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051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24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99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29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290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17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9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2562" y="1722902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n-US" altLang="ja-JP" sz="6600" dirty="0"/>
              <a:t>Explicit Encoding of Multimodal Percepts by Single Neurons in the Human Brain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91200" y="3632201"/>
            <a:ext cx="6400800" cy="29337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Rodrigo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Quiroga</a:t>
            </a:r>
            <a:r>
              <a:rPr kumimoji="1" lang="en-US" altLang="ja-JP" dirty="0"/>
              <a:t>, Alexander </a:t>
            </a:r>
            <a:r>
              <a:rPr kumimoji="1" lang="en-US" altLang="ja-JP" dirty="0" err="1"/>
              <a:t>Kraskov</a:t>
            </a:r>
            <a:r>
              <a:rPr kumimoji="1" lang="en-US" altLang="ja-JP" dirty="0"/>
              <a:t>, Christof Koch, </a:t>
            </a:r>
            <a:r>
              <a:rPr kumimoji="1" lang="en-US" altLang="ja-JP" dirty="0" err="1"/>
              <a:t>Itzhak</a:t>
            </a:r>
            <a:r>
              <a:rPr kumimoji="1" lang="en-US" altLang="ja-JP" dirty="0"/>
              <a:t> Fried</a:t>
            </a:r>
          </a:p>
          <a:p>
            <a:r>
              <a:rPr lang="en-US" altLang="ja-JP" dirty="0"/>
              <a:t>Bioinformatics Article Explanation Presentation</a:t>
            </a:r>
          </a:p>
          <a:p>
            <a:r>
              <a:rPr lang="en-US" altLang="ja-JP" dirty="0"/>
              <a:t>http://www.cell.com/current-biology/abstract/S0960-9822(09)01377-3?_returnURL=http%3A%2F%2Flinkinghub.elsevier.com%2Fretrieve%2Fpii%2FS0960982209013773%3Fshowall%3Dtrue&amp;cc=y=</a:t>
            </a:r>
            <a:endParaRPr kumimoji="1" lang="en-US" altLang="ja-JP" dirty="0"/>
          </a:p>
          <a:p>
            <a:r>
              <a:rPr lang="en-US" altLang="ja-JP" dirty="0"/>
              <a:t>Presented by Taiga Kuroiwa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75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78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Hippocampus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40" y="1477370"/>
            <a:ext cx="4884074" cy="4009030"/>
          </a:xfrm>
        </p:spPr>
        <p:txBody>
          <a:bodyPr/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Excessive response from Oprah Winfrey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</a:t>
            </a:r>
            <a:r>
              <a:rPr lang="en-US" altLang="ja-JP" sz="2400" dirty="0">
                <a:solidFill>
                  <a:schemeClr val="tx1"/>
                </a:solidFill>
              </a:rPr>
              <a:t>Red bars are the Oprah Winfrey = cross the threshold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3. </a:t>
            </a:r>
            <a:r>
              <a:rPr lang="en-US" altLang="ja-JP" sz="2400" dirty="0">
                <a:solidFill>
                  <a:schemeClr val="tx1"/>
                </a:solidFill>
              </a:rPr>
              <a:t>Only examples of Whoopi Goldberg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*numbers above the image is the N-</a:t>
            </a:r>
            <a:r>
              <a:rPr lang="en-US" altLang="ja-JP" sz="2400" dirty="0" err="1">
                <a:solidFill>
                  <a:schemeClr val="tx1"/>
                </a:solidFill>
              </a:rPr>
              <a:t>th</a:t>
            </a:r>
            <a:r>
              <a:rPr lang="en-US" altLang="ja-JP" sz="2400" dirty="0">
                <a:solidFill>
                  <a:schemeClr val="tx1"/>
                </a:solidFill>
              </a:rPr>
              <a:t> image shown to the people 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14" y="1158157"/>
            <a:ext cx="6438324" cy="50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Entorhinal cortex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40" y="1477370"/>
            <a:ext cx="4884074" cy="4009030"/>
          </a:xfrm>
        </p:spPr>
        <p:txBody>
          <a:bodyPr/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Excessive response from Saddam Hussein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</a:t>
            </a:r>
            <a:r>
              <a:rPr lang="en-US" altLang="ja-JP" sz="2400" dirty="0">
                <a:solidFill>
                  <a:schemeClr val="tx1"/>
                </a:solidFill>
              </a:rPr>
              <a:t>Red bars are the Saddam Hussein= cross the threshold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93" y="1158157"/>
            <a:ext cx="6395965" cy="50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Amygdala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40" y="1477370"/>
            <a:ext cx="4884074" cy="4009030"/>
          </a:xfrm>
        </p:spPr>
        <p:txBody>
          <a:bodyPr/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Excessive response from one of the researcher of UCLA named Arne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</a:t>
            </a:r>
            <a:r>
              <a:rPr lang="en-US" altLang="ja-JP" sz="2400" dirty="0">
                <a:solidFill>
                  <a:schemeClr val="tx1"/>
                </a:solidFill>
              </a:rPr>
              <a:t>Patients never met Arne before, but can create connection to show dynamic associations within a day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93" y="1158157"/>
            <a:ext cx="6395965" cy="50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31" y="241518"/>
            <a:ext cx="5286355" cy="62893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81026" y="241518"/>
            <a:ext cx="519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Parts of sensation processing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1792497"/>
            <a:ext cx="6058174" cy="46766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731" y="1110782"/>
            <a:ext cx="3175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13" y="163772"/>
            <a:ext cx="5487715" cy="652886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2" y="1515420"/>
            <a:ext cx="5985030" cy="38255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2689" y="696711"/>
            <a:ext cx="5199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Hierarchical structure based on visual invariance</a:t>
            </a:r>
          </a:p>
          <a:p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688" y="5559530"/>
            <a:ext cx="5199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Average speed graph of 17 triple invariances      ---</a:t>
            </a:r>
            <a:r>
              <a:rPr kumimoji="1" lang="en-US" altLang="ja-JP" sz="2400" dirty="0">
                <a:sym typeface="Wingdings" panose="05000000000000000000" pitchFamily="2" charset="2"/>
              </a:rPr>
              <a:t>&gt;&gt;&gt;&gt;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5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Meaning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43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Convergence of information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40" y="1477370"/>
            <a:ext cx="4884074" cy="400903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convergence of different sensors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</a:t>
            </a:r>
            <a:r>
              <a:rPr lang="en-US" altLang="ja-JP" sz="2400" dirty="0">
                <a:solidFill>
                  <a:schemeClr val="tx1"/>
                </a:solidFill>
              </a:rPr>
              <a:t>Neural definition of “vision” = only vision, or can text be included?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3. “</a:t>
            </a:r>
            <a:r>
              <a:rPr lang="en-US" altLang="ja-JP" dirty="0"/>
              <a:t> </a:t>
            </a:r>
            <a:r>
              <a:rPr lang="en-US" altLang="ja-JP" sz="2400" dirty="0">
                <a:solidFill>
                  <a:schemeClr val="tx1"/>
                </a:solidFill>
              </a:rPr>
              <a:t>it seems reasonable to postulate that the multimodal responses described here can be created through associations, by linking faces with the written and spoken names”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4. One message = associated by different neurons = sparse coding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14" y="1679599"/>
            <a:ext cx="563928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8" y="379736"/>
            <a:ext cx="10561543" cy="1507067"/>
          </a:xfrm>
        </p:spPr>
        <p:txBody>
          <a:bodyPr/>
          <a:lstStyle/>
          <a:p>
            <a:r>
              <a:rPr lang="en-US" altLang="ja-JP" dirty="0"/>
              <a:t>Obstacles and questions to our brain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39" y="1477370"/>
            <a:ext cx="9128527" cy="400903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Simply not enough subjects + not enough neurons covered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2. not sure how fast they could study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3. how much “understanding” will be need to recognize?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4. Why so small amount of neurons fired? = there shouldn’t be more? 79 units out of 750 units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5. possible model of both Grandmother cell and Sparse coding </a:t>
            </a:r>
          </a:p>
        </p:txBody>
      </p:sp>
    </p:spTree>
    <p:extLst>
      <p:ext uri="{BB962C8B-B14F-4D97-AF65-F5344CB8AC3E}">
        <p14:creationId xmlns:p14="http://schemas.microsoft.com/office/powerpoint/2010/main" val="326070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502566"/>
            <a:ext cx="8534400" cy="1507067"/>
          </a:xfrm>
        </p:spPr>
        <p:txBody>
          <a:bodyPr/>
          <a:lstStyle/>
          <a:p>
            <a:r>
              <a:rPr lang="en-US" altLang="ja-JP" dirty="0"/>
              <a:t>Contents of this slideshow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39" y="2364474"/>
            <a:ext cx="8534400" cy="3615267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1. </a:t>
            </a:r>
            <a:r>
              <a:rPr lang="en-US" altLang="ja-JP" sz="3200" dirty="0">
                <a:solidFill>
                  <a:schemeClr val="tx1"/>
                </a:solidFill>
              </a:rPr>
              <a:t>background</a:t>
            </a:r>
            <a:r>
              <a:rPr lang="ja-JP" altLang="en-US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for the article</a:t>
            </a: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2. methods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3. Results </a:t>
            </a: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4. Meaning of this project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5. Problems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487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93133"/>
            <a:ext cx="8534400" cy="1507067"/>
          </a:xfrm>
        </p:spPr>
        <p:txBody>
          <a:bodyPr/>
          <a:lstStyle/>
          <a:p>
            <a:r>
              <a:rPr lang="en-US" altLang="ja-JP" dirty="0"/>
              <a:t>Grandmother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613" y="1286302"/>
            <a:ext cx="8992051" cy="4009030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Definition – hypothetical neuron that represents complex, but specific concept of object = just a theory(</a:t>
            </a:r>
            <a:r>
              <a:rPr lang="en-US" altLang="ja-JP" sz="2400" dirty="0" err="1">
                <a:solidFill>
                  <a:schemeClr val="tx1"/>
                </a:solidFill>
              </a:rPr>
              <a:t>kinda</a:t>
            </a:r>
            <a:r>
              <a:rPr lang="en-US" altLang="ja-JP" sz="2400" dirty="0">
                <a:solidFill>
                  <a:schemeClr val="tx1"/>
                </a:solidFill>
              </a:rPr>
              <a:t>- outdated)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Super Direct Input – more like hardcoding 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At least Monkeys have something similar = neuron fires when seeing hands and face of other monkeys = why not like bananas and genitalia?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Is it just an instinctive understanding neuron to differentiate from themselves and others?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Takes too much space in brain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07" y="3678791"/>
            <a:ext cx="3081835" cy="30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4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Sparse modelling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1743" y="1886803"/>
            <a:ext cx="6065284" cy="400903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Definition – The sparse code is when each item is encoded by the strong activation of a relatively small set of neurons. For each item to be encoded, this is a different subset of all available neurons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One neuron has much more capability = brain could store much more info 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Some how human brains could break down high dimensions of information into much lower stuff</a:t>
            </a:r>
          </a:p>
          <a:p>
            <a:pPr marL="0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39" y="781335"/>
            <a:ext cx="5715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1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Temporal Lobe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39" y="1678674"/>
            <a:ext cx="6330737" cy="4585648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Definition – processing sensory input into visual memory, language comprehension and emotion association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Also important for our long-term memory include hippocampus(sea horse)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Friends with Amygdala(well he is friend with mostly everybody though,,,)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I could talk about brain a lot, but lets head on 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6" y="845655"/>
            <a:ext cx="2400300" cy="2286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67528"/>
            <a:ext cx="3810000" cy="36385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640" y="3023957"/>
            <a:ext cx="508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6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Depth electrodes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5598" y="1703254"/>
            <a:ext cx="4925018" cy="4009030"/>
          </a:xfrm>
        </p:spPr>
        <p:txBody>
          <a:bodyPr/>
          <a:lstStyle/>
          <a:p>
            <a:r>
              <a:rPr lang="en-US" altLang="ja-JP" sz="2400" dirty="0">
                <a:solidFill>
                  <a:schemeClr val="tx1"/>
                </a:solidFill>
              </a:rPr>
              <a:t>Deep </a:t>
            </a:r>
            <a:r>
              <a:rPr lang="en-US" altLang="ja-JP" sz="2400" dirty="0" err="1">
                <a:solidFill>
                  <a:schemeClr val="tx1"/>
                </a:solidFill>
              </a:rPr>
              <a:t>deep</a:t>
            </a:r>
            <a:r>
              <a:rPr lang="en-US" altLang="ja-JP" sz="2400" dirty="0">
                <a:solidFill>
                  <a:schemeClr val="tx1"/>
                </a:solidFill>
              </a:rPr>
              <a:t> sensor for electroencephalogram = brain electricity sensor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You don’t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wanna</a:t>
            </a:r>
            <a:r>
              <a:rPr kumimoji="1" lang="en-US" altLang="ja-JP" sz="2400" dirty="0">
                <a:solidFill>
                  <a:schemeClr val="tx1"/>
                </a:solidFill>
              </a:rPr>
              <a:t> google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7 patients, 750 units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tx1"/>
                </a:solidFill>
              </a:rPr>
              <a:t>16 sessions 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Show image and text 1 sec,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tx1"/>
                </a:solidFill>
              </a:rPr>
              <a:t>and sound</a:t>
            </a:r>
            <a:r>
              <a:rPr lang="en-US" altLang="ja-JP" sz="2400" dirty="0">
                <a:solidFill>
                  <a:schemeClr val="tx1"/>
                </a:solidFill>
              </a:rPr>
              <a:t> messages</a:t>
            </a:r>
            <a:r>
              <a:rPr kumimoji="1" lang="en-US" altLang="ja-JP" sz="2400" dirty="0">
                <a:solidFill>
                  <a:schemeClr val="tx1"/>
                </a:solidFill>
              </a:rPr>
              <a:t> varies 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39" y="2295921"/>
            <a:ext cx="6949436" cy="38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439" y="379736"/>
            <a:ext cx="8534400" cy="1507067"/>
          </a:xfrm>
        </p:spPr>
        <p:txBody>
          <a:bodyPr/>
          <a:lstStyle/>
          <a:p>
            <a:r>
              <a:rPr lang="en-US" altLang="ja-JP" dirty="0"/>
              <a:t>Censors on parts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440" y="1477370"/>
            <a:ext cx="4884074" cy="400903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>
                <a:solidFill>
                  <a:schemeClr val="tx1"/>
                </a:solidFill>
              </a:rPr>
              <a:t>1. Hippocampus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</a:t>
            </a:r>
            <a:r>
              <a:rPr lang="en-US" altLang="ja-JP" dirty="0">
                <a:solidFill>
                  <a:schemeClr val="tx1"/>
                </a:solidFill>
              </a:rPr>
              <a:t> Amygdala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3. Entorhinal cortex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 dirty="0">
                <a:solidFill>
                  <a:schemeClr val="tx1"/>
                </a:solidFill>
              </a:rPr>
              <a:t>エントーライノー</a:t>
            </a:r>
            <a:r>
              <a:rPr kumimoji="1" lang="ja-JP" altLang="en-US" sz="2400" dirty="0">
                <a:solidFill>
                  <a:schemeClr val="tx1"/>
                </a:solidFill>
              </a:rPr>
              <a:t>）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4. Para hippocampal cortex</a:t>
            </a:r>
          </a:p>
          <a:p>
            <a:pPr marL="0" indent="0">
              <a:buNone/>
            </a:pPr>
            <a:r>
              <a:rPr kumimoji="1" lang="en-US" altLang="ja-JP" sz="2400" dirty="0">
                <a:solidFill>
                  <a:schemeClr val="tx1"/>
                </a:solidFill>
              </a:rPr>
              <a:t>Invariance = “we know what they are” idea = recognition</a:t>
            </a:r>
          </a:p>
          <a:p>
            <a:pPr marL="0" indent="0">
              <a:buNone/>
            </a:pPr>
            <a:r>
              <a:rPr kumimoji="1" lang="en-US" altLang="ja-JP" sz="2400" dirty="0">
                <a:solidFill>
                  <a:schemeClr val="tx1"/>
                </a:solidFill>
              </a:rPr>
              <a:t>Triple Invariance is all sound, text and image responded simultaneously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36" y="1477370"/>
            <a:ext cx="6709043" cy="42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2106</TotalTime>
  <Words>506</Words>
  <Application>Microsoft Office PowerPoint</Application>
  <PresentationFormat>ワイド画面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メイリオ</vt:lpstr>
      <vt:lpstr>Century Gothic</vt:lpstr>
      <vt:lpstr>Wingdings</vt:lpstr>
      <vt:lpstr>Wingdings 3</vt:lpstr>
      <vt:lpstr>スライス</vt:lpstr>
      <vt:lpstr>Explicit Encoding of Multimodal Percepts by Single Neurons in the Human Brain</vt:lpstr>
      <vt:lpstr>Contents of this slideshow</vt:lpstr>
      <vt:lpstr>Background</vt:lpstr>
      <vt:lpstr>Grandmother cell</vt:lpstr>
      <vt:lpstr>Sparse modelling</vt:lpstr>
      <vt:lpstr>Temporal Lobe</vt:lpstr>
      <vt:lpstr>Methods</vt:lpstr>
      <vt:lpstr>Depth electrodes</vt:lpstr>
      <vt:lpstr>Censors on parts</vt:lpstr>
      <vt:lpstr>Results</vt:lpstr>
      <vt:lpstr>Hippocampus</vt:lpstr>
      <vt:lpstr>Entorhinal cortex</vt:lpstr>
      <vt:lpstr>Amygdala</vt:lpstr>
      <vt:lpstr>PowerPoint プレゼンテーション</vt:lpstr>
      <vt:lpstr>PowerPoint プレゼンテーション</vt:lpstr>
      <vt:lpstr>Meaning</vt:lpstr>
      <vt:lpstr>Convergence of information </vt:lpstr>
      <vt:lpstr>Obstacles and questions to our brain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Encoding of Multimodal Percepts by Single Neurons in the Human Brain</dc:title>
  <dc:creator>Taiga Kuroiwa</dc:creator>
  <cp:lastModifiedBy>Taiga Kuroiwa</cp:lastModifiedBy>
  <cp:revision>30</cp:revision>
  <dcterms:created xsi:type="dcterms:W3CDTF">2016-11-12T22:28:54Z</dcterms:created>
  <dcterms:modified xsi:type="dcterms:W3CDTF">2017-01-20T03:28:20Z</dcterms:modified>
</cp:coreProperties>
</file>