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5"/>
    <p:restoredTop sz="94787"/>
  </p:normalViewPr>
  <p:slideViewPr>
    <p:cSldViewPr snapToGrid="0">
      <p:cViewPr varScale="1">
        <p:scale>
          <a:sx n="120" d="100"/>
          <a:sy n="12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79513-F0A6-031F-5A57-77303CD8F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FD25E3-642B-A5AC-4B04-257D6D90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581251-833B-1DE3-9133-9A78180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CBEB0-AE31-A34A-2548-69CCD1B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C9F54-05BE-1098-3A88-4C56A0FE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21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2EEA1-4125-4C60-97C8-88258A83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EF5A48-4545-1420-792F-775BCBAD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CDE08-02E4-D704-3A2D-D545D15D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08002-335C-C8AF-03C4-3AEBC41D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A900B-447E-ED8E-30B5-DF5C125E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91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13FE13-BF71-B94A-A9CF-267E3C8B0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81C62D-8322-1A46-39E7-42414B57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7BF7E-9F4E-D4DD-BB4A-59EDC2F1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141C0-4F82-5565-CB05-EC31FE52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36C1B-CD98-7D7A-8ED7-CB0A909A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8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94AB0-5CC1-2076-755B-EBADAD80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A5401-1E8C-1AA6-DBBA-50B7B35D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48ECB2-BB97-04CC-535C-1F2F4246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EFBAB-A24F-8880-BD1B-3B0D9B8A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61ACB5-0401-ED4D-C333-4282699D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9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04285-3982-E931-89FA-837A21FE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82687-62CB-6E66-A13D-DBF47509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E3E4D-BEF3-DD57-BAA7-AE0784C0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7E811-6EB1-4289-B567-3A3D50B3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2FFF2-6D90-DD62-55BC-113808CB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7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CDDA5-F2B3-6E71-3052-C214B54B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47B8F0-2E0E-C764-3BC1-BB4A1382A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4E9DC6-FE3A-BAF0-5719-D2D220B4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4374F5-B5EA-0A46-FBE0-50ACEB6C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C344CE-AA68-6B9B-5A47-A7E52D9B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0315D2-3B1E-7052-2173-A9EF63A8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31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48AE7-D226-301A-4B3E-A897AD0C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8B6A51-8E94-6DA9-5293-CB3E51E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737541-6C38-C90D-604D-7C9E9A94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C1723E-DD64-8341-1B83-560407542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B43CC2-B2E2-BF7F-05C2-E360FB23B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E20DF9-ADCB-73C8-77E4-EBDF7640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B82BD2-7876-22F7-1165-59A15BD8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1AD36F-4551-0C67-28C9-64DA5116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F9973-9FF4-88B7-1018-CDCE0679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664AE7-5024-6790-8B54-DCBECA42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0FE42F-1A48-2614-A84C-5B0F0561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71B390-23E5-432E-9358-10F46FFD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83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5A9493-8AF1-9BD2-B511-94D8E1CD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39EB2F-6CAC-4AD8-9FC8-B8E24B26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F36248-22FA-C019-F107-B5D89584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00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0DD268-BBBC-2C97-B394-790DAB1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71ED8-6838-9C49-C84E-0B009363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777EB-49B0-5F69-434C-E9DD06D1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C79D85-7E14-7D6A-FC20-449AFB95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BFA40A-4C4F-5B25-6669-785BCF1A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ACB38B-C738-5E1B-DEC8-150A2A20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9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53EB-DEA2-50DF-4B68-EB5B7DE2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F129C-4C7E-8BF0-747C-94B054F3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8B99EB-87B8-28AA-4F52-F3DBE93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74E43F-0AD3-4717-0091-3E8B7B30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ABE215-AC9E-E239-528D-89CB50F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E763F4-8897-D02A-E6CC-C7D16D52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11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6733FA-15B6-330F-D856-CAC3376F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D107C4-8AD1-6B2F-A1CD-E9B7FBCB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E75B3-BA7F-7EC4-8040-6BAB399BD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3CD7-0545-9A48-A526-F96E1398D6E6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9DAF8-CB66-0F4F-2515-15250C734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35EC3E-3CA4-9F74-D80E-B54472EE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CBEE-F93A-D14B-AC81-C96414819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06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EE4688E-54C1-F0CB-4DDE-B2E57BB9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01294"/>
              </p:ext>
            </p:extLst>
          </p:nvPr>
        </p:nvGraphicFramePr>
        <p:xfrm>
          <a:off x="978195" y="2138840"/>
          <a:ext cx="11387467" cy="4225826"/>
        </p:xfrm>
        <a:graphic>
          <a:graphicData uri="http://schemas.openxmlformats.org/drawingml/2006/table">
            <a:tbl>
              <a:tblPr/>
              <a:tblGrid>
                <a:gridCol w="1368686">
                  <a:extLst>
                    <a:ext uri="{9D8B030D-6E8A-4147-A177-3AD203B41FA5}">
                      <a16:colId xmlns:a16="http://schemas.microsoft.com/office/drawing/2014/main" val="3052269516"/>
                    </a:ext>
                  </a:extLst>
                </a:gridCol>
                <a:gridCol w="2066716">
                  <a:extLst>
                    <a:ext uri="{9D8B030D-6E8A-4147-A177-3AD203B41FA5}">
                      <a16:colId xmlns:a16="http://schemas.microsoft.com/office/drawing/2014/main" val="2955996399"/>
                    </a:ext>
                  </a:extLst>
                </a:gridCol>
                <a:gridCol w="725402">
                  <a:extLst>
                    <a:ext uri="{9D8B030D-6E8A-4147-A177-3AD203B41FA5}">
                      <a16:colId xmlns:a16="http://schemas.microsoft.com/office/drawing/2014/main" val="3784718155"/>
                    </a:ext>
                  </a:extLst>
                </a:gridCol>
                <a:gridCol w="656971">
                  <a:extLst>
                    <a:ext uri="{9D8B030D-6E8A-4147-A177-3AD203B41FA5}">
                      <a16:colId xmlns:a16="http://schemas.microsoft.com/office/drawing/2014/main" val="2114489736"/>
                    </a:ext>
                  </a:extLst>
                </a:gridCol>
                <a:gridCol w="1368686">
                  <a:extLst>
                    <a:ext uri="{9D8B030D-6E8A-4147-A177-3AD203B41FA5}">
                      <a16:colId xmlns:a16="http://schemas.microsoft.com/office/drawing/2014/main" val="2180120299"/>
                    </a:ext>
                  </a:extLst>
                </a:gridCol>
                <a:gridCol w="2066716">
                  <a:extLst>
                    <a:ext uri="{9D8B030D-6E8A-4147-A177-3AD203B41FA5}">
                      <a16:colId xmlns:a16="http://schemas.microsoft.com/office/drawing/2014/main" val="3708234708"/>
                    </a:ext>
                  </a:extLst>
                </a:gridCol>
                <a:gridCol w="698030">
                  <a:extLst>
                    <a:ext uri="{9D8B030D-6E8A-4147-A177-3AD203B41FA5}">
                      <a16:colId xmlns:a16="http://schemas.microsoft.com/office/drawing/2014/main" val="325771869"/>
                    </a:ext>
                  </a:extLst>
                </a:gridCol>
                <a:gridCol w="410607">
                  <a:extLst>
                    <a:ext uri="{9D8B030D-6E8A-4147-A177-3AD203B41FA5}">
                      <a16:colId xmlns:a16="http://schemas.microsoft.com/office/drawing/2014/main" val="1257058291"/>
                    </a:ext>
                  </a:extLst>
                </a:gridCol>
                <a:gridCol w="465352">
                  <a:extLst>
                    <a:ext uri="{9D8B030D-6E8A-4147-A177-3AD203B41FA5}">
                      <a16:colId xmlns:a16="http://schemas.microsoft.com/office/drawing/2014/main" val="3810245771"/>
                    </a:ext>
                  </a:extLst>
                </a:gridCol>
                <a:gridCol w="1560301">
                  <a:extLst>
                    <a:ext uri="{9D8B030D-6E8A-4147-A177-3AD203B41FA5}">
                      <a16:colId xmlns:a16="http://schemas.microsoft.com/office/drawing/2014/main" val="690778736"/>
                    </a:ext>
                  </a:extLst>
                </a:gridCol>
              </a:tblGrid>
              <a:tr h="181965"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3</a:t>
                      </a:r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月</a:t>
                      </a:r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8</a:t>
                      </a:r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日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3</a:t>
                      </a:r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月</a:t>
                      </a:r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9</a:t>
                      </a:r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日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96310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発表者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座長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発表者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座長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127995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10:00-10:40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安藤雄史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菅野聡</a:t>
                      </a:r>
                      <a:endParaRPr lang="en" sz="1200" dirty="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10:00-10:40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  <a:cs typeface="+mn-cs"/>
                        </a:rPr>
                        <a:t>岩中章紘</a:t>
                      </a:r>
                      <a:endParaRPr lang="ja-JP" altLang="en-US" sz="10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岩中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招待・世話人講演</a:t>
                      </a: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1361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10:40-11:00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1F1F1F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吉中譲次郎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10:40-11:00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1F1F1F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和田辰也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一般講演</a:t>
                      </a: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836130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11:00-11:20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休憩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11:00-11:20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u="none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休憩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41597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11:20-12:00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u="none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金久発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11:20-12:00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u="none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五十嵐律矩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273840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12:00-13:30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昼休憩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12:00-13:30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u="none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昼休憩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943026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13:30-13:50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1F1F1F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齊藤佑太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神田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13:30-13:50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丹羽雄大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川平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274798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13:50-14:10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片山友貴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13:50-14:10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1F1F1F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伊藤蓮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736307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14:10-14:50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u="none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宮地大河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14:10-14:50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u="none">
                          <a:solidFill>
                            <a:srgbClr val="1F1F1F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古田悠馬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060527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14:50-15:10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u="none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休憩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14:50-15:10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u="none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休憩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991701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15:10-15:30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後藤興萌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宮地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15:10-15:50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none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湯本純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古田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61934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15:30-15:50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1F1F1F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今井広紀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15:50-16:30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none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青木匠門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892003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15:50-16:30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u="none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竹内万記</a:t>
                      </a:r>
                      <a:endParaRPr lang="ja-JP" altLang="en-US" sz="12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16:30-16:50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u="none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休憩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830166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16:30-16:50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u="none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休憩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16:50-17:30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  <a:cs typeface="+mn-cs"/>
                        </a:rPr>
                        <a:t>神田行宏</a:t>
                      </a:r>
                      <a:endParaRPr lang="ja-JP" altLang="en-US" sz="10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川平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879875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16:50-17:30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u="none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菅野颯人</a:t>
                      </a:r>
                      <a:endParaRPr lang="en" sz="1200" u="none" dirty="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川平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dirty="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17:30-18:10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  <a:cs typeface="+mn-cs"/>
                        </a:rPr>
                        <a:t>川平将志</a:t>
                      </a:r>
                      <a:endParaRPr lang="ja-JP" altLang="en-US" sz="1000" u="none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神田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24518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>
                          <a:effectLst/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17:30-18:10</a:t>
                      </a: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200" u="none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菅野聡</a:t>
                      </a:r>
                      <a:endParaRPr lang="en" sz="1200" u="none" dirty="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200">
                        <a:effectLst/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 marL="12818" marR="12818" marT="8545" marB="8545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25988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2DDFE4-23F1-11EF-853D-80F0C0074A2F}"/>
              </a:ext>
            </a:extLst>
          </p:cNvPr>
          <p:cNvSpPr txBox="1"/>
          <p:nvPr/>
        </p:nvSpPr>
        <p:spPr>
          <a:xfrm>
            <a:off x="3150785" y="392187"/>
            <a:ext cx="591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原子核と他分野研究の交差点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en" altLang="ja-JP" sz="1400" b="1" i="0" u="none" strike="noStrike" dirty="0">
                <a:effectLst/>
                <a:latin typeface="-webkit-standard"/>
              </a:rPr>
              <a:t>(Meeting for Intersections of Nuclear and Other Researches)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4F66C8-C7E3-6F6B-DEBF-84C8C8ECBE50}"/>
              </a:ext>
            </a:extLst>
          </p:cNvPr>
          <p:cNvSpPr txBox="1"/>
          <p:nvPr/>
        </p:nvSpPr>
        <p:spPr>
          <a:xfrm>
            <a:off x="3310203" y="975442"/>
            <a:ext cx="564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2024</a:t>
            </a:r>
            <a:r>
              <a:rPr kumimoji="1" lang="ja-JP" altLang="en-US" sz="1050">
                <a:latin typeface="Hiragino Sans W4" panose="020B0400000000000000" pitchFamily="34" charset="-128"/>
                <a:ea typeface="Hiragino Sans W4" panose="020B0400000000000000" pitchFamily="34" charset="-128"/>
              </a:rPr>
              <a:t>年</a:t>
            </a:r>
            <a:r>
              <a:rPr kumimoji="1" lang="en-US" altLang="ja-JP" sz="105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3</a:t>
            </a:r>
            <a:r>
              <a:rPr kumimoji="1" lang="ja-JP" altLang="en-US" sz="1050">
                <a:latin typeface="Hiragino Sans W4" panose="020B0400000000000000" pitchFamily="34" charset="-128"/>
                <a:ea typeface="Hiragino Sans W4" panose="020B0400000000000000" pitchFamily="34" charset="-128"/>
              </a:rPr>
              <a:t>月</a:t>
            </a:r>
            <a:r>
              <a:rPr kumimoji="1" lang="en-US" altLang="ja-JP" sz="105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8</a:t>
            </a:r>
            <a:r>
              <a:rPr kumimoji="1" lang="ja-JP" altLang="en-US" sz="1050">
                <a:latin typeface="Hiragino Sans W4" panose="020B0400000000000000" pitchFamily="34" charset="-128"/>
                <a:ea typeface="Hiragino Sans W4" panose="020B0400000000000000" pitchFamily="34" charset="-128"/>
              </a:rPr>
              <a:t>日</a:t>
            </a:r>
            <a:r>
              <a:rPr kumimoji="1" lang="en-US" altLang="ja-JP" sz="105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</a:t>
            </a:r>
            <a:r>
              <a:rPr kumimoji="1" lang="ja-JP" altLang="en-US" sz="1050">
                <a:latin typeface="Hiragino Sans W4" panose="020B0400000000000000" pitchFamily="34" charset="-128"/>
                <a:ea typeface="Hiragino Sans W4" panose="020B0400000000000000" pitchFamily="34" charset="-128"/>
              </a:rPr>
              <a:t>金</a:t>
            </a:r>
            <a:r>
              <a:rPr kumimoji="1" lang="en-US" altLang="ja-JP" sz="105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)〜9</a:t>
            </a:r>
            <a:r>
              <a:rPr kumimoji="1" lang="ja-JP" altLang="en-US" sz="1050">
                <a:latin typeface="Hiragino Sans W4" panose="020B0400000000000000" pitchFamily="34" charset="-128"/>
                <a:ea typeface="Hiragino Sans W4" panose="020B0400000000000000" pitchFamily="34" charset="-128"/>
              </a:rPr>
              <a:t>日</a:t>
            </a:r>
            <a:r>
              <a:rPr kumimoji="1" lang="en-US" altLang="ja-JP" sz="105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</a:t>
            </a:r>
            <a:r>
              <a:rPr kumimoji="1" lang="ja-JP" altLang="en-US" sz="1050">
                <a:latin typeface="Hiragino Sans W4" panose="020B0400000000000000" pitchFamily="34" charset="-128"/>
                <a:ea typeface="Hiragino Sans W4" panose="020B0400000000000000" pitchFamily="34" charset="-128"/>
              </a:rPr>
              <a:t>土</a:t>
            </a:r>
            <a:r>
              <a:rPr kumimoji="1" lang="en-US" altLang="ja-JP" sz="105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)</a:t>
            </a:r>
          </a:p>
          <a:p>
            <a:pPr algn="ctr"/>
            <a:r>
              <a:rPr lang="ja-JP" altLang="en-US" sz="1050" i="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大阪大学 核物理研究センター </a:t>
            </a:r>
            <a:r>
              <a:rPr lang="en" altLang="ja-JP" sz="1050" i="0" u="none" strike="noStrike" dirty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H604 - Lecture Room 1 (</a:t>
            </a:r>
            <a:r>
              <a:rPr lang="ja-JP" altLang="en-US" sz="1050" i="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講義室１</a:t>
            </a:r>
            <a:r>
              <a:rPr lang="en-US" altLang="ja-JP" sz="1050" i="0" u="none" strike="noStrike" dirty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(</a:t>
            </a:r>
            <a:r>
              <a:rPr lang="ja-JP" altLang="en-US" sz="1050" i="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大</a:t>
            </a:r>
            <a:r>
              <a:rPr lang="en-US" altLang="ja-JP" sz="1050" i="0" u="none" strike="noStrike" dirty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))</a:t>
            </a:r>
            <a:endParaRPr kumimoji="1" lang="ja-JP" altLang="en-US" sz="105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A13538-6952-6233-635A-4C66F9992D44}"/>
              </a:ext>
            </a:extLst>
          </p:cNvPr>
          <p:cNvSpPr txBox="1"/>
          <p:nvPr/>
        </p:nvSpPr>
        <p:spPr>
          <a:xfrm>
            <a:off x="5382016" y="1560217"/>
            <a:ext cx="142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タイムテーブル</a:t>
            </a:r>
          </a:p>
        </p:txBody>
      </p:sp>
    </p:spTree>
    <p:extLst>
      <p:ext uri="{BB962C8B-B14F-4D97-AF65-F5344CB8AC3E}">
        <p14:creationId xmlns:p14="http://schemas.microsoft.com/office/powerpoint/2010/main" val="131132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161</Words>
  <Application>Microsoft Macintosh PowerPoint</Application>
  <PresentationFormat>ワイド画面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-webkit-standard</vt:lpstr>
      <vt:lpstr>Hiragino Sans W4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菅野　聡</dc:creator>
  <cp:lastModifiedBy>菅野　聡</cp:lastModifiedBy>
  <cp:revision>4</cp:revision>
  <dcterms:created xsi:type="dcterms:W3CDTF">2024-02-17T10:49:46Z</dcterms:created>
  <dcterms:modified xsi:type="dcterms:W3CDTF">2024-02-21T08:55:58Z</dcterms:modified>
</cp:coreProperties>
</file>