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73" r:id="rId2"/>
    <p:sldId id="274" r:id="rId3"/>
    <p:sldId id="276" r:id="rId4"/>
    <p:sldId id="277" r:id="rId5"/>
    <p:sldId id="278" r:id="rId6"/>
    <p:sldId id="279" r:id="rId7"/>
    <p:sldId id="275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DFB6-E6FF-4A02-9167-B9AEC4AA8CD7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09137-26C3-4903-9983-A17A3C1F08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6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戦争映画のポスターみたくしたいな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06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14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AB1D-C72E-4EA0-86C9-2033FF6C92F0}" type="datetime1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26C3-DD51-4632-B57A-26CCC49DA8E5}" type="datetime1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7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979E-BD98-4A84-A238-F997E2008B9A}" type="datetime1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7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92869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540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ja-JP" altLang="en-US" dirty="0" smtClean="0"/>
              <a:t>　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435133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963" y="6356352"/>
            <a:ext cx="56356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3410374E-CEDC-4103-8CA4-CF3AC163F67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49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7EF1-E734-46B0-8BF5-7D647C73119E}" type="datetime1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50E-1018-4C42-85FD-88DE106BEFEC}" type="datetime1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24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BC15-3B00-4DD7-8713-7588341ACFF2}" type="datetime1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9A0-5F5B-495D-9A9C-23C63B43B35F}" type="datetime1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6CFE-C0F6-4ACB-821E-790271F9C128}" type="datetime1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8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280-E391-4FAD-8430-24AA8658D120}" type="datetime1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AC95-9289-465A-84F7-0FAA4B219EFE}" type="datetime1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7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3801-CB7D-48B6-B738-3824FEC07774}" type="datetime1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1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5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-17418" y="0"/>
            <a:ext cx="9923418" cy="685800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5" t="8787"/>
          <a:stretch/>
        </p:blipFill>
        <p:spPr>
          <a:xfrm>
            <a:off x="-8793" y="26377"/>
            <a:ext cx="1689584" cy="1521069"/>
          </a:xfrm>
          <a:prstGeom prst="rect">
            <a:avLst/>
          </a:prstGeom>
        </p:spPr>
      </p:pic>
      <p:sp>
        <p:nvSpPr>
          <p:cNvPr id="4" name="サブタイトル 2"/>
          <p:cNvSpPr txBox="1">
            <a:spLocks/>
          </p:cNvSpPr>
          <p:nvPr/>
        </p:nvSpPr>
        <p:spPr>
          <a:xfrm>
            <a:off x="164486" y="181419"/>
            <a:ext cx="1338999" cy="636447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FFFF00"/>
                </a:solidFill>
              </a:rPr>
              <a:t>プレゼン資料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841755" y="1640698"/>
            <a:ext cx="8222487" cy="1925781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5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Judaspriest" panose="00000400000000000000" pitchFamily="2" charset="0"/>
              </a:rPr>
              <a:t>F</a:t>
            </a:r>
            <a:r>
              <a:rPr lang="en-US" altLang="ja-JP" sz="80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reewheel </a:t>
            </a:r>
            <a:r>
              <a:rPr lang="en-US" altLang="ja-JP" sz="115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Judaspriest" panose="00000400000000000000" pitchFamily="2" charset="0"/>
              </a:rPr>
              <a:t>E</a:t>
            </a:r>
            <a:r>
              <a:rPr lang="en-US" altLang="ja-JP" sz="80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xciter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6007262"/>
            <a:ext cx="9906000" cy="850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タイトル：</a:t>
            </a:r>
            <a:r>
              <a:rPr lang="en-US" altLang="ja-JP" dirty="0" smtClean="0">
                <a:solidFill>
                  <a:schemeClr val="tx1"/>
                </a:solidFill>
              </a:rPr>
              <a:t>Freewheel Exciter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フリーホイール・エキサイター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ジャンル：ストラテジー</a:t>
            </a:r>
            <a:r>
              <a:rPr lang="en-US" altLang="ja-JP" dirty="0" smtClean="0">
                <a:solidFill>
                  <a:schemeClr val="tx1"/>
                </a:solidFill>
              </a:rPr>
              <a:t>RPG</a:t>
            </a:r>
            <a:r>
              <a:rPr lang="ja-JP" altLang="en-US" dirty="0" smtClean="0">
                <a:solidFill>
                  <a:schemeClr val="tx1"/>
                </a:solidFill>
              </a:rPr>
              <a:t>　開発</a:t>
            </a:r>
            <a:r>
              <a:rPr lang="ja-JP" altLang="en-US" dirty="0">
                <a:solidFill>
                  <a:schemeClr val="tx1"/>
                </a:solidFill>
              </a:rPr>
              <a:t>：</a:t>
            </a:r>
            <a:r>
              <a:rPr lang="en-US" altLang="ja-JP" dirty="0" smtClean="0">
                <a:solidFill>
                  <a:schemeClr val="tx1"/>
                </a:solidFill>
              </a:rPr>
              <a:t>Unity5.6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機種：</a:t>
            </a:r>
            <a:r>
              <a:rPr lang="en-US" altLang="ja-JP" dirty="0" smtClean="0">
                <a:solidFill>
                  <a:schemeClr val="tx1"/>
                </a:solidFill>
              </a:rPr>
              <a:t>PC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ターゲット：</a:t>
            </a:r>
            <a:r>
              <a:rPr kumimoji="1" lang="en-US" altLang="ja-JP" dirty="0" smtClean="0">
                <a:solidFill>
                  <a:schemeClr val="tx1"/>
                </a:solidFill>
              </a:rPr>
              <a:t>SRPG</a:t>
            </a:r>
            <a:r>
              <a:rPr lang="ja-JP" altLang="en-US" dirty="0" smtClean="0">
                <a:solidFill>
                  <a:schemeClr val="tx1"/>
                </a:solidFill>
              </a:rPr>
              <a:t>マニア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2381247" y="5199340"/>
            <a:ext cx="5143501" cy="537886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>
                <a:latin typeface="Modern No. 20" panose="02070704070505020303" pitchFamily="18" charset="0"/>
              </a:rPr>
              <a:t> </a:t>
            </a:r>
            <a:r>
              <a:rPr lang="en-US" altLang="ja-JP" sz="2000" dirty="0" smtClean="0">
                <a:latin typeface="Modern No. 20" panose="02070704070505020303" pitchFamily="18" charset="0"/>
              </a:rPr>
              <a:t>Emblem of the Bullet</a:t>
            </a:r>
            <a:r>
              <a:rPr lang="ja-JP" altLang="en-US" sz="2000" dirty="0">
                <a:latin typeface="Modern No. 20" panose="02070704070505020303" pitchFamily="18" charset="0"/>
              </a:rPr>
              <a:t> </a:t>
            </a:r>
            <a:r>
              <a:rPr lang="en-US" altLang="ja-JP" sz="2000" dirty="0" smtClean="0">
                <a:latin typeface="Modern No. 20" panose="02070704070505020303" pitchFamily="18" charset="0"/>
              </a:rPr>
              <a:t>Presents</a:t>
            </a:r>
            <a:endParaRPr lang="ja-JP" altLang="en-US" sz="20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8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-17418" y="0"/>
            <a:ext cx="9923418" cy="6858000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　コンセプト</a:t>
            </a:r>
            <a:endParaRPr kumimoji="1" lang="ja-JP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1038" y="1202401"/>
            <a:ext cx="8543925" cy="1876465"/>
          </a:xfrm>
        </p:spPr>
        <p:txBody>
          <a:bodyPr anchor="ctr" anchorCtr="0">
            <a:normAutofit/>
          </a:bodyPr>
          <a:lstStyle/>
          <a:p>
            <a:pPr algn="ctr"/>
            <a:r>
              <a:rPr lang="ja-JP" altLang="en-US" sz="4800" dirty="0">
                <a:solidFill>
                  <a:srgbClr val="FF0000"/>
                </a:solidFill>
              </a:rPr>
              <a:t>銃</a:t>
            </a:r>
            <a:r>
              <a:rPr lang="ja-JP" altLang="en-US" sz="4800" dirty="0" smtClean="0">
                <a:solidFill>
                  <a:srgbClr val="FF0000"/>
                </a:solidFill>
              </a:rPr>
              <a:t>火器</a:t>
            </a:r>
            <a:r>
              <a:rPr lang="en-US" altLang="ja-JP" sz="4800" dirty="0" smtClean="0"/>
              <a:t>×</a:t>
            </a:r>
            <a:r>
              <a:rPr lang="ja-JP" altLang="en-US" sz="4800" dirty="0" smtClean="0">
                <a:solidFill>
                  <a:srgbClr val="FF0000"/>
                </a:solidFill>
              </a:rPr>
              <a:t>近未来</a:t>
            </a:r>
            <a:r>
              <a:rPr lang="en-US" altLang="ja-JP" sz="4800" dirty="0" smtClean="0"/>
              <a:t>×</a:t>
            </a:r>
            <a:r>
              <a:rPr lang="ja-JP" altLang="en-US" sz="4800" dirty="0" smtClean="0">
                <a:solidFill>
                  <a:srgbClr val="FF0000"/>
                </a:solidFill>
              </a:rPr>
              <a:t>サバイバル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4800" dirty="0" smtClean="0"/>
              <a:t>FPS</a:t>
            </a:r>
            <a:r>
              <a:rPr lang="ja-JP" altLang="en-US" sz="4800" dirty="0"/>
              <a:t>感覚の</a:t>
            </a:r>
            <a:r>
              <a:rPr lang="ja-JP" altLang="en-US" sz="4800" dirty="0" smtClean="0"/>
              <a:t>ストラテジー</a:t>
            </a:r>
            <a:r>
              <a:rPr lang="en-US" altLang="ja-JP" sz="4800" dirty="0" smtClean="0"/>
              <a:t>RPG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345223" y="3429000"/>
            <a:ext cx="7215554" cy="2118945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近未来の世界</a:t>
            </a:r>
            <a:r>
              <a:rPr lang="ja-JP" altLang="en-US" sz="2800" dirty="0" smtClean="0">
                <a:solidFill>
                  <a:prstClr val="black"/>
                </a:solidFill>
              </a:rPr>
              <a:t>観で行う</a:t>
            </a:r>
            <a:r>
              <a:rPr lang="en-US" altLang="ja-JP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SRPG</a:t>
            </a:r>
          </a:p>
          <a:p>
            <a:pPr lvl="0">
              <a:defRPr/>
            </a:pPr>
            <a:r>
              <a:rPr lang="ja-JP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豊富な射程</a:t>
            </a:r>
            <a:r>
              <a:rPr lang="en-US" altLang="ja-JP" sz="28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×</a:t>
            </a:r>
            <a:r>
              <a:rPr lang="ja-JP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武器</a:t>
            </a:r>
            <a:r>
              <a:rPr lang="en-US" altLang="ja-JP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×</a:t>
            </a:r>
            <a:r>
              <a:rPr lang="ja-JP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スキルを活かして</a:t>
            </a:r>
            <a:endParaRPr lang="en-US" altLang="ja-JP" sz="2800" dirty="0" smtClean="0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  <a:p>
            <a:pPr lvl="0"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迫り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くる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敵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を倒し、マップをクリアせよ！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313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-17418" y="0"/>
            <a:ext cx="9923418" cy="68580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625833" y="1201196"/>
            <a:ext cx="3599130" cy="277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テキスト ボックス 2"/>
          <p:cNvSpPr txBox="1"/>
          <p:nvPr/>
        </p:nvSpPr>
        <p:spPr>
          <a:xfrm>
            <a:off x="5885047" y="1592022"/>
            <a:ext cx="1495413" cy="134387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ユニット選択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アイテム整理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マップ確認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セーブ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出撃</a:t>
            </a:r>
          </a:p>
        </p:txBody>
      </p:sp>
      <p:sp>
        <p:nvSpPr>
          <p:cNvPr id="19" name="テキスト ボックス 3"/>
          <p:cNvSpPr txBox="1"/>
          <p:nvPr/>
        </p:nvSpPr>
        <p:spPr>
          <a:xfrm>
            <a:off x="7233652" y="1295903"/>
            <a:ext cx="1672835" cy="56144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章</a:t>
            </a:r>
            <a:endParaRPr kumimoji="1"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テキスト ボックス 5"/>
          <p:cNvSpPr txBox="1"/>
          <p:nvPr/>
        </p:nvSpPr>
        <p:spPr>
          <a:xfrm>
            <a:off x="5640805" y="2978987"/>
            <a:ext cx="1672835" cy="69305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勝利条件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敗北条件</a:t>
            </a:r>
          </a:p>
        </p:txBody>
      </p:sp>
      <p:sp>
        <p:nvSpPr>
          <p:cNvPr id="22" name="テキスト ボックス 15"/>
          <p:cNvSpPr txBox="1"/>
          <p:nvPr/>
        </p:nvSpPr>
        <p:spPr>
          <a:xfrm>
            <a:off x="7323023" y="3429541"/>
            <a:ext cx="1449764" cy="4830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start</a:t>
            </a:r>
            <a:r>
              <a:rPr kumimoji="1"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で戦闘開始</a:t>
            </a:r>
          </a:p>
        </p:txBody>
      </p:sp>
      <p:sp>
        <p:nvSpPr>
          <p:cNvPr id="23" name="二等辺三角形 22"/>
          <p:cNvSpPr/>
          <p:nvPr/>
        </p:nvSpPr>
        <p:spPr>
          <a:xfrm rot="5400000">
            <a:off x="5705344" y="1718222"/>
            <a:ext cx="268121" cy="198544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7552803" y="1850277"/>
          <a:ext cx="963456" cy="1478540"/>
        </p:xfrm>
        <a:graphic>
          <a:graphicData uri="http://schemas.openxmlformats.org/drawingml/2006/table">
            <a:tbl>
              <a:tblPr/>
              <a:tblGrid>
                <a:gridCol w="74112">
                  <a:extLst>
                    <a:ext uri="{9D8B030D-6E8A-4147-A177-3AD203B41FA5}">
                      <a16:colId xmlns:a16="http://schemas.microsoft.com/office/drawing/2014/main" val="1754815128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3664953289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2020547476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4033325989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1723520943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3356397052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1671370096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1933266182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64391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1827783997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1665098034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3883123814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2643086596"/>
                    </a:ext>
                  </a:extLst>
                </a:gridCol>
              </a:tblGrid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478308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57081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60970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45211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967571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189932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57755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27132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89979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70298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18532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66170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32639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70962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56397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275110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36792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640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60201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6495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680398" y="1202399"/>
            <a:ext cx="3608513" cy="2772411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4"/>
          <p:cNvSpPr txBox="1"/>
          <p:nvPr/>
        </p:nvSpPr>
        <p:spPr>
          <a:xfrm>
            <a:off x="748163" y="3341558"/>
            <a:ext cx="3472982" cy="57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次の敵はどいつだ？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ゲームの流れ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0400" y="1202400"/>
            <a:ext cx="141577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章前会話</a:t>
            </a:r>
            <a:endParaRPr kumimoji="1"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0805" y="1202400"/>
            <a:ext cx="141577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編成準備</a:t>
            </a:r>
            <a:endParaRPr kumimoji="1" lang="ja-JP" altLang="en-US" sz="2400" dirty="0"/>
          </a:p>
        </p:txBody>
      </p:sp>
      <p:sp>
        <p:nvSpPr>
          <p:cNvPr id="3" name="右矢印 2"/>
          <p:cNvSpPr/>
          <p:nvPr/>
        </p:nvSpPr>
        <p:spPr>
          <a:xfrm>
            <a:off x="4288913" y="2345697"/>
            <a:ext cx="1327538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5400000">
            <a:off x="6634919" y="5516699"/>
            <a:ext cx="1614102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80400" y="4114629"/>
            <a:ext cx="360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/>
              <a:t>ストーリー会話</a:t>
            </a:r>
            <a:r>
              <a:rPr lang="ja-JP" altLang="en-US" dirty="0"/>
              <a:t>からスタート</a:t>
            </a:r>
            <a:endParaRPr lang="en-US" altLang="ja-JP" dirty="0"/>
          </a:p>
          <a:p>
            <a:pPr algn="ctr"/>
            <a:r>
              <a:rPr lang="ja-JP" altLang="en-US" dirty="0" smtClean="0"/>
              <a:t>章単位でマップを</a:t>
            </a:r>
            <a:r>
              <a:rPr lang="ja-JP" altLang="en-US" dirty="0"/>
              <a:t>攻略</a:t>
            </a:r>
            <a:r>
              <a:rPr lang="ja-JP" altLang="en-US" dirty="0" smtClean="0"/>
              <a:t>していく</a:t>
            </a:r>
            <a:endParaRPr lang="en-US" altLang="ja-JP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5616450" y="4114629"/>
            <a:ext cx="360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攻略</a:t>
            </a:r>
            <a:r>
              <a:rPr lang="ja-JP" altLang="en-US" dirty="0" smtClean="0"/>
              <a:t>に入る前にユニットの</a:t>
            </a:r>
            <a:endParaRPr lang="en-US" altLang="ja-JP" dirty="0" smtClean="0"/>
          </a:p>
          <a:p>
            <a:pPr algn="ctr"/>
            <a:r>
              <a:rPr lang="ja-JP" altLang="en-US" dirty="0"/>
              <a:t>調整など</a:t>
            </a:r>
            <a:r>
              <a:rPr lang="ja-JP" altLang="en-US" dirty="0" smtClean="0"/>
              <a:t>を行おう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40734" y="5533037"/>
            <a:ext cx="2002471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ゲーム本編へ</a:t>
            </a:r>
            <a:endParaRPr kumimoji="1" lang="ja-JP" altLang="en-US" sz="2400" dirty="0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85" y="1664066"/>
            <a:ext cx="1584298" cy="1677492"/>
          </a:xfrm>
          <a:prstGeom prst="rect">
            <a:avLst/>
          </a:prstGeom>
        </p:spPr>
      </p:pic>
      <p:sp>
        <p:nvSpPr>
          <p:cNvPr id="15" name="テキスト ボックス 17"/>
          <p:cNvSpPr txBox="1"/>
          <p:nvPr/>
        </p:nvSpPr>
        <p:spPr>
          <a:xfrm>
            <a:off x="3169393" y="2980390"/>
            <a:ext cx="1051752" cy="361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主人公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61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-17418" y="0"/>
            <a:ext cx="9923418" cy="6858000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591710" y="5028393"/>
            <a:ext cx="2169604" cy="166690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015792" y="1209386"/>
            <a:ext cx="2157855" cy="1657874"/>
          </a:xfrm>
          <a:prstGeom prst="rect">
            <a:avLst/>
          </a:prstGeom>
          <a:blipFill>
            <a:blip r:embed="rId5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" name="正方形/長方形 2"/>
          <p:cNvSpPr/>
          <p:nvPr/>
        </p:nvSpPr>
        <p:spPr>
          <a:xfrm flipH="1">
            <a:off x="7047901" y="1418834"/>
            <a:ext cx="1014315" cy="10594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999996" y="5028391"/>
            <a:ext cx="2157855" cy="1657874"/>
          </a:xfrm>
          <a:prstGeom prst="rect">
            <a:avLst/>
          </a:prstGeom>
          <a:blipFill>
            <a:blip r:embed="rId5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2" name="テキスト ボックス 14"/>
          <p:cNvSpPr txBox="1"/>
          <p:nvPr/>
        </p:nvSpPr>
        <p:spPr>
          <a:xfrm>
            <a:off x="7052299" y="6330410"/>
            <a:ext cx="2076807" cy="341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俺たちの勝利だ！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テキスト ボックス 14"/>
          <p:cNvSpPr txBox="1"/>
          <p:nvPr/>
        </p:nvSpPr>
        <p:spPr>
          <a:xfrm>
            <a:off x="7068095" y="2511405"/>
            <a:ext cx="2076807" cy="341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助けてくれたお礼です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99996" y="5028392"/>
            <a:ext cx="110799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章後会話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バトル画面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91713" y="1233614"/>
            <a:ext cx="2169604" cy="166690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91712" y="1233613"/>
            <a:ext cx="6463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91712" y="3131004"/>
            <a:ext cx="2169604" cy="1666901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91712" y="3131003"/>
            <a:ext cx="6463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戦闘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1687" y="1200357"/>
            <a:ext cx="94128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6761317" y="1944903"/>
            <a:ext cx="260370" cy="244320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21686" y="3131004"/>
            <a:ext cx="2169604" cy="166690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21686" y="3131004"/>
            <a:ext cx="84350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ボス戦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 flipV="1">
            <a:off x="5561272" y="2870593"/>
            <a:ext cx="230490" cy="290334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6422" y="1204575"/>
            <a:ext cx="3608513" cy="2772411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1947" y="1204576"/>
            <a:ext cx="20842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ステージマップ</a:t>
            </a:r>
            <a:endParaRPr kumimoji="1" lang="en-US" altLang="ja-JP" sz="2400" dirty="0" smtClean="0"/>
          </a:p>
        </p:txBody>
      </p:sp>
      <p:sp>
        <p:nvSpPr>
          <p:cNvPr id="18" name="右矢印 17"/>
          <p:cNvSpPr/>
          <p:nvPr/>
        </p:nvSpPr>
        <p:spPr>
          <a:xfrm>
            <a:off x="4284935" y="1944904"/>
            <a:ext cx="306777" cy="244320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2700000">
            <a:off x="6694625" y="2880220"/>
            <a:ext cx="393755" cy="288054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91712" y="5028393"/>
            <a:ext cx="141096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レベルアップ</a:t>
            </a:r>
            <a:endParaRPr kumimoji="1" lang="ja-JP" altLang="en-US" dirty="0"/>
          </a:p>
        </p:txBody>
      </p:sp>
      <p:sp>
        <p:nvSpPr>
          <p:cNvPr id="29" name="右矢印 28"/>
          <p:cNvSpPr/>
          <p:nvPr/>
        </p:nvSpPr>
        <p:spPr>
          <a:xfrm rot="5400000" flipV="1">
            <a:off x="5561270" y="4767980"/>
            <a:ext cx="230489" cy="290340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5400000">
            <a:off x="7991241" y="4769633"/>
            <a:ext cx="230487" cy="287032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1947" y="3638432"/>
            <a:ext cx="360298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1</a:t>
            </a:r>
            <a:r>
              <a:rPr lang="ja-JP" altLang="en-US" sz="1600" dirty="0"/>
              <a:t>手</a:t>
            </a:r>
            <a:r>
              <a:rPr lang="en-US" altLang="ja-JP" sz="1600" dirty="0"/>
              <a:t>1</a:t>
            </a:r>
            <a:r>
              <a:rPr lang="ja-JP" altLang="en-US" sz="1600" dirty="0"/>
              <a:t>手交互に動かす</a:t>
            </a:r>
            <a:r>
              <a:rPr lang="ja-JP" altLang="en-US" sz="1600" dirty="0">
                <a:solidFill>
                  <a:srgbClr val="FF0000"/>
                </a:solidFill>
              </a:rPr>
              <a:t>将棋型ターン制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76" y="1424815"/>
            <a:ext cx="1012185" cy="1071725"/>
          </a:xfrm>
          <a:prstGeom prst="rect">
            <a:avLst/>
          </a:prstGeom>
        </p:spPr>
      </p:pic>
      <p:sp>
        <p:nvSpPr>
          <p:cNvPr id="40" name="テキスト ボックス 17"/>
          <p:cNvSpPr txBox="1"/>
          <p:nvPr/>
        </p:nvSpPr>
        <p:spPr>
          <a:xfrm>
            <a:off x="7069312" y="2314201"/>
            <a:ext cx="748248" cy="1972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村人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68" y="5258684"/>
            <a:ext cx="1012185" cy="1071725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7068093" y="5676228"/>
            <a:ext cx="111608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次の章へ</a:t>
            </a:r>
            <a:endParaRPr kumimoji="1" lang="en-US" altLang="ja-JP" sz="16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テキスト ボックス 17"/>
          <p:cNvSpPr txBox="1"/>
          <p:nvPr/>
        </p:nvSpPr>
        <p:spPr>
          <a:xfrm>
            <a:off x="8380858" y="6133206"/>
            <a:ext cx="748248" cy="223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主人公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591711" y="5534162"/>
            <a:ext cx="2169602" cy="64633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レベルアップ！</a:t>
            </a:r>
            <a:endParaRPr lang="en-US" altLang="ja-JP" dirty="0" smtClean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HP+1 </a:t>
            </a:r>
            <a:r>
              <a:rPr lang="ja-JP" altLang="en-US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力</a:t>
            </a:r>
            <a:r>
              <a:rPr lang="en-US" altLang="ja-JP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+1 </a:t>
            </a:r>
            <a:r>
              <a:rPr lang="ja-JP" altLang="en-US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守備</a:t>
            </a:r>
            <a:r>
              <a:rPr lang="en-US" altLang="ja-JP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+1</a:t>
            </a:r>
            <a:endParaRPr lang="en-US" altLang="ja-JP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9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7418" y="0"/>
            <a:ext cx="9923418" cy="68580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セールスポイント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kumimoji="1" lang="ja-JP" altLang="en-US" dirty="0" smtClean="0"/>
              <a:t>豊富な職業と武器とスキルで幅広い戦略性</a:t>
            </a:r>
            <a:endParaRPr kumimoji="1" lang="en-US" altLang="ja-JP" dirty="0" smtClean="0"/>
          </a:p>
          <a:p>
            <a:pPr algn="ctr"/>
            <a:endParaRPr lang="en-US" altLang="ja-JP" sz="2800" dirty="0"/>
          </a:p>
          <a:p>
            <a:pPr algn="ctr"/>
            <a:r>
              <a:rPr kumimoji="1" lang="ja-JP" altLang="en-US" dirty="0" smtClean="0"/>
              <a:t>消費アイテムをうまく使</a:t>
            </a:r>
            <a:r>
              <a:rPr lang="ja-JP" altLang="en-US" dirty="0"/>
              <a:t>わない</a:t>
            </a:r>
            <a:r>
              <a:rPr lang="ja-JP" altLang="en-US" dirty="0" smtClean="0"/>
              <a:t>と死ぬ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ストイックな難易度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 smtClean="0"/>
              <a:t>近未来で行う新しい感覚のストラテジー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44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7418" y="0"/>
            <a:ext cx="9923418" cy="68580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ゲームプレイ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056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-17418" y="0"/>
            <a:ext cx="9923418" cy="68580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反省点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・仲良しチームは組まないようにしよう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→結束が崩れる＋仲が悪くなる＋甘える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・内定は早く取ろう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→制作と就活でがんじがらめになるから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・寝ないようにしよう</a:t>
            </a:r>
            <a:endParaRPr lang="en-US" altLang="ja-JP" sz="2800" dirty="0" smtClean="0"/>
          </a:p>
          <a:p>
            <a:r>
              <a:rPr lang="ja-JP" altLang="en-US" sz="2800" dirty="0" smtClean="0"/>
              <a:t>→作業が遅延するから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17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247</Words>
  <Application>Microsoft Office PowerPoint</Application>
  <PresentationFormat>A4 210 x 297 mm</PresentationFormat>
  <Paragraphs>301</Paragraphs>
  <Slides>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Microsoft YaHei UI</vt:lpstr>
      <vt:lpstr>ＭＳ Ｐゴシック</vt:lpstr>
      <vt:lpstr>ＭＳ ゴシック</vt:lpstr>
      <vt:lpstr>Arial</vt:lpstr>
      <vt:lpstr>Calibri</vt:lpstr>
      <vt:lpstr>Calibri Light</vt:lpstr>
      <vt:lpstr>Judaspriest</vt:lpstr>
      <vt:lpstr>Modern No. 20</vt:lpstr>
      <vt:lpstr>Office テーマ</vt:lpstr>
      <vt:lpstr>PowerPoint プレゼンテーション</vt:lpstr>
      <vt:lpstr>　コンセプト</vt:lpstr>
      <vt:lpstr>　ゲームの流れ</vt:lpstr>
      <vt:lpstr>　バトル画面</vt:lpstr>
      <vt:lpstr>　セールスポイント</vt:lpstr>
      <vt:lpstr>　ゲームプレイ</vt:lpstr>
      <vt:lpstr>　反省点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mastar</dc:creator>
  <cp:lastModifiedBy>遠藤伸一</cp:lastModifiedBy>
  <cp:revision>24</cp:revision>
  <dcterms:created xsi:type="dcterms:W3CDTF">2015-07-27T00:53:59Z</dcterms:created>
  <dcterms:modified xsi:type="dcterms:W3CDTF">2018-02-23T04:50:13Z</dcterms:modified>
</cp:coreProperties>
</file>