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77" r:id="rId3"/>
    <p:sldId id="280" r:id="rId4"/>
    <p:sldId id="272" r:id="rId5"/>
    <p:sldId id="273" r:id="rId6"/>
    <p:sldId id="270" r:id="rId7"/>
    <p:sldId id="279" r:id="rId8"/>
    <p:sldId id="275" r:id="rId9"/>
    <p:sldId id="274" r:id="rId10"/>
    <p:sldId id="276" r:id="rId11"/>
    <p:sldId id="278" r:id="rId1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82512" autoAdjust="0"/>
  </p:normalViewPr>
  <p:slideViewPr>
    <p:cSldViewPr snapToGrid="0">
      <p:cViewPr varScale="1">
        <p:scale>
          <a:sx n="72" d="100"/>
          <a:sy n="72" d="100"/>
        </p:scale>
        <p:origin x="14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DFB6-E6FF-4A02-9167-B9AEC4AA8CD7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09137-26C3-4903-9983-A17A3C1F08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6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JU=MON</a:t>
            </a:r>
          </a:p>
          <a:p>
            <a:r>
              <a:rPr kumimoji="1" lang="en-US" altLang="ja-JP" dirty="0" smtClean="0"/>
              <a:t>…Judas Monster…</a:t>
            </a:r>
            <a:r>
              <a:rPr kumimoji="1" lang="ja-JP" altLang="en-US" dirty="0" smtClean="0"/>
              <a:t>裏切りの魔物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改造人間の総称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銃紋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呪文</a:t>
            </a:r>
            <a:endParaRPr kumimoji="1" lang="en-US" altLang="ja-JP" dirty="0" smtClean="0"/>
          </a:p>
          <a:p>
            <a:r>
              <a:rPr kumimoji="1" lang="en-US" altLang="ja-JP" dirty="0" smtClean="0"/>
              <a:t>Freewheel…</a:t>
            </a:r>
            <a:r>
              <a:rPr kumimoji="1" lang="ja-JP" altLang="en-US" dirty="0" smtClean="0"/>
              <a:t>自由奔放な　</a:t>
            </a:r>
            <a:r>
              <a:rPr kumimoji="1" lang="en-US" altLang="ja-JP" dirty="0" smtClean="0"/>
              <a:t>Exciter…</a:t>
            </a:r>
            <a:r>
              <a:rPr kumimoji="1" lang="ja-JP" altLang="en-US" dirty="0" smtClean="0"/>
              <a:t>刺激物</a:t>
            </a:r>
            <a:endParaRPr kumimoji="1" lang="en-US" altLang="ja-JP" dirty="0" smtClean="0"/>
          </a:p>
          <a:p>
            <a:r>
              <a:rPr kumimoji="1" lang="ja-JP" altLang="en-US" dirty="0" smtClean="0"/>
              <a:t>つまりこのゲームの集中システムを表している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頭文字とって「</a:t>
            </a:r>
            <a:r>
              <a:rPr kumimoji="1" lang="en-US" altLang="ja-JP" dirty="0" smtClean="0"/>
              <a:t>FE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25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マップの進行にあわせて提示される、増えていく攻略方法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3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0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テキトーにおいてある土嚢、木々なんかがただの背景ではなく、ちゃんとゲーム的に意味を持つようにする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95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別に壊さなくてもいいんで、壁とかに穴があいてあると嬉しい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地形破壊ゲーに寄せるなら、近接武器じゃないとダメだと遠距離との差別化が増えて良い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9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AB1D-C72E-4EA0-86C9-2033FF6C92F0}" type="datetime1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4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26C3-DD51-4632-B57A-26CCC49DA8E5}" type="datetime1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7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979E-BD98-4A84-A238-F997E2008B9A}" type="datetime1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7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92869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540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ja-JP" altLang="en-US" dirty="0" smtClean="0"/>
              <a:t>　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435133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963" y="6356352"/>
            <a:ext cx="56356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3410374E-CEDC-4103-8CA4-CF3AC163F67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49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7EF1-E734-46B0-8BF5-7D647C73119E}" type="datetime1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50E-1018-4C42-85FD-88DE106BEFEC}" type="datetime1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24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BC15-3B00-4DD7-8713-7588341ACFF2}" type="datetime1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9A0-5F5B-495D-9A9C-23C63B43B35F}" type="datetime1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12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6CFE-C0F6-4ACB-821E-790271F9C128}" type="datetime1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48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280-E391-4FAD-8430-24AA8658D120}" type="datetime1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AC95-9289-465A-84F7-0FAA4B219EFE}" type="datetime1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7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3801-CB7D-48B6-B738-3824FEC07774}" type="datetime1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1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45751" y="768959"/>
            <a:ext cx="4412272" cy="1564721"/>
          </a:xfrm>
        </p:spPr>
        <p:txBody>
          <a:bodyPr anchor="ctr" anchorCtr="0">
            <a:noAutofit/>
          </a:bodyPr>
          <a:lstStyle/>
          <a:p>
            <a:r>
              <a:rPr kumimoji="1" lang="en-US" altLang="ja-JP" sz="9600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Judaspriest" panose="00000400000000000000" pitchFamily="2" charset="0"/>
              </a:rPr>
              <a:t>JU=MON</a:t>
            </a:r>
            <a:endParaRPr kumimoji="1" lang="ja-JP" altLang="en-US" sz="96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Judaspriest" panose="00000400000000000000" pitchFamily="2" charset="0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64486" y="181419"/>
            <a:ext cx="1679310" cy="495589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企画概要書</a:t>
            </a:r>
            <a:endParaRPr lang="ja-JP" altLang="en-US" dirty="0"/>
          </a:p>
        </p:txBody>
      </p:sp>
      <p:sp>
        <p:nvSpPr>
          <p:cNvPr id="13" name="サブタイトル 2"/>
          <p:cNvSpPr txBox="1">
            <a:spLocks/>
          </p:cNvSpPr>
          <p:nvPr/>
        </p:nvSpPr>
        <p:spPr>
          <a:xfrm>
            <a:off x="1688123" y="6172200"/>
            <a:ext cx="6527529" cy="44973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 smtClean="0"/>
              <a:t>日本工学院八王子専門学校ゲームクリエイター科四年制</a:t>
            </a:r>
            <a:r>
              <a:rPr lang="ja-JP" altLang="en-US" sz="1600" dirty="0"/>
              <a:t>　</a:t>
            </a:r>
            <a:r>
              <a:rPr lang="ja-JP" altLang="en-US" sz="1600" dirty="0" smtClean="0"/>
              <a:t>遠藤伸一</a:t>
            </a:r>
            <a:endParaRPr lang="ja-JP" altLang="en-US" sz="16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4783548" y="2162908"/>
            <a:ext cx="3894459" cy="1005180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0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Judaspriest" panose="00000400000000000000" pitchFamily="2" charset="0"/>
              </a:rPr>
              <a:t>Freewheel </a:t>
            </a:r>
            <a:r>
              <a:rPr lang="en-US" altLang="ja-JP" sz="4000" dirty="0" smtClean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Judaspriest" panose="00000400000000000000" pitchFamily="2" charset="0"/>
              </a:rPr>
              <a:t>Exciter</a:t>
            </a:r>
          </a:p>
        </p:txBody>
      </p:sp>
    </p:spTree>
    <p:extLst>
      <p:ext uri="{BB962C8B-B14F-4D97-AF65-F5344CB8AC3E}">
        <p14:creationId xmlns:p14="http://schemas.microsoft.com/office/powerpoint/2010/main" val="30653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懸念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○直接狙うシステム</a:t>
            </a:r>
            <a:endParaRPr kumimoji="1" lang="en-US" altLang="ja-JP" sz="2400" dirty="0" smtClean="0"/>
          </a:p>
          <a:p>
            <a:r>
              <a:rPr kumimoji="1" lang="en-US" altLang="ja-JP" sz="2000" dirty="0" smtClean="0"/>
              <a:t>SLG</a:t>
            </a:r>
            <a:r>
              <a:rPr kumimoji="1" lang="ja-JP" altLang="en-US" sz="2000" dirty="0" smtClean="0"/>
              <a:t>的配置の楽しさがオミットされるのでは？</a:t>
            </a:r>
            <a:endParaRPr lang="en-US" altLang="ja-JP" sz="2000" dirty="0"/>
          </a:p>
          <a:p>
            <a:r>
              <a:rPr lang="ja-JP" altLang="en-US" sz="2000" dirty="0" smtClean="0"/>
              <a:t>でもここがないと普通のストラテジー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今のままでも戦場のヴァルキュリアっぽいけど</a:t>
            </a:r>
            <a:endParaRPr kumimoji="1" lang="en-US" altLang="ja-JP" sz="2000" dirty="0" smtClean="0"/>
          </a:p>
          <a:p>
            <a:r>
              <a:rPr kumimoji="1" lang="ja-JP" altLang="en-US" sz="2400" dirty="0" smtClean="0"/>
              <a:t>○通常攻撃を</a:t>
            </a:r>
            <a:r>
              <a:rPr lang="ja-JP" altLang="en-US" sz="2400" dirty="0"/>
              <a:t>実装する</a:t>
            </a:r>
            <a:r>
              <a:rPr lang="ja-JP" altLang="en-US" sz="2400" dirty="0" smtClean="0"/>
              <a:t>か</a:t>
            </a:r>
            <a:endParaRPr lang="en-US" altLang="ja-JP" sz="2400" dirty="0"/>
          </a:p>
          <a:p>
            <a:r>
              <a:rPr kumimoji="1" lang="ja-JP" altLang="en-US" sz="2000" dirty="0" smtClean="0"/>
              <a:t>そっちで</a:t>
            </a:r>
            <a:r>
              <a:rPr lang="ja-JP" altLang="en-US" sz="2000" dirty="0"/>
              <a:t>良い</a:t>
            </a:r>
            <a:r>
              <a:rPr kumimoji="1" lang="ja-JP" altLang="en-US" sz="2000" dirty="0" smtClean="0"/>
              <a:t>感が出てしまう</a:t>
            </a:r>
            <a:endParaRPr kumimoji="1" lang="en-US" altLang="ja-JP" sz="2000" dirty="0" smtClean="0"/>
          </a:p>
          <a:p>
            <a:r>
              <a:rPr lang="ja-JP" altLang="en-US" sz="2400" dirty="0" smtClean="0"/>
              <a:t>○トップビューでも良いかも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○グラフィックはどう用意する？特に</a:t>
            </a:r>
            <a:r>
              <a:rPr kumimoji="1" lang="en-US" altLang="ja-JP" sz="2400" dirty="0" smtClean="0"/>
              <a:t>2D</a:t>
            </a:r>
          </a:p>
          <a:p>
            <a:r>
              <a:rPr lang="ja-JP" altLang="en-US" sz="2400" dirty="0" smtClean="0"/>
              <a:t>○最初の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分</a:t>
            </a:r>
            <a:r>
              <a:rPr lang="ja-JP" altLang="en-US" sz="2400" dirty="0"/>
              <a:t>で</a:t>
            </a:r>
            <a:r>
              <a:rPr lang="ja-JP" altLang="en-US" sz="2400" dirty="0" smtClean="0"/>
              <a:t>面白くなるのか？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49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世界観メモ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 smtClean="0"/>
              <a:t>近未来</a:t>
            </a:r>
            <a:r>
              <a:rPr lang="en-US" altLang="ja-JP" sz="2400" dirty="0"/>
              <a:t>/</a:t>
            </a:r>
            <a:r>
              <a:rPr lang="ja-JP" altLang="en-US" sz="2400" dirty="0"/>
              <a:t>数百年後の大地が上下に分かれた</a:t>
            </a:r>
            <a:r>
              <a:rPr lang="ja-JP" altLang="en-US" sz="2400" dirty="0" smtClean="0"/>
              <a:t>地球で戦争</a:t>
            </a:r>
            <a:endParaRPr lang="ja-JP" altLang="en-US" sz="2400" dirty="0"/>
          </a:p>
          <a:p>
            <a:r>
              <a:rPr lang="ja-JP" altLang="en-US" sz="1800" dirty="0"/>
              <a:t>暗殺が世を支配する、荒廃した地下</a:t>
            </a:r>
            <a:r>
              <a:rPr lang="en-US" altLang="ja-JP" sz="1800" dirty="0"/>
              <a:t>(</a:t>
            </a:r>
            <a:r>
              <a:rPr lang="ja-JP" altLang="en-US" sz="1800" dirty="0"/>
              <a:t>スタート地点</a:t>
            </a:r>
            <a:r>
              <a:rPr lang="en-US" altLang="ja-JP" sz="1800" dirty="0"/>
              <a:t>)</a:t>
            </a:r>
          </a:p>
          <a:p>
            <a:r>
              <a:rPr lang="ja-JP" altLang="en-US" sz="1800" dirty="0"/>
              <a:t>国の御上が動かす、超高層ビルの立ち並ぶ地上</a:t>
            </a:r>
            <a:r>
              <a:rPr lang="en-US" altLang="ja-JP" sz="1800" dirty="0"/>
              <a:t>(</a:t>
            </a:r>
            <a:r>
              <a:rPr lang="ja-JP" altLang="en-US" sz="1800" dirty="0"/>
              <a:t>目指す場所</a:t>
            </a:r>
            <a:r>
              <a:rPr lang="en-US" altLang="ja-JP" sz="1800" dirty="0"/>
              <a:t>)</a:t>
            </a:r>
          </a:p>
          <a:p>
            <a:r>
              <a:rPr lang="ja-JP" altLang="en-US" sz="1800" dirty="0"/>
              <a:t>データと呪術が闊歩する、ナンセンスな魔界</a:t>
            </a:r>
            <a:r>
              <a:rPr lang="en-US" altLang="ja-JP" sz="1800" dirty="0"/>
              <a:t>(</a:t>
            </a:r>
            <a:r>
              <a:rPr lang="ja-JP" altLang="en-US" sz="1800" dirty="0"/>
              <a:t>後半現れる</a:t>
            </a:r>
            <a:r>
              <a:rPr lang="en-US" altLang="ja-JP" sz="1800" dirty="0"/>
              <a:t>)</a:t>
            </a:r>
          </a:p>
          <a:p>
            <a:endParaRPr lang="en-US" altLang="ja-JP" sz="2000" dirty="0"/>
          </a:p>
          <a:p>
            <a:r>
              <a:rPr lang="en-US" altLang="ja-JP" sz="1800" dirty="0"/>
              <a:t>※</a:t>
            </a:r>
            <a:r>
              <a:rPr lang="ja-JP" altLang="en-US" sz="1800" dirty="0"/>
              <a:t>大学授業でシナリオ書くのでそれ使います</a:t>
            </a:r>
          </a:p>
          <a:p>
            <a:endParaRPr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7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/>
              <a:t>　</a:t>
            </a:r>
            <a:r>
              <a:rPr lang="ja-JP" altLang="en-US" sz="4800" dirty="0" smtClean="0"/>
              <a:t>制作目的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○</a:t>
            </a:r>
            <a:r>
              <a:rPr lang="en-US" altLang="ja-JP" dirty="0" smtClean="0"/>
              <a:t>Steam/</a:t>
            </a:r>
            <a:r>
              <a:rPr lang="ja-JP" altLang="en-US" dirty="0" smtClean="0"/>
              <a:t>ふりーむなどに出す</a:t>
            </a:r>
            <a:endParaRPr lang="en-US" altLang="ja-JP" sz="2800" dirty="0" smtClean="0"/>
          </a:p>
          <a:p>
            <a:r>
              <a:rPr lang="ja-JP" altLang="en-US" sz="2400" dirty="0" smtClean="0"/>
              <a:t>きちんとプレイ</a:t>
            </a:r>
            <a:r>
              <a:rPr lang="ja-JP" altLang="en-US" sz="2400" dirty="0"/>
              <a:t>できる</a:t>
            </a:r>
            <a:r>
              <a:rPr lang="ja-JP" altLang="en-US" sz="2400" dirty="0" smtClean="0"/>
              <a:t>完成度を目指す、公開して恥ずかしくないものを作る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今までの制作</a:t>
            </a:r>
            <a:r>
              <a:rPr lang="ja-JP" altLang="en-US" sz="2400" dirty="0" smtClean="0"/>
              <a:t>は、</a:t>
            </a:r>
            <a:r>
              <a:rPr kumimoji="1" lang="ja-JP" altLang="en-US" sz="2400" dirty="0" smtClean="0"/>
              <a:t>ちゃんと完成できたことが少ない</a:t>
            </a:r>
            <a:r>
              <a:rPr kumimoji="1" lang="en-US" altLang="ja-JP" sz="2400" dirty="0" smtClean="0"/>
              <a:t>/</a:t>
            </a:r>
            <a:r>
              <a:rPr kumimoji="1" lang="ja-JP" altLang="en-US" sz="2400" dirty="0" smtClean="0"/>
              <a:t>無い</a:t>
            </a:r>
            <a:r>
              <a:rPr lang="ja-JP" altLang="en-US" sz="2400" dirty="0" smtClean="0"/>
              <a:t>のでそこを目指す</a:t>
            </a:r>
            <a:endParaRPr lang="en-US" altLang="ja-JP" sz="2400" dirty="0" smtClean="0"/>
          </a:p>
          <a:p>
            <a:r>
              <a:rPr lang="en-US" altLang="ja-JP" sz="2400" dirty="0" smtClean="0"/>
              <a:t>Steam</a:t>
            </a:r>
            <a:r>
              <a:rPr lang="ja-JP" altLang="en-US" sz="2400" dirty="0" smtClean="0"/>
              <a:t>は難しいかも</a:t>
            </a:r>
            <a:endParaRPr lang="en-US" altLang="ja-JP" sz="2400" dirty="0" smtClean="0"/>
          </a:p>
          <a:p>
            <a:endParaRPr lang="en-US" altLang="ja-JP" sz="2800" dirty="0"/>
          </a:p>
          <a:p>
            <a:r>
              <a:rPr kumimoji="1" lang="en-US" altLang="ja-JP" sz="1800" dirty="0" smtClean="0"/>
              <a:t>※</a:t>
            </a:r>
            <a:r>
              <a:rPr kumimoji="1" lang="ja-JP" altLang="en-US" sz="1800" dirty="0" smtClean="0"/>
              <a:t>定義が曖昧なんで</a:t>
            </a:r>
            <a:r>
              <a:rPr lang="ja-JP" altLang="en-US" sz="1800" dirty="0" smtClean="0"/>
              <a:t>、ある程度プレイできる完成度</a:t>
            </a:r>
            <a:r>
              <a:rPr lang="ja-JP" altLang="en-US" sz="1800" dirty="0"/>
              <a:t>を</a:t>
            </a:r>
            <a:r>
              <a:rPr kumimoji="1" lang="ja-JP" altLang="en-US" sz="1800" dirty="0" smtClean="0"/>
              <a:t>想定しておきたい</a:t>
            </a:r>
            <a:endParaRPr kumimoji="1"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9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3518144"/>
          </a:xfrm>
        </p:spPr>
        <p:txBody>
          <a:bodyPr anchor="ctr" anchorCtr="0"/>
          <a:lstStyle/>
          <a:p>
            <a:pPr algn="ctr"/>
            <a:r>
              <a:rPr lang="ja-JP" altLang="en-US" sz="3600" dirty="0"/>
              <a:t>一</a:t>
            </a:r>
            <a:r>
              <a:rPr lang="ja-JP" altLang="en-US" sz="3600" dirty="0" smtClean="0"/>
              <a:t>本道</a:t>
            </a:r>
            <a:r>
              <a:rPr lang="ja-JP" altLang="en-US" sz="3600" dirty="0"/>
              <a:t>ではない</a:t>
            </a:r>
            <a:r>
              <a:rPr lang="ja-JP" altLang="en-US" sz="3600" dirty="0" smtClean="0"/>
              <a:t>マップの攻略</a:t>
            </a:r>
            <a:endParaRPr lang="en-US" altLang="ja-JP" sz="3600" dirty="0" smtClean="0"/>
          </a:p>
          <a:p>
            <a:pPr algn="ctr"/>
            <a:endParaRPr lang="ja-JP" altLang="en-US" sz="3600" dirty="0"/>
          </a:p>
          <a:p>
            <a:pPr algn="ctr"/>
            <a:r>
              <a:rPr lang="ja-JP" altLang="en-US" sz="3600" dirty="0" smtClean="0"/>
              <a:t>自由</a:t>
            </a:r>
            <a:r>
              <a:rPr lang="en-US" altLang="ja-JP" sz="3600" dirty="0" smtClean="0"/>
              <a:t>×</a:t>
            </a:r>
            <a:r>
              <a:rPr lang="ja-JP" altLang="en-US" sz="3600" dirty="0" smtClean="0"/>
              <a:t>刺激的なバトル</a:t>
            </a:r>
            <a:endParaRPr lang="en-US" altLang="ja-JP" sz="3600" dirty="0" smtClean="0"/>
          </a:p>
          <a:p>
            <a:pPr algn="ctr"/>
            <a:endParaRPr lang="ja-JP" altLang="en-US" sz="3600" dirty="0"/>
          </a:p>
          <a:p>
            <a:pPr algn="ctr"/>
            <a:r>
              <a:rPr lang="ja-JP" altLang="en-US" sz="3600" dirty="0" smtClean="0"/>
              <a:t>テンポの良いストラテジー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目指すところ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5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コンセプト</a:t>
            </a:r>
            <a:endParaRPr kumimoji="1" lang="ja-JP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81038" y="1202401"/>
            <a:ext cx="8543925" cy="2921192"/>
          </a:xfrm>
        </p:spPr>
        <p:txBody>
          <a:bodyPr anchor="ctr" anchorCtr="0">
            <a:normAutofit/>
          </a:bodyPr>
          <a:lstStyle/>
          <a:p>
            <a:pPr algn="ctr"/>
            <a:r>
              <a:rPr lang="ja-JP" altLang="en-US" sz="4800" dirty="0"/>
              <a:t>クォータービュー</a:t>
            </a:r>
            <a:r>
              <a:rPr lang="en-US" altLang="ja-JP" sz="4800" dirty="0"/>
              <a:t>(</a:t>
            </a:r>
            <a:r>
              <a:rPr lang="en-US" altLang="ja-JP" sz="4800" dirty="0">
                <a:solidFill>
                  <a:srgbClr val="FF0000"/>
                </a:solidFill>
              </a:rPr>
              <a:t>2D</a:t>
            </a:r>
            <a:r>
              <a:rPr lang="en-US" altLang="ja-JP" sz="4800" dirty="0"/>
              <a:t>)</a:t>
            </a:r>
            <a:r>
              <a:rPr lang="ja-JP" altLang="en-US" sz="4800" dirty="0" smtClean="0"/>
              <a:t>と</a:t>
            </a:r>
            <a:endParaRPr lang="en-US" altLang="ja-JP" sz="4800" dirty="0" smtClean="0"/>
          </a:p>
          <a:p>
            <a:pPr algn="ctr"/>
            <a:r>
              <a:rPr lang="en-US" altLang="ja-JP" sz="4800" dirty="0" smtClean="0"/>
              <a:t>FPS(</a:t>
            </a:r>
            <a:r>
              <a:rPr lang="en-US" altLang="ja-JP" sz="4800" dirty="0" smtClean="0">
                <a:solidFill>
                  <a:srgbClr val="FF0000"/>
                </a:solidFill>
              </a:rPr>
              <a:t>3D</a:t>
            </a:r>
            <a:r>
              <a:rPr lang="en-US" altLang="ja-JP" sz="4800" dirty="0"/>
              <a:t>)</a:t>
            </a:r>
            <a:r>
              <a:rPr lang="ja-JP" altLang="en-US" sz="4800" dirty="0"/>
              <a:t>を</a:t>
            </a:r>
            <a:r>
              <a:rPr lang="ja-JP" altLang="en-US" sz="4800" dirty="0" smtClean="0">
                <a:solidFill>
                  <a:srgbClr val="FF0000"/>
                </a:solidFill>
              </a:rPr>
              <a:t>切り替えて</a:t>
            </a:r>
            <a:r>
              <a:rPr lang="ja-JP" altLang="en-US" sz="4800" dirty="0" smtClean="0"/>
              <a:t>敵</a:t>
            </a:r>
            <a:r>
              <a:rPr lang="ja-JP" altLang="en-US" sz="4800" dirty="0"/>
              <a:t>を</a:t>
            </a:r>
            <a:r>
              <a:rPr lang="ja-JP" altLang="en-US" sz="4800" dirty="0" smtClean="0"/>
              <a:t>倒す</a:t>
            </a:r>
            <a:endParaRPr lang="en-US" altLang="ja-JP" sz="4800" dirty="0">
              <a:effectLst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49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そこから派生する楽しさ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3518144"/>
          </a:xfrm>
        </p:spPr>
        <p:txBody>
          <a:bodyPr anchor="ctr" anchorCtr="0">
            <a:noAutofit/>
          </a:bodyPr>
          <a:lstStyle/>
          <a:p>
            <a:pPr algn="ctr"/>
            <a:r>
              <a:rPr lang="ja-JP" altLang="en-US" sz="3600" dirty="0" smtClean="0">
                <a:solidFill>
                  <a:srgbClr val="FF0000"/>
                </a:solidFill>
              </a:rPr>
              <a:t>今</a:t>
            </a:r>
            <a:r>
              <a:rPr lang="ja-JP" altLang="en-US" sz="3600" dirty="0">
                <a:solidFill>
                  <a:srgbClr val="FF0000"/>
                </a:solidFill>
              </a:rPr>
              <a:t>まで</a:t>
            </a:r>
            <a:r>
              <a:rPr lang="ja-JP" altLang="en-US" sz="3600" dirty="0" smtClean="0">
                <a:solidFill>
                  <a:srgbClr val="FF0000"/>
                </a:solidFill>
              </a:rPr>
              <a:t>見えていた</a:t>
            </a:r>
            <a:r>
              <a:rPr lang="ja-JP" altLang="en-US" sz="3600" dirty="0">
                <a:solidFill>
                  <a:srgbClr val="FF0000"/>
                </a:solidFill>
              </a:rPr>
              <a:t>ものが別の姿を</a:t>
            </a:r>
            <a:r>
              <a:rPr lang="ja-JP" altLang="en-US" sz="3600" dirty="0" smtClean="0">
                <a:solidFill>
                  <a:srgbClr val="FF0000"/>
                </a:solidFill>
              </a:rPr>
              <a:t>見せる</a:t>
            </a:r>
            <a:endParaRPr lang="en-US" altLang="ja-JP" sz="3600" dirty="0" smtClean="0">
              <a:solidFill>
                <a:srgbClr val="FF0000"/>
              </a:solidFill>
            </a:endParaRPr>
          </a:p>
          <a:p>
            <a:pPr algn="ctr"/>
            <a:endParaRPr kumimoji="1" lang="en-US" altLang="ja-JP" sz="3600" dirty="0"/>
          </a:p>
          <a:p>
            <a:pPr algn="ctr"/>
            <a:r>
              <a:rPr lang="ja-JP" altLang="en-US" sz="3600" dirty="0" smtClean="0"/>
              <a:t>「</a:t>
            </a:r>
            <a:r>
              <a:rPr lang="en-US" altLang="ja-JP" sz="3600" dirty="0" smtClean="0">
                <a:solidFill>
                  <a:srgbClr val="FF0000"/>
                </a:solidFill>
              </a:rPr>
              <a:t>1</a:t>
            </a:r>
            <a:r>
              <a:rPr lang="ja-JP" altLang="en-US" sz="3600" dirty="0" smtClean="0">
                <a:solidFill>
                  <a:srgbClr val="FF0000"/>
                </a:solidFill>
              </a:rPr>
              <a:t>足りない</a:t>
            </a:r>
            <a:r>
              <a:rPr lang="ja-JP" altLang="en-US" sz="3600" dirty="0" smtClean="0"/>
              <a:t>」を足りさせる</a:t>
            </a:r>
            <a:endParaRPr lang="en-US" altLang="ja-JP" sz="3600" dirty="0" smtClean="0"/>
          </a:p>
          <a:p>
            <a:pPr algn="ctr"/>
            <a:endParaRPr kumimoji="1" lang="en-US" altLang="ja-JP" sz="3600" dirty="0"/>
          </a:p>
          <a:p>
            <a:pPr algn="ctr"/>
            <a:r>
              <a:rPr lang="ja-JP" altLang="en-US" sz="3600" dirty="0" smtClean="0"/>
              <a:t>弱点</a:t>
            </a:r>
            <a:r>
              <a:rPr lang="ja-JP" altLang="en-US" sz="3600" dirty="0"/>
              <a:t>を狙って能動的に放つ必殺の一撃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81038" y="1203325"/>
            <a:ext cx="8543925" cy="208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クォータービューで見ると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→ステージにある</a:t>
            </a:r>
            <a:r>
              <a:rPr lang="ja-JP" altLang="en-US" dirty="0"/>
              <a:t>何気ない</a:t>
            </a:r>
            <a:r>
              <a:rPr lang="ja-JP" altLang="en-US" dirty="0" smtClean="0">
                <a:solidFill>
                  <a:srgbClr val="FF0000"/>
                </a:solidFill>
              </a:rPr>
              <a:t>賑やかし</a:t>
            </a:r>
            <a:endParaRPr lang="ja-JP" altLang="en-US" dirty="0">
              <a:solidFill>
                <a:srgbClr val="FF0000"/>
              </a:solidFill>
            </a:endParaRPr>
          </a:p>
          <a:p>
            <a:r>
              <a:rPr lang="en-US" altLang="ja-JP" dirty="0" smtClean="0"/>
              <a:t>FPS</a:t>
            </a:r>
            <a:r>
              <a:rPr lang="ja-JP" altLang="en-US" dirty="0" smtClean="0"/>
              <a:t>で見ると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ja-JP" altLang="en-US" dirty="0" smtClean="0"/>
              <a:t>→カバー</a:t>
            </a:r>
            <a:r>
              <a:rPr lang="ja-JP" altLang="en-US" dirty="0"/>
              <a:t>などの</a:t>
            </a:r>
            <a:r>
              <a:rPr lang="ja-JP" altLang="en-US" dirty="0">
                <a:solidFill>
                  <a:srgbClr val="FF0000"/>
                </a:solidFill>
              </a:rPr>
              <a:t>ギミック</a:t>
            </a:r>
            <a:r>
              <a:rPr lang="ja-JP" altLang="en-US" dirty="0"/>
              <a:t>に変わる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切り替え①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r="13894"/>
          <a:stretch/>
        </p:blipFill>
        <p:spPr>
          <a:xfrm>
            <a:off x="478814" y="3447094"/>
            <a:ext cx="3540370" cy="275048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61" y="3665049"/>
            <a:ext cx="4114802" cy="231457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4131651" y="4571634"/>
            <a:ext cx="866043" cy="5014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1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81038" y="1203325"/>
            <a:ext cx="8543925" cy="208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クォータービューで斧とかで地形破壊</a:t>
            </a:r>
            <a:endParaRPr lang="ja-JP" altLang="en-US" dirty="0"/>
          </a:p>
          <a:p>
            <a:r>
              <a:rPr lang="en-US" altLang="ja-JP" dirty="0" smtClean="0"/>
              <a:t>FPS</a:t>
            </a:r>
            <a:r>
              <a:rPr lang="ja-JP" altLang="en-US" dirty="0" smtClean="0"/>
              <a:t>で見ると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ja-JP" altLang="en-US" dirty="0" smtClean="0"/>
              <a:t>→空いた穴から直接攻撃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切り替え②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61" y="3562958"/>
            <a:ext cx="3059723" cy="2294792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4879547" y="4459651"/>
            <a:ext cx="866043" cy="5014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" r="7332"/>
          <a:stretch/>
        </p:blipFill>
        <p:spPr>
          <a:xfrm>
            <a:off x="553915" y="3288323"/>
            <a:ext cx="415876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直接狙う楽しさ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81038" y="1203325"/>
            <a:ext cx="8543925" cy="2199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クォータービューの射程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→敵</a:t>
            </a:r>
            <a:r>
              <a:rPr lang="ja-JP" altLang="en-US" dirty="0"/>
              <a:t>に攻撃が届かない</a:t>
            </a:r>
          </a:p>
          <a:p>
            <a:r>
              <a:rPr lang="en-US" altLang="ja-JP" dirty="0"/>
              <a:t>FPS</a:t>
            </a:r>
            <a:r>
              <a:rPr lang="ja-JP" altLang="en-US" dirty="0"/>
              <a:t>で直接</a:t>
            </a:r>
            <a:r>
              <a:rPr lang="ja-JP" altLang="en-US" dirty="0" smtClean="0"/>
              <a:t>狙う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→逃げる盗賊など、遠くにいる敵を</a:t>
            </a:r>
            <a:r>
              <a:rPr lang="ja-JP" altLang="en-US" dirty="0"/>
              <a:t>倒せる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32"/>
          <a:stretch/>
        </p:blipFill>
        <p:spPr>
          <a:xfrm>
            <a:off x="681038" y="3677258"/>
            <a:ext cx="3416399" cy="2300785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4519978" y="4576947"/>
            <a:ext cx="866043" cy="5014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62" y="3663548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その他案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○バイク兵、</a:t>
            </a:r>
            <a:r>
              <a:rPr lang="ja-JP" altLang="en-US" dirty="0" smtClean="0"/>
              <a:t>ヘリコプター兵</a:t>
            </a:r>
            <a:endParaRPr kumimoji="1" lang="en-US" altLang="ja-JP" dirty="0" smtClean="0"/>
          </a:p>
          <a:p>
            <a:r>
              <a:rPr lang="en-US" altLang="ja-JP" sz="2400" dirty="0" smtClean="0"/>
              <a:t>HP</a:t>
            </a:r>
            <a:r>
              <a:rPr lang="ja-JP" altLang="en-US" sz="2400" dirty="0" smtClean="0"/>
              <a:t>の他に燃料を用意し、ナイトとは違う動かし方を持たせる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○戦車</a:t>
            </a:r>
            <a:r>
              <a:rPr lang="ja-JP" altLang="en-US" dirty="0"/>
              <a:t>、</a:t>
            </a:r>
            <a:r>
              <a:rPr kumimoji="1" lang="ja-JP" altLang="en-US" dirty="0" smtClean="0"/>
              <a:t>輸送トラック</a:t>
            </a:r>
            <a:endParaRPr kumimoji="1" lang="en-US" altLang="ja-JP" dirty="0" smtClean="0"/>
          </a:p>
          <a:p>
            <a:r>
              <a:rPr kumimoji="1" lang="ja-JP" altLang="en-US" sz="2400" dirty="0" smtClean="0"/>
              <a:t>空路陸路、救出</a:t>
            </a:r>
            <a:r>
              <a:rPr kumimoji="1" lang="en-US" altLang="ja-JP" sz="2400" dirty="0" smtClean="0"/>
              <a:t>/</a:t>
            </a:r>
            <a:r>
              <a:rPr kumimoji="1" lang="ja-JP" altLang="en-US" sz="2400" dirty="0" smtClean="0"/>
              <a:t>輸送でスピーディーな移動　これを利用したシチュエーション系マップを用意</a:t>
            </a:r>
            <a:endParaRPr kumimoji="1" lang="en-US" altLang="ja-JP" sz="2400" dirty="0" smtClean="0"/>
          </a:p>
          <a:p>
            <a:pPr lvl="0"/>
            <a:r>
              <a:rPr lang="ja-JP" altLang="en-US" dirty="0" smtClean="0">
                <a:solidFill>
                  <a:prstClr val="black"/>
                </a:solidFill>
              </a:rPr>
              <a:t>○インタラクティブイベントの実装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0"/>
            <a:r>
              <a:rPr lang="ja-JP" altLang="en-US" sz="2400" dirty="0" smtClean="0">
                <a:solidFill>
                  <a:prstClr val="black"/>
                </a:solidFill>
              </a:rPr>
              <a:t>マップ上でリアルタイムでテキストが流れる、ユニットの上に吹き出しを表示するなどストーリーを読むのに時間を取らせない</a:t>
            </a:r>
            <a:endParaRPr lang="en-US" altLang="ja-JP" sz="1800" dirty="0">
              <a:solidFill>
                <a:prstClr val="black"/>
              </a:solidFill>
            </a:endParaRPr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1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383</Words>
  <Application>Microsoft Office PowerPoint</Application>
  <PresentationFormat>A4 210 x 297 mm</PresentationFormat>
  <Paragraphs>83</Paragraphs>
  <Slides>11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Microsoft YaHei UI</vt:lpstr>
      <vt:lpstr>ＭＳ Ｐゴシック</vt:lpstr>
      <vt:lpstr>Arial</vt:lpstr>
      <vt:lpstr>Calibri</vt:lpstr>
      <vt:lpstr>Calibri Light</vt:lpstr>
      <vt:lpstr>Judaspriest</vt:lpstr>
      <vt:lpstr>Office テーマ</vt:lpstr>
      <vt:lpstr>JU=MON</vt:lpstr>
      <vt:lpstr>　制作目的</vt:lpstr>
      <vt:lpstr>　目指すところ</vt:lpstr>
      <vt:lpstr>　コンセプト</vt:lpstr>
      <vt:lpstr>　そこから派生する楽しさ</vt:lpstr>
      <vt:lpstr>　切り替え①</vt:lpstr>
      <vt:lpstr>　切り替え②</vt:lpstr>
      <vt:lpstr>　直接狙う楽しさ</vt:lpstr>
      <vt:lpstr>　その他案</vt:lpstr>
      <vt:lpstr>　懸念</vt:lpstr>
      <vt:lpstr>　世界観メモ</vt:lpstr>
    </vt:vector>
  </TitlesOfParts>
  <Company>日本工学院八王子専門学校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mastar</dc:creator>
  <cp:lastModifiedBy>遠藤伸一</cp:lastModifiedBy>
  <cp:revision>51</cp:revision>
  <dcterms:created xsi:type="dcterms:W3CDTF">2015-07-27T00:53:59Z</dcterms:created>
  <dcterms:modified xsi:type="dcterms:W3CDTF">2017-10-06T07:01:15Z</dcterms:modified>
</cp:coreProperties>
</file>