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17"/>
  </p:notesMasterIdLst>
  <p:sldIdLst>
    <p:sldId id="256" r:id="rId3"/>
    <p:sldId id="311" r:id="rId4"/>
    <p:sldId id="257" r:id="rId5"/>
    <p:sldId id="258" r:id="rId6"/>
    <p:sldId id="259" r:id="rId7"/>
    <p:sldId id="312" r:id="rId8"/>
    <p:sldId id="265" r:id="rId9"/>
    <p:sldId id="317" r:id="rId10"/>
    <p:sldId id="266" r:id="rId11"/>
    <p:sldId id="314" r:id="rId12"/>
    <p:sldId id="318" r:id="rId13"/>
    <p:sldId id="319" r:id="rId14"/>
    <p:sldId id="315" r:id="rId15"/>
    <p:sldId id="308"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Proxima Nova Semibold" panose="020B0604020202020204" charset="0"/>
      <p:regular r:id="rId26"/>
      <p:bold r:id="rId27"/>
      <p:boldItalic r:id="rId28"/>
    </p:embeddedFont>
    <p:embeddedFont>
      <p:font typeface="Overpass Black" panose="020B0604020202020204" charset="-93"/>
      <p:bold r:id="rId29"/>
      <p:boldItalic r:id="rId30"/>
    </p:embeddedFont>
    <p:embeddedFont>
      <p:font typeface="Open Sans"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E0044B-7B4D-4501-B52D-F57008882AE7}">
  <a:tblStyle styleId="{F3E0044B-7B4D-4501-B52D-F57008882A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711667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4"/>
        <p:cNvGrpSpPr/>
        <p:nvPr/>
      </p:nvGrpSpPr>
      <p:grpSpPr>
        <a:xfrm>
          <a:off x="0" y="0"/>
          <a:ext cx="0" cy="0"/>
          <a:chOff x="0" y="0"/>
          <a:chExt cx="0" cy="0"/>
        </a:xfrm>
      </p:grpSpPr>
      <p:sp>
        <p:nvSpPr>
          <p:cNvPr id="2285" name="Google Shape;2285;ga8768f9383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6" name="Google Shape;2286;ga8768f9383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1"/>
        <p:cNvGrpSpPr/>
        <p:nvPr/>
      </p:nvGrpSpPr>
      <p:grpSpPr>
        <a:xfrm>
          <a:off x="0" y="0"/>
          <a:ext cx="0" cy="0"/>
          <a:chOff x="0" y="0"/>
          <a:chExt cx="0" cy="0"/>
        </a:xfrm>
      </p:grpSpPr>
      <p:sp>
        <p:nvSpPr>
          <p:cNvPr id="15092" name="Google Shape;15092;ga1fb274c5c_2_25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3" name="Google Shape;15093;ga1fb274c5c_2_25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1"/>
        <p:cNvGrpSpPr/>
        <p:nvPr/>
      </p:nvGrpSpPr>
      <p:grpSpPr>
        <a:xfrm>
          <a:off x="0" y="0"/>
          <a:ext cx="0" cy="0"/>
          <a:chOff x="0" y="0"/>
          <a:chExt cx="0" cy="0"/>
        </a:xfrm>
      </p:grpSpPr>
      <p:sp>
        <p:nvSpPr>
          <p:cNvPr id="2532" name="Google Shape;2532;ga75a9251e8_1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 name="Google Shape;2533;ga75a9251e8_1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a7274a182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a7274a182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6"/>
        <p:cNvGrpSpPr/>
        <p:nvPr/>
      </p:nvGrpSpPr>
      <p:grpSpPr>
        <a:xfrm>
          <a:off x="0" y="0"/>
          <a:ext cx="0" cy="0"/>
          <a:chOff x="0" y="0"/>
          <a:chExt cx="0" cy="0"/>
        </a:xfrm>
      </p:grpSpPr>
      <p:sp>
        <p:nvSpPr>
          <p:cNvPr id="2167" name="Google Shape;2167;ga7274a1822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8" name="Google Shape;2168;ga7274a182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1"/>
        <p:cNvGrpSpPr/>
        <p:nvPr/>
      </p:nvGrpSpPr>
      <p:grpSpPr>
        <a:xfrm>
          <a:off x="0" y="0"/>
          <a:ext cx="0" cy="0"/>
          <a:chOff x="0" y="0"/>
          <a:chExt cx="0" cy="0"/>
        </a:xfrm>
      </p:grpSpPr>
      <p:sp>
        <p:nvSpPr>
          <p:cNvPr id="2532" name="Google Shape;2532;ga75a9251e8_1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 name="Google Shape;2533;ga75a9251e8_1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ga7274a1822_0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a7274a1822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4"/>
        <p:cNvGrpSpPr/>
        <p:nvPr/>
      </p:nvGrpSpPr>
      <p:grpSpPr>
        <a:xfrm>
          <a:off x="0" y="0"/>
          <a:ext cx="0" cy="0"/>
          <a:chOff x="0" y="0"/>
          <a:chExt cx="0" cy="0"/>
        </a:xfrm>
      </p:grpSpPr>
      <p:sp>
        <p:nvSpPr>
          <p:cNvPr id="2285" name="Google Shape;2285;ga8768f9383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6" name="Google Shape;2286;ga8768f9383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4"/>
        <p:cNvGrpSpPr/>
        <p:nvPr/>
      </p:nvGrpSpPr>
      <p:grpSpPr>
        <a:xfrm>
          <a:off x="0" y="0"/>
          <a:ext cx="0" cy="0"/>
          <a:chOff x="0" y="0"/>
          <a:chExt cx="0" cy="0"/>
        </a:xfrm>
      </p:grpSpPr>
      <p:sp>
        <p:nvSpPr>
          <p:cNvPr id="2285" name="Google Shape;2285;ga8768f9383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6" name="Google Shape;2286;ga8768f9383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919" name="Google Shape;1919;p32"/>
          <p:cNvGrpSpPr/>
          <p:nvPr/>
        </p:nvGrpSpPr>
        <p:grpSpPr>
          <a:xfrm rot="-987768">
            <a:off x="7751817" y="-266278"/>
            <a:ext cx="1344359" cy="1995308"/>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5" name="Google Shape;1955;p32"/>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1957"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60" name="Google Shape;1960;p33"/>
          <p:cNvGrpSpPr/>
          <p:nvPr/>
        </p:nvGrpSpPr>
        <p:grpSpPr>
          <a:xfrm rot="-8099954">
            <a:off x="15431" y="-572435"/>
            <a:ext cx="1344367" cy="1995327"/>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6" name="Google Shape;1996;p33"/>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98" name="Google Shape;1998;p33"/>
          <p:cNvGrpSpPr/>
          <p:nvPr/>
        </p:nvGrpSpPr>
        <p:grpSpPr>
          <a:xfrm flipH="1">
            <a:off x="-624375" y="3487614"/>
            <a:ext cx="1344377" cy="246965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1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endParaRPr/>
          </a:p>
        </p:txBody>
      </p:sp>
      <p:pic>
        <p:nvPicPr>
          <p:cNvPr id="170" name="Google Shape;170;p4"/>
          <p:cNvPicPr preferRelativeResize="0"/>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171" name="Google Shape;171;p4"/>
          <p:cNvPicPr preferRelativeResize="0"/>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172" name="Google Shape;172;p4"/>
          <p:cNvPicPr preferRelativeResize="0"/>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173" name="Google Shape;173;p4"/>
          <p:cNvPicPr preferRelativeResize="0"/>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174" name="Google Shape;174;p4"/>
          <p:cNvGrpSpPr/>
          <p:nvPr/>
        </p:nvGrpSpPr>
        <p:grpSpPr>
          <a:xfrm>
            <a:off x="-624370" y="1649584"/>
            <a:ext cx="1344377" cy="1995312"/>
            <a:chOff x="272875" y="1527563"/>
            <a:chExt cx="255950" cy="455000"/>
          </a:xfrm>
        </p:grpSpPr>
        <p:sp>
          <p:nvSpPr>
            <p:cNvPr id="175"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2"/>
        <p:cNvGrpSpPr/>
        <p:nvPr/>
      </p:nvGrpSpPr>
      <p:grpSpPr>
        <a:xfrm>
          <a:off x="0" y="0"/>
          <a:ext cx="0" cy="0"/>
          <a:chOff x="0" y="0"/>
          <a:chExt cx="0" cy="0"/>
        </a:xfrm>
      </p:grpSpPr>
      <p:sp>
        <p:nvSpPr>
          <p:cNvPr id="583" name="Google Shape;583;p10"/>
          <p:cNvSpPr txBox="1">
            <a:spLocks noGrp="1"/>
          </p:cNvSpPr>
          <p:nvPr>
            <p:ph type="title"/>
          </p:nvPr>
        </p:nvSpPr>
        <p:spPr>
          <a:xfrm>
            <a:off x="720000" y="3314050"/>
            <a:ext cx="7704000" cy="125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67"/>
        <p:cNvGrpSpPr/>
        <p:nvPr/>
      </p:nvGrpSpPr>
      <p:grpSpPr>
        <a:xfrm>
          <a:off x="0" y="0"/>
          <a:ext cx="0" cy="0"/>
          <a:chOff x="0" y="0"/>
          <a:chExt cx="0" cy="0"/>
        </a:xfrm>
      </p:grpSpPr>
      <p:pic>
        <p:nvPicPr>
          <p:cNvPr id="668" name="Google Shape;668;p13"/>
          <p:cNvPicPr preferRelativeResize="0"/>
          <p:nvPr/>
        </p:nvPicPr>
        <p:blipFill>
          <a:blip r:embed="rId2">
            <a:alphaModFix amt="66000"/>
          </a:blip>
          <a:stretch>
            <a:fillRect/>
          </a:stretch>
        </p:blipFill>
        <p:spPr>
          <a:xfrm rot="-1538275" flipH="1">
            <a:off x="-1241959" y="-985041"/>
            <a:ext cx="3297390" cy="2276635"/>
          </a:xfrm>
          <a:prstGeom prst="rect">
            <a:avLst/>
          </a:prstGeom>
          <a:noFill/>
          <a:ln>
            <a:noFill/>
          </a:ln>
        </p:spPr>
      </p:pic>
      <p:sp>
        <p:nvSpPr>
          <p:cNvPr id="669" name="Google Shape;669;p13"/>
          <p:cNvSpPr/>
          <p:nvPr/>
        </p:nvSpPr>
        <p:spPr>
          <a:xfrm rot="3011561">
            <a:off x="8474812" y="4330185"/>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13"/>
          <p:cNvGrpSpPr/>
          <p:nvPr/>
        </p:nvGrpSpPr>
        <p:grpSpPr>
          <a:xfrm rot="3559955">
            <a:off x="-42012" y="-631342"/>
            <a:ext cx="1344348" cy="1995332"/>
            <a:chOff x="272875" y="1527563"/>
            <a:chExt cx="255950" cy="455000"/>
          </a:xfrm>
        </p:grpSpPr>
        <p:sp>
          <p:nvSpPr>
            <p:cNvPr id="671" name="Google Shape;671;p1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6" name="Google Shape;706;p13"/>
          <p:cNvPicPr preferRelativeResize="0"/>
          <p:nvPr/>
        </p:nvPicPr>
        <p:blipFill>
          <a:blip r:embed="rId3">
            <a:alphaModFix amt="74000"/>
          </a:blip>
          <a:stretch>
            <a:fillRect/>
          </a:stretch>
        </p:blipFill>
        <p:spPr>
          <a:xfrm rot="-10024386">
            <a:off x="7156213" y="-1143378"/>
            <a:ext cx="2894879" cy="2593329"/>
          </a:xfrm>
          <a:prstGeom prst="rect">
            <a:avLst/>
          </a:prstGeom>
          <a:noFill/>
          <a:ln>
            <a:noFill/>
          </a:ln>
        </p:spPr>
      </p:pic>
      <p:pic>
        <p:nvPicPr>
          <p:cNvPr id="707" name="Google Shape;707;p13"/>
          <p:cNvPicPr preferRelativeResize="0"/>
          <p:nvPr/>
        </p:nvPicPr>
        <p:blipFill>
          <a:blip r:embed="rId4">
            <a:alphaModFix amt="74000"/>
          </a:blip>
          <a:stretch>
            <a:fillRect/>
          </a:stretch>
        </p:blipFill>
        <p:spPr>
          <a:xfrm rot="-7120613" flipH="1">
            <a:off x="5305666" y="-1758350"/>
            <a:ext cx="2894876" cy="2593327"/>
          </a:xfrm>
          <a:prstGeom prst="rect">
            <a:avLst/>
          </a:prstGeom>
          <a:noFill/>
          <a:ln>
            <a:noFill/>
          </a:ln>
        </p:spPr>
      </p:pic>
      <p:sp>
        <p:nvSpPr>
          <p:cNvPr id="708" name="Google Shape;708;p13"/>
          <p:cNvSpPr txBox="1">
            <a:spLocks noGrp="1"/>
          </p:cNvSpPr>
          <p:nvPr>
            <p:ph type="title" hasCustomPrompt="1"/>
          </p:nvPr>
        </p:nvSpPr>
        <p:spPr>
          <a:xfrm>
            <a:off x="3170031"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09" name="Google Shape;709;p13"/>
          <p:cNvSpPr txBox="1">
            <a:spLocks noGrp="1"/>
          </p:cNvSpPr>
          <p:nvPr>
            <p:ph type="title" idx="2" hasCustomPrompt="1"/>
          </p:nvPr>
        </p:nvSpPr>
        <p:spPr>
          <a:xfrm>
            <a:off x="5686543"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0" name="Google Shape;710;p13"/>
          <p:cNvSpPr txBox="1">
            <a:spLocks noGrp="1"/>
          </p:cNvSpPr>
          <p:nvPr>
            <p:ph type="title" idx="3" hasCustomPrompt="1"/>
          </p:nvPr>
        </p:nvSpPr>
        <p:spPr>
          <a:xfrm>
            <a:off x="5697526"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1" name="Google Shape;711;p13"/>
          <p:cNvSpPr txBox="1">
            <a:spLocks noGrp="1"/>
          </p:cNvSpPr>
          <p:nvPr>
            <p:ph type="title" idx="4" hasCustomPrompt="1"/>
          </p:nvPr>
        </p:nvSpPr>
        <p:spPr>
          <a:xfrm>
            <a:off x="637282" y="34442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2" name="Google Shape;712;p13"/>
          <p:cNvSpPr txBox="1">
            <a:spLocks noGrp="1"/>
          </p:cNvSpPr>
          <p:nvPr>
            <p:ph type="title" idx="5" hasCustomPrompt="1"/>
          </p:nvPr>
        </p:nvSpPr>
        <p:spPr>
          <a:xfrm>
            <a:off x="637282"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3" name="Google Shape;713;p13"/>
          <p:cNvSpPr txBox="1">
            <a:spLocks noGrp="1"/>
          </p:cNvSpPr>
          <p:nvPr>
            <p:ph type="title" idx="6" hasCustomPrompt="1"/>
          </p:nvPr>
        </p:nvSpPr>
        <p:spPr>
          <a:xfrm>
            <a:off x="3170031"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4" name="Google Shape;714;p13"/>
          <p:cNvSpPr txBox="1">
            <a:spLocks noGrp="1"/>
          </p:cNvSpPr>
          <p:nvPr>
            <p:ph type="ctrTitle" idx="7"/>
          </p:nvPr>
        </p:nvSpPr>
        <p:spPr>
          <a:xfrm>
            <a:off x="416024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5" name="Google Shape;715;p13"/>
          <p:cNvSpPr txBox="1">
            <a:spLocks noGrp="1"/>
          </p:cNvSpPr>
          <p:nvPr>
            <p:ph type="subTitle" idx="1"/>
          </p:nvPr>
        </p:nvSpPr>
        <p:spPr>
          <a:xfrm>
            <a:off x="4160247"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ctrTitle" idx="8"/>
          </p:nvPr>
        </p:nvSpPr>
        <p:spPr>
          <a:xfrm>
            <a:off x="6688381"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7" name="Google Shape;717;p13"/>
          <p:cNvSpPr txBox="1">
            <a:spLocks noGrp="1"/>
          </p:cNvSpPr>
          <p:nvPr>
            <p:ph type="subTitle" idx="9"/>
          </p:nvPr>
        </p:nvSpPr>
        <p:spPr>
          <a:xfrm>
            <a:off x="6688378"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8" name="Google Shape;71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9" name="Google Shape;719;p13"/>
          <p:cNvSpPr txBox="1">
            <a:spLocks noGrp="1"/>
          </p:cNvSpPr>
          <p:nvPr>
            <p:ph type="ctrTitle" idx="13"/>
          </p:nvPr>
        </p:nvSpPr>
        <p:spPr>
          <a:xfrm>
            <a:off x="6688650"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0" name="Google Shape;720;p13"/>
          <p:cNvSpPr txBox="1">
            <a:spLocks noGrp="1"/>
          </p:cNvSpPr>
          <p:nvPr>
            <p:ph type="subTitle" idx="14"/>
          </p:nvPr>
        </p:nvSpPr>
        <p:spPr>
          <a:xfrm>
            <a:off x="6688665"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1" name="Google Shape;721;p13"/>
          <p:cNvSpPr txBox="1">
            <a:spLocks noGrp="1"/>
          </p:cNvSpPr>
          <p:nvPr>
            <p:ph type="ctrTitle" idx="15"/>
          </p:nvPr>
        </p:nvSpPr>
        <p:spPr>
          <a:xfrm>
            <a:off x="162266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2" name="Google Shape;722;p13"/>
          <p:cNvSpPr txBox="1">
            <a:spLocks noGrp="1"/>
          </p:cNvSpPr>
          <p:nvPr>
            <p:ph type="subTitle" idx="16"/>
          </p:nvPr>
        </p:nvSpPr>
        <p:spPr>
          <a:xfrm>
            <a:off x="1622669"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3" name="Google Shape;723;p13"/>
          <p:cNvSpPr txBox="1">
            <a:spLocks noGrp="1"/>
          </p:cNvSpPr>
          <p:nvPr>
            <p:ph type="ctrTitle" idx="17"/>
          </p:nvPr>
        </p:nvSpPr>
        <p:spPr>
          <a:xfrm>
            <a:off x="1622668"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4" name="Google Shape;724;p13"/>
          <p:cNvSpPr txBox="1">
            <a:spLocks noGrp="1"/>
          </p:cNvSpPr>
          <p:nvPr>
            <p:ph type="subTitle" idx="18"/>
          </p:nvPr>
        </p:nvSpPr>
        <p:spPr>
          <a:xfrm>
            <a:off x="1622669"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5" name="Google Shape;725;p13"/>
          <p:cNvSpPr txBox="1">
            <a:spLocks noGrp="1"/>
          </p:cNvSpPr>
          <p:nvPr>
            <p:ph type="ctrTitle" idx="19"/>
          </p:nvPr>
        </p:nvSpPr>
        <p:spPr>
          <a:xfrm>
            <a:off x="4160243"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6" name="Google Shape;726;p13"/>
          <p:cNvSpPr txBox="1">
            <a:spLocks noGrp="1"/>
          </p:cNvSpPr>
          <p:nvPr>
            <p:ph type="subTitle" idx="20"/>
          </p:nvPr>
        </p:nvSpPr>
        <p:spPr>
          <a:xfrm>
            <a:off x="4160258"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7" name="Google Shape;727;p13"/>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848"/>
        <p:cNvGrpSpPr/>
        <p:nvPr/>
      </p:nvGrpSpPr>
      <p:grpSpPr>
        <a:xfrm>
          <a:off x="0" y="0"/>
          <a:ext cx="0" cy="0"/>
          <a:chOff x="0" y="0"/>
          <a:chExt cx="0" cy="0"/>
        </a:xfrm>
      </p:grpSpPr>
      <p:pic>
        <p:nvPicPr>
          <p:cNvPr id="849" name="Google Shape;849;p16"/>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850" name="Google Shape;850;p16"/>
          <p:cNvGrpSpPr/>
          <p:nvPr/>
        </p:nvGrpSpPr>
        <p:grpSpPr>
          <a:xfrm rot="-8099954">
            <a:off x="15431" y="-572435"/>
            <a:ext cx="1344367" cy="1995327"/>
            <a:chOff x="272875" y="1527563"/>
            <a:chExt cx="255950" cy="455000"/>
          </a:xfrm>
        </p:grpSpPr>
        <p:sp>
          <p:nvSpPr>
            <p:cNvPr id="851" name="Google Shape;851;p1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6" name="Google Shape;886;p16"/>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87" name="Google Shape;887;p16"/>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888" name="Google Shape;888;p16"/>
          <p:cNvGrpSpPr/>
          <p:nvPr/>
        </p:nvGrpSpPr>
        <p:grpSpPr>
          <a:xfrm flipH="1">
            <a:off x="-624375" y="3487614"/>
            <a:ext cx="1344377" cy="2469659"/>
            <a:chOff x="272875" y="1419395"/>
            <a:chExt cx="255950" cy="563168"/>
          </a:xfrm>
        </p:grpSpPr>
        <p:sp>
          <p:nvSpPr>
            <p:cNvPr id="889" name="Google Shape;889;p1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6"/>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925" name="Google Shape;925;p16"/>
          <p:cNvSpPr/>
          <p:nvPr/>
        </p:nvSpPr>
        <p:spPr>
          <a:xfrm rot="231922" flipH="1">
            <a:off x="7469257" y="-6453732"/>
            <a:ext cx="4623938" cy="7256951"/>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1">
  <p:cSld name="CUSTOM_1">
    <p:spTree>
      <p:nvGrpSpPr>
        <p:cNvPr id="1" name="Shape 1493"/>
        <p:cNvGrpSpPr/>
        <p:nvPr/>
      </p:nvGrpSpPr>
      <p:grpSpPr>
        <a:xfrm>
          <a:off x="0" y="0"/>
          <a:ext cx="0" cy="0"/>
          <a:chOff x="0" y="0"/>
          <a:chExt cx="0" cy="0"/>
        </a:xfrm>
      </p:grpSpPr>
      <p:sp>
        <p:nvSpPr>
          <p:cNvPr id="1494" name="Google Shape;1494;p25"/>
          <p:cNvSpPr txBox="1">
            <a:spLocks noGrp="1"/>
          </p:cNvSpPr>
          <p:nvPr>
            <p:ph type="subTitle" idx="1"/>
          </p:nvPr>
        </p:nvSpPr>
        <p:spPr>
          <a:xfrm>
            <a:off x="671450" y="2555700"/>
            <a:ext cx="3566700" cy="116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495" name="Google Shape;1495;p25"/>
          <p:cNvSpPr txBox="1">
            <a:spLocks noGrp="1"/>
          </p:cNvSpPr>
          <p:nvPr>
            <p:ph type="ctrTitle"/>
          </p:nvPr>
        </p:nvSpPr>
        <p:spPr>
          <a:xfrm>
            <a:off x="671450" y="1875052"/>
            <a:ext cx="2604300" cy="573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pic>
        <p:nvPicPr>
          <p:cNvPr id="1496" name="Google Shape;1496;p25"/>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1497" name="Google Shape;1497;p25"/>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1498" name="Google Shape;1498;p25"/>
          <p:cNvGrpSpPr/>
          <p:nvPr/>
        </p:nvGrpSpPr>
        <p:grpSpPr>
          <a:xfrm rot="-2700000">
            <a:off x="8026513" y="-183341"/>
            <a:ext cx="1344349" cy="1995327"/>
            <a:chOff x="272875" y="1527563"/>
            <a:chExt cx="255950" cy="455000"/>
          </a:xfrm>
        </p:grpSpPr>
        <p:sp>
          <p:nvSpPr>
            <p:cNvPr id="1499" name="Google Shape;1499;p2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4" name="Google Shape;1534;p25"/>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5" name="Google Shape;1535;p25"/>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1536" name="Google Shape;1536;p25"/>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537"/>
        <p:cNvGrpSpPr/>
        <p:nvPr/>
      </p:nvGrpSpPr>
      <p:grpSpPr>
        <a:xfrm>
          <a:off x="0" y="0"/>
          <a:ext cx="0" cy="0"/>
          <a:chOff x="0" y="0"/>
          <a:chExt cx="0" cy="0"/>
        </a:xfrm>
      </p:grpSpPr>
      <p:sp>
        <p:nvSpPr>
          <p:cNvPr id="1538" name="Google Shape;1538;p26"/>
          <p:cNvSpPr txBox="1">
            <a:spLocks noGrp="1"/>
          </p:cNvSpPr>
          <p:nvPr>
            <p:ph type="subTitle" idx="1"/>
          </p:nvPr>
        </p:nvSpPr>
        <p:spPr>
          <a:xfrm>
            <a:off x="544025" y="3120381"/>
            <a:ext cx="2286000" cy="47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atin typeface="Overpass Black"/>
                <a:ea typeface="Overpass Black"/>
                <a:cs typeface="Overpass Black"/>
                <a:sym typeface="Overpass Black"/>
              </a:defRPr>
            </a:lvl1pPr>
            <a:lvl2pPr lvl="1" algn="ctr" rtl="0">
              <a:lnSpc>
                <a:spcPct val="100000"/>
              </a:lnSpc>
              <a:spcBef>
                <a:spcPts val="0"/>
              </a:spcBef>
              <a:spcAft>
                <a:spcPts val="0"/>
              </a:spcAft>
              <a:buNone/>
              <a:defRPr sz="1600">
                <a:latin typeface="Overpass Black"/>
                <a:ea typeface="Overpass Black"/>
                <a:cs typeface="Overpass Black"/>
                <a:sym typeface="Overpass Black"/>
              </a:defRPr>
            </a:lvl2pPr>
            <a:lvl3pPr lvl="2" algn="ctr" rtl="0">
              <a:lnSpc>
                <a:spcPct val="100000"/>
              </a:lnSpc>
              <a:spcBef>
                <a:spcPts val="0"/>
              </a:spcBef>
              <a:spcAft>
                <a:spcPts val="0"/>
              </a:spcAft>
              <a:buNone/>
              <a:defRPr sz="1600">
                <a:latin typeface="Overpass Black"/>
                <a:ea typeface="Overpass Black"/>
                <a:cs typeface="Overpass Black"/>
                <a:sym typeface="Overpass Black"/>
              </a:defRPr>
            </a:lvl3pPr>
            <a:lvl4pPr lvl="3" algn="ctr" rtl="0">
              <a:lnSpc>
                <a:spcPct val="100000"/>
              </a:lnSpc>
              <a:spcBef>
                <a:spcPts val="0"/>
              </a:spcBef>
              <a:spcAft>
                <a:spcPts val="0"/>
              </a:spcAft>
              <a:buNone/>
              <a:defRPr sz="1600">
                <a:latin typeface="Overpass Black"/>
                <a:ea typeface="Overpass Black"/>
                <a:cs typeface="Overpass Black"/>
                <a:sym typeface="Overpass Black"/>
              </a:defRPr>
            </a:lvl4pPr>
            <a:lvl5pPr lvl="4" algn="ctr" rtl="0">
              <a:lnSpc>
                <a:spcPct val="100000"/>
              </a:lnSpc>
              <a:spcBef>
                <a:spcPts val="0"/>
              </a:spcBef>
              <a:spcAft>
                <a:spcPts val="0"/>
              </a:spcAft>
              <a:buNone/>
              <a:defRPr sz="1600">
                <a:latin typeface="Overpass Black"/>
                <a:ea typeface="Overpass Black"/>
                <a:cs typeface="Overpass Black"/>
                <a:sym typeface="Overpass Black"/>
              </a:defRPr>
            </a:lvl5pPr>
            <a:lvl6pPr lvl="5" algn="ctr" rtl="0">
              <a:lnSpc>
                <a:spcPct val="100000"/>
              </a:lnSpc>
              <a:spcBef>
                <a:spcPts val="0"/>
              </a:spcBef>
              <a:spcAft>
                <a:spcPts val="0"/>
              </a:spcAft>
              <a:buNone/>
              <a:defRPr sz="1600">
                <a:latin typeface="Overpass Black"/>
                <a:ea typeface="Overpass Black"/>
                <a:cs typeface="Overpass Black"/>
                <a:sym typeface="Overpass Black"/>
              </a:defRPr>
            </a:lvl6pPr>
            <a:lvl7pPr lvl="6" algn="ctr" rtl="0">
              <a:lnSpc>
                <a:spcPct val="100000"/>
              </a:lnSpc>
              <a:spcBef>
                <a:spcPts val="0"/>
              </a:spcBef>
              <a:spcAft>
                <a:spcPts val="0"/>
              </a:spcAft>
              <a:buNone/>
              <a:defRPr sz="1600">
                <a:latin typeface="Overpass Black"/>
                <a:ea typeface="Overpass Black"/>
                <a:cs typeface="Overpass Black"/>
                <a:sym typeface="Overpass Black"/>
              </a:defRPr>
            </a:lvl7pPr>
            <a:lvl8pPr lvl="7" algn="ctr" rtl="0">
              <a:lnSpc>
                <a:spcPct val="100000"/>
              </a:lnSpc>
              <a:spcBef>
                <a:spcPts val="0"/>
              </a:spcBef>
              <a:spcAft>
                <a:spcPts val="0"/>
              </a:spcAft>
              <a:buNone/>
              <a:defRPr sz="1600">
                <a:latin typeface="Overpass Black"/>
                <a:ea typeface="Overpass Black"/>
                <a:cs typeface="Overpass Black"/>
                <a:sym typeface="Overpass Black"/>
              </a:defRPr>
            </a:lvl8pPr>
            <a:lvl9pPr lvl="8" algn="ctr" rtl="0">
              <a:lnSpc>
                <a:spcPct val="100000"/>
              </a:lnSpc>
              <a:spcBef>
                <a:spcPts val="0"/>
              </a:spcBef>
              <a:spcAft>
                <a:spcPts val="0"/>
              </a:spcAft>
              <a:buNone/>
              <a:defRPr sz="1600">
                <a:latin typeface="Overpass Black"/>
                <a:ea typeface="Overpass Black"/>
                <a:cs typeface="Overpass Black"/>
                <a:sym typeface="Overpass Black"/>
              </a:defRPr>
            </a:lvl9pPr>
          </a:lstStyle>
          <a:p>
            <a:endParaRPr/>
          </a:p>
        </p:txBody>
      </p:sp>
      <p:sp>
        <p:nvSpPr>
          <p:cNvPr id="1539" name="Google Shape;1539;p26"/>
          <p:cNvSpPr txBox="1">
            <a:spLocks noGrp="1"/>
          </p:cNvSpPr>
          <p:nvPr>
            <p:ph type="subTitle" idx="2"/>
          </p:nvPr>
        </p:nvSpPr>
        <p:spPr>
          <a:xfrm>
            <a:off x="544025" y="3429595"/>
            <a:ext cx="22860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40" name="Google Shape;1540;p26"/>
          <p:cNvSpPr txBox="1">
            <a:spLocks noGrp="1"/>
          </p:cNvSpPr>
          <p:nvPr>
            <p:ph type="subTitle" idx="3"/>
          </p:nvPr>
        </p:nvSpPr>
        <p:spPr>
          <a:xfrm>
            <a:off x="3147280" y="3120381"/>
            <a:ext cx="2467500" cy="47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atin typeface="Overpass Black"/>
                <a:ea typeface="Overpass Black"/>
                <a:cs typeface="Overpass Black"/>
                <a:sym typeface="Overpass Black"/>
              </a:defRPr>
            </a:lvl1pPr>
            <a:lvl2pPr lvl="1" algn="ctr" rtl="0">
              <a:lnSpc>
                <a:spcPct val="100000"/>
              </a:lnSpc>
              <a:spcBef>
                <a:spcPts val="0"/>
              </a:spcBef>
              <a:spcAft>
                <a:spcPts val="0"/>
              </a:spcAft>
              <a:buNone/>
              <a:defRPr sz="1600">
                <a:latin typeface="Overpass Black"/>
                <a:ea typeface="Overpass Black"/>
                <a:cs typeface="Overpass Black"/>
                <a:sym typeface="Overpass Black"/>
              </a:defRPr>
            </a:lvl2pPr>
            <a:lvl3pPr lvl="2" algn="ctr" rtl="0">
              <a:lnSpc>
                <a:spcPct val="100000"/>
              </a:lnSpc>
              <a:spcBef>
                <a:spcPts val="0"/>
              </a:spcBef>
              <a:spcAft>
                <a:spcPts val="0"/>
              </a:spcAft>
              <a:buNone/>
              <a:defRPr sz="1600">
                <a:latin typeface="Overpass Black"/>
                <a:ea typeface="Overpass Black"/>
                <a:cs typeface="Overpass Black"/>
                <a:sym typeface="Overpass Black"/>
              </a:defRPr>
            </a:lvl3pPr>
            <a:lvl4pPr lvl="3" algn="ctr" rtl="0">
              <a:lnSpc>
                <a:spcPct val="100000"/>
              </a:lnSpc>
              <a:spcBef>
                <a:spcPts val="0"/>
              </a:spcBef>
              <a:spcAft>
                <a:spcPts val="0"/>
              </a:spcAft>
              <a:buNone/>
              <a:defRPr sz="1600">
                <a:latin typeface="Overpass Black"/>
                <a:ea typeface="Overpass Black"/>
                <a:cs typeface="Overpass Black"/>
                <a:sym typeface="Overpass Black"/>
              </a:defRPr>
            </a:lvl4pPr>
            <a:lvl5pPr lvl="4" algn="ctr" rtl="0">
              <a:lnSpc>
                <a:spcPct val="100000"/>
              </a:lnSpc>
              <a:spcBef>
                <a:spcPts val="0"/>
              </a:spcBef>
              <a:spcAft>
                <a:spcPts val="0"/>
              </a:spcAft>
              <a:buNone/>
              <a:defRPr sz="1600">
                <a:latin typeface="Overpass Black"/>
                <a:ea typeface="Overpass Black"/>
                <a:cs typeface="Overpass Black"/>
                <a:sym typeface="Overpass Black"/>
              </a:defRPr>
            </a:lvl5pPr>
            <a:lvl6pPr lvl="5" algn="ctr" rtl="0">
              <a:lnSpc>
                <a:spcPct val="100000"/>
              </a:lnSpc>
              <a:spcBef>
                <a:spcPts val="0"/>
              </a:spcBef>
              <a:spcAft>
                <a:spcPts val="0"/>
              </a:spcAft>
              <a:buNone/>
              <a:defRPr sz="1600">
                <a:latin typeface="Overpass Black"/>
                <a:ea typeface="Overpass Black"/>
                <a:cs typeface="Overpass Black"/>
                <a:sym typeface="Overpass Black"/>
              </a:defRPr>
            </a:lvl6pPr>
            <a:lvl7pPr lvl="6" algn="ctr" rtl="0">
              <a:lnSpc>
                <a:spcPct val="100000"/>
              </a:lnSpc>
              <a:spcBef>
                <a:spcPts val="0"/>
              </a:spcBef>
              <a:spcAft>
                <a:spcPts val="0"/>
              </a:spcAft>
              <a:buNone/>
              <a:defRPr sz="1600">
                <a:latin typeface="Overpass Black"/>
                <a:ea typeface="Overpass Black"/>
                <a:cs typeface="Overpass Black"/>
                <a:sym typeface="Overpass Black"/>
              </a:defRPr>
            </a:lvl7pPr>
            <a:lvl8pPr lvl="7" algn="ctr" rtl="0">
              <a:lnSpc>
                <a:spcPct val="100000"/>
              </a:lnSpc>
              <a:spcBef>
                <a:spcPts val="0"/>
              </a:spcBef>
              <a:spcAft>
                <a:spcPts val="0"/>
              </a:spcAft>
              <a:buNone/>
              <a:defRPr sz="1600">
                <a:latin typeface="Overpass Black"/>
                <a:ea typeface="Overpass Black"/>
                <a:cs typeface="Overpass Black"/>
                <a:sym typeface="Overpass Black"/>
              </a:defRPr>
            </a:lvl8pPr>
            <a:lvl9pPr lvl="8" algn="ctr" rtl="0">
              <a:lnSpc>
                <a:spcPct val="100000"/>
              </a:lnSpc>
              <a:spcBef>
                <a:spcPts val="0"/>
              </a:spcBef>
              <a:spcAft>
                <a:spcPts val="0"/>
              </a:spcAft>
              <a:buNone/>
              <a:defRPr sz="1600">
                <a:latin typeface="Overpass Black"/>
                <a:ea typeface="Overpass Black"/>
                <a:cs typeface="Overpass Black"/>
                <a:sym typeface="Overpass Black"/>
              </a:defRPr>
            </a:lvl9pPr>
          </a:lstStyle>
          <a:p>
            <a:endParaRPr/>
          </a:p>
        </p:txBody>
      </p:sp>
      <p:sp>
        <p:nvSpPr>
          <p:cNvPr id="1541" name="Google Shape;1541;p26"/>
          <p:cNvSpPr txBox="1">
            <a:spLocks noGrp="1"/>
          </p:cNvSpPr>
          <p:nvPr>
            <p:ph type="subTitle" idx="4"/>
          </p:nvPr>
        </p:nvSpPr>
        <p:spPr>
          <a:xfrm>
            <a:off x="3238030" y="3429595"/>
            <a:ext cx="22860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42" name="Google Shape;1542;p26"/>
          <p:cNvSpPr txBox="1">
            <a:spLocks noGrp="1"/>
          </p:cNvSpPr>
          <p:nvPr>
            <p:ph type="subTitle" idx="5"/>
          </p:nvPr>
        </p:nvSpPr>
        <p:spPr>
          <a:xfrm>
            <a:off x="5784651" y="3120381"/>
            <a:ext cx="2467500" cy="47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atin typeface="Overpass Black"/>
                <a:ea typeface="Overpass Black"/>
                <a:cs typeface="Overpass Black"/>
                <a:sym typeface="Overpass Black"/>
              </a:defRPr>
            </a:lvl1pPr>
            <a:lvl2pPr lvl="1" algn="ctr" rtl="0">
              <a:lnSpc>
                <a:spcPct val="100000"/>
              </a:lnSpc>
              <a:spcBef>
                <a:spcPts val="0"/>
              </a:spcBef>
              <a:spcAft>
                <a:spcPts val="0"/>
              </a:spcAft>
              <a:buNone/>
              <a:defRPr sz="1600">
                <a:latin typeface="Overpass Black"/>
                <a:ea typeface="Overpass Black"/>
                <a:cs typeface="Overpass Black"/>
                <a:sym typeface="Overpass Black"/>
              </a:defRPr>
            </a:lvl2pPr>
            <a:lvl3pPr lvl="2" algn="ctr" rtl="0">
              <a:lnSpc>
                <a:spcPct val="100000"/>
              </a:lnSpc>
              <a:spcBef>
                <a:spcPts val="0"/>
              </a:spcBef>
              <a:spcAft>
                <a:spcPts val="0"/>
              </a:spcAft>
              <a:buNone/>
              <a:defRPr sz="1600">
                <a:latin typeface="Overpass Black"/>
                <a:ea typeface="Overpass Black"/>
                <a:cs typeface="Overpass Black"/>
                <a:sym typeface="Overpass Black"/>
              </a:defRPr>
            </a:lvl3pPr>
            <a:lvl4pPr lvl="3" algn="ctr" rtl="0">
              <a:lnSpc>
                <a:spcPct val="100000"/>
              </a:lnSpc>
              <a:spcBef>
                <a:spcPts val="0"/>
              </a:spcBef>
              <a:spcAft>
                <a:spcPts val="0"/>
              </a:spcAft>
              <a:buNone/>
              <a:defRPr sz="1600">
                <a:latin typeface="Overpass Black"/>
                <a:ea typeface="Overpass Black"/>
                <a:cs typeface="Overpass Black"/>
                <a:sym typeface="Overpass Black"/>
              </a:defRPr>
            </a:lvl4pPr>
            <a:lvl5pPr lvl="4" algn="ctr" rtl="0">
              <a:lnSpc>
                <a:spcPct val="100000"/>
              </a:lnSpc>
              <a:spcBef>
                <a:spcPts val="0"/>
              </a:spcBef>
              <a:spcAft>
                <a:spcPts val="0"/>
              </a:spcAft>
              <a:buNone/>
              <a:defRPr sz="1600">
                <a:latin typeface="Overpass Black"/>
                <a:ea typeface="Overpass Black"/>
                <a:cs typeface="Overpass Black"/>
                <a:sym typeface="Overpass Black"/>
              </a:defRPr>
            </a:lvl5pPr>
            <a:lvl6pPr lvl="5" algn="ctr" rtl="0">
              <a:lnSpc>
                <a:spcPct val="100000"/>
              </a:lnSpc>
              <a:spcBef>
                <a:spcPts val="0"/>
              </a:spcBef>
              <a:spcAft>
                <a:spcPts val="0"/>
              </a:spcAft>
              <a:buNone/>
              <a:defRPr sz="1600">
                <a:latin typeface="Overpass Black"/>
                <a:ea typeface="Overpass Black"/>
                <a:cs typeface="Overpass Black"/>
                <a:sym typeface="Overpass Black"/>
              </a:defRPr>
            </a:lvl6pPr>
            <a:lvl7pPr lvl="6" algn="ctr" rtl="0">
              <a:lnSpc>
                <a:spcPct val="100000"/>
              </a:lnSpc>
              <a:spcBef>
                <a:spcPts val="0"/>
              </a:spcBef>
              <a:spcAft>
                <a:spcPts val="0"/>
              </a:spcAft>
              <a:buNone/>
              <a:defRPr sz="1600">
                <a:latin typeface="Overpass Black"/>
                <a:ea typeface="Overpass Black"/>
                <a:cs typeface="Overpass Black"/>
                <a:sym typeface="Overpass Black"/>
              </a:defRPr>
            </a:lvl7pPr>
            <a:lvl8pPr lvl="7" algn="ctr" rtl="0">
              <a:lnSpc>
                <a:spcPct val="100000"/>
              </a:lnSpc>
              <a:spcBef>
                <a:spcPts val="0"/>
              </a:spcBef>
              <a:spcAft>
                <a:spcPts val="0"/>
              </a:spcAft>
              <a:buNone/>
              <a:defRPr sz="1600">
                <a:latin typeface="Overpass Black"/>
                <a:ea typeface="Overpass Black"/>
                <a:cs typeface="Overpass Black"/>
                <a:sym typeface="Overpass Black"/>
              </a:defRPr>
            </a:lvl8pPr>
            <a:lvl9pPr lvl="8" algn="ctr" rtl="0">
              <a:lnSpc>
                <a:spcPct val="100000"/>
              </a:lnSpc>
              <a:spcBef>
                <a:spcPts val="0"/>
              </a:spcBef>
              <a:spcAft>
                <a:spcPts val="0"/>
              </a:spcAft>
              <a:buNone/>
              <a:defRPr sz="1600">
                <a:latin typeface="Overpass Black"/>
                <a:ea typeface="Overpass Black"/>
                <a:cs typeface="Overpass Black"/>
                <a:sym typeface="Overpass Black"/>
              </a:defRPr>
            </a:lvl9pPr>
          </a:lstStyle>
          <a:p>
            <a:endParaRPr/>
          </a:p>
        </p:txBody>
      </p:sp>
      <p:sp>
        <p:nvSpPr>
          <p:cNvPr id="1543" name="Google Shape;1543;p26"/>
          <p:cNvSpPr txBox="1">
            <a:spLocks noGrp="1"/>
          </p:cNvSpPr>
          <p:nvPr>
            <p:ph type="subTitle" idx="6"/>
          </p:nvPr>
        </p:nvSpPr>
        <p:spPr>
          <a:xfrm>
            <a:off x="5875400" y="3429595"/>
            <a:ext cx="22860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44" name="Google Shape;1544;p26"/>
          <p:cNvSpPr txBox="1">
            <a:spLocks noGrp="1"/>
          </p:cNvSpPr>
          <p:nvPr>
            <p:ph type="title" hasCustomPrompt="1"/>
          </p:nvPr>
        </p:nvSpPr>
        <p:spPr>
          <a:xfrm>
            <a:off x="3450130" y="2341726"/>
            <a:ext cx="1861800" cy="54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3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45" name="Google Shape;1545;p26"/>
          <p:cNvSpPr txBox="1">
            <a:spLocks noGrp="1"/>
          </p:cNvSpPr>
          <p:nvPr>
            <p:ph type="title" idx="7" hasCustomPrompt="1"/>
          </p:nvPr>
        </p:nvSpPr>
        <p:spPr>
          <a:xfrm>
            <a:off x="6087501" y="2341726"/>
            <a:ext cx="1861800" cy="54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3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46" name="Google Shape;1546;p26"/>
          <p:cNvSpPr txBox="1">
            <a:spLocks noGrp="1"/>
          </p:cNvSpPr>
          <p:nvPr>
            <p:ph type="title" idx="8" hasCustomPrompt="1"/>
          </p:nvPr>
        </p:nvSpPr>
        <p:spPr>
          <a:xfrm>
            <a:off x="756125" y="2341726"/>
            <a:ext cx="1861800" cy="54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3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pic>
        <p:nvPicPr>
          <p:cNvPr id="1547" name="Google Shape;1547;p26"/>
          <p:cNvPicPr preferRelativeResize="0"/>
          <p:nvPr/>
        </p:nvPicPr>
        <p:blipFill>
          <a:blip r:embed="rId2">
            <a:alphaModFix amt="66000"/>
          </a:blip>
          <a:stretch>
            <a:fillRect/>
          </a:stretch>
        </p:blipFill>
        <p:spPr>
          <a:xfrm rot="-2343514" flipH="1">
            <a:off x="-1641553" y="-1719908"/>
            <a:ext cx="3297389" cy="2276638"/>
          </a:xfrm>
          <a:prstGeom prst="rect">
            <a:avLst/>
          </a:prstGeom>
          <a:noFill/>
          <a:ln>
            <a:noFill/>
          </a:ln>
        </p:spPr>
      </p:pic>
      <p:grpSp>
        <p:nvGrpSpPr>
          <p:cNvPr id="1548" name="Google Shape;1548;p26"/>
          <p:cNvGrpSpPr/>
          <p:nvPr/>
        </p:nvGrpSpPr>
        <p:grpSpPr>
          <a:xfrm rot="-8099954">
            <a:off x="-459577" y="-1021623"/>
            <a:ext cx="1344367" cy="1995327"/>
            <a:chOff x="272875" y="1527563"/>
            <a:chExt cx="255950" cy="455000"/>
          </a:xfrm>
        </p:grpSpPr>
        <p:sp>
          <p:nvSpPr>
            <p:cNvPr id="1549" name="Google Shape;1549;p2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84" name="Google Shape;1584;p26"/>
          <p:cNvPicPr preferRelativeResize="0"/>
          <p:nvPr/>
        </p:nvPicPr>
        <p:blipFill>
          <a:blip r:embed="rId3">
            <a:alphaModFix amt="74000"/>
          </a:blip>
          <a:stretch>
            <a:fillRect/>
          </a:stretch>
        </p:blipFill>
        <p:spPr>
          <a:xfrm rot="4990199" flipH="1">
            <a:off x="-1127360" y="4108621"/>
            <a:ext cx="2894870" cy="2593321"/>
          </a:xfrm>
          <a:prstGeom prst="rect">
            <a:avLst/>
          </a:prstGeom>
          <a:noFill/>
          <a:ln>
            <a:noFill/>
          </a:ln>
        </p:spPr>
      </p:pic>
      <p:pic>
        <p:nvPicPr>
          <p:cNvPr id="1585" name="Google Shape;1585;p26"/>
          <p:cNvPicPr preferRelativeResize="0"/>
          <p:nvPr/>
        </p:nvPicPr>
        <p:blipFill>
          <a:blip r:embed="rId4">
            <a:alphaModFix amt="74000"/>
          </a:blip>
          <a:stretch>
            <a:fillRect/>
          </a:stretch>
        </p:blipFill>
        <p:spPr>
          <a:xfrm rot="4990199" flipH="1">
            <a:off x="7307615" y="-922016"/>
            <a:ext cx="2894870" cy="2593321"/>
          </a:xfrm>
          <a:prstGeom prst="rect">
            <a:avLst/>
          </a:prstGeom>
          <a:noFill/>
          <a:ln>
            <a:noFill/>
          </a:ln>
        </p:spPr>
      </p:pic>
      <p:sp>
        <p:nvSpPr>
          <p:cNvPr id="1586" name="Google Shape;1586;p26"/>
          <p:cNvSpPr txBox="1">
            <a:spLocks noGrp="1"/>
          </p:cNvSpPr>
          <p:nvPr>
            <p:ph type="ctrTitle" idx="9"/>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1587" name="Google Shape;1587;p26"/>
          <p:cNvSpPr/>
          <p:nvPr/>
        </p:nvSpPr>
        <p:spPr>
          <a:xfrm rot="-2136675">
            <a:off x="7291512" y="4066884"/>
            <a:ext cx="2264977" cy="21657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6716115" y="-248136"/>
            <a:ext cx="4232748" cy="1576274"/>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844" name="Google Shape;1844;p31"/>
          <p:cNvGrpSpPr/>
          <p:nvPr/>
        </p:nvGrpSpPr>
        <p:grpSpPr>
          <a:xfrm rot="-2700000">
            <a:off x="167955" y="3080962"/>
            <a:ext cx="1344349" cy="2469678"/>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31"/>
          <p:cNvGrpSpPr/>
          <p:nvPr/>
        </p:nvGrpSpPr>
        <p:grpSpPr>
          <a:xfrm rot="-2700000">
            <a:off x="8026513" y="-183341"/>
            <a:ext cx="1344349" cy="1995327"/>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6"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59" r:id="rId5"/>
    <p:sldLayoutId id="2147483662" r:id="rId6"/>
    <p:sldLayoutId id="2147483671" r:id="rId7"/>
    <p:sldLayoutId id="2147483672" r:id="rId8"/>
    <p:sldLayoutId id="2147483677" r:id="rId9"/>
    <p:sldLayoutId id="2147483678" r:id="rId10"/>
    <p:sldLayoutId id="2147483679" r:id="rId11"/>
    <p:sldLayoutId id="2147483680" r:id="rId12"/>
    <p:sldLayoutId id="214748368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117"/>
        <p:cNvGrpSpPr/>
        <p:nvPr/>
      </p:nvGrpSpPr>
      <p:grpSpPr>
        <a:xfrm>
          <a:off x="0" y="0"/>
          <a:ext cx="0" cy="0"/>
          <a:chOff x="0" y="0"/>
          <a:chExt cx="0" cy="0"/>
        </a:xfrm>
      </p:grpSpPr>
      <p:sp>
        <p:nvSpPr>
          <p:cNvPr id="2118" name="Google Shape;2118;p3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119" name="Google Shape;2119;p3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2" y="227299"/>
            <a:ext cx="5527099" cy="4562724"/>
          </a:xfrm>
          <a:prstGeom prst="rect">
            <a:avLst/>
          </a:prstGeom>
          <a:noFill/>
          <a:ln>
            <a:noFill/>
          </a:ln>
        </p:spPr>
      </p:pic>
      <p:sp>
        <p:nvSpPr>
          <p:cNvPr id="2128" name="Google Shape;2128;p38"/>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p>
            <a:r>
              <a:rPr lang="en-US" b="1" dirty="0"/>
              <a:t>Shared Preferences</a:t>
            </a:r>
          </a:p>
        </p:txBody>
      </p:sp>
      <p:sp>
        <p:nvSpPr>
          <p:cNvPr id="2129" name="Google Shape;2129;p38"/>
          <p:cNvSpPr txBox="1">
            <a:spLocks noGrp="1"/>
          </p:cNvSpPr>
          <p:nvPr>
            <p:ph type="subTitle" idx="1"/>
          </p:nvPr>
        </p:nvSpPr>
        <p:spPr>
          <a:xfrm>
            <a:off x="720000" y="3220224"/>
            <a:ext cx="7704000" cy="1104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smtClean="0"/>
              <a:t>	Sinh Viên Thực Hiện: Đặng Thái Tài</a:t>
            </a:r>
          </a:p>
          <a:p>
            <a:pPr marL="0" lvl="0" indent="0" algn="l" rtl="0">
              <a:spcBef>
                <a:spcPts val="0"/>
              </a:spcBef>
              <a:spcAft>
                <a:spcPts val="0"/>
              </a:spcAft>
              <a:buNone/>
            </a:pPr>
            <a:r>
              <a:rPr lang="en-US" sz="1800" dirty="0" smtClean="0"/>
              <a:t>		 	       Nại Thành Hoàng</a:t>
            </a:r>
          </a:p>
          <a:p>
            <a:pPr marL="0" lvl="0" indent="0" algn="l" rtl="0">
              <a:spcBef>
                <a:spcPts val="0"/>
              </a:spcBef>
              <a:spcAft>
                <a:spcPts val="0"/>
              </a:spcAft>
              <a:buNone/>
            </a:pPr>
            <a:r>
              <a:rPr lang="en-US" sz="1800" dirty="0" smtClean="0"/>
              <a:t>			       Lê Nguyên Trung</a:t>
            </a:r>
            <a:endParaRPr sz="1800" dirty="0"/>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7"/>
        <p:cNvGrpSpPr/>
        <p:nvPr/>
      </p:nvGrpSpPr>
      <p:grpSpPr>
        <a:xfrm>
          <a:off x="0" y="0"/>
          <a:ext cx="0" cy="0"/>
          <a:chOff x="0" y="0"/>
          <a:chExt cx="0" cy="0"/>
        </a:xfrm>
      </p:grpSpPr>
      <p:sp>
        <p:nvSpPr>
          <p:cNvPr id="2322" name="Google Shape;2322;p48"/>
          <p:cNvSpPr txBox="1">
            <a:spLocks noGrp="1"/>
          </p:cNvSpPr>
          <p:nvPr>
            <p:ph type="subTitle" idx="2"/>
          </p:nvPr>
        </p:nvSpPr>
        <p:spPr>
          <a:xfrm>
            <a:off x="544024" y="514350"/>
            <a:ext cx="7685576" cy="4572000"/>
          </a:xfrm>
          <a:prstGeom prst="rect">
            <a:avLst/>
          </a:prstGeom>
        </p:spPr>
        <p:txBody>
          <a:bodyPr spcFirstLastPara="1" wrap="square" lIns="91425" tIns="91425" rIns="91425" bIns="91425" anchor="t" anchorCtr="0">
            <a:noAutofit/>
          </a:bodyPr>
          <a:lstStyle/>
          <a:p>
            <a:pPr algn="l"/>
            <a:r>
              <a:rPr lang="vi-VN" sz="3200" b="1" u="sng" dirty="0">
                <a:solidFill>
                  <a:srgbClr val="C00000"/>
                </a:solidFill>
                <a:effectLst>
                  <a:outerShdw blurRad="38100" dist="38100" dir="2700000" algn="tl">
                    <a:srgbClr val="000000">
                      <a:alpha val="43137"/>
                    </a:srgbClr>
                  </a:outerShdw>
                </a:effectLst>
                <a:latin typeface="+mj-lt"/>
              </a:rPr>
              <a:t>Nhận data từ </a:t>
            </a:r>
            <a:r>
              <a:rPr lang="vi-VN" sz="3200" b="1" u="sng" smtClean="0">
                <a:solidFill>
                  <a:srgbClr val="C00000"/>
                </a:solidFill>
                <a:effectLst>
                  <a:outerShdw blurRad="38100" dist="38100" dir="2700000" algn="tl">
                    <a:srgbClr val="000000">
                      <a:alpha val="43137"/>
                    </a:srgbClr>
                  </a:outerShdw>
                </a:effectLst>
                <a:latin typeface="+mj-lt"/>
              </a:rPr>
              <a:t>SharedPreferences</a:t>
            </a:r>
            <a:r>
              <a:rPr lang="en-US" sz="3200" b="1" u="sng" smtClean="0">
                <a:solidFill>
                  <a:srgbClr val="C00000"/>
                </a:solidFill>
                <a:effectLst>
                  <a:outerShdw blurRad="38100" dist="38100" dir="2700000" algn="tl">
                    <a:srgbClr val="000000">
                      <a:alpha val="43137"/>
                    </a:srgbClr>
                  </a:outerShdw>
                </a:effectLst>
                <a:latin typeface="+mj-lt"/>
              </a:rPr>
              <a:t>:</a:t>
            </a:r>
          </a:p>
          <a:p>
            <a:pPr algn="l"/>
            <a:endParaRPr lang="vi-VN" sz="3200" b="1" u="sng" dirty="0">
              <a:solidFill>
                <a:srgbClr val="C00000"/>
              </a:solidFill>
              <a:effectLst>
                <a:outerShdw blurRad="38100" dist="38100" dir="2700000" algn="tl">
                  <a:srgbClr val="000000">
                    <a:alpha val="43137"/>
                  </a:srgbClr>
                </a:outerShdw>
              </a:effectLst>
              <a:latin typeface="+mj-lt"/>
            </a:endParaRPr>
          </a:p>
          <a:p>
            <a:pPr algn="just"/>
            <a:r>
              <a:rPr lang="vi-VN" sz="2000" dirty="0">
                <a:solidFill>
                  <a:schemeClr val="tx1">
                    <a:lumMod val="50000"/>
                  </a:schemeClr>
                </a:solidFill>
                <a:latin typeface="+mj-lt"/>
              </a:rPr>
              <a:t>Để nhận dữ liệu từ SharedPreference chúng ta không cần tạo </a:t>
            </a:r>
            <a:r>
              <a:rPr lang="vi-VN" sz="2000">
                <a:solidFill>
                  <a:schemeClr val="tx1">
                    <a:lumMod val="50000"/>
                  </a:schemeClr>
                </a:solidFill>
                <a:latin typeface="+mj-lt"/>
              </a:rPr>
              <a:t>đối </a:t>
            </a:r>
            <a:r>
              <a:rPr lang="vi-VN" sz="2000" smtClean="0">
                <a:solidFill>
                  <a:schemeClr val="tx1">
                    <a:lumMod val="50000"/>
                  </a:schemeClr>
                </a:solidFill>
                <a:latin typeface="+mj-lt"/>
              </a:rPr>
              <a:t>tượng Editor </a:t>
            </a:r>
            <a:r>
              <a:rPr lang="vi-VN" sz="2000" dirty="0">
                <a:solidFill>
                  <a:schemeClr val="tx1">
                    <a:lumMod val="50000"/>
                  </a:schemeClr>
                </a:solidFill>
                <a:latin typeface="+mj-lt"/>
              </a:rPr>
              <a:t>mà có thể sử dụng ngay chính đối tượng sharedPreferences với các phương thức là getX(String key, </a:t>
            </a:r>
            <a:r>
              <a:rPr lang="vi-VN" sz="2000">
                <a:solidFill>
                  <a:schemeClr val="tx1">
                    <a:lumMod val="50000"/>
                  </a:schemeClr>
                </a:solidFill>
                <a:latin typeface="+mj-lt"/>
              </a:rPr>
              <a:t>defaultValue</a:t>
            </a:r>
            <a:r>
              <a:rPr lang="vi-VN" sz="2000" smtClean="0">
                <a:solidFill>
                  <a:schemeClr val="tx1">
                    <a:lumMod val="50000"/>
                  </a:schemeClr>
                </a:solidFill>
                <a:latin typeface="+mj-lt"/>
              </a:rPr>
              <a:t>):</a:t>
            </a:r>
            <a:endParaRPr lang="en-US" sz="2000" smtClean="0">
              <a:solidFill>
                <a:schemeClr val="tx1">
                  <a:lumMod val="50000"/>
                </a:schemeClr>
              </a:solidFill>
              <a:latin typeface="+mj-lt"/>
            </a:endParaRPr>
          </a:p>
          <a:p>
            <a:pPr algn="just"/>
            <a:endParaRPr lang="vi-VN" sz="2000" dirty="0">
              <a:solidFill>
                <a:schemeClr val="tx1">
                  <a:lumMod val="50000"/>
                </a:schemeClr>
              </a:solidFill>
              <a:latin typeface="+mj-lt"/>
            </a:endParaRPr>
          </a:p>
          <a:p>
            <a:pPr algn="just"/>
            <a:r>
              <a:rPr lang="vi-VN" sz="2000" dirty="0">
                <a:solidFill>
                  <a:schemeClr val="tx1">
                    <a:lumMod val="50000"/>
                  </a:schemeClr>
                </a:solidFill>
                <a:latin typeface="+mj-lt"/>
              </a:rPr>
              <a:t>Với X là Boolean, Int, Float, Long, String. Phương thức tả về đúng gái trị ứng với key trong sharePreferences. Nếu không có key sẽ trả về giá trị defaultValue.</a:t>
            </a:r>
          </a:p>
          <a:p>
            <a:pPr algn="l"/>
            <a:endParaRPr lang="vi-VN" sz="1600" b="1" u="sng" dirty="0">
              <a:solidFill>
                <a:schemeClr val="tx1">
                  <a:lumMod val="50000"/>
                </a:schemeClr>
              </a:solidFill>
              <a:latin typeface="+mn-lt"/>
            </a:endParaRPr>
          </a:p>
        </p:txBody>
      </p:sp>
    </p:spTree>
    <p:extLst>
      <p:ext uri="{BB962C8B-B14F-4D97-AF65-F5344CB8AC3E}">
        <p14:creationId xmlns:p14="http://schemas.microsoft.com/office/powerpoint/2010/main" val="1110233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Hộp Văn bản 14"/>
          <p:cNvSpPr txBox="1"/>
          <p:nvPr/>
        </p:nvSpPr>
        <p:spPr>
          <a:xfrm>
            <a:off x="1371600" y="1123950"/>
            <a:ext cx="6705600" cy="3200876"/>
          </a:xfrm>
          <a:prstGeom prst="rect">
            <a:avLst/>
          </a:prstGeom>
          <a:noFill/>
        </p:spPr>
        <p:txBody>
          <a:bodyPr wrap="square" rtlCol="0">
            <a:spAutoFit/>
          </a:bodyPr>
          <a:lstStyle/>
          <a:p>
            <a:r>
              <a:rPr lang="vi-VN" b="1" u="sng">
                <a:solidFill>
                  <a:schemeClr val="tx1">
                    <a:lumMod val="50000"/>
                  </a:schemeClr>
                </a:solidFill>
              </a:rPr>
              <a:t>Ví dụ:</a:t>
            </a:r>
            <a:endParaRPr lang="en-US" b="1" u="sng">
              <a:solidFill>
                <a:schemeClr val="tx1">
                  <a:lumMod val="50000"/>
                </a:schemeClr>
              </a:solidFill>
            </a:endParaRPr>
          </a:p>
          <a:p>
            <a:pPr algn="r" fontAlgn="t"/>
            <a:endParaRPr lang="en-US">
              <a:solidFill>
                <a:srgbClr val="AAAAAA"/>
              </a:solidFill>
              <a:latin typeface="inherit"/>
            </a:endParaRPr>
          </a:p>
          <a:p>
            <a:pPr fontAlgn="t"/>
            <a:r>
              <a:rPr lang="en-US" sz="1600">
                <a:solidFill>
                  <a:srgbClr val="5C2699"/>
                </a:solidFill>
                <a:latin typeface="Times New Roman" panose="02020603050405020304" pitchFamily="18" charset="0"/>
                <a:cs typeface="Times New Roman" panose="02020603050405020304" pitchFamily="18" charset="0"/>
              </a:rPr>
              <a:t>boolean</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userFirstLogin</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2E0D6E"/>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sharedPreferences</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2E0D6E"/>
                </a:solidFill>
                <a:latin typeface="Times New Roman" panose="02020603050405020304" pitchFamily="18" charset="0"/>
                <a:cs typeface="Times New Roman" panose="02020603050405020304" pitchFamily="18" charset="0"/>
              </a:rPr>
              <a:t>getBoolean</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C41A16"/>
                </a:solidFill>
                <a:latin typeface="Times New Roman" panose="02020603050405020304" pitchFamily="18" charset="0"/>
                <a:cs typeface="Times New Roman" panose="02020603050405020304" pitchFamily="18" charset="0"/>
              </a:rPr>
              <a:t>"key_name1"</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true</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i="1">
                <a:solidFill>
                  <a:srgbClr val="007400"/>
                </a:solidFill>
                <a:latin typeface="Times New Roman" panose="02020603050405020304" pitchFamily="18" charset="0"/>
                <a:cs typeface="Times New Roman" panose="02020603050405020304" pitchFamily="18" charset="0"/>
              </a:rPr>
              <a:t>// getting boolean</a:t>
            </a:r>
            <a:endParaRPr lang="en-US" sz="1600">
              <a:latin typeface="Times New Roman" panose="02020603050405020304" pitchFamily="18" charset="0"/>
              <a:cs typeface="Times New Roman" panose="02020603050405020304" pitchFamily="18" charset="0"/>
            </a:endParaRPr>
          </a:p>
          <a:p>
            <a:pPr fontAlgn="t"/>
            <a:r>
              <a:rPr lang="en-US" sz="1600">
                <a:solidFill>
                  <a:srgbClr val="5C2699"/>
                </a:solidFill>
                <a:latin typeface="Times New Roman" panose="02020603050405020304" pitchFamily="18" charset="0"/>
                <a:cs typeface="Times New Roman" panose="02020603050405020304" pitchFamily="18" charset="0"/>
              </a:rPr>
              <a:t>int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pageNumber</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2E0D6E"/>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sharedPreferences</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2E0D6E"/>
                </a:solidFill>
                <a:latin typeface="Times New Roman" panose="02020603050405020304" pitchFamily="18" charset="0"/>
                <a:cs typeface="Times New Roman" panose="02020603050405020304" pitchFamily="18" charset="0"/>
              </a:rPr>
              <a:t>getInt</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C41A16"/>
                </a:solidFill>
                <a:latin typeface="Times New Roman" panose="02020603050405020304" pitchFamily="18" charset="0"/>
                <a:cs typeface="Times New Roman" panose="02020603050405020304" pitchFamily="18" charset="0"/>
              </a:rPr>
              <a:t>"key_name2"</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2E0D6E"/>
                </a:solidFill>
                <a:latin typeface="Times New Roman" panose="02020603050405020304" pitchFamily="18" charset="0"/>
                <a:cs typeface="Times New Roman" panose="02020603050405020304" pitchFamily="18" charset="0"/>
              </a:rPr>
              <a:t>0</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i="1">
                <a:solidFill>
                  <a:srgbClr val="007400"/>
                </a:solidFill>
                <a:latin typeface="Times New Roman" panose="02020603050405020304" pitchFamily="18" charset="0"/>
                <a:cs typeface="Times New Roman" panose="02020603050405020304" pitchFamily="18" charset="0"/>
              </a:rPr>
              <a:t>// getting Integer</a:t>
            </a:r>
            <a:endParaRPr lang="en-US" sz="1600">
              <a:latin typeface="Times New Roman" panose="02020603050405020304" pitchFamily="18" charset="0"/>
              <a:cs typeface="Times New Roman" panose="02020603050405020304" pitchFamily="18" charset="0"/>
            </a:endParaRPr>
          </a:p>
          <a:p>
            <a:pPr fontAlgn="t"/>
            <a:r>
              <a:rPr lang="en-US" sz="1600">
                <a:solidFill>
                  <a:srgbClr val="5C2699"/>
                </a:solidFill>
                <a:latin typeface="Times New Roman" panose="02020603050405020304" pitchFamily="18" charset="0"/>
                <a:cs typeface="Times New Roman" panose="02020603050405020304" pitchFamily="18" charset="0"/>
              </a:rPr>
              <a:t>float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amount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2E0D6E"/>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sharedPreferences</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2E0D6E"/>
                </a:solidFill>
                <a:latin typeface="Times New Roman" panose="02020603050405020304" pitchFamily="18" charset="0"/>
                <a:cs typeface="Times New Roman" panose="02020603050405020304" pitchFamily="18" charset="0"/>
              </a:rPr>
              <a:t>getFloat</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C41A16"/>
                </a:solidFill>
                <a:latin typeface="Times New Roman" panose="02020603050405020304" pitchFamily="18" charset="0"/>
                <a:cs typeface="Times New Roman" panose="02020603050405020304" pitchFamily="18" charset="0"/>
              </a:rPr>
              <a:t>"key_name3"</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2E0D6E"/>
                </a:solidFill>
                <a:latin typeface="Times New Roman" panose="02020603050405020304" pitchFamily="18" charset="0"/>
                <a:cs typeface="Times New Roman" panose="02020603050405020304" pitchFamily="18" charset="0"/>
              </a:rPr>
              <a:t>0.0f</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i="1">
                <a:solidFill>
                  <a:srgbClr val="007400"/>
                </a:solidFill>
                <a:latin typeface="Times New Roman" panose="02020603050405020304" pitchFamily="18" charset="0"/>
                <a:cs typeface="Times New Roman" panose="02020603050405020304" pitchFamily="18" charset="0"/>
              </a:rPr>
              <a:t>// getting Float</a:t>
            </a:r>
            <a:endParaRPr lang="en-US" sz="1600">
              <a:latin typeface="Times New Roman" panose="02020603050405020304" pitchFamily="18" charset="0"/>
              <a:cs typeface="Times New Roman" panose="02020603050405020304" pitchFamily="18" charset="0"/>
            </a:endParaRPr>
          </a:p>
          <a:p>
            <a:pPr fontAlgn="t"/>
            <a:r>
              <a:rPr lang="en-US" sz="1600">
                <a:solidFill>
                  <a:srgbClr val="5C2699"/>
                </a:solidFill>
                <a:latin typeface="Times New Roman" panose="02020603050405020304" pitchFamily="18" charset="0"/>
                <a:cs typeface="Times New Roman" panose="02020603050405020304" pitchFamily="18" charset="0"/>
              </a:rPr>
              <a:t>long</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distance</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2E0D6E"/>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sharedPreferences</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2E0D6E"/>
                </a:solidFill>
                <a:latin typeface="Times New Roman" panose="02020603050405020304" pitchFamily="18" charset="0"/>
                <a:cs typeface="Times New Roman" panose="02020603050405020304" pitchFamily="18" charset="0"/>
              </a:rPr>
              <a:t>getLong</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C41A16"/>
                </a:solidFill>
                <a:latin typeface="Times New Roman" panose="02020603050405020304" pitchFamily="18" charset="0"/>
                <a:cs typeface="Times New Roman" panose="02020603050405020304" pitchFamily="18" charset="0"/>
              </a:rPr>
              <a:t>"key_name4"</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2E0D6E"/>
                </a:solidFill>
                <a:latin typeface="Times New Roman" panose="02020603050405020304" pitchFamily="18" charset="0"/>
                <a:cs typeface="Times New Roman" panose="02020603050405020304" pitchFamily="18" charset="0"/>
              </a:rPr>
              <a:t>0</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i="1">
                <a:solidFill>
                  <a:srgbClr val="007400"/>
                </a:solidFill>
                <a:latin typeface="Times New Roman" panose="02020603050405020304" pitchFamily="18" charset="0"/>
                <a:cs typeface="Times New Roman" panose="02020603050405020304" pitchFamily="18" charset="0"/>
              </a:rPr>
              <a:t>// getting Long</a:t>
            </a:r>
            <a:endParaRPr lang="en-US" sz="1600">
              <a:latin typeface="Times New Roman" panose="02020603050405020304" pitchFamily="18" charset="0"/>
              <a:cs typeface="Times New Roman" panose="02020603050405020304" pitchFamily="18" charset="0"/>
            </a:endParaRPr>
          </a:p>
          <a:p>
            <a:pPr fontAlgn="t"/>
            <a:r>
              <a:rPr lang="en-US" sz="1600">
                <a:solidFill>
                  <a:srgbClr val="5C2699"/>
                </a:solidFill>
                <a:latin typeface="Times New Roman" panose="02020603050405020304" pitchFamily="18" charset="0"/>
                <a:cs typeface="Times New Roman" panose="02020603050405020304" pitchFamily="18" charset="0"/>
              </a:rPr>
              <a:t>String</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email</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2E0D6E"/>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sharedPreferences</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2E0D6E"/>
                </a:solidFill>
                <a:latin typeface="Times New Roman" panose="02020603050405020304" pitchFamily="18" charset="0"/>
                <a:cs typeface="Times New Roman" panose="02020603050405020304" pitchFamily="18" charset="0"/>
              </a:rPr>
              <a:t>getString</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C41A16"/>
                </a:solidFill>
                <a:latin typeface="Times New Roman" panose="02020603050405020304" pitchFamily="18" charset="0"/>
                <a:cs typeface="Times New Roman" panose="02020603050405020304" pitchFamily="18" charset="0"/>
              </a:rPr>
              <a:t>"key_name5"</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a:solidFill>
                  <a:srgbClr val="5C2699"/>
                </a:solidFill>
                <a:latin typeface="Times New Roman" panose="02020603050405020304" pitchFamily="18" charset="0"/>
                <a:cs typeface="Times New Roman" panose="02020603050405020304" pitchFamily="18" charset="0"/>
              </a:rPr>
              <a:t>null</a:t>
            </a:r>
            <a:r>
              <a:rPr lang="en-US" sz="1600">
                <a:solidFill>
                  <a:srgbClr val="333333"/>
                </a:solidFill>
                <a:latin typeface="Times New Roman" panose="02020603050405020304" pitchFamily="18" charset="0"/>
                <a:cs typeface="Times New Roman" panose="02020603050405020304" pitchFamily="18" charset="0"/>
              </a:rPr>
              <a:t>);</a:t>
            </a:r>
            <a:r>
              <a:rPr lang="en-US" sz="1600">
                <a:solidFill>
                  <a:srgbClr val="006FE0"/>
                </a:solidFill>
                <a:latin typeface="Times New Roman" panose="02020603050405020304" pitchFamily="18" charset="0"/>
                <a:cs typeface="Times New Roman" panose="02020603050405020304" pitchFamily="18" charset="0"/>
              </a:rPr>
              <a:t>         </a:t>
            </a:r>
            <a:r>
              <a:rPr lang="en-US" sz="1600" i="1">
                <a:solidFill>
                  <a:srgbClr val="007400"/>
                </a:solidFill>
                <a:latin typeface="Times New Roman" panose="02020603050405020304" pitchFamily="18" charset="0"/>
                <a:cs typeface="Times New Roman" panose="02020603050405020304" pitchFamily="18" charset="0"/>
              </a:rPr>
              <a:t>// getting String</a:t>
            </a:r>
            <a:endParaRPr lang="en-US" sz="16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62096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05" y="385457"/>
            <a:ext cx="7449590" cy="4372585"/>
          </a:xfrm>
          <a:prstGeom prst="rect">
            <a:avLst/>
          </a:prstGeom>
        </p:spPr>
      </p:pic>
    </p:spTree>
    <p:extLst>
      <p:ext uri="{BB962C8B-B14F-4D97-AF65-F5344CB8AC3E}">
        <p14:creationId xmlns:p14="http://schemas.microsoft.com/office/powerpoint/2010/main" val="2063866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7"/>
        <p:cNvGrpSpPr/>
        <p:nvPr/>
      </p:nvGrpSpPr>
      <p:grpSpPr>
        <a:xfrm>
          <a:off x="0" y="0"/>
          <a:ext cx="0" cy="0"/>
          <a:chOff x="0" y="0"/>
          <a:chExt cx="0" cy="0"/>
        </a:xfrm>
      </p:grpSpPr>
      <p:sp>
        <p:nvSpPr>
          <p:cNvPr id="2322" name="Google Shape;2322;p48"/>
          <p:cNvSpPr txBox="1">
            <a:spLocks noGrp="1"/>
          </p:cNvSpPr>
          <p:nvPr>
            <p:ph type="subTitle" idx="2"/>
          </p:nvPr>
        </p:nvSpPr>
        <p:spPr>
          <a:xfrm>
            <a:off x="544024" y="514350"/>
            <a:ext cx="7685576" cy="4572000"/>
          </a:xfrm>
          <a:prstGeom prst="rect">
            <a:avLst/>
          </a:prstGeom>
        </p:spPr>
        <p:txBody>
          <a:bodyPr spcFirstLastPara="1" wrap="square" lIns="91425" tIns="91425" rIns="91425" bIns="91425" anchor="t" anchorCtr="0">
            <a:noAutofit/>
          </a:bodyPr>
          <a:lstStyle/>
          <a:p>
            <a:pPr algn="l"/>
            <a:r>
              <a:rPr lang="vi-VN" sz="3200" b="1" u="sng" dirty="0">
                <a:solidFill>
                  <a:srgbClr val="C00000"/>
                </a:solidFill>
                <a:latin typeface="+mj-lt"/>
              </a:rPr>
              <a:t>Xoá Key từ </a:t>
            </a:r>
            <a:r>
              <a:rPr lang="vi-VN" sz="3200" b="1" u="sng" dirty="0" smtClean="0">
                <a:solidFill>
                  <a:srgbClr val="C00000"/>
                </a:solidFill>
                <a:latin typeface="+mj-lt"/>
              </a:rPr>
              <a:t>SharedPreferences</a:t>
            </a:r>
            <a:r>
              <a:rPr lang="en-US" sz="3200" b="1" u="sng" dirty="0" smtClean="0">
                <a:solidFill>
                  <a:srgbClr val="C00000"/>
                </a:solidFill>
                <a:latin typeface="+mj-lt"/>
              </a:rPr>
              <a:t>:</a:t>
            </a:r>
            <a:endParaRPr lang="vi-VN" sz="3200" b="1" u="sng" dirty="0">
              <a:solidFill>
                <a:srgbClr val="C00000"/>
              </a:solidFill>
              <a:latin typeface="+mj-lt"/>
            </a:endParaRPr>
          </a:p>
          <a:p>
            <a:pPr algn="l"/>
            <a:r>
              <a:rPr lang="vi-VN" sz="1600" dirty="0">
                <a:solidFill>
                  <a:schemeClr val="tx1">
                    <a:lumMod val="50000"/>
                  </a:schemeClr>
                </a:solidFill>
                <a:latin typeface="+mj-lt"/>
              </a:rPr>
              <a:t>Để xoá key chúng ta sử dụng phương thức remove(key) của editor</a:t>
            </a:r>
            <a:r>
              <a:rPr lang="vi-VN" sz="1600" dirty="0" smtClean="0">
                <a:solidFill>
                  <a:schemeClr val="tx1">
                    <a:lumMod val="50000"/>
                  </a:schemeClr>
                </a:solidFill>
                <a:latin typeface="+mj-lt"/>
              </a:rPr>
              <a:t>.</a:t>
            </a:r>
            <a:endParaRPr lang="en-US" sz="1600" dirty="0" smtClean="0">
              <a:solidFill>
                <a:schemeClr val="tx1">
                  <a:lumMod val="50000"/>
                </a:schemeClr>
              </a:solidFill>
              <a:latin typeface="+mj-lt"/>
            </a:endParaRPr>
          </a:p>
          <a:p>
            <a:pPr algn="r" fontAlgn="t"/>
            <a:endParaRPr lang="en-US" sz="1600" dirty="0">
              <a:solidFill>
                <a:srgbClr val="AAAAAA"/>
              </a:solidFill>
              <a:latin typeface="+mj-lt"/>
            </a:endParaRPr>
          </a:p>
          <a:p>
            <a:pPr algn="l" fontAlgn="t"/>
            <a:r>
              <a:rPr lang="en-US" sz="1600" dirty="0">
                <a:solidFill>
                  <a:srgbClr val="5C2699"/>
                </a:solidFill>
                <a:latin typeface="+mj-lt"/>
              </a:rPr>
              <a:t>editor</a:t>
            </a:r>
            <a:r>
              <a:rPr lang="en-US" sz="1600" dirty="0">
                <a:solidFill>
                  <a:srgbClr val="333333"/>
                </a:solidFill>
                <a:latin typeface="+mj-lt"/>
              </a:rPr>
              <a:t>.</a:t>
            </a:r>
            <a:r>
              <a:rPr lang="en-US" sz="1600" dirty="0">
                <a:solidFill>
                  <a:srgbClr val="2E0D6E"/>
                </a:solidFill>
                <a:latin typeface="+mj-lt"/>
              </a:rPr>
              <a:t>remove</a:t>
            </a:r>
            <a:r>
              <a:rPr lang="en-US" sz="1600" dirty="0">
                <a:solidFill>
                  <a:srgbClr val="333333"/>
                </a:solidFill>
                <a:latin typeface="+mj-lt"/>
              </a:rPr>
              <a:t>(</a:t>
            </a:r>
            <a:r>
              <a:rPr lang="en-US" sz="1600" dirty="0">
                <a:solidFill>
                  <a:srgbClr val="C41A16"/>
                </a:solidFill>
                <a:latin typeface="+mj-lt"/>
              </a:rPr>
              <a:t>"key_name3"</a:t>
            </a:r>
            <a:r>
              <a:rPr lang="en-US" sz="1600" dirty="0">
                <a:solidFill>
                  <a:srgbClr val="333333"/>
                </a:solidFill>
                <a:latin typeface="+mj-lt"/>
              </a:rPr>
              <a:t>);</a:t>
            </a:r>
            <a:r>
              <a:rPr lang="en-US" sz="1600" dirty="0">
                <a:solidFill>
                  <a:srgbClr val="006FE0"/>
                </a:solidFill>
                <a:latin typeface="+mj-lt"/>
              </a:rPr>
              <a:t> </a:t>
            </a:r>
            <a:r>
              <a:rPr lang="en-US" sz="1600" i="1" dirty="0">
                <a:solidFill>
                  <a:srgbClr val="007400"/>
                </a:solidFill>
                <a:latin typeface="+mj-lt"/>
              </a:rPr>
              <a:t>// will delete key key_name3</a:t>
            </a:r>
            <a:endParaRPr lang="en-US" sz="1600" dirty="0">
              <a:solidFill>
                <a:srgbClr val="000000"/>
              </a:solidFill>
              <a:latin typeface="+mj-lt"/>
            </a:endParaRPr>
          </a:p>
          <a:p>
            <a:pPr algn="l" fontAlgn="t"/>
            <a:r>
              <a:rPr lang="en-US" sz="1600" dirty="0">
                <a:solidFill>
                  <a:srgbClr val="5C2699"/>
                </a:solidFill>
                <a:latin typeface="+mj-lt"/>
              </a:rPr>
              <a:t>editor</a:t>
            </a:r>
            <a:r>
              <a:rPr lang="en-US" sz="1600" dirty="0">
                <a:solidFill>
                  <a:srgbClr val="333333"/>
                </a:solidFill>
                <a:latin typeface="+mj-lt"/>
              </a:rPr>
              <a:t>.</a:t>
            </a:r>
            <a:r>
              <a:rPr lang="en-US" sz="1600" dirty="0">
                <a:solidFill>
                  <a:srgbClr val="2E0D6E"/>
                </a:solidFill>
                <a:latin typeface="+mj-lt"/>
              </a:rPr>
              <a:t>remove</a:t>
            </a:r>
            <a:r>
              <a:rPr lang="en-US" sz="1600" dirty="0">
                <a:solidFill>
                  <a:srgbClr val="333333"/>
                </a:solidFill>
                <a:latin typeface="+mj-lt"/>
              </a:rPr>
              <a:t>(</a:t>
            </a:r>
            <a:r>
              <a:rPr lang="en-US" sz="1600" dirty="0">
                <a:solidFill>
                  <a:srgbClr val="C41A16"/>
                </a:solidFill>
                <a:latin typeface="+mj-lt"/>
              </a:rPr>
              <a:t>"key_name4"</a:t>
            </a:r>
            <a:r>
              <a:rPr lang="en-US" sz="1600" dirty="0">
                <a:solidFill>
                  <a:srgbClr val="333333"/>
                </a:solidFill>
                <a:latin typeface="+mj-lt"/>
              </a:rPr>
              <a:t>);</a:t>
            </a:r>
            <a:r>
              <a:rPr lang="en-US" sz="1600" dirty="0">
                <a:solidFill>
                  <a:srgbClr val="006FE0"/>
                </a:solidFill>
                <a:latin typeface="+mj-lt"/>
              </a:rPr>
              <a:t> </a:t>
            </a:r>
            <a:r>
              <a:rPr lang="en-US" sz="1600" i="1" dirty="0">
                <a:solidFill>
                  <a:srgbClr val="007400"/>
                </a:solidFill>
                <a:latin typeface="+mj-lt"/>
              </a:rPr>
              <a:t>// will delete key key_name4</a:t>
            </a:r>
            <a:endParaRPr lang="en-US" sz="1600" dirty="0">
              <a:solidFill>
                <a:srgbClr val="000000"/>
              </a:solidFill>
              <a:latin typeface="+mj-lt"/>
            </a:endParaRPr>
          </a:p>
          <a:p>
            <a:pPr algn="l" fontAlgn="t"/>
            <a:r>
              <a:rPr lang="en-US" sz="1600" dirty="0">
                <a:solidFill>
                  <a:srgbClr val="000000"/>
                </a:solidFill>
                <a:latin typeface="+mj-lt"/>
              </a:rPr>
              <a:t> </a:t>
            </a:r>
          </a:p>
          <a:p>
            <a:pPr algn="l" fontAlgn="t"/>
            <a:r>
              <a:rPr lang="en-US" sz="1600" i="1" dirty="0">
                <a:solidFill>
                  <a:srgbClr val="007400"/>
                </a:solidFill>
                <a:latin typeface="+mj-lt"/>
              </a:rPr>
              <a:t>// Save the changes in SharedPreferens</a:t>
            </a:r>
            <a:endParaRPr lang="en-US" sz="1600" dirty="0">
              <a:solidFill>
                <a:srgbClr val="000000"/>
              </a:solidFill>
              <a:latin typeface="+mj-lt"/>
            </a:endParaRPr>
          </a:p>
          <a:p>
            <a:pPr algn="l" fontAlgn="t"/>
            <a:r>
              <a:rPr lang="en-US" sz="1600" dirty="0">
                <a:solidFill>
                  <a:srgbClr val="5C2699"/>
                </a:solidFill>
                <a:latin typeface="+mj-lt"/>
              </a:rPr>
              <a:t>editer</a:t>
            </a:r>
            <a:r>
              <a:rPr lang="en-US" sz="1600" dirty="0">
                <a:solidFill>
                  <a:srgbClr val="333333"/>
                </a:solidFill>
                <a:latin typeface="+mj-lt"/>
              </a:rPr>
              <a:t>.</a:t>
            </a:r>
            <a:r>
              <a:rPr lang="en-US" sz="1600" dirty="0">
                <a:solidFill>
                  <a:srgbClr val="2E0D6E"/>
                </a:solidFill>
                <a:latin typeface="+mj-lt"/>
              </a:rPr>
              <a:t>apply</a:t>
            </a:r>
            <a:r>
              <a:rPr lang="en-US" sz="1600" dirty="0">
                <a:solidFill>
                  <a:srgbClr val="333333"/>
                </a:solidFill>
                <a:latin typeface="+mj-lt"/>
              </a:rPr>
              <a:t>();</a:t>
            </a:r>
            <a:endParaRPr lang="en-US" sz="1600" dirty="0">
              <a:solidFill>
                <a:srgbClr val="000000"/>
              </a:solidFill>
              <a:latin typeface="+mj-lt"/>
            </a:endParaRPr>
          </a:p>
          <a:p>
            <a:pPr algn="l"/>
            <a:endParaRPr lang="en-US" sz="1600" dirty="0">
              <a:solidFill>
                <a:schemeClr val="tx1">
                  <a:lumMod val="50000"/>
                </a:schemeClr>
              </a:solidFill>
              <a:latin typeface="+mj-lt"/>
            </a:endParaRPr>
          </a:p>
          <a:p>
            <a:pPr algn="l"/>
            <a:r>
              <a:rPr lang="vi-VN" sz="3200" b="1" u="sng" dirty="0">
                <a:solidFill>
                  <a:srgbClr val="C00000"/>
                </a:solidFill>
                <a:latin typeface="+mj-lt"/>
              </a:rPr>
              <a:t>Xoá tất cả data </a:t>
            </a:r>
            <a:r>
              <a:rPr lang="vi-VN" sz="3200" b="1" u="sng" dirty="0" smtClean="0">
                <a:solidFill>
                  <a:srgbClr val="C00000"/>
                </a:solidFill>
                <a:latin typeface="+mj-lt"/>
              </a:rPr>
              <a:t>SharedPreferences</a:t>
            </a:r>
            <a:r>
              <a:rPr lang="en-US" sz="3200" b="1" u="sng" dirty="0" smtClean="0">
                <a:solidFill>
                  <a:srgbClr val="C00000"/>
                </a:solidFill>
                <a:latin typeface="+mj-lt"/>
              </a:rPr>
              <a:t>:</a:t>
            </a:r>
            <a:endParaRPr lang="vi-VN" sz="3200" b="1" u="sng" dirty="0">
              <a:solidFill>
                <a:srgbClr val="C00000"/>
              </a:solidFill>
              <a:latin typeface="+mj-lt"/>
            </a:endParaRPr>
          </a:p>
          <a:p>
            <a:pPr algn="l"/>
            <a:r>
              <a:rPr lang="vi-VN" sz="1600" dirty="0">
                <a:solidFill>
                  <a:schemeClr val="tx1">
                    <a:lumMod val="50000"/>
                  </a:schemeClr>
                </a:solidFill>
                <a:latin typeface="+mj-lt"/>
              </a:rPr>
              <a:t>Sử dụng method clear() của đối tượng editor.</a:t>
            </a:r>
          </a:p>
          <a:p>
            <a:pPr algn="r" fontAlgn="t"/>
            <a:endParaRPr lang="en-US" sz="1600" dirty="0">
              <a:solidFill>
                <a:srgbClr val="AAAAAA"/>
              </a:solidFill>
              <a:latin typeface="+mj-lt"/>
            </a:endParaRPr>
          </a:p>
          <a:p>
            <a:pPr algn="l" fontAlgn="t"/>
            <a:r>
              <a:rPr lang="en-US" sz="1600" dirty="0">
                <a:solidFill>
                  <a:srgbClr val="5C2699"/>
                </a:solidFill>
                <a:latin typeface="+mj-lt"/>
              </a:rPr>
              <a:t>editor</a:t>
            </a:r>
            <a:r>
              <a:rPr lang="en-US" sz="1600" dirty="0">
                <a:solidFill>
                  <a:srgbClr val="333333"/>
                </a:solidFill>
                <a:latin typeface="+mj-lt"/>
              </a:rPr>
              <a:t>.</a:t>
            </a:r>
            <a:r>
              <a:rPr lang="en-US" sz="1600" dirty="0">
                <a:solidFill>
                  <a:srgbClr val="2E0D6E"/>
                </a:solidFill>
                <a:latin typeface="+mj-lt"/>
              </a:rPr>
              <a:t>clear</a:t>
            </a:r>
            <a:r>
              <a:rPr lang="en-US" sz="1600" dirty="0">
                <a:solidFill>
                  <a:srgbClr val="333333"/>
                </a:solidFill>
                <a:latin typeface="+mj-lt"/>
              </a:rPr>
              <a:t>();</a:t>
            </a:r>
            <a:endParaRPr lang="en-US" sz="1600" dirty="0">
              <a:solidFill>
                <a:srgbClr val="000000"/>
              </a:solidFill>
              <a:latin typeface="+mj-lt"/>
            </a:endParaRPr>
          </a:p>
          <a:p>
            <a:pPr algn="l" fontAlgn="t"/>
            <a:r>
              <a:rPr lang="en-US" sz="1600" dirty="0">
                <a:solidFill>
                  <a:srgbClr val="5C2699"/>
                </a:solidFill>
                <a:latin typeface="+mj-lt"/>
              </a:rPr>
              <a:t>editor</a:t>
            </a:r>
            <a:r>
              <a:rPr lang="en-US" sz="1600" dirty="0">
                <a:solidFill>
                  <a:srgbClr val="333333"/>
                </a:solidFill>
                <a:latin typeface="+mj-lt"/>
              </a:rPr>
              <a:t>.</a:t>
            </a:r>
            <a:r>
              <a:rPr lang="en-US" sz="1600" dirty="0">
                <a:solidFill>
                  <a:srgbClr val="2E0D6E"/>
                </a:solidFill>
                <a:latin typeface="+mj-lt"/>
              </a:rPr>
              <a:t>apply</a:t>
            </a:r>
            <a:r>
              <a:rPr lang="en-US" sz="1600" dirty="0">
                <a:solidFill>
                  <a:srgbClr val="333333"/>
                </a:solidFill>
                <a:latin typeface="+mj-lt"/>
              </a:rPr>
              <a:t>();</a:t>
            </a:r>
            <a:r>
              <a:rPr lang="en-US" sz="1600" dirty="0">
                <a:solidFill>
                  <a:srgbClr val="006FE0"/>
                </a:solidFill>
                <a:latin typeface="+mj-lt"/>
              </a:rPr>
              <a:t> </a:t>
            </a:r>
            <a:r>
              <a:rPr lang="en-US" sz="1600" i="1" dirty="0">
                <a:solidFill>
                  <a:srgbClr val="007400"/>
                </a:solidFill>
                <a:latin typeface="+mj-lt"/>
              </a:rPr>
              <a:t>// Save changes</a:t>
            </a:r>
            <a:endParaRPr lang="en-US" sz="1600" dirty="0">
              <a:solidFill>
                <a:srgbClr val="000000"/>
              </a:solidFill>
              <a:latin typeface="+mj-lt"/>
            </a:endParaRPr>
          </a:p>
          <a:p>
            <a:pPr algn="l"/>
            <a:endParaRPr lang="vi-VN" sz="1600" b="1" u="sng" dirty="0">
              <a:solidFill>
                <a:schemeClr val="tx1">
                  <a:lumMod val="50000"/>
                </a:schemeClr>
              </a:solidFill>
              <a:latin typeface="+mn-lt"/>
            </a:endParaRPr>
          </a:p>
        </p:txBody>
      </p:sp>
    </p:spTree>
    <p:extLst>
      <p:ext uri="{BB962C8B-B14F-4D97-AF65-F5344CB8AC3E}">
        <p14:creationId xmlns:p14="http://schemas.microsoft.com/office/powerpoint/2010/main" val="241256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5094"/>
        <p:cNvGrpSpPr/>
        <p:nvPr/>
      </p:nvGrpSpPr>
      <p:grpSpPr>
        <a:xfrm>
          <a:off x="0" y="0"/>
          <a:ext cx="0" cy="0"/>
          <a:chOff x="0" y="0"/>
          <a:chExt cx="0" cy="0"/>
        </a:xfrm>
      </p:grpSpPr>
      <p:sp>
        <p:nvSpPr>
          <p:cNvPr id="2" name="Hình chữ nhật 1"/>
          <p:cNvSpPr/>
          <p:nvPr/>
        </p:nvSpPr>
        <p:spPr>
          <a:xfrm>
            <a:off x="990600" y="1428750"/>
            <a:ext cx="7086600" cy="1754326"/>
          </a:xfrm>
          <a:prstGeom prst="rect">
            <a:avLst/>
          </a:prstGeom>
          <a:noFill/>
        </p:spPr>
        <p:txBody>
          <a:bodyPr wrap="square" lIns="91440" tIns="45720" rIns="91440" bIns="45720">
            <a:spAutoFit/>
          </a:bodyPr>
          <a:lstStyle/>
          <a:p>
            <a:pPr algn="ctr"/>
            <a:r>
              <a:rPr lang="en-US" sz="5400" b="1" cap="none" spc="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Cảm ơn thầy và các bạn đã lắng nghe</a:t>
            </a:r>
            <a:endParaRPr lang="vi-VN"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4"/>
        <p:cNvGrpSpPr/>
        <p:nvPr/>
      </p:nvGrpSpPr>
      <p:grpSpPr>
        <a:xfrm>
          <a:off x="0" y="0"/>
          <a:ext cx="0" cy="0"/>
          <a:chOff x="0" y="0"/>
          <a:chExt cx="0" cy="0"/>
        </a:xfrm>
      </p:grpSpPr>
      <p:pic>
        <p:nvPicPr>
          <p:cNvPr id="2535" name="Google Shape;2535;p54"/>
          <p:cNvPicPr preferRelativeResize="0"/>
          <p:nvPr/>
        </p:nvPicPr>
        <p:blipFill>
          <a:blip r:embed="rId3">
            <a:alphaModFix amt="76000"/>
          </a:blip>
          <a:stretch>
            <a:fillRect/>
          </a:stretch>
        </p:blipFill>
        <p:spPr>
          <a:xfrm rot="-10540005">
            <a:off x="162136" y="3251908"/>
            <a:ext cx="8814679" cy="1443717"/>
          </a:xfrm>
          <a:prstGeom prst="rect">
            <a:avLst/>
          </a:prstGeom>
          <a:noFill/>
          <a:ln>
            <a:noFill/>
          </a:ln>
        </p:spPr>
      </p:pic>
      <p:sp>
        <p:nvSpPr>
          <p:cNvPr id="2536" name="Google Shape;2536;p54"/>
          <p:cNvSpPr txBox="1">
            <a:spLocks noGrp="1"/>
          </p:cNvSpPr>
          <p:nvPr>
            <p:ph type="title"/>
          </p:nvPr>
        </p:nvSpPr>
        <p:spPr>
          <a:xfrm>
            <a:off x="720000" y="849863"/>
            <a:ext cx="7704000" cy="3719087"/>
          </a:xfrm>
          <a:prstGeom prst="rect">
            <a:avLst/>
          </a:prstGeom>
        </p:spPr>
        <p:txBody>
          <a:bodyPr spcFirstLastPara="1" wrap="square" lIns="91425" tIns="91425" rIns="91425" bIns="91425" anchor="ctr" anchorCtr="0">
            <a:noAutofit/>
          </a:bodyPr>
          <a:lstStyle/>
          <a:p>
            <a:r>
              <a:rPr lang="en-US" b="1" dirty="0" smtClean="0"/>
              <a:t>PHẦN 1</a:t>
            </a:r>
            <a:r>
              <a:rPr lang="en-US" b="1" smtClean="0"/>
              <a:t/>
            </a:r>
            <a:br>
              <a:rPr lang="en-US" b="1" smtClean="0"/>
            </a:br>
            <a:r>
              <a:rPr lang="en-US" b="1" smtClean="0"/>
              <a:t>Tìm hiểu Shared </a:t>
            </a:r>
            <a:r>
              <a:rPr lang="en-US" b="1" dirty="0"/>
              <a:t>Preferences trong android</a:t>
            </a:r>
            <a:br>
              <a:rPr lang="en-US" b="1" dirty="0"/>
            </a:br>
            <a:endParaRPr dirty="0"/>
          </a:p>
        </p:txBody>
      </p:sp>
      <p:sp>
        <p:nvSpPr>
          <p:cNvPr id="2537" name="Google Shape;2537;p54"/>
          <p:cNvSpPr/>
          <p:nvPr/>
        </p:nvSpPr>
        <p:spPr>
          <a:xfrm rot="3780533">
            <a:off x="8011449" y="-595863"/>
            <a:ext cx="2265068" cy="216582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8" name="Google Shape;2538;p54"/>
          <p:cNvGrpSpPr/>
          <p:nvPr/>
        </p:nvGrpSpPr>
        <p:grpSpPr>
          <a:xfrm rot="-8099954">
            <a:off x="-208205" y="-668214"/>
            <a:ext cx="1344367" cy="1995327"/>
            <a:chOff x="272875" y="1527563"/>
            <a:chExt cx="255950" cy="455000"/>
          </a:xfrm>
        </p:grpSpPr>
        <p:sp>
          <p:nvSpPr>
            <p:cNvPr id="2539" name="Google Shape;2539;p5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1584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762000" y="1504950"/>
            <a:ext cx="7704000" cy="3513000"/>
          </a:xfrm>
          <a:prstGeom prst="rect">
            <a:avLst/>
          </a:prstGeom>
        </p:spPr>
        <p:txBody>
          <a:bodyPr spcFirstLastPara="1" wrap="square" lIns="91425" tIns="91425" rIns="91425" bIns="91425" anchor="t" anchorCtr="0">
            <a:noAutofit/>
          </a:bodyPr>
          <a:lstStyle/>
          <a:p>
            <a:pPr algn="just">
              <a:lnSpc>
                <a:spcPct val="150000"/>
              </a:lnSpc>
            </a:pPr>
            <a:r>
              <a:rPr lang="vi-VN" sz="2000" dirty="0">
                <a:latin typeface="+mj-lt"/>
              </a:rPr>
              <a:t>Đây là một class </a:t>
            </a:r>
            <a:r>
              <a:rPr lang="vi-VN" sz="2000" b="1" dirty="0">
                <a:latin typeface="+mj-lt"/>
              </a:rPr>
              <a:t>Interface</a:t>
            </a:r>
            <a:r>
              <a:rPr lang="vi-VN" sz="2000" dirty="0">
                <a:latin typeface="+mj-lt"/>
              </a:rPr>
              <a:t> cho phép bạn lưu trữ và đọc dữ liệu với  bằng các cặp key và value và nó được lưu dưới dạng một file xml, dữ liệu nó có thể lưu là ở dạng nguyên thuỷ như: int, float, string, boolean, long. Dữ liệu của Shared Preferences sẽ được lưu ở trong ứng dụng android luôn chính vì thế nếu các bạn xoá ứng dụng đi hoặc là xoá dữ liệu app thì dữ liệu này sẽ hoàn toàn bị biến </a:t>
            </a:r>
            <a:r>
              <a:rPr lang="vi-VN" sz="2000">
                <a:latin typeface="+mj-lt"/>
              </a:rPr>
              <a:t>mất</a:t>
            </a:r>
            <a:r>
              <a:rPr lang="vi-VN" sz="2000" smtClean="0">
                <a:latin typeface="+mj-lt"/>
              </a:rPr>
              <a:t>.</a:t>
            </a:r>
            <a:endParaRPr lang="vi-VN" sz="2000" dirty="0">
              <a:latin typeface="+mj-lt"/>
            </a:endParaRPr>
          </a:p>
        </p:txBody>
      </p:sp>
      <p:sp>
        <p:nvSpPr>
          <p:cNvPr id="2136" name="Google Shape;2136;p39"/>
          <p:cNvSpPr txBox="1">
            <a:spLocks noGrp="1"/>
          </p:cNvSpPr>
          <p:nvPr>
            <p:ph type="ctrTitle"/>
          </p:nvPr>
        </p:nvSpPr>
        <p:spPr>
          <a:xfrm>
            <a:off x="762000" y="514350"/>
            <a:ext cx="7672500" cy="882600"/>
          </a:xfrm>
          <a:prstGeom prst="rect">
            <a:avLst/>
          </a:prstGeom>
        </p:spPr>
        <p:txBody>
          <a:bodyPr spcFirstLastPara="1" wrap="square" lIns="91425" tIns="91425" rIns="91425" bIns="91425" anchor="ctr" anchorCtr="0">
            <a:noAutofit/>
          </a:bodyPr>
          <a:lstStyle/>
          <a:p>
            <a:r>
              <a:rPr lang="en-US" sz="3200" b="1" dirty="0">
                <a:latin typeface="Times New Roman" panose="02020603050405020304" pitchFamily="18" charset="0"/>
                <a:cs typeface="Times New Roman" panose="02020603050405020304" pitchFamily="18" charset="0"/>
              </a:rPr>
              <a:t>Shared Preferences trong android là gì?</a:t>
            </a:r>
            <a:r>
              <a:rPr lang="en-US" b="1" dirty="0"/>
              <a:t/>
            </a:r>
            <a:br>
              <a:rPr lang="en-US" b="1" dirty="0"/>
            </a:b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40"/>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p>
            <a:r>
              <a:rPr lang="vi-VN" sz="3200" b="1" dirty="0">
                <a:latin typeface="+mj-lt"/>
              </a:rPr>
              <a:t>Shared Preferences được dùng khi nào?</a:t>
            </a:r>
          </a:p>
        </p:txBody>
      </p:sp>
      <p:sp>
        <p:nvSpPr>
          <p:cNvPr id="2163" name="Google Shape;2163;p40"/>
          <p:cNvSpPr txBox="1">
            <a:spLocks noGrp="1"/>
          </p:cNvSpPr>
          <p:nvPr>
            <p:ph type="subTitle" idx="18"/>
          </p:nvPr>
        </p:nvSpPr>
        <p:spPr>
          <a:xfrm>
            <a:off x="685800" y="1123950"/>
            <a:ext cx="8001000" cy="3657600"/>
          </a:xfrm>
          <a:prstGeom prst="rect">
            <a:avLst/>
          </a:prstGeom>
        </p:spPr>
        <p:txBody>
          <a:bodyPr spcFirstLastPara="1" wrap="square" lIns="91425" tIns="91425" rIns="91425" bIns="91425" anchor="t" anchorCtr="0">
            <a:noAutofit/>
          </a:bodyPr>
          <a:lstStyle/>
          <a:p>
            <a:pPr algn="just">
              <a:lnSpc>
                <a:spcPct val="150000"/>
              </a:lnSpc>
              <a:buFont typeface="Arial" pitchFamily="34" charset="0"/>
              <a:buChar char="•"/>
            </a:pPr>
            <a:r>
              <a:rPr lang="vi-VN" sz="2000" dirty="0">
                <a:latin typeface="+mj-lt"/>
              </a:rPr>
              <a:t>Một hạn chế của thằng này đó là thường để lưu dữ liệu nhỏ, ít và đơn lẽ thôi.Mình sẽ cho một số ví dụ cho các bạn thấy ngay sau đây:</a:t>
            </a:r>
          </a:p>
          <a:p>
            <a:pPr algn="just">
              <a:lnSpc>
                <a:spcPct val="150000"/>
              </a:lnSpc>
              <a:buFont typeface="Arial" pitchFamily="34" charset="0"/>
              <a:buChar char="•"/>
            </a:pPr>
            <a:r>
              <a:rPr lang="vi-VN" sz="2000" dirty="0">
                <a:latin typeface="+mj-lt"/>
              </a:rPr>
              <a:t>Bạn chơi Game thì thường sẽ có mục </a:t>
            </a:r>
            <a:r>
              <a:rPr lang="vi-VN" sz="2000" b="1" dirty="0">
                <a:latin typeface="+mj-lt"/>
              </a:rPr>
              <a:t>High Score</a:t>
            </a:r>
            <a:r>
              <a:rPr lang="vi-VN" sz="2000" dirty="0">
                <a:latin typeface="+mj-lt"/>
              </a:rPr>
              <a:t> (điểm cao) bạn bao giờ thắc mắc nó lưu ở đâu không? Chính là dùng Shared Prenferenes để lưu trữ đó các bạn, không tin hãy thử xoá dữ liệu của app mà không xoá app thì có bị mất </a:t>
            </a:r>
            <a:r>
              <a:rPr lang="vi-VN" sz="2000">
                <a:latin typeface="+mj-lt"/>
              </a:rPr>
              <a:t>không</a:t>
            </a:r>
            <a:r>
              <a:rPr lang="vi-VN" sz="2000" smtClean="0">
                <a:latin typeface="+mj-lt"/>
              </a:rPr>
              <a:t>?</a:t>
            </a:r>
            <a:endParaRPr lang="vi-VN" sz="2000"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9"/>
        <p:cNvGrpSpPr/>
        <p:nvPr/>
      </p:nvGrpSpPr>
      <p:grpSpPr>
        <a:xfrm>
          <a:off x="0" y="0"/>
          <a:ext cx="0" cy="0"/>
          <a:chOff x="0" y="0"/>
          <a:chExt cx="0" cy="0"/>
        </a:xfrm>
      </p:grpSpPr>
      <p:sp>
        <p:nvSpPr>
          <p:cNvPr id="2170" name="Google Shape;2170;p41"/>
          <p:cNvSpPr txBox="1">
            <a:spLocks noGrp="1"/>
          </p:cNvSpPr>
          <p:nvPr>
            <p:ph type="subTitle" idx="1"/>
          </p:nvPr>
        </p:nvSpPr>
        <p:spPr>
          <a:xfrm>
            <a:off x="671450" y="1581149"/>
            <a:ext cx="4967350" cy="3154268"/>
          </a:xfrm>
          <a:prstGeom prst="rect">
            <a:avLst/>
          </a:prstGeom>
        </p:spPr>
        <p:txBody>
          <a:bodyPr spcFirstLastPara="1" wrap="square" lIns="91425" tIns="91425" rIns="91425" bIns="91425" anchor="ctr" anchorCtr="0">
            <a:noAutofit/>
          </a:bodyPr>
          <a:lstStyle/>
          <a:p>
            <a:pPr marL="342900" lvl="0" indent="-342900" algn="just">
              <a:buFont typeface="Arial" panose="020B0604020202020204" pitchFamily="34" charset="0"/>
              <a:buChar char="•"/>
            </a:pPr>
            <a:r>
              <a:rPr lang="vi-VN" sz="2000" dirty="0">
                <a:latin typeface="+mj-lt"/>
              </a:rPr>
              <a:t>Bởi vì sẽ có những dữ liệu nhỏ bắt </a:t>
            </a:r>
            <a:r>
              <a:rPr lang="vi-VN" sz="2000">
                <a:latin typeface="+mj-lt"/>
              </a:rPr>
              <a:t>buộc </a:t>
            </a:r>
            <a:r>
              <a:rPr lang="vi-VN" sz="2000" smtClean="0">
                <a:latin typeface="+mj-lt"/>
              </a:rPr>
              <a:t>phải </a:t>
            </a:r>
            <a:r>
              <a:rPr lang="vi-VN" sz="2000" dirty="0">
                <a:latin typeface="+mj-lt"/>
              </a:rPr>
              <a:t>lưu nó trong toàn bộ vòng đời của một </a:t>
            </a:r>
            <a:r>
              <a:rPr lang="vi-VN" sz="2000">
                <a:latin typeface="+mj-lt"/>
              </a:rPr>
              <a:t>ứng </a:t>
            </a:r>
            <a:r>
              <a:rPr lang="vi-VN" sz="2000" smtClean="0">
                <a:latin typeface="+mj-lt"/>
              </a:rPr>
              <a:t>dụng</a:t>
            </a:r>
            <a:r>
              <a:rPr lang="en-US" sz="2000" smtClean="0">
                <a:latin typeface="+mj-lt"/>
              </a:rPr>
              <a:t>.</a:t>
            </a:r>
          </a:p>
          <a:p>
            <a:pPr marL="342900" lvl="0" indent="-342900" algn="just">
              <a:buFont typeface="Arial" panose="020B0604020202020204" pitchFamily="34" charset="0"/>
              <a:buChar char="•"/>
            </a:pPr>
            <a:r>
              <a:rPr lang="en-US" sz="2000" smtClean="0">
                <a:latin typeface="+mj-lt"/>
              </a:rPr>
              <a:t>Ví dụ: Như </a:t>
            </a:r>
            <a:r>
              <a:rPr lang="vi-VN" sz="2000" smtClean="0">
                <a:latin typeface="+mj-lt"/>
              </a:rPr>
              <a:t>điểm</a:t>
            </a:r>
            <a:r>
              <a:rPr lang="vi-VN" sz="2000" dirty="0">
                <a:latin typeface="+mj-lt"/>
              </a:rPr>
              <a:t> </a:t>
            </a:r>
            <a:r>
              <a:rPr lang="vi-VN" sz="2000" b="1" dirty="0">
                <a:latin typeface="+mj-lt"/>
              </a:rPr>
              <a:t>High Score </a:t>
            </a:r>
            <a:r>
              <a:rPr lang="vi-VN" sz="2000" dirty="0">
                <a:latin typeface="+mj-lt"/>
              </a:rPr>
              <a:t>một trò chơi ở database được vì nó quá ít và không cần thiết, bạn không thể lưu ở bộ nhớ trong hay ngoài được vì nó sẽ dễ bị mất mát dữ liệu.</a:t>
            </a:r>
            <a:endParaRPr sz="2000" dirty="0">
              <a:latin typeface="+mj-lt"/>
            </a:endParaRPr>
          </a:p>
        </p:txBody>
      </p:sp>
      <p:sp>
        <p:nvSpPr>
          <p:cNvPr id="2172" name="Google Shape;2172;p41"/>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1"/>
          <p:cNvSpPr txBox="1">
            <a:spLocks noGrp="1"/>
          </p:cNvSpPr>
          <p:nvPr>
            <p:ph type="ctrTitle"/>
          </p:nvPr>
        </p:nvSpPr>
        <p:spPr>
          <a:xfrm>
            <a:off x="533400" y="742950"/>
            <a:ext cx="5105400" cy="838200"/>
          </a:xfrm>
          <a:prstGeom prst="rect">
            <a:avLst/>
          </a:prstGeom>
        </p:spPr>
        <p:txBody>
          <a:bodyPr spcFirstLastPara="1" wrap="square" lIns="91425" tIns="91425" rIns="91425" bIns="91425" anchor="ctr" anchorCtr="0">
            <a:noAutofit/>
          </a:bodyPr>
          <a:lstStyle/>
          <a:p>
            <a:r>
              <a:rPr lang="en-US" sz="3200" b="1" dirty="0">
                <a:latin typeface="Times New Roman" panose="02020603050405020304" pitchFamily="18" charset="0"/>
                <a:cs typeface="Times New Roman" panose="02020603050405020304" pitchFamily="18" charset="0"/>
              </a:rPr>
              <a:t>Tại sao phải sử dụng Shared Preferences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4"/>
        <p:cNvGrpSpPr/>
        <p:nvPr/>
      </p:nvGrpSpPr>
      <p:grpSpPr>
        <a:xfrm>
          <a:off x="0" y="0"/>
          <a:ext cx="0" cy="0"/>
          <a:chOff x="0" y="0"/>
          <a:chExt cx="0" cy="0"/>
        </a:xfrm>
      </p:grpSpPr>
      <p:pic>
        <p:nvPicPr>
          <p:cNvPr id="2535" name="Google Shape;2535;p54"/>
          <p:cNvPicPr preferRelativeResize="0"/>
          <p:nvPr/>
        </p:nvPicPr>
        <p:blipFill>
          <a:blip r:embed="rId3">
            <a:alphaModFix amt="76000"/>
          </a:blip>
          <a:stretch>
            <a:fillRect/>
          </a:stretch>
        </p:blipFill>
        <p:spPr>
          <a:xfrm rot="-10540005">
            <a:off x="162136" y="3251908"/>
            <a:ext cx="8814679" cy="1443717"/>
          </a:xfrm>
          <a:prstGeom prst="rect">
            <a:avLst/>
          </a:prstGeom>
          <a:noFill/>
          <a:ln>
            <a:noFill/>
          </a:ln>
        </p:spPr>
      </p:pic>
      <p:sp>
        <p:nvSpPr>
          <p:cNvPr id="2536" name="Google Shape;2536;p54"/>
          <p:cNvSpPr txBox="1">
            <a:spLocks noGrp="1"/>
          </p:cNvSpPr>
          <p:nvPr>
            <p:ph type="title"/>
          </p:nvPr>
        </p:nvSpPr>
        <p:spPr>
          <a:xfrm>
            <a:off x="720000" y="849863"/>
            <a:ext cx="7704000" cy="3719087"/>
          </a:xfrm>
          <a:prstGeom prst="rect">
            <a:avLst/>
          </a:prstGeom>
        </p:spPr>
        <p:txBody>
          <a:bodyPr spcFirstLastPara="1" wrap="square" lIns="91425" tIns="91425" rIns="91425" bIns="91425" anchor="ctr" anchorCtr="0">
            <a:noAutofit/>
          </a:bodyPr>
          <a:lstStyle/>
          <a:p>
            <a:r>
              <a:rPr lang="en-US" b="1" dirty="0" smtClean="0"/>
              <a:t>PHẦN 2</a:t>
            </a:r>
            <a:br>
              <a:rPr lang="en-US" b="1" dirty="0" smtClean="0"/>
            </a:br>
            <a:r>
              <a:rPr lang="en-US" b="1" dirty="0" smtClean="0"/>
              <a:t/>
            </a:r>
            <a:br>
              <a:rPr lang="en-US" b="1" dirty="0" smtClean="0"/>
            </a:br>
            <a:r>
              <a:rPr lang="vi-VN" b="1" dirty="0"/>
              <a:t>Lưu trữ và lấy dữ liệu với Shared Preferences</a:t>
            </a:r>
            <a:br>
              <a:rPr lang="vi-VN" b="1" dirty="0"/>
            </a:br>
            <a:r>
              <a:rPr lang="en-US" b="1" dirty="0"/>
              <a:t/>
            </a:r>
            <a:br>
              <a:rPr lang="en-US" b="1" dirty="0"/>
            </a:br>
            <a:endParaRPr dirty="0"/>
          </a:p>
        </p:txBody>
      </p:sp>
      <p:sp>
        <p:nvSpPr>
          <p:cNvPr id="2537" name="Google Shape;2537;p54"/>
          <p:cNvSpPr/>
          <p:nvPr/>
        </p:nvSpPr>
        <p:spPr>
          <a:xfrm rot="3780533">
            <a:off x="8011449" y="-595863"/>
            <a:ext cx="2265068" cy="216582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8" name="Google Shape;2538;p54"/>
          <p:cNvGrpSpPr/>
          <p:nvPr/>
        </p:nvGrpSpPr>
        <p:grpSpPr>
          <a:xfrm rot="-8099954">
            <a:off x="-208205" y="-668214"/>
            <a:ext cx="1344367" cy="1995327"/>
            <a:chOff x="272875" y="1527563"/>
            <a:chExt cx="255950" cy="455000"/>
          </a:xfrm>
        </p:grpSpPr>
        <p:sp>
          <p:nvSpPr>
            <p:cNvPr id="2539" name="Google Shape;2539;p5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05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1"/>
        <p:cNvGrpSpPr/>
        <p:nvPr/>
      </p:nvGrpSpPr>
      <p:grpSpPr>
        <a:xfrm>
          <a:off x="0" y="0"/>
          <a:ext cx="0" cy="0"/>
          <a:chOff x="0" y="0"/>
          <a:chExt cx="0" cy="0"/>
        </a:xfrm>
      </p:grpSpPr>
      <p:sp>
        <p:nvSpPr>
          <p:cNvPr id="2269" name="Google Shape;2269;p47"/>
          <p:cNvSpPr txBox="1"/>
          <p:nvPr/>
        </p:nvSpPr>
        <p:spPr>
          <a:xfrm>
            <a:off x="838200" y="971550"/>
            <a:ext cx="7772400" cy="3276600"/>
          </a:xfrm>
          <a:prstGeom prst="rect">
            <a:avLst/>
          </a:prstGeom>
          <a:noFill/>
          <a:ln>
            <a:noFill/>
          </a:ln>
        </p:spPr>
        <p:txBody>
          <a:bodyPr spcFirstLastPara="1" wrap="square" lIns="91425" tIns="91425" rIns="91425" bIns="91425" anchor="ctr" anchorCtr="0">
            <a:noAutofit/>
          </a:bodyPr>
          <a:lstStyle/>
          <a:p>
            <a:r>
              <a:rPr lang="en-US" sz="3200" b="1" u="sng">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 SharedPerferences:</a:t>
            </a:r>
            <a:endParaRPr lang="en-US" sz="3200" u="sng">
              <a:solidFill>
                <a:srgbClr val="C00000"/>
              </a:solidFill>
              <a:effectLst>
                <a:outerShdw blurRad="38100" dist="38100" dir="2700000" algn="tl">
                  <a:srgbClr val="000000">
                    <a:alpha val="43137"/>
                  </a:srgbClr>
                </a:outerShdw>
              </a:effectLst>
              <a:latin typeface="Times New Roman" panose="02020603050405020304" pitchFamily="18" charset="0"/>
              <a:ea typeface="Open Sans"/>
              <a:cs typeface="Times New Roman" panose="02020603050405020304" pitchFamily="18" charset="0"/>
              <a:sym typeface="Open Sans"/>
            </a:endParaRPr>
          </a:p>
          <a:p>
            <a:pPr lvl="0"/>
            <a:endParaRPr lang="en-US" sz="1600" smtClean="0">
              <a:solidFill>
                <a:schemeClr val="dk2"/>
              </a:solidFill>
              <a:latin typeface="Open Sans"/>
              <a:ea typeface="Open Sans"/>
              <a:cs typeface="Open Sans"/>
              <a:sym typeface="Open Sans"/>
            </a:endParaRPr>
          </a:p>
          <a:p>
            <a:pPr lvl="0"/>
            <a:r>
              <a:rPr lang="en-US" sz="2000" smtClean="0">
                <a:solidFill>
                  <a:schemeClr val="dk2"/>
                </a:solidFill>
                <a:latin typeface="Times New Roman" panose="02020603050405020304" pitchFamily="18" charset="0"/>
                <a:ea typeface="Open Sans"/>
                <a:cs typeface="Times New Roman" panose="02020603050405020304" pitchFamily="18" charset="0"/>
                <a:sym typeface="Open Sans"/>
              </a:rPr>
              <a:t>SharedPreferences sharedPreferences = getSharedPreferences(SHARED_PREFERENCES_NAME,Context.MODE_PRIVATE);</a:t>
            </a:r>
          </a:p>
          <a:p>
            <a:pPr lvl="0"/>
            <a:r>
              <a:rPr lang="vi-VN"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Trong đó: </a:t>
            </a:r>
            <a:r>
              <a:rPr lang="vi-VN" sz="2000" b="1" smtClean="0">
                <a:latin typeface="Times New Roman" panose="02020603050405020304" pitchFamily="18" charset="0"/>
                <a:cs typeface="Times New Roman" panose="02020603050405020304" pitchFamily="18" charset="0"/>
              </a:rPr>
              <a:t>SHARE_PREFERENCES_NAME</a:t>
            </a:r>
            <a:r>
              <a:rPr lang="vi-VN" sz="2000">
                <a:latin typeface="Times New Roman" panose="02020603050405020304" pitchFamily="18" charset="0"/>
                <a:cs typeface="Times New Roman" panose="02020603050405020304" pitchFamily="18" charset="0"/>
              </a:rPr>
              <a:t> </a:t>
            </a:r>
            <a:r>
              <a:rPr lang="vi-VN" sz="2000"/>
              <a:t> là tên của file </a:t>
            </a:r>
            <a:r>
              <a:rPr lang="vi-VN" sz="2000" b="1"/>
              <a:t>Shared </a:t>
            </a:r>
            <a:r>
              <a:rPr lang="vi-VN" sz="2000" b="1" smtClean="0"/>
              <a:t>Preferences</a:t>
            </a:r>
            <a:r>
              <a:rPr lang="en-US" sz="2000" b="1" smtClean="0"/>
              <a:t>, </a:t>
            </a:r>
            <a:r>
              <a:rPr lang="en-US" sz="2000" smtClean="0"/>
              <a:t>một string</a:t>
            </a:r>
            <a:r>
              <a:rPr lang="vi-VN"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Chúng ta</a:t>
            </a:r>
            <a:r>
              <a:rPr lang="vi-VN" sz="200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chỉ cần nhập tên file thôi chứ không cần nhập đuôi file .xml. Vì mặc định sẽ có đuôi là .</a:t>
            </a:r>
            <a:r>
              <a:rPr lang="vi-VN" sz="2000" dirty="0" smtClean="0">
                <a:latin typeface="Times New Roman" panose="02020603050405020304" pitchFamily="18" charset="0"/>
                <a:cs typeface="Times New Roman" panose="02020603050405020304" pitchFamily="18" charset="0"/>
              </a:rPr>
              <a:t>xml</a:t>
            </a:r>
            <a:r>
              <a:rPr lang="en-US" sz="2000" dirty="0" smtClean="0">
                <a:latin typeface="Times New Roman" panose="02020603050405020304" pitchFamily="18" charset="0"/>
                <a:cs typeface="Times New Roman" panose="02020603050405020304" pitchFamily="18" charset="0"/>
              </a:rPr>
              <a:t>.</a:t>
            </a:r>
          </a:p>
          <a:p>
            <a:pPr lvl="0"/>
            <a:endParaRPr lang="en-US" sz="1600" dirty="0" smtClean="0">
              <a:solidFill>
                <a:schemeClr val="dk2"/>
              </a:solidFill>
              <a:latin typeface="Open Sans"/>
              <a:ea typeface="Open Sans"/>
              <a:cs typeface="Open Sans"/>
              <a:sym typeface="Open Sans"/>
            </a:endParaRPr>
          </a:p>
          <a:p>
            <a:pPr lvl="0"/>
            <a:endParaRPr sz="1600" dirty="0">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p:cNvSpPr>
            <a:spLocks noGrp="1"/>
          </p:cNvSpPr>
          <p:nvPr>
            <p:ph type="body" idx="1"/>
          </p:nvPr>
        </p:nvSpPr>
        <p:spPr>
          <a:xfrm>
            <a:off x="762000" y="666750"/>
            <a:ext cx="7696200" cy="3886200"/>
          </a:xfrm>
        </p:spPr>
        <p:txBody>
          <a:bodyPr/>
          <a:lstStyle/>
          <a:p>
            <a:pPr marL="139700" indent="0">
              <a:buNone/>
            </a:pPr>
            <a:r>
              <a:rPr lang="vi-VN" sz="3200">
                <a:solidFill>
                  <a:srgbClr val="FF0000"/>
                </a:solidFill>
                <a:latin typeface="+mj-lt"/>
              </a:rPr>
              <a:t>Lưu trữ</a:t>
            </a:r>
            <a:r>
              <a:rPr lang="vi-VN" sz="3200" smtClean="0">
                <a:solidFill>
                  <a:srgbClr val="FF0000"/>
                </a:solidFill>
                <a:latin typeface="+mj-lt"/>
              </a:rPr>
              <a:t>:</a:t>
            </a:r>
            <a:endParaRPr lang="vi-VN" sz="3200">
              <a:solidFill>
                <a:srgbClr val="FF0000"/>
              </a:solidFill>
              <a:latin typeface="+mj-lt"/>
            </a:endParaRPr>
          </a:p>
          <a:p>
            <a:pPr marL="139700" indent="0">
              <a:buNone/>
            </a:pPr>
            <a:r>
              <a:rPr lang="vi-VN" sz="1600">
                <a:latin typeface="+mj-lt"/>
              </a:rPr>
              <a:t>Để lưu trữ data chúng ta cần tạo một đối tượng Editor từ </a:t>
            </a:r>
            <a:r>
              <a:rPr lang="vi-VN" sz="1600">
                <a:solidFill>
                  <a:schemeClr val="bg2">
                    <a:lumMod val="60000"/>
                    <a:lumOff val="40000"/>
                  </a:schemeClr>
                </a:solidFill>
                <a:latin typeface="+mj-lt"/>
              </a:rPr>
              <a:t>sharedPreferences</a:t>
            </a:r>
            <a:r>
              <a:rPr lang="vi-VN" sz="1600">
                <a:latin typeface="+mj-lt"/>
              </a:rPr>
              <a:t> đã tạo ở tên bằng cách:</a:t>
            </a:r>
          </a:p>
          <a:p>
            <a:pPr marL="139700" indent="0">
              <a:buNone/>
            </a:pPr>
            <a:r>
              <a:rPr lang="vi-VN" sz="1600">
                <a:solidFill>
                  <a:schemeClr val="bg2">
                    <a:lumMod val="60000"/>
                    <a:lumOff val="40000"/>
                  </a:schemeClr>
                </a:solidFill>
                <a:latin typeface="+mj-lt"/>
              </a:rPr>
              <a:t>SharedPreferences.Editor editor = sharedPreferences.edit();</a:t>
            </a:r>
          </a:p>
          <a:p>
            <a:pPr marL="139700" indent="0">
              <a:buNone/>
            </a:pPr>
            <a:r>
              <a:rPr lang="vi-VN" sz="1600">
                <a:latin typeface="+mj-lt"/>
              </a:rPr>
              <a:t>Sau đó sử dụng các phương thức có tiền tố </a:t>
            </a:r>
            <a:r>
              <a:rPr lang="vi-VN" sz="1600">
                <a:solidFill>
                  <a:schemeClr val="bg2">
                    <a:lumMod val="60000"/>
                    <a:lumOff val="40000"/>
                  </a:schemeClr>
                </a:solidFill>
                <a:latin typeface="+mj-lt"/>
              </a:rPr>
              <a:t>putX(String key, value)</a:t>
            </a:r>
            <a:r>
              <a:rPr lang="vi-VN" sz="1600">
                <a:latin typeface="+mj-lt"/>
              </a:rPr>
              <a:t> để lưu trữ cặp key – value.</a:t>
            </a:r>
          </a:p>
          <a:p>
            <a:pPr marL="139700" indent="0">
              <a:buNone/>
            </a:pPr>
            <a:r>
              <a:rPr lang="vi-VN" sz="1600">
                <a:latin typeface="+mj-lt"/>
              </a:rPr>
              <a:t>Sau khi put các giá trị thì chúng ta gọi phương thức </a:t>
            </a:r>
            <a:r>
              <a:rPr lang="vi-VN" sz="1600">
                <a:solidFill>
                  <a:schemeClr val="bg2">
                    <a:lumMod val="60000"/>
                    <a:lumOff val="40000"/>
                  </a:schemeClr>
                </a:solidFill>
                <a:latin typeface="+mj-lt"/>
              </a:rPr>
              <a:t>editor.apply();</a:t>
            </a:r>
            <a:r>
              <a:rPr lang="vi-VN" sz="1600">
                <a:latin typeface="+mj-lt"/>
              </a:rPr>
              <a:t> hoặc </a:t>
            </a:r>
            <a:r>
              <a:rPr lang="vi-VN" sz="1600">
                <a:solidFill>
                  <a:schemeClr val="bg2">
                    <a:lumMod val="60000"/>
                    <a:lumOff val="40000"/>
                  </a:schemeClr>
                </a:solidFill>
                <a:latin typeface="+mj-lt"/>
              </a:rPr>
              <a:t>editer.commit();</a:t>
            </a:r>
            <a:r>
              <a:rPr lang="vi-VN" sz="1600">
                <a:latin typeface="+mj-lt"/>
              </a:rPr>
              <a:t> để tiến hành ghi các giá trị ở trên xuống ứng dụng dưới dạng file .xml.</a:t>
            </a:r>
          </a:p>
          <a:p>
            <a:pPr marL="139700" indent="0">
              <a:buNone/>
            </a:pPr>
            <a:r>
              <a:rPr lang="vi-VN" sz="1600">
                <a:latin typeface="+mj-lt"/>
              </a:rPr>
              <a:t>File  .xml được lưu có đường dẫn như sau:</a:t>
            </a:r>
          </a:p>
          <a:p>
            <a:pPr marL="139700" indent="0">
              <a:buNone/>
            </a:pPr>
            <a:r>
              <a:rPr lang="vi-VN" sz="1600">
                <a:solidFill>
                  <a:schemeClr val="bg2">
                    <a:lumMod val="60000"/>
                    <a:lumOff val="40000"/>
                  </a:schemeClr>
                </a:solidFill>
                <a:latin typeface="+mj-lt"/>
              </a:rPr>
              <a:t>DATA/data/[application package name]/shared_prefs/shared_preferences_name.xml</a:t>
            </a:r>
          </a:p>
          <a:p>
            <a:pPr marL="139700" indent="0">
              <a:buNone/>
            </a:pPr>
            <a:endParaRPr lang="en-US" sz="1600">
              <a:latin typeface="+mj-lt"/>
            </a:endParaRPr>
          </a:p>
        </p:txBody>
      </p:sp>
    </p:spTree>
    <p:extLst>
      <p:ext uri="{BB962C8B-B14F-4D97-AF65-F5344CB8AC3E}">
        <p14:creationId xmlns:p14="http://schemas.microsoft.com/office/powerpoint/2010/main" val="345696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7"/>
        <p:cNvGrpSpPr/>
        <p:nvPr/>
      </p:nvGrpSpPr>
      <p:grpSpPr>
        <a:xfrm>
          <a:off x="0" y="0"/>
          <a:ext cx="0" cy="0"/>
          <a:chOff x="0" y="0"/>
          <a:chExt cx="0" cy="0"/>
        </a:xfrm>
      </p:grpSpPr>
      <p:sp>
        <p:nvSpPr>
          <p:cNvPr id="2322" name="Google Shape;2322;p48"/>
          <p:cNvSpPr txBox="1">
            <a:spLocks noGrp="1"/>
          </p:cNvSpPr>
          <p:nvPr>
            <p:ph type="subTitle" idx="2"/>
          </p:nvPr>
        </p:nvSpPr>
        <p:spPr>
          <a:xfrm>
            <a:off x="544024" y="514350"/>
            <a:ext cx="7685576" cy="3761545"/>
          </a:xfrm>
          <a:prstGeom prst="rect">
            <a:avLst/>
          </a:prstGeom>
        </p:spPr>
        <p:txBody>
          <a:bodyPr spcFirstLastPara="1" wrap="square" lIns="91425" tIns="91425" rIns="91425" bIns="91425" anchor="t" anchorCtr="0">
            <a:noAutofit/>
          </a:bodyPr>
          <a:lstStyle/>
          <a:p>
            <a:pPr marL="0" lvl="0" indent="0" algn="l"/>
            <a:r>
              <a:rPr lang="vi-VN" sz="1600" dirty="0">
                <a:solidFill>
                  <a:schemeClr val="tx1">
                    <a:lumMod val="50000"/>
                  </a:schemeClr>
                </a:solidFill>
                <a:latin typeface="+mn-lt"/>
              </a:rPr>
              <a:t>Lưu ý: Nếu các bạn đã put data mà không gọi phương thức apply() hoặc commit() thì những thay đổi này vẫn không được ghi xuống file .xml. Vì vậy hãy nhớ rằng nếu có thay đổi thì thì phải gọi phương thức apply() hoặc commit() để lưu trữ những thay đổi đó</a:t>
            </a:r>
            <a:r>
              <a:rPr lang="vi-VN" sz="1600" dirty="0" smtClean="0">
                <a:solidFill>
                  <a:schemeClr val="tx1">
                    <a:lumMod val="50000"/>
                  </a:schemeClr>
                </a:solidFill>
                <a:latin typeface="+mn-lt"/>
              </a:rPr>
              <a:t>.</a:t>
            </a:r>
            <a:endParaRPr lang="en-US" sz="1600" dirty="0" smtClean="0">
              <a:solidFill>
                <a:schemeClr val="tx1">
                  <a:lumMod val="50000"/>
                </a:schemeClr>
              </a:solidFill>
              <a:latin typeface="+mn-lt"/>
            </a:endParaRPr>
          </a:p>
          <a:p>
            <a:pPr marL="0" lvl="0" indent="0" algn="l"/>
            <a:r>
              <a:rPr lang="en-US" sz="1600" b="1" u="sng" dirty="0">
                <a:solidFill>
                  <a:schemeClr val="tx1">
                    <a:lumMod val="50000"/>
                  </a:schemeClr>
                </a:solidFill>
                <a:latin typeface="+mn-lt"/>
              </a:rPr>
              <a:t>Ví dụ</a:t>
            </a:r>
            <a:r>
              <a:rPr lang="en-US" sz="1600" b="1" u="sng" dirty="0" smtClean="0">
                <a:solidFill>
                  <a:schemeClr val="tx1">
                    <a:lumMod val="50000"/>
                  </a:schemeClr>
                </a:solidFill>
                <a:latin typeface="+mn-lt"/>
              </a:rPr>
              <a:t>:</a:t>
            </a:r>
            <a:endParaRPr lang="en-US" sz="1600" b="1" u="sng" dirty="0">
              <a:solidFill>
                <a:schemeClr val="tx1">
                  <a:lumMod val="50000"/>
                </a:schemeClr>
              </a:solidFill>
              <a:latin typeface="+mn-lt"/>
            </a:endParaRPr>
          </a:p>
          <a:p>
            <a:pPr marL="0" lvl="0" indent="0" algn="l"/>
            <a:endParaRPr lang="en-US" sz="1600" dirty="0">
              <a:solidFill>
                <a:srgbClr val="AAAAAA"/>
              </a:solidFill>
              <a:latin typeface="inherit"/>
            </a:endParaRPr>
          </a:p>
          <a:p>
            <a:pPr algn="l" fontAlgn="t"/>
            <a:r>
              <a:rPr lang="en-US" sz="1600" dirty="0">
                <a:solidFill>
                  <a:srgbClr val="5C2699"/>
                </a:solidFill>
                <a:latin typeface="inherit"/>
              </a:rPr>
              <a:t>editor</a:t>
            </a:r>
            <a:r>
              <a:rPr lang="en-US" sz="1600" dirty="0">
                <a:solidFill>
                  <a:srgbClr val="333333"/>
                </a:solidFill>
                <a:latin typeface="inherit"/>
              </a:rPr>
              <a:t>.</a:t>
            </a:r>
            <a:r>
              <a:rPr lang="en-US" sz="1600" dirty="0">
                <a:solidFill>
                  <a:srgbClr val="2E0D6E"/>
                </a:solidFill>
                <a:latin typeface="inherit"/>
              </a:rPr>
              <a:t>putBoolean</a:t>
            </a:r>
            <a:r>
              <a:rPr lang="en-US" sz="1600" dirty="0">
                <a:solidFill>
                  <a:srgbClr val="333333"/>
                </a:solidFill>
                <a:latin typeface="inherit"/>
              </a:rPr>
              <a:t>(</a:t>
            </a:r>
            <a:r>
              <a:rPr lang="en-US" sz="1600" dirty="0">
                <a:solidFill>
                  <a:srgbClr val="C41A16"/>
                </a:solidFill>
                <a:latin typeface="inherit"/>
              </a:rPr>
              <a:t>"key_name1"</a:t>
            </a:r>
            <a:r>
              <a:rPr lang="en-US" sz="1600" dirty="0">
                <a:solidFill>
                  <a:srgbClr val="333333"/>
                </a:solidFill>
                <a:latin typeface="inherit"/>
              </a:rPr>
              <a:t>,</a:t>
            </a:r>
            <a:r>
              <a:rPr lang="en-US" sz="1600" dirty="0">
                <a:solidFill>
                  <a:srgbClr val="006FE0"/>
                </a:solidFill>
                <a:latin typeface="inherit"/>
              </a:rPr>
              <a:t> </a:t>
            </a:r>
            <a:r>
              <a:rPr lang="en-US" sz="1600" dirty="0">
                <a:solidFill>
                  <a:srgbClr val="5C2699"/>
                </a:solidFill>
                <a:latin typeface="inherit"/>
              </a:rPr>
              <a:t>true</a:t>
            </a:r>
            <a:r>
              <a:rPr lang="en-US" sz="1600" dirty="0">
                <a:solidFill>
                  <a:srgbClr val="333333"/>
                </a:solidFill>
                <a:latin typeface="inherit"/>
              </a:rPr>
              <a:t>);</a:t>
            </a:r>
            <a:r>
              <a:rPr lang="en-US" sz="1600" dirty="0">
                <a:solidFill>
                  <a:srgbClr val="006FE0"/>
                </a:solidFill>
                <a:latin typeface="inherit"/>
              </a:rPr>
              <a:t>           </a:t>
            </a:r>
            <a:r>
              <a:rPr lang="en-US" sz="1600" i="1" dirty="0">
                <a:solidFill>
                  <a:srgbClr val="007400"/>
                </a:solidFill>
                <a:latin typeface="inherit"/>
              </a:rPr>
              <a:t>// Saving boolean - true/false</a:t>
            </a:r>
            <a:endParaRPr lang="en-US" sz="1600" dirty="0">
              <a:solidFill>
                <a:srgbClr val="000000"/>
              </a:solidFill>
              <a:latin typeface="inherit"/>
            </a:endParaRPr>
          </a:p>
          <a:p>
            <a:pPr algn="l" fontAlgn="t"/>
            <a:r>
              <a:rPr lang="en-US" sz="1600" dirty="0">
                <a:solidFill>
                  <a:srgbClr val="5C2699"/>
                </a:solidFill>
                <a:latin typeface="inherit"/>
              </a:rPr>
              <a:t>editor</a:t>
            </a:r>
            <a:r>
              <a:rPr lang="en-US" sz="1600" dirty="0">
                <a:solidFill>
                  <a:srgbClr val="333333"/>
                </a:solidFill>
                <a:latin typeface="inherit"/>
              </a:rPr>
              <a:t>.</a:t>
            </a:r>
            <a:r>
              <a:rPr lang="en-US" sz="1600" dirty="0">
                <a:solidFill>
                  <a:srgbClr val="2E0D6E"/>
                </a:solidFill>
                <a:latin typeface="inherit"/>
              </a:rPr>
              <a:t>putInt</a:t>
            </a:r>
            <a:r>
              <a:rPr lang="en-US" sz="1600" dirty="0">
                <a:solidFill>
                  <a:srgbClr val="333333"/>
                </a:solidFill>
                <a:latin typeface="inherit"/>
              </a:rPr>
              <a:t>(</a:t>
            </a:r>
            <a:r>
              <a:rPr lang="en-US" sz="1600" dirty="0">
                <a:solidFill>
                  <a:srgbClr val="C41A16"/>
                </a:solidFill>
                <a:latin typeface="inherit"/>
              </a:rPr>
              <a:t>"key_name2"</a:t>
            </a:r>
            <a:r>
              <a:rPr lang="en-US" sz="1600" dirty="0">
                <a:solidFill>
                  <a:srgbClr val="333333"/>
                </a:solidFill>
                <a:latin typeface="inherit"/>
              </a:rPr>
              <a:t>,</a:t>
            </a:r>
            <a:r>
              <a:rPr lang="en-US" sz="1600" dirty="0">
                <a:solidFill>
                  <a:srgbClr val="006FE0"/>
                </a:solidFill>
                <a:latin typeface="inherit"/>
              </a:rPr>
              <a:t> </a:t>
            </a:r>
            <a:r>
              <a:rPr lang="en-US" sz="1600" dirty="0">
                <a:solidFill>
                  <a:srgbClr val="C41A16"/>
                </a:solidFill>
                <a:latin typeface="inherit"/>
              </a:rPr>
              <a:t>"int value"</a:t>
            </a:r>
            <a:r>
              <a:rPr lang="en-US" sz="1600" dirty="0">
                <a:solidFill>
                  <a:srgbClr val="333333"/>
                </a:solidFill>
                <a:latin typeface="inherit"/>
              </a:rPr>
              <a:t>);</a:t>
            </a:r>
            <a:r>
              <a:rPr lang="en-US" sz="1600" dirty="0">
                <a:solidFill>
                  <a:srgbClr val="006FE0"/>
                </a:solidFill>
                <a:latin typeface="inherit"/>
              </a:rPr>
              <a:t>        </a:t>
            </a:r>
            <a:r>
              <a:rPr lang="en-US" sz="1600" i="1" dirty="0">
                <a:solidFill>
                  <a:srgbClr val="007400"/>
                </a:solidFill>
                <a:latin typeface="inherit"/>
              </a:rPr>
              <a:t>// Saving integer</a:t>
            </a:r>
            <a:endParaRPr lang="en-US" sz="1600" dirty="0">
              <a:solidFill>
                <a:srgbClr val="000000"/>
              </a:solidFill>
              <a:latin typeface="inherit"/>
            </a:endParaRPr>
          </a:p>
          <a:p>
            <a:pPr algn="l" fontAlgn="t"/>
            <a:r>
              <a:rPr lang="en-US" sz="1600" dirty="0">
                <a:solidFill>
                  <a:srgbClr val="5C2699"/>
                </a:solidFill>
                <a:latin typeface="inherit"/>
              </a:rPr>
              <a:t>editor</a:t>
            </a:r>
            <a:r>
              <a:rPr lang="en-US" sz="1600" dirty="0">
                <a:solidFill>
                  <a:srgbClr val="333333"/>
                </a:solidFill>
                <a:latin typeface="inherit"/>
              </a:rPr>
              <a:t>.</a:t>
            </a:r>
            <a:r>
              <a:rPr lang="en-US" sz="1600" dirty="0">
                <a:solidFill>
                  <a:srgbClr val="2E0D6E"/>
                </a:solidFill>
                <a:latin typeface="inherit"/>
              </a:rPr>
              <a:t>putFloat</a:t>
            </a:r>
            <a:r>
              <a:rPr lang="en-US" sz="1600" dirty="0">
                <a:solidFill>
                  <a:srgbClr val="333333"/>
                </a:solidFill>
                <a:latin typeface="inherit"/>
              </a:rPr>
              <a:t>(</a:t>
            </a:r>
            <a:r>
              <a:rPr lang="en-US" sz="1600" dirty="0">
                <a:solidFill>
                  <a:srgbClr val="C41A16"/>
                </a:solidFill>
                <a:latin typeface="inherit"/>
              </a:rPr>
              <a:t>"key_name3"</a:t>
            </a:r>
            <a:r>
              <a:rPr lang="en-US" sz="1600" dirty="0">
                <a:solidFill>
                  <a:srgbClr val="333333"/>
                </a:solidFill>
                <a:latin typeface="inherit"/>
              </a:rPr>
              <a:t>,</a:t>
            </a:r>
            <a:r>
              <a:rPr lang="en-US" sz="1600" dirty="0">
                <a:solidFill>
                  <a:srgbClr val="006FE0"/>
                </a:solidFill>
                <a:latin typeface="inherit"/>
              </a:rPr>
              <a:t> </a:t>
            </a:r>
            <a:r>
              <a:rPr lang="en-US" sz="1600" dirty="0">
                <a:solidFill>
                  <a:srgbClr val="C41A16"/>
                </a:solidFill>
                <a:latin typeface="inherit"/>
              </a:rPr>
              <a:t>"float value"</a:t>
            </a:r>
            <a:r>
              <a:rPr lang="en-US" sz="1600" dirty="0">
                <a:solidFill>
                  <a:srgbClr val="333333"/>
                </a:solidFill>
                <a:latin typeface="inherit"/>
              </a:rPr>
              <a:t>);</a:t>
            </a:r>
            <a:r>
              <a:rPr lang="en-US" sz="1600" dirty="0">
                <a:solidFill>
                  <a:srgbClr val="006FE0"/>
                </a:solidFill>
                <a:latin typeface="inherit"/>
              </a:rPr>
              <a:t>    </a:t>
            </a:r>
            <a:r>
              <a:rPr lang="en-US" sz="1600" i="1" dirty="0">
                <a:solidFill>
                  <a:srgbClr val="007400"/>
                </a:solidFill>
                <a:latin typeface="inherit"/>
              </a:rPr>
              <a:t>// Saving float</a:t>
            </a:r>
            <a:endParaRPr lang="en-US" sz="1600" dirty="0">
              <a:solidFill>
                <a:srgbClr val="000000"/>
              </a:solidFill>
              <a:latin typeface="inherit"/>
            </a:endParaRPr>
          </a:p>
          <a:p>
            <a:pPr algn="l" fontAlgn="t"/>
            <a:r>
              <a:rPr lang="en-US" sz="1600" dirty="0">
                <a:solidFill>
                  <a:srgbClr val="5C2699"/>
                </a:solidFill>
                <a:latin typeface="inherit"/>
              </a:rPr>
              <a:t>editor</a:t>
            </a:r>
            <a:r>
              <a:rPr lang="en-US" sz="1600" dirty="0">
                <a:solidFill>
                  <a:srgbClr val="333333"/>
                </a:solidFill>
                <a:latin typeface="inherit"/>
              </a:rPr>
              <a:t>.</a:t>
            </a:r>
            <a:r>
              <a:rPr lang="en-US" sz="1600" dirty="0">
                <a:solidFill>
                  <a:srgbClr val="2E0D6E"/>
                </a:solidFill>
                <a:latin typeface="inherit"/>
              </a:rPr>
              <a:t>putLong</a:t>
            </a:r>
            <a:r>
              <a:rPr lang="en-US" sz="1600" dirty="0">
                <a:solidFill>
                  <a:srgbClr val="333333"/>
                </a:solidFill>
                <a:latin typeface="inherit"/>
              </a:rPr>
              <a:t>(</a:t>
            </a:r>
            <a:r>
              <a:rPr lang="en-US" sz="1600" dirty="0">
                <a:solidFill>
                  <a:srgbClr val="C41A16"/>
                </a:solidFill>
                <a:latin typeface="inherit"/>
              </a:rPr>
              <a:t>"key_name4"</a:t>
            </a:r>
            <a:r>
              <a:rPr lang="en-US" sz="1600" dirty="0">
                <a:solidFill>
                  <a:srgbClr val="333333"/>
                </a:solidFill>
                <a:latin typeface="inherit"/>
              </a:rPr>
              <a:t>,</a:t>
            </a:r>
            <a:r>
              <a:rPr lang="en-US" sz="1600" dirty="0">
                <a:solidFill>
                  <a:srgbClr val="006FE0"/>
                </a:solidFill>
                <a:latin typeface="inherit"/>
              </a:rPr>
              <a:t> </a:t>
            </a:r>
            <a:r>
              <a:rPr lang="en-US" sz="1600" dirty="0">
                <a:solidFill>
                  <a:srgbClr val="C41A16"/>
                </a:solidFill>
                <a:latin typeface="inherit"/>
              </a:rPr>
              <a:t>"long value"</a:t>
            </a:r>
            <a:r>
              <a:rPr lang="en-US" sz="1600" dirty="0">
                <a:solidFill>
                  <a:srgbClr val="333333"/>
                </a:solidFill>
                <a:latin typeface="inherit"/>
              </a:rPr>
              <a:t>);</a:t>
            </a:r>
            <a:r>
              <a:rPr lang="en-US" sz="1600" dirty="0">
                <a:solidFill>
                  <a:srgbClr val="006FE0"/>
                </a:solidFill>
                <a:latin typeface="inherit"/>
              </a:rPr>
              <a:t>      </a:t>
            </a:r>
            <a:r>
              <a:rPr lang="en-US" sz="1600" i="1" dirty="0">
                <a:solidFill>
                  <a:srgbClr val="007400"/>
                </a:solidFill>
                <a:latin typeface="inherit"/>
              </a:rPr>
              <a:t>// Saving long</a:t>
            </a:r>
            <a:endParaRPr lang="en-US" sz="1600" dirty="0">
              <a:solidFill>
                <a:srgbClr val="000000"/>
              </a:solidFill>
              <a:latin typeface="inherit"/>
            </a:endParaRPr>
          </a:p>
          <a:p>
            <a:pPr algn="l" fontAlgn="t"/>
            <a:r>
              <a:rPr lang="en-US" sz="1600" dirty="0">
                <a:solidFill>
                  <a:srgbClr val="5C2699"/>
                </a:solidFill>
                <a:latin typeface="inherit"/>
              </a:rPr>
              <a:t>editor</a:t>
            </a:r>
            <a:r>
              <a:rPr lang="en-US" sz="1600" dirty="0">
                <a:solidFill>
                  <a:srgbClr val="333333"/>
                </a:solidFill>
                <a:latin typeface="inherit"/>
              </a:rPr>
              <a:t>.</a:t>
            </a:r>
            <a:r>
              <a:rPr lang="en-US" sz="1600" dirty="0">
                <a:solidFill>
                  <a:srgbClr val="2E0D6E"/>
                </a:solidFill>
                <a:latin typeface="inherit"/>
              </a:rPr>
              <a:t>putString</a:t>
            </a:r>
            <a:r>
              <a:rPr lang="en-US" sz="1600" dirty="0">
                <a:solidFill>
                  <a:srgbClr val="333333"/>
                </a:solidFill>
                <a:latin typeface="inherit"/>
              </a:rPr>
              <a:t>(</a:t>
            </a:r>
            <a:r>
              <a:rPr lang="en-US" sz="1600" dirty="0">
                <a:solidFill>
                  <a:srgbClr val="C41A16"/>
                </a:solidFill>
                <a:latin typeface="inherit"/>
              </a:rPr>
              <a:t>"key_name5"</a:t>
            </a:r>
            <a:r>
              <a:rPr lang="en-US" sz="1600" dirty="0">
                <a:solidFill>
                  <a:srgbClr val="333333"/>
                </a:solidFill>
                <a:latin typeface="inherit"/>
              </a:rPr>
              <a:t>,</a:t>
            </a:r>
            <a:r>
              <a:rPr lang="en-US" sz="1600" dirty="0">
                <a:solidFill>
                  <a:srgbClr val="006FE0"/>
                </a:solidFill>
                <a:latin typeface="inherit"/>
              </a:rPr>
              <a:t> </a:t>
            </a:r>
            <a:r>
              <a:rPr lang="en-US" sz="1600" dirty="0">
                <a:solidFill>
                  <a:srgbClr val="C41A16"/>
                </a:solidFill>
                <a:latin typeface="inherit"/>
              </a:rPr>
              <a:t>"string value"</a:t>
            </a:r>
            <a:r>
              <a:rPr lang="en-US" sz="1600" dirty="0">
                <a:solidFill>
                  <a:srgbClr val="333333"/>
                </a:solidFill>
                <a:latin typeface="inherit"/>
              </a:rPr>
              <a:t>);</a:t>
            </a:r>
            <a:r>
              <a:rPr lang="en-US" sz="1600" dirty="0">
                <a:solidFill>
                  <a:srgbClr val="006FE0"/>
                </a:solidFill>
                <a:latin typeface="inherit"/>
              </a:rPr>
              <a:t>  </a:t>
            </a:r>
            <a:r>
              <a:rPr lang="en-US" sz="1600" i="1" dirty="0">
                <a:solidFill>
                  <a:srgbClr val="007400"/>
                </a:solidFill>
                <a:latin typeface="inherit"/>
              </a:rPr>
              <a:t>// Saving string</a:t>
            </a:r>
            <a:endParaRPr lang="en-US" sz="1600" dirty="0">
              <a:solidFill>
                <a:srgbClr val="000000"/>
              </a:solidFill>
              <a:latin typeface="inherit"/>
            </a:endParaRPr>
          </a:p>
          <a:p>
            <a:pPr algn="l" fontAlgn="t"/>
            <a:r>
              <a:rPr lang="en-US" sz="1600" dirty="0">
                <a:solidFill>
                  <a:srgbClr val="000000"/>
                </a:solidFill>
                <a:latin typeface="inherit"/>
              </a:rPr>
              <a:t> </a:t>
            </a:r>
          </a:p>
          <a:p>
            <a:pPr algn="l" fontAlgn="t"/>
            <a:r>
              <a:rPr lang="en-US" sz="1600" i="1" dirty="0">
                <a:solidFill>
                  <a:srgbClr val="007400"/>
                </a:solidFill>
                <a:latin typeface="inherit"/>
              </a:rPr>
              <a:t>// Save the changes in SharedPreferences</a:t>
            </a:r>
            <a:endParaRPr lang="en-US" sz="1600" dirty="0">
              <a:solidFill>
                <a:srgbClr val="000000"/>
              </a:solidFill>
              <a:latin typeface="inherit"/>
            </a:endParaRPr>
          </a:p>
          <a:p>
            <a:pPr algn="l" fontAlgn="t"/>
            <a:r>
              <a:rPr lang="en-US" sz="1600" dirty="0">
                <a:solidFill>
                  <a:srgbClr val="5C2699"/>
                </a:solidFill>
                <a:latin typeface="inherit"/>
              </a:rPr>
              <a:t>editer</a:t>
            </a:r>
            <a:r>
              <a:rPr lang="en-US" sz="1600" dirty="0">
                <a:solidFill>
                  <a:srgbClr val="333333"/>
                </a:solidFill>
                <a:latin typeface="inherit"/>
              </a:rPr>
              <a:t>.</a:t>
            </a:r>
            <a:r>
              <a:rPr lang="en-US" sz="1600" dirty="0">
                <a:solidFill>
                  <a:srgbClr val="2E0D6E"/>
                </a:solidFill>
                <a:latin typeface="inherit"/>
              </a:rPr>
              <a:t>apply</a:t>
            </a:r>
            <a:r>
              <a:rPr lang="en-US" sz="1600" dirty="0">
                <a:solidFill>
                  <a:srgbClr val="333333"/>
                </a:solidFill>
                <a:latin typeface="inherit"/>
              </a:rPr>
              <a:t>();</a:t>
            </a:r>
            <a:endParaRPr lang="en-US" sz="1600" dirty="0">
              <a:solidFill>
                <a:srgbClr val="000000"/>
              </a:solidFill>
              <a:latin typeface="inherit"/>
            </a:endParaRPr>
          </a:p>
          <a:p>
            <a:pPr marL="0" lvl="0" indent="0" algn="l"/>
            <a:endParaRPr sz="1600" dirty="0">
              <a:solidFill>
                <a:schemeClr val="tx1">
                  <a:lumMod val="50000"/>
                </a:schemeClr>
              </a:solidFill>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327</Words>
  <Application>Microsoft Office PowerPoint</Application>
  <PresentationFormat>Trình chiếu Trên màn hình (16:9)</PresentationFormat>
  <Paragraphs>63</Paragraphs>
  <Slides>14</Slides>
  <Notes>11</Notes>
  <HiddenSlides>0</HiddenSlides>
  <MMClips>0</MMClips>
  <ScaleCrop>false</ScaleCrop>
  <HeadingPairs>
    <vt:vector size="6" baseType="variant">
      <vt:variant>
        <vt:lpstr>Phông được Dùng</vt:lpstr>
      </vt:variant>
      <vt:variant>
        <vt:i4>8</vt:i4>
      </vt:variant>
      <vt:variant>
        <vt:lpstr>Chủ đề</vt:lpstr>
      </vt:variant>
      <vt:variant>
        <vt:i4>2</vt:i4>
      </vt:variant>
      <vt:variant>
        <vt:lpstr>Tiêu đề Bản chiếu</vt:lpstr>
      </vt:variant>
      <vt:variant>
        <vt:i4>14</vt:i4>
      </vt:variant>
    </vt:vector>
  </HeadingPairs>
  <TitlesOfParts>
    <vt:vector size="24" baseType="lpstr">
      <vt:lpstr>Proxima Nova</vt:lpstr>
      <vt:lpstr>inherit</vt:lpstr>
      <vt:lpstr>Fira Sans Extra Condensed Medium</vt:lpstr>
      <vt:lpstr>Proxima Nova Semibold</vt:lpstr>
      <vt:lpstr>Overpass Black</vt:lpstr>
      <vt:lpstr>Open Sans</vt:lpstr>
      <vt:lpstr>Arial</vt:lpstr>
      <vt:lpstr>Times New Roman</vt:lpstr>
      <vt:lpstr>Aqua Marketing Plan by Slidego</vt:lpstr>
      <vt:lpstr>Slidesgo Final Pages</vt:lpstr>
      <vt:lpstr>Shared Preferences</vt:lpstr>
      <vt:lpstr>PHẦN 1 Tìm hiểu Shared Preferences trong android </vt:lpstr>
      <vt:lpstr>Shared Preferences trong android là gì? </vt:lpstr>
      <vt:lpstr>Shared Preferences được dùng khi nào?</vt:lpstr>
      <vt:lpstr>Tại sao phải sử dụng Shared Preferences</vt:lpstr>
      <vt:lpstr>PHẦN 2  Lưu trữ và lấy dữ liệu với Shared Preferences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Preferences</dc:title>
  <cp:lastModifiedBy>Đặng Gia Bảo</cp:lastModifiedBy>
  <cp:revision>19</cp:revision>
  <dcterms:modified xsi:type="dcterms:W3CDTF">2021-11-17T13:16:22Z</dcterms:modified>
</cp:coreProperties>
</file>