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696" r:id="rId3"/>
    <p:sldMasterId id="2147483726" r:id="rId4"/>
  </p:sldMasterIdLst>
  <p:notesMasterIdLst>
    <p:notesMasterId r:id="rId23"/>
  </p:notesMasterIdLst>
  <p:sldIdLst>
    <p:sldId id="256" r:id="rId5"/>
    <p:sldId id="257" r:id="rId6"/>
    <p:sldId id="258" r:id="rId7"/>
    <p:sldId id="267" r:id="rId8"/>
    <p:sldId id="268" r:id="rId9"/>
    <p:sldId id="269" r:id="rId10"/>
    <p:sldId id="270" r:id="rId11"/>
    <p:sldId id="271" r:id="rId12"/>
    <p:sldId id="272" r:id="rId13"/>
    <p:sldId id="274" r:id="rId14"/>
    <p:sldId id="273" r:id="rId15"/>
    <p:sldId id="260" r:id="rId16"/>
    <p:sldId id="261" r:id="rId17"/>
    <p:sldId id="263" r:id="rId18"/>
    <p:sldId id="275" r:id="rId19"/>
    <p:sldId id="276"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6BEFB-6F63-4B31-9041-921880C392FB}" type="datetimeFigureOut">
              <a:rPr lang="en-US" smtClean="0"/>
              <a:t>10/21/2021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8F3F-7401-4B77-AA47-77D9EDFBA03F}" type="slidenum">
              <a:rPr lang="en-US" smtClean="0"/>
              <a:t>‹#›</a:t>
            </a:fld>
            <a:endParaRPr lang="en-US"/>
          </a:p>
        </p:txBody>
      </p:sp>
    </p:spTree>
    <p:extLst>
      <p:ext uri="{BB962C8B-B14F-4D97-AF65-F5344CB8AC3E}">
        <p14:creationId xmlns:p14="http://schemas.microsoft.com/office/powerpoint/2010/main" val="413563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166" y="5964300"/>
            <a:ext cx="5487983" cy="102585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9287033" y="-208833"/>
            <a:ext cx="3271267" cy="2107333"/>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9115900" y="-7198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3995726">
            <a:off x="-174163" y="4873488"/>
            <a:ext cx="2932680" cy="2650033"/>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644234">
            <a:off x="8117719" y="4830355"/>
            <a:ext cx="4693880" cy="23991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64333" y="-984699"/>
            <a:ext cx="4100724" cy="296377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430479">
            <a:off x="65221" y="-297146"/>
            <a:ext cx="2874479" cy="259744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465201" y="4154534"/>
            <a:ext cx="3053500" cy="294193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txBox="1">
            <a:spLocks noGrp="1"/>
          </p:cNvSpPr>
          <p:nvPr>
            <p:ph type="ctrTitle"/>
          </p:nvPr>
        </p:nvSpPr>
        <p:spPr>
          <a:xfrm>
            <a:off x="2129333" y="1825400"/>
            <a:ext cx="6821200" cy="25568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6667">
                <a:latin typeface="Commissioner ExtraBold"/>
                <a:ea typeface="Commissioner ExtraBold"/>
                <a:cs typeface="Commissioner ExtraBold"/>
                <a:sym typeface="Commissioner Extra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vi-VN" smtClean="0"/>
              <a:t>Bấm để sửa kiểu tiêu đề Bản cái</a:t>
            </a:r>
            <a:endParaRPr/>
          </a:p>
        </p:txBody>
      </p:sp>
      <p:sp>
        <p:nvSpPr>
          <p:cNvPr id="18" name="Google Shape;18;p2"/>
          <p:cNvSpPr txBox="1">
            <a:spLocks noGrp="1"/>
          </p:cNvSpPr>
          <p:nvPr>
            <p:ph type="subTitle" idx="1"/>
          </p:nvPr>
        </p:nvSpPr>
        <p:spPr>
          <a:xfrm>
            <a:off x="2350533" y="4810133"/>
            <a:ext cx="4750800" cy="3932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07686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p:nvPr/>
        </p:nvSpPr>
        <p:spPr>
          <a:xfrm>
            <a:off x="3726168" y="5741833"/>
            <a:ext cx="6329625" cy="118318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1"/>
          <p:cNvSpPr/>
          <p:nvPr/>
        </p:nvSpPr>
        <p:spPr>
          <a:xfrm rot="5400000">
            <a:off x="-628181" y="5112391"/>
            <a:ext cx="2994905" cy="194746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1"/>
          <p:cNvSpPr/>
          <p:nvPr/>
        </p:nvSpPr>
        <p:spPr>
          <a:xfrm flipH="1">
            <a:off x="-41300" y="-53300"/>
            <a:ext cx="4685763" cy="3018544"/>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1"/>
          <p:cNvSpPr/>
          <p:nvPr/>
        </p:nvSpPr>
        <p:spPr>
          <a:xfrm>
            <a:off x="9030167" y="52004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1"/>
          <p:cNvSpPr txBox="1">
            <a:spLocks noGrp="1"/>
          </p:cNvSpPr>
          <p:nvPr>
            <p:ph type="title" hasCustomPrompt="1"/>
          </p:nvPr>
        </p:nvSpPr>
        <p:spPr>
          <a:xfrm>
            <a:off x="5234033" y="1875800"/>
            <a:ext cx="6069200" cy="26180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4" name="Google Shape;74;p11"/>
          <p:cNvSpPr txBox="1">
            <a:spLocks noGrp="1"/>
          </p:cNvSpPr>
          <p:nvPr>
            <p:ph type="subTitle" idx="1"/>
          </p:nvPr>
        </p:nvSpPr>
        <p:spPr>
          <a:xfrm>
            <a:off x="5236209" y="4456833"/>
            <a:ext cx="60648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323230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1089074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p:nvPr/>
        </p:nvSpPr>
        <p:spPr>
          <a:xfrm>
            <a:off x="10554900" y="5591201"/>
            <a:ext cx="2051347" cy="1333908"/>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3"/>
          <p:cNvSpPr/>
          <p:nvPr/>
        </p:nvSpPr>
        <p:spPr>
          <a:xfrm rot="5400000">
            <a:off x="284013" y="4507601"/>
            <a:ext cx="1333908" cy="3961591"/>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p:nvPr/>
        </p:nvSpPr>
        <p:spPr>
          <a:xfrm>
            <a:off x="-908633" y="-1132176"/>
            <a:ext cx="3719207" cy="268803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9837234" y="5287301"/>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82" name="Google Shape;82;p13"/>
          <p:cNvSpPr txBox="1">
            <a:spLocks noGrp="1"/>
          </p:cNvSpPr>
          <p:nvPr>
            <p:ph type="title" idx="2"/>
          </p:nvPr>
        </p:nvSpPr>
        <p:spPr>
          <a:xfrm>
            <a:off x="2264000" y="21436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83" name="Google Shape;83;p13"/>
          <p:cNvSpPr txBox="1">
            <a:spLocks noGrp="1"/>
          </p:cNvSpPr>
          <p:nvPr>
            <p:ph type="subTitle" idx="1"/>
          </p:nvPr>
        </p:nvSpPr>
        <p:spPr>
          <a:xfrm>
            <a:off x="2265200" y="3073099"/>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84" name="Google Shape;84;p13"/>
          <p:cNvSpPr txBox="1">
            <a:spLocks noGrp="1"/>
          </p:cNvSpPr>
          <p:nvPr>
            <p:ph type="title" idx="3" hasCustomPrompt="1"/>
          </p:nvPr>
        </p:nvSpPr>
        <p:spPr>
          <a:xfrm>
            <a:off x="1087144" y="2196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5" name="Google Shape;85;p13"/>
          <p:cNvSpPr txBox="1">
            <a:spLocks noGrp="1"/>
          </p:cNvSpPr>
          <p:nvPr>
            <p:ph type="title" idx="4"/>
          </p:nvPr>
        </p:nvSpPr>
        <p:spPr>
          <a:xfrm>
            <a:off x="2229127" y="42028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86" name="Google Shape;86;p13"/>
          <p:cNvSpPr txBox="1">
            <a:spLocks noGrp="1"/>
          </p:cNvSpPr>
          <p:nvPr>
            <p:ph type="subTitle" idx="5"/>
          </p:nvPr>
        </p:nvSpPr>
        <p:spPr>
          <a:xfrm>
            <a:off x="2230328" y="5131688"/>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87" name="Google Shape;87;p13"/>
          <p:cNvSpPr txBox="1">
            <a:spLocks noGrp="1"/>
          </p:cNvSpPr>
          <p:nvPr>
            <p:ph type="title" idx="6" hasCustomPrompt="1"/>
          </p:nvPr>
        </p:nvSpPr>
        <p:spPr>
          <a:xfrm>
            <a:off x="1085088" y="4230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8" name="Google Shape;88;p13"/>
          <p:cNvSpPr txBox="1">
            <a:spLocks noGrp="1"/>
          </p:cNvSpPr>
          <p:nvPr>
            <p:ph type="title" idx="7"/>
          </p:nvPr>
        </p:nvSpPr>
        <p:spPr>
          <a:xfrm>
            <a:off x="7580101" y="2168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89" name="Google Shape;89;p13"/>
          <p:cNvSpPr txBox="1">
            <a:spLocks noGrp="1"/>
          </p:cNvSpPr>
          <p:nvPr>
            <p:ph type="subTitle" idx="8"/>
          </p:nvPr>
        </p:nvSpPr>
        <p:spPr>
          <a:xfrm>
            <a:off x="7581237" y="3072384"/>
            <a:ext cx="3658800" cy="677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90" name="Google Shape;90;p13"/>
          <p:cNvSpPr txBox="1">
            <a:spLocks noGrp="1"/>
          </p:cNvSpPr>
          <p:nvPr>
            <p:ph type="title" idx="9" hasCustomPrompt="1"/>
          </p:nvPr>
        </p:nvSpPr>
        <p:spPr>
          <a:xfrm>
            <a:off x="6439191" y="2196481"/>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91" name="Google Shape;91;p13"/>
          <p:cNvSpPr txBox="1">
            <a:spLocks noGrp="1"/>
          </p:cNvSpPr>
          <p:nvPr>
            <p:ph type="title" idx="13"/>
          </p:nvPr>
        </p:nvSpPr>
        <p:spPr>
          <a:xfrm>
            <a:off x="7580101" y="4202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92" name="Google Shape;92;p13"/>
          <p:cNvSpPr txBox="1">
            <a:spLocks noGrp="1"/>
          </p:cNvSpPr>
          <p:nvPr>
            <p:ph type="subTitle" idx="14"/>
          </p:nvPr>
        </p:nvSpPr>
        <p:spPr>
          <a:xfrm>
            <a:off x="7581237" y="5132880"/>
            <a:ext cx="36588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93" name="Google Shape;93;p13"/>
          <p:cNvSpPr txBox="1">
            <a:spLocks noGrp="1"/>
          </p:cNvSpPr>
          <p:nvPr>
            <p:ph type="title" idx="15" hasCustomPrompt="1"/>
          </p:nvPr>
        </p:nvSpPr>
        <p:spPr>
          <a:xfrm>
            <a:off x="6439191" y="4230475"/>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3325563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sp>
        <p:nvSpPr>
          <p:cNvPr id="95" name="Google Shape;95;p14"/>
          <p:cNvSpPr/>
          <p:nvPr/>
        </p:nvSpPr>
        <p:spPr>
          <a:xfrm rot="10800000">
            <a:off x="9501691" y="-39849"/>
            <a:ext cx="2823616" cy="1836084"/>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4"/>
          <p:cNvSpPr/>
          <p:nvPr/>
        </p:nvSpPr>
        <p:spPr>
          <a:xfrm rot="10800000">
            <a:off x="-4124256" y="3510346"/>
            <a:ext cx="6245503" cy="402332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4"/>
          <p:cNvSpPr/>
          <p:nvPr/>
        </p:nvSpPr>
        <p:spPr>
          <a:xfrm rot="10800000">
            <a:off x="-4461853" y="2623459"/>
            <a:ext cx="7829120" cy="4910208"/>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4"/>
          <p:cNvSpPr txBox="1">
            <a:spLocks noGrp="1"/>
          </p:cNvSpPr>
          <p:nvPr>
            <p:ph type="title"/>
          </p:nvPr>
        </p:nvSpPr>
        <p:spPr>
          <a:xfrm>
            <a:off x="2127600" y="4209733"/>
            <a:ext cx="7936800" cy="4992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800" b="1">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99" name="Google Shape;99;p14"/>
          <p:cNvSpPr txBox="1">
            <a:spLocks noGrp="1"/>
          </p:cNvSpPr>
          <p:nvPr>
            <p:ph type="subTitle" idx="1"/>
          </p:nvPr>
        </p:nvSpPr>
        <p:spPr>
          <a:xfrm>
            <a:off x="2127600" y="2149067"/>
            <a:ext cx="7935200" cy="172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sz="3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vi-VN" smtClean="0"/>
              <a:t>Bấm để chỉnh sửa kiểu phụ đề của Bản cái</a:t>
            </a:r>
            <a:endParaRPr/>
          </a:p>
        </p:txBody>
      </p:sp>
    </p:spTree>
    <p:extLst>
      <p:ext uri="{BB962C8B-B14F-4D97-AF65-F5344CB8AC3E}">
        <p14:creationId xmlns:p14="http://schemas.microsoft.com/office/powerpoint/2010/main" val="2371297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0"/>
        <p:cNvGrpSpPr/>
        <p:nvPr/>
      </p:nvGrpSpPr>
      <p:grpSpPr>
        <a:xfrm>
          <a:off x="0" y="0"/>
          <a:ext cx="0" cy="0"/>
          <a:chOff x="0" y="0"/>
          <a:chExt cx="0" cy="0"/>
        </a:xfrm>
      </p:grpSpPr>
      <p:sp>
        <p:nvSpPr>
          <p:cNvPr id="101" name="Google Shape;101;p15"/>
          <p:cNvSpPr/>
          <p:nvPr/>
        </p:nvSpPr>
        <p:spPr>
          <a:xfrm rot="10800000" flipH="1">
            <a:off x="8968800" y="-311100"/>
            <a:ext cx="3929613" cy="2008431"/>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5"/>
          <p:cNvSpPr/>
          <p:nvPr/>
        </p:nvSpPr>
        <p:spPr>
          <a:xfrm rot="10800000" flipH="1">
            <a:off x="-1064333" y="4265693"/>
            <a:ext cx="4100724" cy="296377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5"/>
          <p:cNvSpPr/>
          <p:nvPr/>
        </p:nvSpPr>
        <p:spPr>
          <a:xfrm rot="10369521" flipH="1">
            <a:off x="-237113" y="4543804"/>
            <a:ext cx="2874479" cy="259744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5"/>
          <p:cNvSpPr/>
          <p:nvPr/>
        </p:nvSpPr>
        <p:spPr>
          <a:xfrm rot="10800000" flipH="1">
            <a:off x="9757901" y="-199835"/>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5"/>
          <p:cNvSpPr txBox="1">
            <a:spLocks noGrp="1"/>
          </p:cNvSpPr>
          <p:nvPr>
            <p:ph type="title"/>
          </p:nvPr>
        </p:nvSpPr>
        <p:spPr>
          <a:xfrm>
            <a:off x="2854600" y="1964317"/>
            <a:ext cx="6486000" cy="106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106" name="Google Shape;106;p15"/>
          <p:cNvSpPr txBox="1">
            <a:spLocks noGrp="1"/>
          </p:cNvSpPr>
          <p:nvPr>
            <p:ph type="subTitle" idx="1"/>
          </p:nvPr>
        </p:nvSpPr>
        <p:spPr>
          <a:xfrm>
            <a:off x="2851400" y="3148365"/>
            <a:ext cx="6489200" cy="167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240781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7"/>
        <p:cNvGrpSpPr/>
        <p:nvPr/>
      </p:nvGrpSpPr>
      <p:grpSpPr>
        <a:xfrm>
          <a:off x="0" y="0"/>
          <a:ext cx="0" cy="0"/>
          <a:chOff x="0" y="0"/>
          <a:chExt cx="0" cy="0"/>
        </a:xfrm>
      </p:grpSpPr>
      <p:sp>
        <p:nvSpPr>
          <p:cNvPr id="108" name="Google Shape;108;p16"/>
          <p:cNvSpPr/>
          <p:nvPr/>
        </p:nvSpPr>
        <p:spPr>
          <a:xfrm>
            <a:off x="-28366" y="-80933"/>
            <a:ext cx="3514209" cy="1515736"/>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6"/>
          <p:cNvSpPr/>
          <p:nvPr/>
        </p:nvSpPr>
        <p:spPr>
          <a:xfrm rot="10800000">
            <a:off x="8045671" y="59677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6"/>
          <p:cNvSpPr txBox="1">
            <a:spLocks noGrp="1"/>
          </p:cNvSpPr>
          <p:nvPr>
            <p:ph type="title"/>
          </p:nvPr>
        </p:nvSpPr>
        <p:spPr>
          <a:xfrm>
            <a:off x="1035065"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11" name="Google Shape;111;p16"/>
          <p:cNvSpPr txBox="1">
            <a:spLocks noGrp="1"/>
          </p:cNvSpPr>
          <p:nvPr>
            <p:ph type="subTitle" idx="1"/>
          </p:nvPr>
        </p:nvSpPr>
        <p:spPr>
          <a:xfrm>
            <a:off x="1037665" y="4958543"/>
            <a:ext cx="30792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12" name="Google Shape;112;p16"/>
          <p:cNvSpPr txBox="1">
            <a:spLocks noGrp="1"/>
          </p:cNvSpPr>
          <p:nvPr>
            <p:ph type="title" idx="2"/>
          </p:nvPr>
        </p:nvSpPr>
        <p:spPr>
          <a:xfrm>
            <a:off x="4553800"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13" name="Google Shape;113;p16"/>
          <p:cNvSpPr txBox="1">
            <a:spLocks noGrp="1"/>
          </p:cNvSpPr>
          <p:nvPr>
            <p:ph type="subTitle" idx="3"/>
          </p:nvPr>
        </p:nvSpPr>
        <p:spPr>
          <a:xfrm>
            <a:off x="4553800"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14" name="Google Shape;114;p16"/>
          <p:cNvSpPr txBox="1">
            <a:spLocks noGrp="1"/>
          </p:cNvSpPr>
          <p:nvPr>
            <p:ph type="title" idx="4"/>
          </p:nvPr>
        </p:nvSpPr>
        <p:spPr>
          <a:xfrm>
            <a:off x="8042468"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15" name="Google Shape;115;p16"/>
          <p:cNvSpPr txBox="1">
            <a:spLocks noGrp="1"/>
          </p:cNvSpPr>
          <p:nvPr>
            <p:ph type="subTitle" idx="5"/>
          </p:nvPr>
        </p:nvSpPr>
        <p:spPr>
          <a:xfrm>
            <a:off x="8042468"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16" name="Google Shape;116;p16"/>
          <p:cNvSpPr txBox="1">
            <a:spLocks noGrp="1"/>
          </p:cNvSpPr>
          <p:nvPr>
            <p:ph type="title" idx="6"/>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17" name="Google Shape;117;p16"/>
          <p:cNvSpPr/>
          <p:nvPr/>
        </p:nvSpPr>
        <p:spPr>
          <a:xfrm>
            <a:off x="10332134" y="4673367"/>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166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8"/>
        <p:cNvGrpSpPr/>
        <p:nvPr/>
      </p:nvGrpSpPr>
      <p:grpSpPr>
        <a:xfrm>
          <a:off x="0" y="0"/>
          <a:ext cx="0" cy="0"/>
          <a:chOff x="0" y="0"/>
          <a:chExt cx="0" cy="0"/>
        </a:xfrm>
      </p:grpSpPr>
      <p:sp>
        <p:nvSpPr>
          <p:cNvPr id="119" name="Google Shape;119;p17"/>
          <p:cNvSpPr/>
          <p:nvPr/>
        </p:nvSpPr>
        <p:spPr>
          <a:xfrm flipH="1">
            <a:off x="7758142" y="-1345295"/>
            <a:ext cx="4855631" cy="5215683"/>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p:nvPr/>
        </p:nvSpPr>
        <p:spPr>
          <a:xfrm flipH="1">
            <a:off x="8583719" y="1212239"/>
            <a:ext cx="1440199" cy="1416276"/>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7"/>
          <p:cNvSpPr/>
          <p:nvPr/>
        </p:nvSpPr>
        <p:spPr>
          <a:xfrm rot="10800000">
            <a:off x="7368482" y="4408269"/>
            <a:ext cx="5197324" cy="2656056"/>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p:nvPr/>
        </p:nvSpPr>
        <p:spPr>
          <a:xfrm>
            <a:off x="-25766" y="-116399"/>
            <a:ext cx="4184015" cy="180463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7"/>
          <p:cNvSpPr txBox="1">
            <a:spLocks noGrp="1"/>
          </p:cNvSpPr>
          <p:nvPr>
            <p:ph type="title"/>
          </p:nvPr>
        </p:nvSpPr>
        <p:spPr>
          <a:xfrm>
            <a:off x="2278917" y="1920959"/>
            <a:ext cx="4352400" cy="5428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124" name="Google Shape;124;p17"/>
          <p:cNvSpPr txBox="1">
            <a:spLocks noGrp="1"/>
          </p:cNvSpPr>
          <p:nvPr>
            <p:ph type="subTitle" idx="1"/>
          </p:nvPr>
        </p:nvSpPr>
        <p:spPr>
          <a:xfrm>
            <a:off x="2278317" y="2581829"/>
            <a:ext cx="4353600" cy="235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323467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5"/>
        <p:cNvGrpSpPr/>
        <p:nvPr/>
      </p:nvGrpSpPr>
      <p:grpSpPr>
        <a:xfrm>
          <a:off x="0" y="0"/>
          <a:ext cx="0" cy="0"/>
          <a:chOff x="0" y="0"/>
          <a:chExt cx="0" cy="0"/>
        </a:xfrm>
      </p:grpSpPr>
      <p:sp>
        <p:nvSpPr>
          <p:cNvPr id="126" name="Google Shape;126;p18"/>
          <p:cNvSpPr/>
          <p:nvPr/>
        </p:nvSpPr>
        <p:spPr>
          <a:xfrm>
            <a:off x="768800" y="4145800"/>
            <a:ext cx="5947011" cy="303952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8"/>
          <p:cNvSpPr/>
          <p:nvPr/>
        </p:nvSpPr>
        <p:spPr>
          <a:xfrm>
            <a:off x="5225121" y="5983140"/>
            <a:ext cx="1262140" cy="960616"/>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8"/>
          <p:cNvSpPr/>
          <p:nvPr/>
        </p:nvSpPr>
        <p:spPr>
          <a:xfrm rot="-10445712">
            <a:off x="109596" y="-719039"/>
            <a:ext cx="4855379" cy="4677977"/>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8"/>
          <p:cNvSpPr/>
          <p:nvPr/>
        </p:nvSpPr>
        <p:spPr>
          <a:xfrm>
            <a:off x="2621767" y="1778734"/>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8"/>
          <p:cNvSpPr txBox="1">
            <a:spLocks noGrp="1"/>
          </p:cNvSpPr>
          <p:nvPr>
            <p:ph type="title"/>
          </p:nvPr>
        </p:nvSpPr>
        <p:spPr>
          <a:xfrm>
            <a:off x="6590451" y="1920959"/>
            <a:ext cx="4352400" cy="5428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131" name="Google Shape;131;p18"/>
          <p:cNvSpPr txBox="1">
            <a:spLocks noGrp="1"/>
          </p:cNvSpPr>
          <p:nvPr>
            <p:ph type="subTitle" idx="1"/>
          </p:nvPr>
        </p:nvSpPr>
        <p:spPr>
          <a:xfrm>
            <a:off x="6589851" y="2581829"/>
            <a:ext cx="4353600" cy="2355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2845255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2"/>
        <p:cNvGrpSpPr/>
        <p:nvPr/>
      </p:nvGrpSpPr>
      <p:grpSpPr>
        <a:xfrm>
          <a:off x="0" y="0"/>
          <a:ext cx="0" cy="0"/>
          <a:chOff x="0" y="0"/>
          <a:chExt cx="0" cy="0"/>
        </a:xfrm>
      </p:grpSpPr>
      <p:sp>
        <p:nvSpPr>
          <p:cNvPr id="133" name="Google Shape;133;p19"/>
          <p:cNvSpPr/>
          <p:nvPr/>
        </p:nvSpPr>
        <p:spPr>
          <a:xfrm>
            <a:off x="5239568" y="6047369"/>
            <a:ext cx="5336169" cy="99748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19"/>
          <p:cNvSpPr/>
          <p:nvPr/>
        </p:nvSpPr>
        <p:spPr>
          <a:xfrm>
            <a:off x="-53500" y="-65555"/>
            <a:ext cx="3473527" cy="867948"/>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19"/>
          <p:cNvSpPr/>
          <p:nvPr/>
        </p:nvSpPr>
        <p:spPr>
          <a:xfrm>
            <a:off x="10153467" y="5272685"/>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9"/>
          <p:cNvSpPr/>
          <p:nvPr/>
        </p:nvSpPr>
        <p:spPr>
          <a:xfrm rot="10800000" flipH="1">
            <a:off x="-106133" y="-146298"/>
            <a:ext cx="3674471" cy="795669"/>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9"/>
          <p:cNvSpPr txBox="1">
            <a:spLocks noGrp="1"/>
          </p:cNvSpPr>
          <p:nvPr>
            <p:ph type="title"/>
          </p:nvPr>
        </p:nvSpPr>
        <p:spPr>
          <a:xfrm>
            <a:off x="1207167" y="2875601"/>
            <a:ext cx="2792000" cy="5488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38" name="Google Shape;138;p19"/>
          <p:cNvSpPr txBox="1">
            <a:spLocks noGrp="1"/>
          </p:cNvSpPr>
          <p:nvPr>
            <p:ph type="subTitle" idx="1"/>
          </p:nvPr>
        </p:nvSpPr>
        <p:spPr>
          <a:xfrm>
            <a:off x="1210483" y="3650300"/>
            <a:ext cx="2790800" cy="1364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39" name="Google Shape;139;p19"/>
          <p:cNvSpPr txBox="1">
            <a:spLocks noGrp="1"/>
          </p:cNvSpPr>
          <p:nvPr>
            <p:ph type="title" idx="2"/>
          </p:nvPr>
        </p:nvSpPr>
        <p:spPr>
          <a:xfrm>
            <a:off x="8192833" y="2686833"/>
            <a:ext cx="2792000" cy="5488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40" name="Google Shape;140;p19"/>
          <p:cNvSpPr txBox="1">
            <a:spLocks noGrp="1"/>
          </p:cNvSpPr>
          <p:nvPr>
            <p:ph type="subTitle" idx="3"/>
          </p:nvPr>
        </p:nvSpPr>
        <p:spPr>
          <a:xfrm>
            <a:off x="8192849" y="3453327"/>
            <a:ext cx="2792000" cy="1365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41" name="Google Shape;141;p19"/>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809542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2"/>
        <p:cNvGrpSpPr/>
        <p:nvPr/>
      </p:nvGrpSpPr>
      <p:grpSpPr>
        <a:xfrm>
          <a:off x="0" y="0"/>
          <a:ext cx="0" cy="0"/>
          <a:chOff x="0" y="0"/>
          <a:chExt cx="0" cy="0"/>
        </a:xfrm>
      </p:grpSpPr>
      <p:sp>
        <p:nvSpPr>
          <p:cNvPr id="143" name="Google Shape;143;p20"/>
          <p:cNvSpPr/>
          <p:nvPr/>
        </p:nvSpPr>
        <p:spPr>
          <a:xfrm>
            <a:off x="-1072400" y="5756499"/>
            <a:ext cx="2698357" cy="1754575"/>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0"/>
          <p:cNvSpPr/>
          <p:nvPr/>
        </p:nvSpPr>
        <p:spPr>
          <a:xfrm flipH="1">
            <a:off x="7758142" y="-1345295"/>
            <a:ext cx="4855631" cy="5215683"/>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0"/>
          <p:cNvSpPr/>
          <p:nvPr/>
        </p:nvSpPr>
        <p:spPr>
          <a:xfrm rot="3180931">
            <a:off x="8125327" y="-286044"/>
            <a:ext cx="5197200" cy="2655993"/>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0"/>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47" name="Google Shape;147;p20"/>
          <p:cNvSpPr txBox="1">
            <a:spLocks noGrp="1"/>
          </p:cNvSpPr>
          <p:nvPr>
            <p:ph type="title" idx="2"/>
          </p:nvPr>
        </p:nvSpPr>
        <p:spPr>
          <a:xfrm>
            <a:off x="1743467"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48" name="Google Shape;148;p20"/>
          <p:cNvSpPr txBox="1">
            <a:spLocks noGrp="1"/>
          </p:cNvSpPr>
          <p:nvPr>
            <p:ph type="subTitle" idx="1"/>
          </p:nvPr>
        </p:nvSpPr>
        <p:spPr>
          <a:xfrm>
            <a:off x="1740867"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49" name="Google Shape;149;p20"/>
          <p:cNvSpPr txBox="1">
            <a:spLocks noGrp="1"/>
          </p:cNvSpPr>
          <p:nvPr>
            <p:ph type="title" idx="3" hasCustomPrompt="1"/>
          </p:nvPr>
        </p:nvSpPr>
        <p:spPr>
          <a:xfrm>
            <a:off x="2442067" y="2078267"/>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50" name="Google Shape;150;p20"/>
          <p:cNvSpPr txBox="1">
            <a:spLocks noGrp="1"/>
          </p:cNvSpPr>
          <p:nvPr>
            <p:ph type="title" idx="4"/>
          </p:nvPr>
        </p:nvSpPr>
        <p:spPr>
          <a:xfrm>
            <a:off x="4840200"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51" name="Google Shape;151;p20"/>
          <p:cNvSpPr txBox="1">
            <a:spLocks noGrp="1"/>
          </p:cNvSpPr>
          <p:nvPr>
            <p:ph type="subTitle" idx="5"/>
          </p:nvPr>
        </p:nvSpPr>
        <p:spPr>
          <a:xfrm>
            <a:off x="4837600"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52" name="Google Shape;152;p20"/>
          <p:cNvSpPr txBox="1">
            <a:spLocks noGrp="1"/>
          </p:cNvSpPr>
          <p:nvPr>
            <p:ph type="title" idx="6" hasCustomPrompt="1"/>
          </p:nvPr>
        </p:nvSpPr>
        <p:spPr>
          <a:xfrm>
            <a:off x="5538800" y="2095321"/>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53" name="Google Shape;153;p20"/>
          <p:cNvSpPr txBox="1">
            <a:spLocks noGrp="1"/>
          </p:cNvSpPr>
          <p:nvPr>
            <p:ph type="title" idx="7"/>
          </p:nvPr>
        </p:nvSpPr>
        <p:spPr>
          <a:xfrm>
            <a:off x="7936933"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54" name="Google Shape;154;p20"/>
          <p:cNvSpPr txBox="1">
            <a:spLocks noGrp="1"/>
          </p:cNvSpPr>
          <p:nvPr>
            <p:ph type="subTitle" idx="8"/>
          </p:nvPr>
        </p:nvSpPr>
        <p:spPr>
          <a:xfrm>
            <a:off x="7934333"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55" name="Google Shape;155;p20"/>
          <p:cNvSpPr txBox="1">
            <a:spLocks noGrp="1"/>
          </p:cNvSpPr>
          <p:nvPr>
            <p:ph type="title" idx="9" hasCustomPrompt="1"/>
          </p:nvPr>
        </p:nvSpPr>
        <p:spPr>
          <a:xfrm>
            <a:off x="8635533" y="2078267"/>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93982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p:nvPr/>
        </p:nvSpPr>
        <p:spPr>
          <a:xfrm flipH="1">
            <a:off x="-3118933" y="-270447"/>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9702868" y="3469267"/>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9544167" y="-10585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1360275" y="2576367"/>
            <a:ext cx="6810400" cy="17504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6133" b="1">
                <a:solidFill>
                  <a:schemeClr val="lt2"/>
                </a:solidFill>
                <a:latin typeface="Syne"/>
                <a:ea typeface="Syne"/>
                <a:cs typeface="Syne"/>
                <a:sym typeface="Sy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vi-VN" smtClean="0"/>
              <a:t>Bấm để sửa kiểu tiêu đề Bản cái</a:t>
            </a:r>
            <a:endParaRPr/>
          </a:p>
        </p:txBody>
      </p:sp>
      <p:sp>
        <p:nvSpPr>
          <p:cNvPr id="24" name="Google Shape;24;p3"/>
          <p:cNvSpPr txBox="1">
            <a:spLocks noGrp="1"/>
          </p:cNvSpPr>
          <p:nvPr>
            <p:ph type="subTitle" idx="1"/>
          </p:nvPr>
        </p:nvSpPr>
        <p:spPr>
          <a:xfrm>
            <a:off x="1357875" y="4544133"/>
            <a:ext cx="68152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5" name="Google Shape;25;p3"/>
          <p:cNvSpPr txBox="1">
            <a:spLocks noGrp="1"/>
          </p:cNvSpPr>
          <p:nvPr>
            <p:ph type="title" idx="2" hasCustomPrompt="1"/>
          </p:nvPr>
        </p:nvSpPr>
        <p:spPr>
          <a:xfrm>
            <a:off x="8006125" y="2040200"/>
            <a:ext cx="2828000" cy="26180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471381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6"/>
        <p:cNvGrpSpPr/>
        <p:nvPr/>
      </p:nvGrpSpPr>
      <p:grpSpPr>
        <a:xfrm>
          <a:off x="0" y="0"/>
          <a:ext cx="0" cy="0"/>
          <a:chOff x="0" y="0"/>
          <a:chExt cx="0" cy="0"/>
        </a:xfrm>
      </p:grpSpPr>
      <p:sp>
        <p:nvSpPr>
          <p:cNvPr id="157" name="Google Shape;157;p21"/>
          <p:cNvSpPr/>
          <p:nvPr/>
        </p:nvSpPr>
        <p:spPr>
          <a:xfrm rot="10800000" flipH="1">
            <a:off x="10450503" y="3909719"/>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1"/>
          <p:cNvSpPr/>
          <p:nvPr/>
        </p:nvSpPr>
        <p:spPr>
          <a:xfrm rot="10800000">
            <a:off x="-1755489" y="-1747466"/>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1"/>
          <p:cNvSpPr/>
          <p:nvPr/>
        </p:nvSpPr>
        <p:spPr>
          <a:xfrm rot="10800000">
            <a:off x="-1786233" y="5419985"/>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1"/>
          <p:cNvSpPr txBox="1">
            <a:spLocks noGrp="1"/>
          </p:cNvSpPr>
          <p:nvPr>
            <p:ph type="title"/>
          </p:nvPr>
        </p:nvSpPr>
        <p:spPr>
          <a:xfrm>
            <a:off x="1605584" y="2342564"/>
            <a:ext cx="4352400" cy="542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161" name="Google Shape;161;p21"/>
          <p:cNvSpPr txBox="1">
            <a:spLocks noGrp="1"/>
          </p:cNvSpPr>
          <p:nvPr>
            <p:ph type="subTitle" idx="1"/>
          </p:nvPr>
        </p:nvSpPr>
        <p:spPr>
          <a:xfrm>
            <a:off x="1605000" y="3003436"/>
            <a:ext cx="4353600" cy="15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1233119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22"/>
          <p:cNvSpPr/>
          <p:nvPr/>
        </p:nvSpPr>
        <p:spPr>
          <a:xfrm>
            <a:off x="-149334" y="-10778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2"/>
          <p:cNvSpPr/>
          <p:nvPr/>
        </p:nvSpPr>
        <p:spPr>
          <a:xfrm>
            <a:off x="8143700" y="-1890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2"/>
          <p:cNvSpPr/>
          <p:nvPr/>
        </p:nvSpPr>
        <p:spPr>
          <a:xfrm>
            <a:off x="-185233" y="62385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67" name="Google Shape;167;p22"/>
          <p:cNvSpPr/>
          <p:nvPr/>
        </p:nvSpPr>
        <p:spPr>
          <a:xfrm rot="10800000">
            <a:off x="9308605" y="61320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9142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68"/>
        <p:cNvGrpSpPr/>
        <p:nvPr/>
      </p:nvGrpSpPr>
      <p:grpSpPr>
        <a:xfrm>
          <a:off x="0" y="0"/>
          <a:ext cx="0" cy="0"/>
          <a:chOff x="0" y="0"/>
          <a:chExt cx="0" cy="0"/>
        </a:xfrm>
      </p:grpSpPr>
      <p:sp>
        <p:nvSpPr>
          <p:cNvPr id="169" name="Google Shape;169;p23"/>
          <p:cNvSpPr/>
          <p:nvPr/>
        </p:nvSpPr>
        <p:spPr>
          <a:xfrm flipH="1">
            <a:off x="10814173" y="-6182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3"/>
          <p:cNvSpPr/>
          <p:nvPr/>
        </p:nvSpPr>
        <p:spPr>
          <a:xfrm flipH="1">
            <a:off x="-2941128" y="-506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9167906" y="64498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2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73" name="Google Shape;173;p23"/>
          <p:cNvSpPr/>
          <p:nvPr/>
        </p:nvSpPr>
        <p:spPr>
          <a:xfrm rot="10800000" flipH="1">
            <a:off x="-2504233" y="5931314"/>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6636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4"/>
        <p:cNvGrpSpPr/>
        <p:nvPr/>
      </p:nvGrpSpPr>
      <p:grpSpPr>
        <a:xfrm>
          <a:off x="0" y="0"/>
          <a:ext cx="0" cy="0"/>
          <a:chOff x="0" y="0"/>
          <a:chExt cx="0" cy="0"/>
        </a:xfrm>
      </p:grpSpPr>
      <p:sp>
        <p:nvSpPr>
          <p:cNvPr id="175" name="Google Shape;175;p24"/>
          <p:cNvSpPr/>
          <p:nvPr/>
        </p:nvSpPr>
        <p:spPr>
          <a:xfrm>
            <a:off x="-88099" y="-141000"/>
            <a:ext cx="3989348" cy="172067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p:nvPr/>
        </p:nvSpPr>
        <p:spPr>
          <a:xfrm>
            <a:off x="-1104433" y="-393100"/>
            <a:ext cx="2307233" cy="2084867"/>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4"/>
          <p:cNvSpPr/>
          <p:nvPr/>
        </p:nvSpPr>
        <p:spPr>
          <a:xfrm>
            <a:off x="-637533" y="5861500"/>
            <a:ext cx="2092437" cy="106944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4"/>
          <p:cNvSpPr/>
          <p:nvPr/>
        </p:nvSpPr>
        <p:spPr>
          <a:xfrm rot="8999926">
            <a:off x="10281173" y="5330361"/>
            <a:ext cx="2712167" cy="196020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4"/>
          <p:cNvSpPr/>
          <p:nvPr/>
        </p:nvSpPr>
        <p:spPr>
          <a:xfrm rot="10800000">
            <a:off x="10730011" y="-34079"/>
            <a:ext cx="1571956" cy="102218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4"/>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81" name="Google Shape;181;p24"/>
          <p:cNvSpPr txBox="1">
            <a:spLocks noGrp="1"/>
          </p:cNvSpPr>
          <p:nvPr>
            <p:ph type="title" idx="2"/>
          </p:nvPr>
        </p:nvSpPr>
        <p:spPr>
          <a:xfrm>
            <a:off x="1281051"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82" name="Google Shape;182;p24"/>
          <p:cNvSpPr txBox="1">
            <a:spLocks noGrp="1"/>
          </p:cNvSpPr>
          <p:nvPr>
            <p:ph type="subTitle" idx="1"/>
          </p:nvPr>
        </p:nvSpPr>
        <p:spPr>
          <a:xfrm>
            <a:off x="1281851" y="4201800"/>
            <a:ext cx="3022000" cy="1036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83" name="Google Shape;183;p24"/>
          <p:cNvSpPr txBox="1">
            <a:spLocks noGrp="1"/>
          </p:cNvSpPr>
          <p:nvPr>
            <p:ph type="title" idx="3"/>
          </p:nvPr>
        </p:nvSpPr>
        <p:spPr>
          <a:xfrm>
            <a:off x="4584200"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84" name="Google Shape;184;p24"/>
          <p:cNvSpPr txBox="1">
            <a:spLocks noGrp="1"/>
          </p:cNvSpPr>
          <p:nvPr>
            <p:ph type="subTitle" idx="4"/>
          </p:nvPr>
        </p:nvSpPr>
        <p:spPr>
          <a:xfrm>
            <a:off x="4584200" y="2140767"/>
            <a:ext cx="3023600" cy="1036400"/>
          </a:xfrm>
          <a:prstGeom prst="rect">
            <a:avLst/>
          </a:prstGeom>
        </p:spPr>
        <p:txBody>
          <a:bodyPr spcFirstLastPara="1" wrap="square" lIns="0" tIns="0" rIns="0" bIns="0" anchor="t" anchorCtr="0">
            <a:noAutofit/>
          </a:bodyPr>
          <a:lstStyle>
            <a:lvl1pPr marR="121917"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85" name="Google Shape;185;p24"/>
          <p:cNvSpPr txBox="1">
            <a:spLocks noGrp="1"/>
          </p:cNvSpPr>
          <p:nvPr>
            <p:ph type="title" idx="5"/>
          </p:nvPr>
        </p:nvSpPr>
        <p:spPr>
          <a:xfrm>
            <a:off x="7822467"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86" name="Google Shape;186;p24"/>
          <p:cNvSpPr txBox="1">
            <a:spLocks noGrp="1"/>
          </p:cNvSpPr>
          <p:nvPr>
            <p:ph type="subTitle" idx="6"/>
          </p:nvPr>
        </p:nvSpPr>
        <p:spPr>
          <a:xfrm>
            <a:off x="7819867" y="4201800"/>
            <a:ext cx="3023600" cy="103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346233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7"/>
        <p:cNvGrpSpPr/>
        <p:nvPr/>
      </p:nvGrpSpPr>
      <p:grpSpPr>
        <a:xfrm>
          <a:off x="0" y="0"/>
          <a:ext cx="0" cy="0"/>
          <a:chOff x="0" y="0"/>
          <a:chExt cx="0" cy="0"/>
        </a:xfrm>
      </p:grpSpPr>
      <p:sp>
        <p:nvSpPr>
          <p:cNvPr id="188" name="Google Shape;188;p25"/>
          <p:cNvSpPr/>
          <p:nvPr/>
        </p:nvSpPr>
        <p:spPr>
          <a:xfrm>
            <a:off x="-48366" y="-146899"/>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5"/>
          <p:cNvSpPr/>
          <p:nvPr/>
        </p:nvSpPr>
        <p:spPr>
          <a:xfrm rot="10800000">
            <a:off x="7787267" y="5076534"/>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5"/>
          <p:cNvSpPr/>
          <p:nvPr/>
        </p:nvSpPr>
        <p:spPr>
          <a:xfrm>
            <a:off x="9324401" y="63163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5"/>
          <p:cNvSpPr/>
          <p:nvPr/>
        </p:nvSpPr>
        <p:spPr>
          <a:xfrm rot="10800000">
            <a:off x="-258733" y="-146900"/>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5"/>
          <p:cNvSpPr txBox="1">
            <a:spLocks noGrp="1"/>
          </p:cNvSpPr>
          <p:nvPr>
            <p:ph type="title"/>
          </p:nvPr>
        </p:nvSpPr>
        <p:spPr>
          <a:xfrm>
            <a:off x="165922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93" name="Google Shape;193;p25"/>
          <p:cNvSpPr txBox="1">
            <a:spLocks noGrp="1"/>
          </p:cNvSpPr>
          <p:nvPr>
            <p:ph type="subTitle" idx="1"/>
          </p:nvPr>
        </p:nvSpPr>
        <p:spPr>
          <a:xfrm>
            <a:off x="1656425" y="2598167"/>
            <a:ext cx="3992400" cy="140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94" name="Google Shape;194;p25"/>
          <p:cNvSpPr txBox="1">
            <a:spLocks noGrp="1"/>
          </p:cNvSpPr>
          <p:nvPr>
            <p:ph type="title" idx="2"/>
          </p:nvPr>
        </p:nvSpPr>
        <p:spPr>
          <a:xfrm>
            <a:off x="654877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195" name="Google Shape;195;p25"/>
          <p:cNvSpPr txBox="1">
            <a:spLocks noGrp="1"/>
          </p:cNvSpPr>
          <p:nvPr>
            <p:ph type="subTitle" idx="3"/>
          </p:nvPr>
        </p:nvSpPr>
        <p:spPr>
          <a:xfrm>
            <a:off x="6548775" y="2596896"/>
            <a:ext cx="3986800" cy="140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96" name="Google Shape;196;p25"/>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442046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97"/>
        <p:cNvGrpSpPr/>
        <p:nvPr/>
      </p:nvGrpSpPr>
      <p:grpSpPr>
        <a:xfrm>
          <a:off x="0" y="0"/>
          <a:ext cx="0" cy="0"/>
          <a:chOff x="0" y="0"/>
          <a:chExt cx="0" cy="0"/>
        </a:xfrm>
      </p:grpSpPr>
      <p:sp>
        <p:nvSpPr>
          <p:cNvPr id="198" name="Google Shape;198;p26"/>
          <p:cNvSpPr/>
          <p:nvPr/>
        </p:nvSpPr>
        <p:spPr>
          <a:xfrm>
            <a:off x="9400567" y="-92833"/>
            <a:ext cx="3271267" cy="2107333"/>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26"/>
          <p:cNvSpPr/>
          <p:nvPr/>
        </p:nvSpPr>
        <p:spPr>
          <a:xfrm>
            <a:off x="8753567" y="-697067"/>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26"/>
          <p:cNvSpPr/>
          <p:nvPr/>
        </p:nvSpPr>
        <p:spPr>
          <a:xfrm rot="10715375">
            <a:off x="110419" y="-164818"/>
            <a:ext cx="3400399" cy="138226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26"/>
          <p:cNvSpPr/>
          <p:nvPr/>
        </p:nvSpPr>
        <p:spPr>
          <a:xfrm>
            <a:off x="10713500" y="5421568"/>
            <a:ext cx="2325339" cy="1769817"/>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26"/>
          <p:cNvSpPr/>
          <p:nvPr/>
        </p:nvSpPr>
        <p:spPr>
          <a:xfrm rot="7605318">
            <a:off x="-951506" y="4231298"/>
            <a:ext cx="2556305" cy="246290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26"/>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04" name="Google Shape;204;p26"/>
          <p:cNvSpPr txBox="1">
            <a:spLocks noGrp="1"/>
          </p:cNvSpPr>
          <p:nvPr>
            <p:ph type="subTitle" idx="1"/>
          </p:nvPr>
        </p:nvSpPr>
        <p:spPr>
          <a:xfrm>
            <a:off x="1902533" y="4077567"/>
            <a:ext cx="2708000" cy="134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05" name="Google Shape;205;p26"/>
          <p:cNvSpPr txBox="1">
            <a:spLocks noGrp="1"/>
          </p:cNvSpPr>
          <p:nvPr>
            <p:ph type="title" idx="2" hasCustomPrompt="1"/>
          </p:nvPr>
        </p:nvSpPr>
        <p:spPr>
          <a:xfrm>
            <a:off x="1903133" y="3496767"/>
            <a:ext cx="2706800" cy="4228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667" b="1">
                <a:solidFill>
                  <a:schemeClr val="lt1"/>
                </a:solidFill>
                <a:latin typeface="Syne"/>
                <a:ea typeface="Syne"/>
                <a:cs typeface="Syne"/>
                <a:sym typeface="Syne"/>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206" name="Google Shape;206;p26"/>
          <p:cNvSpPr txBox="1">
            <a:spLocks noGrp="1"/>
          </p:cNvSpPr>
          <p:nvPr>
            <p:ph type="subTitle" idx="3"/>
          </p:nvPr>
        </p:nvSpPr>
        <p:spPr>
          <a:xfrm>
            <a:off x="7581467" y="4077567"/>
            <a:ext cx="2708000" cy="134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07" name="Google Shape;207;p26"/>
          <p:cNvSpPr txBox="1">
            <a:spLocks noGrp="1"/>
          </p:cNvSpPr>
          <p:nvPr>
            <p:ph type="title" idx="4" hasCustomPrompt="1"/>
          </p:nvPr>
        </p:nvSpPr>
        <p:spPr>
          <a:xfrm>
            <a:off x="7582067" y="3496767"/>
            <a:ext cx="2706800" cy="4228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4226691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8"/>
        <p:cNvGrpSpPr/>
        <p:nvPr/>
      </p:nvGrpSpPr>
      <p:grpSpPr>
        <a:xfrm>
          <a:off x="0" y="0"/>
          <a:ext cx="0" cy="0"/>
          <a:chOff x="0" y="0"/>
          <a:chExt cx="0" cy="0"/>
        </a:xfrm>
      </p:grpSpPr>
      <p:sp>
        <p:nvSpPr>
          <p:cNvPr id="209" name="Google Shape;209;p27"/>
          <p:cNvSpPr/>
          <p:nvPr/>
        </p:nvSpPr>
        <p:spPr>
          <a:xfrm>
            <a:off x="907101" y="-89067"/>
            <a:ext cx="967353" cy="898445"/>
          </a:xfrm>
          <a:custGeom>
            <a:avLst/>
            <a:gdLst/>
            <a:ahLst/>
            <a:cxnLst/>
            <a:rect l="l" t="t" r="r" b="b"/>
            <a:pathLst>
              <a:path w="16846" h="15646" extrusionOk="0">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27"/>
          <p:cNvSpPr/>
          <p:nvPr/>
        </p:nvSpPr>
        <p:spPr>
          <a:xfrm>
            <a:off x="2751754" y="405131"/>
            <a:ext cx="1057393" cy="388928"/>
          </a:xfrm>
          <a:custGeom>
            <a:avLst/>
            <a:gdLst/>
            <a:ahLst/>
            <a:cxnLst/>
            <a:rect l="l" t="t" r="r" b="b"/>
            <a:pathLst>
              <a:path w="18414" h="6773" extrusionOk="0">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7"/>
          <p:cNvSpPr/>
          <p:nvPr/>
        </p:nvSpPr>
        <p:spPr>
          <a:xfrm>
            <a:off x="1343815" y="-89066"/>
            <a:ext cx="3564783" cy="89075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7"/>
          <p:cNvSpPr/>
          <p:nvPr/>
        </p:nvSpPr>
        <p:spPr>
          <a:xfrm>
            <a:off x="10136500" y="5017834"/>
            <a:ext cx="3668113" cy="265110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7"/>
          <p:cNvSpPr/>
          <p:nvPr/>
        </p:nvSpPr>
        <p:spPr>
          <a:xfrm>
            <a:off x="10345234" y="5050134"/>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27"/>
          <p:cNvSpPr/>
          <p:nvPr/>
        </p:nvSpPr>
        <p:spPr>
          <a:xfrm>
            <a:off x="-1500200" y="-323767"/>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7"/>
          <p:cNvSpPr txBox="1">
            <a:spLocks noGrp="1"/>
          </p:cNvSpPr>
          <p:nvPr>
            <p:ph type="title"/>
          </p:nvPr>
        </p:nvSpPr>
        <p:spPr>
          <a:xfrm>
            <a:off x="1792176" y="2282648"/>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16" name="Google Shape;216;p27"/>
          <p:cNvSpPr txBox="1">
            <a:spLocks noGrp="1"/>
          </p:cNvSpPr>
          <p:nvPr>
            <p:ph type="subTitle" idx="1"/>
          </p:nvPr>
        </p:nvSpPr>
        <p:spPr>
          <a:xfrm>
            <a:off x="1794776" y="2970067"/>
            <a:ext cx="3859600" cy="1017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17" name="Google Shape;217;p27"/>
          <p:cNvSpPr txBox="1">
            <a:spLocks noGrp="1"/>
          </p:cNvSpPr>
          <p:nvPr>
            <p:ph type="title" idx="2"/>
          </p:nvPr>
        </p:nvSpPr>
        <p:spPr>
          <a:xfrm>
            <a:off x="6504579" y="2282633"/>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18" name="Google Shape;218;p27"/>
          <p:cNvSpPr txBox="1">
            <a:spLocks noGrp="1"/>
          </p:cNvSpPr>
          <p:nvPr>
            <p:ph type="subTitle" idx="3"/>
          </p:nvPr>
        </p:nvSpPr>
        <p:spPr>
          <a:xfrm>
            <a:off x="6504579" y="2969233"/>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19" name="Google Shape;219;p27"/>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20" name="Google Shape;220;p27"/>
          <p:cNvSpPr txBox="1">
            <a:spLocks noGrp="1"/>
          </p:cNvSpPr>
          <p:nvPr>
            <p:ph type="title" idx="5"/>
          </p:nvPr>
        </p:nvSpPr>
        <p:spPr>
          <a:xfrm>
            <a:off x="1792176" y="4396515"/>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21" name="Google Shape;221;p27"/>
          <p:cNvSpPr txBox="1">
            <a:spLocks noGrp="1"/>
          </p:cNvSpPr>
          <p:nvPr>
            <p:ph type="subTitle" idx="6"/>
          </p:nvPr>
        </p:nvSpPr>
        <p:spPr>
          <a:xfrm>
            <a:off x="1792176" y="5078300"/>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2" name="Google Shape;222;p27"/>
          <p:cNvSpPr txBox="1">
            <a:spLocks noGrp="1"/>
          </p:cNvSpPr>
          <p:nvPr>
            <p:ph type="title" idx="7"/>
          </p:nvPr>
        </p:nvSpPr>
        <p:spPr>
          <a:xfrm>
            <a:off x="6504579" y="4396500"/>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23" name="Google Shape;223;p27"/>
          <p:cNvSpPr txBox="1">
            <a:spLocks noGrp="1"/>
          </p:cNvSpPr>
          <p:nvPr>
            <p:ph type="subTitle" idx="8"/>
          </p:nvPr>
        </p:nvSpPr>
        <p:spPr>
          <a:xfrm>
            <a:off x="6504579" y="5077467"/>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424346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24"/>
        <p:cNvGrpSpPr/>
        <p:nvPr/>
      </p:nvGrpSpPr>
      <p:grpSpPr>
        <a:xfrm>
          <a:off x="0" y="0"/>
          <a:ext cx="0" cy="0"/>
          <a:chOff x="0" y="0"/>
          <a:chExt cx="0" cy="0"/>
        </a:xfrm>
      </p:grpSpPr>
      <p:sp>
        <p:nvSpPr>
          <p:cNvPr id="225" name="Google Shape;225;p28"/>
          <p:cNvSpPr/>
          <p:nvPr/>
        </p:nvSpPr>
        <p:spPr>
          <a:xfrm>
            <a:off x="-53500" y="-65555"/>
            <a:ext cx="3473527" cy="867948"/>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28"/>
          <p:cNvSpPr/>
          <p:nvPr/>
        </p:nvSpPr>
        <p:spPr>
          <a:xfrm rot="10800000">
            <a:off x="7787358" y="-53188"/>
            <a:ext cx="4132729" cy="772523"/>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8"/>
          <p:cNvSpPr/>
          <p:nvPr/>
        </p:nvSpPr>
        <p:spPr>
          <a:xfrm rot="10800000" flipH="1">
            <a:off x="-820912" y="-449430"/>
            <a:ext cx="4367501" cy="94573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28"/>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29" name="Google Shape;229;p28"/>
          <p:cNvSpPr txBox="1">
            <a:spLocks noGrp="1"/>
          </p:cNvSpPr>
          <p:nvPr>
            <p:ph type="subTitle" idx="1"/>
          </p:nvPr>
        </p:nvSpPr>
        <p:spPr>
          <a:xfrm>
            <a:off x="11567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0" name="Google Shape;230;p28"/>
          <p:cNvSpPr txBox="1">
            <a:spLocks noGrp="1"/>
          </p:cNvSpPr>
          <p:nvPr>
            <p:ph type="subTitle" idx="2"/>
          </p:nvPr>
        </p:nvSpPr>
        <p:spPr>
          <a:xfrm>
            <a:off x="1156700" y="5509700"/>
            <a:ext cx="2560400" cy="6060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1" name="Google Shape;231;p28"/>
          <p:cNvSpPr txBox="1">
            <a:spLocks noGrp="1"/>
          </p:cNvSpPr>
          <p:nvPr>
            <p:ph type="subTitle" idx="3"/>
          </p:nvPr>
        </p:nvSpPr>
        <p:spPr>
          <a:xfrm>
            <a:off x="8426584"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2" name="Google Shape;232;p28"/>
          <p:cNvSpPr txBox="1">
            <a:spLocks noGrp="1"/>
          </p:cNvSpPr>
          <p:nvPr>
            <p:ph type="subTitle" idx="4"/>
          </p:nvPr>
        </p:nvSpPr>
        <p:spPr>
          <a:xfrm>
            <a:off x="84266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3" name="Google Shape;233;p28"/>
          <p:cNvSpPr txBox="1">
            <a:spLocks noGrp="1"/>
          </p:cNvSpPr>
          <p:nvPr>
            <p:ph type="subTitle" idx="5"/>
          </p:nvPr>
        </p:nvSpPr>
        <p:spPr>
          <a:xfrm>
            <a:off x="4791641"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4" name="Google Shape;234;p28"/>
          <p:cNvSpPr txBox="1">
            <a:spLocks noGrp="1"/>
          </p:cNvSpPr>
          <p:nvPr>
            <p:ph type="subTitle" idx="6"/>
          </p:nvPr>
        </p:nvSpPr>
        <p:spPr>
          <a:xfrm>
            <a:off x="4791456"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5" name="Google Shape;235;p28"/>
          <p:cNvSpPr txBox="1">
            <a:spLocks noGrp="1"/>
          </p:cNvSpPr>
          <p:nvPr>
            <p:ph type="subTitle" idx="7"/>
          </p:nvPr>
        </p:nvSpPr>
        <p:spPr>
          <a:xfrm>
            <a:off x="1156700" y="2645664"/>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6" name="Google Shape;236;p28"/>
          <p:cNvSpPr txBox="1">
            <a:spLocks noGrp="1"/>
          </p:cNvSpPr>
          <p:nvPr>
            <p:ph type="subTitle" idx="8"/>
          </p:nvPr>
        </p:nvSpPr>
        <p:spPr>
          <a:xfrm>
            <a:off x="1156700" y="3247035"/>
            <a:ext cx="2560400" cy="601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7" name="Google Shape;237;p28"/>
          <p:cNvSpPr txBox="1">
            <a:spLocks noGrp="1"/>
          </p:cNvSpPr>
          <p:nvPr>
            <p:ph type="subTitle" idx="9"/>
          </p:nvPr>
        </p:nvSpPr>
        <p:spPr>
          <a:xfrm>
            <a:off x="8426596"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8" name="Google Shape;238;p28"/>
          <p:cNvSpPr txBox="1">
            <a:spLocks noGrp="1"/>
          </p:cNvSpPr>
          <p:nvPr>
            <p:ph type="subTitle" idx="13"/>
          </p:nvPr>
        </p:nvSpPr>
        <p:spPr>
          <a:xfrm>
            <a:off x="8426584"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39" name="Google Shape;239;p28"/>
          <p:cNvSpPr txBox="1">
            <a:spLocks noGrp="1"/>
          </p:cNvSpPr>
          <p:nvPr>
            <p:ph type="subTitle" idx="14"/>
          </p:nvPr>
        </p:nvSpPr>
        <p:spPr>
          <a:xfrm>
            <a:off x="4791648"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40" name="Google Shape;240;p28"/>
          <p:cNvSpPr txBox="1">
            <a:spLocks noGrp="1"/>
          </p:cNvSpPr>
          <p:nvPr>
            <p:ph type="subTitle" idx="15"/>
          </p:nvPr>
        </p:nvSpPr>
        <p:spPr>
          <a:xfrm>
            <a:off x="4791456"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Tree>
    <p:extLst>
      <p:ext uri="{BB962C8B-B14F-4D97-AF65-F5344CB8AC3E}">
        <p14:creationId xmlns:p14="http://schemas.microsoft.com/office/powerpoint/2010/main" val="1855857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41"/>
        <p:cNvGrpSpPr/>
        <p:nvPr/>
      </p:nvGrpSpPr>
      <p:grpSpPr>
        <a:xfrm>
          <a:off x="0" y="0"/>
          <a:ext cx="0" cy="0"/>
          <a:chOff x="0" y="0"/>
          <a:chExt cx="0" cy="0"/>
        </a:xfrm>
      </p:grpSpPr>
      <p:sp>
        <p:nvSpPr>
          <p:cNvPr id="242" name="Google Shape;242;p29"/>
          <p:cNvSpPr/>
          <p:nvPr/>
        </p:nvSpPr>
        <p:spPr>
          <a:xfrm>
            <a:off x="107633" y="-1670534"/>
            <a:ext cx="4296144" cy="310501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29"/>
          <p:cNvSpPr/>
          <p:nvPr/>
        </p:nvSpPr>
        <p:spPr>
          <a:xfrm flipH="1">
            <a:off x="5301234" y="5805633"/>
            <a:ext cx="6924676" cy="1294416"/>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29"/>
          <p:cNvSpPr/>
          <p:nvPr/>
        </p:nvSpPr>
        <p:spPr>
          <a:xfrm rot="9900048">
            <a:off x="-247540" y="89303"/>
            <a:ext cx="3886349" cy="67818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29"/>
          <p:cNvSpPr txBox="1">
            <a:spLocks noGrp="1"/>
          </p:cNvSpPr>
          <p:nvPr>
            <p:ph type="title"/>
          </p:nvPr>
        </p:nvSpPr>
        <p:spPr>
          <a:xfrm>
            <a:off x="2452384" y="3936500"/>
            <a:ext cx="7220000" cy="1129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246" name="Google Shape;246;p29"/>
          <p:cNvSpPr txBox="1">
            <a:spLocks noGrp="1"/>
          </p:cNvSpPr>
          <p:nvPr>
            <p:ph type="subTitle" idx="1"/>
          </p:nvPr>
        </p:nvSpPr>
        <p:spPr>
          <a:xfrm>
            <a:off x="3166584" y="5180003"/>
            <a:ext cx="5791600" cy="103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
        <p:nvSpPr>
          <p:cNvPr id="247" name="Google Shape;247;p29"/>
          <p:cNvSpPr/>
          <p:nvPr/>
        </p:nvSpPr>
        <p:spPr>
          <a:xfrm>
            <a:off x="10956500" y="5292800"/>
            <a:ext cx="935133" cy="919600"/>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603881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48"/>
        <p:cNvGrpSpPr/>
        <p:nvPr/>
      </p:nvGrpSpPr>
      <p:grpSpPr>
        <a:xfrm>
          <a:off x="0" y="0"/>
          <a:ext cx="0" cy="0"/>
          <a:chOff x="0" y="0"/>
          <a:chExt cx="0" cy="0"/>
        </a:xfrm>
      </p:grpSpPr>
      <p:sp>
        <p:nvSpPr>
          <p:cNvPr id="249" name="Google Shape;249;p30"/>
          <p:cNvSpPr/>
          <p:nvPr/>
        </p:nvSpPr>
        <p:spPr>
          <a:xfrm>
            <a:off x="8036101" y="4068933"/>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30"/>
          <p:cNvSpPr/>
          <p:nvPr/>
        </p:nvSpPr>
        <p:spPr>
          <a:xfrm>
            <a:off x="-881040" y="3480769"/>
            <a:ext cx="1862879" cy="1831935"/>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30"/>
          <p:cNvSpPr/>
          <p:nvPr/>
        </p:nvSpPr>
        <p:spPr>
          <a:xfrm>
            <a:off x="7225510" y="3577320"/>
            <a:ext cx="6722673" cy="3435576"/>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30"/>
          <p:cNvSpPr txBox="1">
            <a:spLocks noGrp="1"/>
          </p:cNvSpPr>
          <p:nvPr>
            <p:ph type="title" hasCustomPrompt="1"/>
          </p:nvPr>
        </p:nvSpPr>
        <p:spPr>
          <a:xfrm>
            <a:off x="3523400" y="997801"/>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3" name="Google Shape;253;p30"/>
          <p:cNvSpPr txBox="1">
            <a:spLocks noGrp="1"/>
          </p:cNvSpPr>
          <p:nvPr>
            <p:ph type="subTitle" idx="1"/>
          </p:nvPr>
        </p:nvSpPr>
        <p:spPr>
          <a:xfrm>
            <a:off x="3523400" y="1839275"/>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r>
              <a:rPr lang="vi-VN" smtClean="0"/>
              <a:t>Bấm để chỉnh sửa kiểu phụ đề của Bản cái</a:t>
            </a:r>
            <a:endParaRPr/>
          </a:p>
        </p:txBody>
      </p:sp>
      <p:sp>
        <p:nvSpPr>
          <p:cNvPr id="254" name="Google Shape;254;p30"/>
          <p:cNvSpPr txBox="1">
            <a:spLocks noGrp="1"/>
          </p:cNvSpPr>
          <p:nvPr>
            <p:ph type="title" idx="2" hasCustomPrompt="1"/>
          </p:nvPr>
        </p:nvSpPr>
        <p:spPr>
          <a:xfrm>
            <a:off x="3523400" y="2828517"/>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5" name="Google Shape;255;p30"/>
          <p:cNvSpPr txBox="1">
            <a:spLocks noGrp="1"/>
          </p:cNvSpPr>
          <p:nvPr>
            <p:ph type="subTitle" idx="3"/>
          </p:nvPr>
        </p:nvSpPr>
        <p:spPr>
          <a:xfrm>
            <a:off x="3523400" y="3668936"/>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r>
              <a:rPr lang="vi-VN" smtClean="0"/>
              <a:t>Bấm để chỉnh sửa kiểu phụ đề của Bản cái</a:t>
            </a:r>
            <a:endParaRPr/>
          </a:p>
        </p:txBody>
      </p:sp>
      <p:sp>
        <p:nvSpPr>
          <p:cNvPr id="256" name="Google Shape;256;p30"/>
          <p:cNvSpPr txBox="1">
            <a:spLocks noGrp="1"/>
          </p:cNvSpPr>
          <p:nvPr>
            <p:ph type="title" idx="4" hasCustomPrompt="1"/>
          </p:nvPr>
        </p:nvSpPr>
        <p:spPr>
          <a:xfrm>
            <a:off x="3523400" y="4659233"/>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667"/>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7" name="Google Shape;257;p30"/>
          <p:cNvSpPr txBox="1">
            <a:spLocks noGrp="1"/>
          </p:cNvSpPr>
          <p:nvPr>
            <p:ph type="subTitle" idx="5"/>
          </p:nvPr>
        </p:nvSpPr>
        <p:spPr>
          <a:xfrm>
            <a:off x="3523400" y="5498599"/>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r>
              <a:rPr lang="vi-VN" smtClean="0"/>
              <a:t>Bấm để chỉnh sửa kiểu phụ đề của Bản cái</a:t>
            </a:r>
            <a:endParaRPr/>
          </a:p>
        </p:txBody>
      </p:sp>
      <p:sp>
        <p:nvSpPr>
          <p:cNvPr id="258" name="Google Shape;258;p30"/>
          <p:cNvSpPr/>
          <p:nvPr/>
        </p:nvSpPr>
        <p:spPr>
          <a:xfrm>
            <a:off x="-1098999" y="-1684234"/>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10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7" name="Google Shape;27;p4"/>
          <p:cNvSpPr/>
          <p:nvPr/>
        </p:nvSpPr>
        <p:spPr>
          <a:xfrm>
            <a:off x="-1702433" y="-451233"/>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rot="10800000">
            <a:off x="8778433" y="5726667"/>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942534" y="-346367"/>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4133">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vi-VN" smtClean="0"/>
              <a:t>Bấm để sửa kiểu tiêu đề Bản cái</a:t>
            </a:r>
            <a:endParaRPr/>
          </a:p>
        </p:txBody>
      </p:sp>
      <p:sp>
        <p:nvSpPr>
          <p:cNvPr id="31" name="Google Shape;31;p4"/>
          <p:cNvSpPr txBox="1">
            <a:spLocks noGrp="1"/>
          </p:cNvSpPr>
          <p:nvPr>
            <p:ph type="subTitle" idx="1"/>
          </p:nvPr>
        </p:nvSpPr>
        <p:spPr>
          <a:xfrm>
            <a:off x="950933" y="2033367"/>
            <a:ext cx="10290000" cy="422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600"/>
            </a:lvl1pPr>
            <a:lvl2pPr lvl="1" rtl="0">
              <a:lnSpc>
                <a:spcPct val="100000"/>
              </a:lnSpc>
              <a:spcBef>
                <a:spcPts val="0"/>
              </a:spcBef>
              <a:spcAft>
                <a:spcPts val="0"/>
              </a:spcAft>
              <a:buSzPts val="1400"/>
              <a:buAutoNum type="alphaLcPeriod"/>
              <a:defRPr sz="1600"/>
            </a:lvl2pPr>
            <a:lvl3pPr lvl="2" rtl="0">
              <a:lnSpc>
                <a:spcPct val="100000"/>
              </a:lnSpc>
              <a:spcBef>
                <a:spcPts val="0"/>
              </a:spcBef>
              <a:spcAft>
                <a:spcPts val="0"/>
              </a:spcAft>
              <a:buSzPts val="1400"/>
              <a:buAutoNum type="romanLcPeriod"/>
              <a:defRPr sz="1600"/>
            </a:lvl3pPr>
            <a:lvl4pPr lvl="3" rtl="0">
              <a:lnSpc>
                <a:spcPct val="100000"/>
              </a:lnSpc>
              <a:spcBef>
                <a:spcPts val="0"/>
              </a:spcBef>
              <a:spcAft>
                <a:spcPts val="0"/>
              </a:spcAft>
              <a:buSzPts val="1400"/>
              <a:buAutoNum type="arabicPeriod"/>
              <a:defRPr sz="1600"/>
            </a:lvl4pPr>
            <a:lvl5pPr lvl="4" rtl="0">
              <a:lnSpc>
                <a:spcPct val="100000"/>
              </a:lnSpc>
              <a:spcBef>
                <a:spcPts val="0"/>
              </a:spcBef>
              <a:spcAft>
                <a:spcPts val="0"/>
              </a:spcAft>
              <a:buSzPts val="1400"/>
              <a:buAutoNum type="alphaLcPeriod"/>
              <a:defRPr sz="1600"/>
            </a:lvl5pPr>
            <a:lvl6pPr lvl="5" rtl="0">
              <a:lnSpc>
                <a:spcPct val="100000"/>
              </a:lnSpc>
              <a:spcBef>
                <a:spcPts val="0"/>
              </a:spcBef>
              <a:spcAft>
                <a:spcPts val="0"/>
              </a:spcAft>
              <a:buSzPts val="1400"/>
              <a:buAutoNum type="romanLcPeriod"/>
              <a:defRPr sz="1600"/>
            </a:lvl6pPr>
            <a:lvl7pPr lvl="6" rtl="0">
              <a:lnSpc>
                <a:spcPct val="100000"/>
              </a:lnSpc>
              <a:spcBef>
                <a:spcPts val="0"/>
              </a:spcBef>
              <a:spcAft>
                <a:spcPts val="0"/>
              </a:spcAft>
              <a:buSzPts val="1400"/>
              <a:buAutoNum type="arabicPeriod"/>
              <a:defRPr sz="1600"/>
            </a:lvl7pPr>
            <a:lvl8pPr lvl="7" rtl="0">
              <a:lnSpc>
                <a:spcPct val="100000"/>
              </a:lnSpc>
              <a:spcBef>
                <a:spcPts val="0"/>
              </a:spcBef>
              <a:spcAft>
                <a:spcPts val="0"/>
              </a:spcAft>
              <a:buSzPts val="1400"/>
              <a:buAutoNum type="alphaLcPeriod"/>
              <a:defRPr sz="1600"/>
            </a:lvl8pPr>
            <a:lvl9pPr lvl="8" rtl="0">
              <a:lnSpc>
                <a:spcPct val="100000"/>
              </a:lnSpc>
              <a:spcBef>
                <a:spcPts val="0"/>
              </a:spcBef>
              <a:spcAft>
                <a:spcPts val="0"/>
              </a:spcAft>
              <a:buSzPts val="1400"/>
              <a:buAutoNum type="romanLcPeriod"/>
              <a:defRPr sz="1600"/>
            </a:lvl9pPr>
          </a:lstStyle>
          <a:p>
            <a:r>
              <a:rPr lang="vi-VN" smtClean="0"/>
              <a:t>Bấm để chỉnh sửa kiểu phụ đề của Bản cái</a:t>
            </a:r>
            <a:endParaRPr/>
          </a:p>
        </p:txBody>
      </p:sp>
    </p:spTree>
    <p:extLst>
      <p:ext uri="{BB962C8B-B14F-4D97-AF65-F5344CB8AC3E}">
        <p14:creationId xmlns:p14="http://schemas.microsoft.com/office/powerpoint/2010/main" val="231084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61" name="Google Shape;261;p31"/>
          <p:cNvSpPr txBox="1">
            <a:spLocks noGrp="1"/>
          </p:cNvSpPr>
          <p:nvPr>
            <p:ph type="subTitle" idx="1"/>
          </p:nvPr>
        </p:nvSpPr>
        <p:spPr>
          <a:xfrm>
            <a:off x="1085100" y="29130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r>
              <a:rPr lang="vi-VN" smtClean="0"/>
              <a:t>Bấm để chỉnh sửa kiểu phụ đề của Bản cái</a:t>
            </a:r>
            <a:endParaRPr/>
          </a:p>
        </p:txBody>
      </p:sp>
      <p:sp>
        <p:nvSpPr>
          <p:cNvPr id="262" name="Google Shape;262;p31"/>
          <p:cNvSpPr txBox="1">
            <a:spLocks noGrp="1"/>
          </p:cNvSpPr>
          <p:nvPr>
            <p:ph type="subTitle" idx="2"/>
          </p:nvPr>
        </p:nvSpPr>
        <p:spPr>
          <a:xfrm>
            <a:off x="1085091" y="2320268"/>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r>
              <a:rPr lang="vi-VN" smtClean="0"/>
              <a:t>Bấm để chỉnh sửa kiểu phụ đề của Bản cái</a:t>
            </a:r>
            <a:endParaRPr/>
          </a:p>
        </p:txBody>
      </p:sp>
      <p:sp>
        <p:nvSpPr>
          <p:cNvPr id="263" name="Google Shape;263;p31"/>
          <p:cNvSpPr txBox="1">
            <a:spLocks noGrp="1"/>
          </p:cNvSpPr>
          <p:nvPr>
            <p:ph type="subTitle" idx="3"/>
          </p:nvPr>
        </p:nvSpPr>
        <p:spPr>
          <a:xfrm>
            <a:off x="6230100" y="29106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r>
              <a:rPr lang="vi-VN" smtClean="0"/>
              <a:t>Bấm để chỉnh sửa kiểu phụ đề của Bản cái</a:t>
            </a:r>
            <a:endParaRPr/>
          </a:p>
        </p:txBody>
      </p:sp>
      <p:sp>
        <p:nvSpPr>
          <p:cNvPr id="264" name="Google Shape;264;p31"/>
          <p:cNvSpPr txBox="1">
            <a:spLocks noGrp="1"/>
          </p:cNvSpPr>
          <p:nvPr>
            <p:ph type="subTitle" idx="4"/>
          </p:nvPr>
        </p:nvSpPr>
        <p:spPr>
          <a:xfrm>
            <a:off x="6230109" y="2320267"/>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r>
              <a:rPr lang="vi-VN" smtClean="0"/>
              <a:t>Bấm để chỉnh sửa kiểu phụ đề của Bản cái</a:t>
            </a:r>
            <a:endParaRPr/>
          </a:p>
        </p:txBody>
      </p:sp>
      <p:sp>
        <p:nvSpPr>
          <p:cNvPr id="265" name="Google Shape;265;p31"/>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1"/>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31"/>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67133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8"/>
        <p:cNvGrpSpPr/>
        <p:nvPr/>
      </p:nvGrpSpPr>
      <p:grpSpPr>
        <a:xfrm>
          <a:off x="0" y="0"/>
          <a:ext cx="0" cy="0"/>
          <a:chOff x="0" y="0"/>
          <a:chExt cx="0" cy="0"/>
        </a:xfrm>
      </p:grpSpPr>
      <p:sp>
        <p:nvSpPr>
          <p:cNvPr id="269" name="Google Shape;269;p32"/>
          <p:cNvSpPr/>
          <p:nvPr/>
        </p:nvSpPr>
        <p:spPr>
          <a:xfrm>
            <a:off x="10694734" y="-1590767"/>
            <a:ext cx="2199695" cy="6532992"/>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2"/>
          <p:cNvSpPr/>
          <p:nvPr/>
        </p:nvSpPr>
        <p:spPr>
          <a:xfrm>
            <a:off x="9908734" y="4052700"/>
            <a:ext cx="1471284" cy="142067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32"/>
          <p:cNvSpPr/>
          <p:nvPr/>
        </p:nvSpPr>
        <p:spPr>
          <a:xfrm>
            <a:off x="7849334" y="4691851"/>
            <a:ext cx="5400412" cy="2760157"/>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32"/>
          <p:cNvSpPr/>
          <p:nvPr/>
        </p:nvSpPr>
        <p:spPr>
          <a:xfrm>
            <a:off x="9439511" y="3920101"/>
            <a:ext cx="3397067" cy="327294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2"/>
          <p:cNvSpPr/>
          <p:nvPr/>
        </p:nvSpPr>
        <p:spPr>
          <a:xfrm rot="5400000">
            <a:off x="-3210953" y="1460236"/>
            <a:ext cx="7933455" cy="1482985"/>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32"/>
          <p:cNvSpPr/>
          <p:nvPr/>
        </p:nvSpPr>
        <p:spPr>
          <a:xfrm rot="10035811">
            <a:off x="-1275756" y="-1691"/>
            <a:ext cx="3304549" cy="31838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32"/>
          <p:cNvSpPr/>
          <p:nvPr/>
        </p:nvSpPr>
        <p:spPr>
          <a:xfrm rot="7254111">
            <a:off x="423699" y="2539375"/>
            <a:ext cx="935189" cy="919656"/>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32"/>
          <p:cNvSpPr txBox="1">
            <a:spLocks noGrp="1"/>
          </p:cNvSpPr>
          <p:nvPr>
            <p:ph type="title"/>
          </p:nvPr>
        </p:nvSpPr>
        <p:spPr>
          <a:xfrm>
            <a:off x="3523400" y="1052967"/>
            <a:ext cx="5145200" cy="996800"/>
          </a:xfrm>
          <a:prstGeom prst="rect">
            <a:avLst/>
          </a:prstGeom>
        </p:spPr>
        <p:txBody>
          <a:bodyPr spcFirstLastPara="1" wrap="square" lIns="0" tIns="0" rIns="0" bIns="0" anchor="t" anchorCtr="0">
            <a:noAutofit/>
          </a:bodyPr>
          <a:lstStyle>
            <a:lvl1pPr lvl="0" algn="ctr" rtl="0">
              <a:lnSpc>
                <a:spcPct val="90000"/>
              </a:lnSpc>
              <a:spcBef>
                <a:spcPts val="0"/>
              </a:spcBef>
              <a:spcAft>
                <a:spcPts val="0"/>
              </a:spcAft>
              <a:buSzPts val="5200"/>
              <a:buFont typeface="Commissioner"/>
              <a:buNone/>
              <a:defRPr sz="7466">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a:r>
              <a:rPr lang="vi-VN" smtClean="0"/>
              <a:t>Bấm để sửa kiểu tiêu đề Bản cái</a:t>
            </a:r>
            <a:endParaRPr/>
          </a:p>
        </p:txBody>
      </p:sp>
      <p:sp>
        <p:nvSpPr>
          <p:cNvPr id="277" name="Google Shape;277;p32"/>
          <p:cNvSpPr txBox="1">
            <a:spLocks noGrp="1"/>
          </p:cNvSpPr>
          <p:nvPr>
            <p:ph type="subTitle" idx="1"/>
          </p:nvPr>
        </p:nvSpPr>
        <p:spPr>
          <a:xfrm>
            <a:off x="3523400" y="2361835"/>
            <a:ext cx="5145200" cy="47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atin typeface="Syne SemiBold"/>
                <a:ea typeface="Syne SemiBold"/>
                <a:cs typeface="Syne SemiBold"/>
                <a:sym typeface="Syne SemiBold"/>
              </a:defRPr>
            </a:lvl1pPr>
            <a:lvl2pPr lvl="1" algn="ctr" rtl="0">
              <a:lnSpc>
                <a:spcPct val="100000"/>
              </a:lnSpc>
              <a:spcBef>
                <a:spcPts val="0"/>
              </a:spcBef>
              <a:spcAft>
                <a:spcPts val="0"/>
              </a:spcAft>
              <a:buSzPts val="2100"/>
              <a:buFont typeface="Roboto"/>
              <a:buNone/>
              <a:defRPr sz="2800" b="1">
                <a:latin typeface="Roboto"/>
                <a:ea typeface="Roboto"/>
                <a:cs typeface="Roboto"/>
                <a:sym typeface="Roboto"/>
              </a:defRPr>
            </a:lvl2pPr>
            <a:lvl3pPr lvl="2" algn="ctr" rtl="0">
              <a:lnSpc>
                <a:spcPct val="100000"/>
              </a:lnSpc>
              <a:spcBef>
                <a:spcPts val="0"/>
              </a:spcBef>
              <a:spcAft>
                <a:spcPts val="0"/>
              </a:spcAft>
              <a:buSzPts val="2100"/>
              <a:buFont typeface="Roboto"/>
              <a:buNone/>
              <a:defRPr sz="2800" b="1">
                <a:latin typeface="Roboto"/>
                <a:ea typeface="Roboto"/>
                <a:cs typeface="Roboto"/>
                <a:sym typeface="Roboto"/>
              </a:defRPr>
            </a:lvl3pPr>
            <a:lvl4pPr lvl="3" algn="ctr" rtl="0">
              <a:lnSpc>
                <a:spcPct val="100000"/>
              </a:lnSpc>
              <a:spcBef>
                <a:spcPts val="0"/>
              </a:spcBef>
              <a:spcAft>
                <a:spcPts val="0"/>
              </a:spcAft>
              <a:buSzPts val="2100"/>
              <a:buFont typeface="Roboto"/>
              <a:buNone/>
              <a:defRPr sz="2800" b="1">
                <a:latin typeface="Roboto"/>
                <a:ea typeface="Roboto"/>
                <a:cs typeface="Roboto"/>
                <a:sym typeface="Roboto"/>
              </a:defRPr>
            </a:lvl4pPr>
            <a:lvl5pPr lvl="4" algn="ctr" rtl="0">
              <a:lnSpc>
                <a:spcPct val="100000"/>
              </a:lnSpc>
              <a:spcBef>
                <a:spcPts val="0"/>
              </a:spcBef>
              <a:spcAft>
                <a:spcPts val="0"/>
              </a:spcAft>
              <a:buSzPts val="2100"/>
              <a:buFont typeface="Roboto"/>
              <a:buNone/>
              <a:defRPr sz="2800" b="1">
                <a:latin typeface="Roboto"/>
                <a:ea typeface="Roboto"/>
                <a:cs typeface="Roboto"/>
                <a:sym typeface="Roboto"/>
              </a:defRPr>
            </a:lvl5pPr>
            <a:lvl6pPr lvl="5" algn="ctr" rtl="0">
              <a:lnSpc>
                <a:spcPct val="100000"/>
              </a:lnSpc>
              <a:spcBef>
                <a:spcPts val="0"/>
              </a:spcBef>
              <a:spcAft>
                <a:spcPts val="0"/>
              </a:spcAft>
              <a:buSzPts val="2100"/>
              <a:buFont typeface="Roboto"/>
              <a:buNone/>
              <a:defRPr sz="2800" b="1">
                <a:latin typeface="Roboto"/>
                <a:ea typeface="Roboto"/>
                <a:cs typeface="Roboto"/>
                <a:sym typeface="Roboto"/>
              </a:defRPr>
            </a:lvl6pPr>
            <a:lvl7pPr lvl="6" algn="ctr" rtl="0">
              <a:lnSpc>
                <a:spcPct val="100000"/>
              </a:lnSpc>
              <a:spcBef>
                <a:spcPts val="0"/>
              </a:spcBef>
              <a:spcAft>
                <a:spcPts val="0"/>
              </a:spcAft>
              <a:buSzPts val="2100"/>
              <a:buFont typeface="Roboto"/>
              <a:buNone/>
              <a:defRPr sz="2800" b="1">
                <a:latin typeface="Roboto"/>
                <a:ea typeface="Roboto"/>
                <a:cs typeface="Roboto"/>
                <a:sym typeface="Roboto"/>
              </a:defRPr>
            </a:lvl7pPr>
            <a:lvl8pPr lvl="7" algn="ctr" rtl="0">
              <a:lnSpc>
                <a:spcPct val="100000"/>
              </a:lnSpc>
              <a:spcBef>
                <a:spcPts val="0"/>
              </a:spcBef>
              <a:spcAft>
                <a:spcPts val="0"/>
              </a:spcAft>
              <a:buSzPts val="2100"/>
              <a:buFont typeface="Roboto"/>
              <a:buNone/>
              <a:defRPr sz="2800" b="1">
                <a:latin typeface="Roboto"/>
                <a:ea typeface="Roboto"/>
                <a:cs typeface="Roboto"/>
                <a:sym typeface="Roboto"/>
              </a:defRPr>
            </a:lvl8pPr>
            <a:lvl9pPr lvl="8" algn="ctr" rtl="0">
              <a:lnSpc>
                <a:spcPct val="100000"/>
              </a:lnSpc>
              <a:spcBef>
                <a:spcPts val="0"/>
              </a:spcBef>
              <a:spcAft>
                <a:spcPts val="0"/>
              </a:spcAft>
              <a:buSzPts val="2100"/>
              <a:buFont typeface="Roboto"/>
              <a:buNone/>
              <a:defRPr sz="2800" b="1">
                <a:latin typeface="Roboto"/>
                <a:ea typeface="Roboto"/>
                <a:cs typeface="Roboto"/>
                <a:sym typeface="Roboto"/>
              </a:defRPr>
            </a:lvl9pPr>
          </a:lstStyle>
          <a:p>
            <a:r>
              <a:rPr lang="vi-VN" smtClean="0"/>
              <a:t>Bấm để chỉnh sửa kiểu phụ đề của Bản cái</a:t>
            </a:r>
            <a:endParaRPr/>
          </a:p>
        </p:txBody>
      </p:sp>
      <p:sp>
        <p:nvSpPr>
          <p:cNvPr id="278" name="Google Shape;278;p32"/>
          <p:cNvSpPr txBox="1">
            <a:spLocks noGrp="1"/>
          </p:cNvSpPr>
          <p:nvPr>
            <p:ph type="subTitle" idx="2"/>
          </p:nvPr>
        </p:nvSpPr>
        <p:spPr>
          <a:xfrm>
            <a:off x="3523400" y="2873900"/>
            <a:ext cx="5145200" cy="12432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2133"/>
            </a:lvl1pPr>
            <a:lvl2pPr lvl="1" algn="ctr" rtl="0">
              <a:lnSpc>
                <a:spcPct val="100000"/>
              </a:lnSpc>
              <a:spcBef>
                <a:spcPts val="0"/>
              </a:spcBef>
              <a:spcAft>
                <a:spcPts val="0"/>
              </a:spcAft>
              <a:buSzPts val="2100"/>
              <a:buFont typeface="Roboto"/>
              <a:buNone/>
              <a:defRPr sz="2800">
                <a:latin typeface="Roboto"/>
                <a:ea typeface="Roboto"/>
                <a:cs typeface="Roboto"/>
                <a:sym typeface="Roboto"/>
              </a:defRPr>
            </a:lvl2pPr>
            <a:lvl3pPr lvl="2" algn="ctr" rtl="0">
              <a:lnSpc>
                <a:spcPct val="100000"/>
              </a:lnSpc>
              <a:spcBef>
                <a:spcPts val="0"/>
              </a:spcBef>
              <a:spcAft>
                <a:spcPts val="0"/>
              </a:spcAft>
              <a:buSzPts val="2100"/>
              <a:buFont typeface="Roboto"/>
              <a:buNone/>
              <a:defRPr sz="2800">
                <a:latin typeface="Roboto"/>
                <a:ea typeface="Roboto"/>
                <a:cs typeface="Roboto"/>
                <a:sym typeface="Roboto"/>
              </a:defRPr>
            </a:lvl3pPr>
            <a:lvl4pPr lvl="3" algn="ctr" rtl="0">
              <a:lnSpc>
                <a:spcPct val="100000"/>
              </a:lnSpc>
              <a:spcBef>
                <a:spcPts val="0"/>
              </a:spcBef>
              <a:spcAft>
                <a:spcPts val="0"/>
              </a:spcAft>
              <a:buSzPts val="2100"/>
              <a:buFont typeface="Roboto"/>
              <a:buNone/>
              <a:defRPr sz="2800">
                <a:latin typeface="Roboto"/>
                <a:ea typeface="Roboto"/>
                <a:cs typeface="Roboto"/>
                <a:sym typeface="Roboto"/>
              </a:defRPr>
            </a:lvl4pPr>
            <a:lvl5pPr lvl="4" algn="ctr" rtl="0">
              <a:lnSpc>
                <a:spcPct val="100000"/>
              </a:lnSpc>
              <a:spcBef>
                <a:spcPts val="0"/>
              </a:spcBef>
              <a:spcAft>
                <a:spcPts val="0"/>
              </a:spcAft>
              <a:buSzPts val="2100"/>
              <a:buFont typeface="Roboto"/>
              <a:buNone/>
              <a:defRPr sz="2800">
                <a:latin typeface="Roboto"/>
                <a:ea typeface="Roboto"/>
                <a:cs typeface="Roboto"/>
                <a:sym typeface="Roboto"/>
              </a:defRPr>
            </a:lvl5pPr>
            <a:lvl6pPr lvl="5" algn="ctr" rtl="0">
              <a:lnSpc>
                <a:spcPct val="100000"/>
              </a:lnSpc>
              <a:spcBef>
                <a:spcPts val="0"/>
              </a:spcBef>
              <a:spcAft>
                <a:spcPts val="0"/>
              </a:spcAft>
              <a:buSzPts val="2100"/>
              <a:buFont typeface="Roboto"/>
              <a:buNone/>
              <a:defRPr sz="2800">
                <a:latin typeface="Roboto"/>
                <a:ea typeface="Roboto"/>
                <a:cs typeface="Roboto"/>
                <a:sym typeface="Roboto"/>
              </a:defRPr>
            </a:lvl6pPr>
            <a:lvl7pPr lvl="6" algn="ctr" rtl="0">
              <a:lnSpc>
                <a:spcPct val="100000"/>
              </a:lnSpc>
              <a:spcBef>
                <a:spcPts val="0"/>
              </a:spcBef>
              <a:spcAft>
                <a:spcPts val="0"/>
              </a:spcAft>
              <a:buSzPts val="2100"/>
              <a:buFont typeface="Roboto"/>
              <a:buNone/>
              <a:defRPr sz="2800">
                <a:latin typeface="Roboto"/>
                <a:ea typeface="Roboto"/>
                <a:cs typeface="Roboto"/>
                <a:sym typeface="Roboto"/>
              </a:defRPr>
            </a:lvl7pPr>
            <a:lvl8pPr lvl="7" algn="ctr" rtl="0">
              <a:lnSpc>
                <a:spcPct val="100000"/>
              </a:lnSpc>
              <a:spcBef>
                <a:spcPts val="0"/>
              </a:spcBef>
              <a:spcAft>
                <a:spcPts val="0"/>
              </a:spcAft>
              <a:buSzPts val="2100"/>
              <a:buFont typeface="Roboto"/>
              <a:buNone/>
              <a:defRPr sz="2800">
                <a:latin typeface="Roboto"/>
                <a:ea typeface="Roboto"/>
                <a:cs typeface="Roboto"/>
                <a:sym typeface="Roboto"/>
              </a:defRPr>
            </a:lvl8pPr>
            <a:lvl9pPr lvl="8" algn="ctr" rtl="0">
              <a:lnSpc>
                <a:spcPct val="100000"/>
              </a:lnSpc>
              <a:spcBef>
                <a:spcPts val="0"/>
              </a:spcBef>
              <a:spcAft>
                <a:spcPts val="0"/>
              </a:spcAft>
              <a:buSzPts val="2100"/>
              <a:buFont typeface="Roboto"/>
              <a:buNone/>
              <a:defRPr sz="2800">
                <a:latin typeface="Roboto"/>
                <a:ea typeface="Roboto"/>
                <a:cs typeface="Roboto"/>
                <a:sym typeface="Roboto"/>
              </a:defRPr>
            </a:lvl9pPr>
          </a:lstStyle>
          <a:p>
            <a:r>
              <a:rPr lang="vi-VN" smtClean="0"/>
              <a:t>Bấm để chỉnh sửa kiểu phụ đề của Bản cái</a:t>
            </a:r>
            <a:endParaRPr/>
          </a:p>
        </p:txBody>
      </p:sp>
      <p:sp>
        <p:nvSpPr>
          <p:cNvPr id="279" name="Google Shape;279;p32"/>
          <p:cNvSpPr txBox="1"/>
          <p:nvPr/>
        </p:nvSpPr>
        <p:spPr>
          <a:xfrm>
            <a:off x="3770000" y="4815833"/>
            <a:ext cx="4652000" cy="94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600">
                <a:solidFill>
                  <a:schemeClr val="dk1"/>
                </a:solidFill>
                <a:latin typeface="Syne"/>
                <a:ea typeface="Syne"/>
                <a:cs typeface="Syne"/>
                <a:sym typeface="Syne"/>
              </a:rPr>
              <a:t>CREDITS: This presentation template was created by </a:t>
            </a:r>
            <a:r>
              <a:rPr lang="en" sz="1600" b="1">
                <a:solidFill>
                  <a:schemeClr val="dk1"/>
                </a:solidFill>
                <a:uFill>
                  <a:noFill/>
                </a:uFill>
                <a:latin typeface="Syne"/>
                <a:ea typeface="Syne"/>
                <a:cs typeface="Syne"/>
                <a:sym typeface="Syne"/>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a:solidFill>
                  <a:schemeClr val="dk1"/>
                </a:solidFill>
                <a:latin typeface="Syne"/>
                <a:ea typeface="Syne"/>
                <a:cs typeface="Syne"/>
                <a:sym typeface="Syne"/>
              </a:rPr>
              <a:t>, including icons by </a:t>
            </a:r>
            <a:r>
              <a:rPr lang="en" sz="1600" b="1">
                <a:solidFill>
                  <a:schemeClr val="dk1"/>
                </a:solidFill>
                <a:uFill>
                  <a:noFill/>
                </a:uFill>
                <a:latin typeface="Syne"/>
                <a:ea typeface="Syne"/>
                <a:cs typeface="Syne"/>
                <a:sym typeface="Syn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a:solidFill>
                  <a:schemeClr val="dk1"/>
                </a:solidFill>
                <a:latin typeface="Syne"/>
                <a:ea typeface="Syne"/>
                <a:cs typeface="Syne"/>
                <a:sym typeface="Syne"/>
              </a:rPr>
              <a:t>, and infographics &amp; images by </a:t>
            </a:r>
            <a:r>
              <a:rPr lang="en" sz="1600" b="1">
                <a:solidFill>
                  <a:schemeClr val="dk1"/>
                </a:solidFill>
                <a:uFill>
                  <a:noFill/>
                </a:uFill>
                <a:latin typeface="Syne"/>
                <a:ea typeface="Syne"/>
                <a:cs typeface="Syne"/>
                <a:sym typeface="Syne"/>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600">
                <a:solidFill>
                  <a:schemeClr val="dk1"/>
                </a:solidFill>
                <a:latin typeface="Syne"/>
                <a:ea typeface="Syne"/>
                <a:cs typeface="Syne"/>
                <a:sym typeface="Syne"/>
              </a:rPr>
              <a:t> </a:t>
            </a:r>
            <a:endParaRPr sz="1600">
              <a:solidFill>
                <a:schemeClr val="dk1"/>
              </a:solidFill>
              <a:latin typeface="Syne"/>
              <a:ea typeface="Syne"/>
              <a:cs typeface="Syne"/>
              <a:sym typeface="Syne"/>
            </a:endParaRPr>
          </a:p>
        </p:txBody>
      </p:sp>
    </p:spTree>
    <p:extLst>
      <p:ext uri="{BB962C8B-B14F-4D97-AF65-F5344CB8AC3E}">
        <p14:creationId xmlns:p14="http://schemas.microsoft.com/office/powerpoint/2010/main" val="4182309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0"/>
        <p:cNvGrpSpPr/>
        <p:nvPr/>
      </p:nvGrpSpPr>
      <p:grpSpPr>
        <a:xfrm>
          <a:off x="0" y="0"/>
          <a:ext cx="0" cy="0"/>
          <a:chOff x="0" y="0"/>
          <a:chExt cx="0" cy="0"/>
        </a:xfrm>
      </p:grpSpPr>
      <p:sp>
        <p:nvSpPr>
          <p:cNvPr id="281" name="Google Shape;281;p33"/>
          <p:cNvSpPr/>
          <p:nvPr/>
        </p:nvSpPr>
        <p:spPr>
          <a:xfrm>
            <a:off x="8574208" y="2474638"/>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33"/>
          <p:cNvSpPr/>
          <p:nvPr/>
        </p:nvSpPr>
        <p:spPr>
          <a:xfrm>
            <a:off x="-483766" y="-427167"/>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33"/>
          <p:cNvSpPr/>
          <p:nvPr/>
        </p:nvSpPr>
        <p:spPr>
          <a:xfrm>
            <a:off x="8940933" y="2932134"/>
            <a:ext cx="4724299" cy="455168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8766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4"/>
        <p:cNvGrpSpPr/>
        <p:nvPr/>
      </p:nvGrpSpPr>
      <p:grpSpPr>
        <a:xfrm>
          <a:off x="0" y="0"/>
          <a:ext cx="0" cy="0"/>
          <a:chOff x="0" y="0"/>
          <a:chExt cx="0" cy="0"/>
        </a:xfrm>
      </p:grpSpPr>
      <p:sp>
        <p:nvSpPr>
          <p:cNvPr id="285" name="Google Shape;285;p34"/>
          <p:cNvSpPr/>
          <p:nvPr/>
        </p:nvSpPr>
        <p:spPr>
          <a:xfrm>
            <a:off x="-3830293" y="4229372"/>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34"/>
          <p:cNvSpPr/>
          <p:nvPr/>
        </p:nvSpPr>
        <p:spPr>
          <a:xfrm flipH="1">
            <a:off x="6352967" y="-299700"/>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34"/>
          <p:cNvSpPr/>
          <p:nvPr/>
        </p:nvSpPr>
        <p:spPr>
          <a:xfrm rot="4500029">
            <a:off x="124879" y="3624276"/>
            <a:ext cx="4724215" cy="455160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14578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91"/>
        <p:cNvGrpSpPr/>
        <p:nvPr/>
      </p:nvGrpSpPr>
      <p:grpSpPr>
        <a:xfrm>
          <a:off x="0" y="0"/>
          <a:ext cx="0" cy="0"/>
          <a:chOff x="0" y="0"/>
          <a:chExt cx="0" cy="0"/>
        </a:xfrm>
      </p:grpSpPr>
    </p:spTree>
    <p:extLst>
      <p:ext uri="{BB962C8B-B14F-4D97-AF65-F5344CB8AC3E}">
        <p14:creationId xmlns:p14="http://schemas.microsoft.com/office/powerpoint/2010/main" val="2660103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955434" y="0"/>
            <a:ext cx="11439727" cy="6857979"/>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2339400" y="1514200"/>
            <a:ext cx="7513200" cy="38296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 name="Google Shape;11;p2"/>
          <p:cNvCxnSpPr/>
          <p:nvPr/>
        </p:nvCxnSpPr>
        <p:spPr>
          <a:xfrm>
            <a:off x="3430400" y="4155800"/>
            <a:ext cx="53312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3430400" y="2963667"/>
            <a:ext cx="53312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11040250" y="-62237"/>
            <a:ext cx="1740524" cy="179528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txBox="1">
            <a:spLocks noGrp="1"/>
          </p:cNvSpPr>
          <p:nvPr>
            <p:ph type="ctrTitle"/>
          </p:nvPr>
        </p:nvSpPr>
        <p:spPr>
          <a:xfrm>
            <a:off x="3135800" y="1998467"/>
            <a:ext cx="5920400" cy="19304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8000" b="1">
                <a:latin typeface="Itim"/>
                <a:ea typeface="Itim"/>
                <a:cs typeface="Itim"/>
                <a:sym typeface="Itim"/>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vi-VN" smtClean="0"/>
              <a:t>Bấm để sửa kiểu tiêu đề Bản cái</a:t>
            </a:r>
            <a:endParaRPr/>
          </a:p>
        </p:txBody>
      </p:sp>
      <p:sp>
        <p:nvSpPr>
          <p:cNvPr id="26" name="Google Shape;26;p2"/>
          <p:cNvSpPr txBox="1">
            <a:spLocks noGrp="1"/>
          </p:cNvSpPr>
          <p:nvPr>
            <p:ph type="subTitle" idx="1"/>
          </p:nvPr>
        </p:nvSpPr>
        <p:spPr>
          <a:xfrm>
            <a:off x="3135800" y="4382733"/>
            <a:ext cx="5920400" cy="4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27" name="Google Shape;27;p2"/>
          <p:cNvSpPr/>
          <p:nvPr/>
        </p:nvSpPr>
        <p:spPr>
          <a:xfrm>
            <a:off x="-67867" y="-28667"/>
            <a:ext cx="1028000" cy="68868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 name="Google Shape;28;p2"/>
          <p:cNvGrpSpPr/>
          <p:nvPr/>
        </p:nvGrpSpPr>
        <p:grpSpPr>
          <a:xfrm rot="-1976796" flipH="1">
            <a:off x="7889975" y="5320178"/>
            <a:ext cx="4632472" cy="1185191"/>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rot="-375097">
            <a:off x="1638076" y="-337843"/>
            <a:ext cx="948989" cy="1057731"/>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rot="807122">
            <a:off x="1079067" y="6278203"/>
            <a:ext cx="3330068" cy="3202541"/>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 name="Google Shape;50;p2"/>
          <p:cNvSpPr/>
          <p:nvPr/>
        </p:nvSpPr>
        <p:spPr>
          <a:xfrm rot="-381518">
            <a:off x="1756574" y="-194975"/>
            <a:ext cx="137244" cy="734988"/>
          </a:xfrm>
          <a:prstGeom prst="roundRect">
            <a:avLst>
              <a:gd name="adj" fmla="val 50000"/>
            </a:avLst>
          </a:prstGeom>
          <a:solidFill>
            <a:schemeClr val="lt2">
              <a:alpha val="47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7581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415600" y="2867800"/>
            <a:ext cx="11360800" cy="1122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vi-VN" smtClean="0"/>
              <a:t>Bấm để sửa kiểu tiêu đề Bản cái</a:t>
            </a:r>
            <a:endParaRPr/>
          </a:p>
        </p:txBody>
      </p:sp>
    </p:spTree>
    <p:extLst>
      <p:ext uri="{BB962C8B-B14F-4D97-AF65-F5344CB8AC3E}">
        <p14:creationId xmlns:p14="http://schemas.microsoft.com/office/powerpoint/2010/main" val="25735123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sp>
        <p:nvSpPr>
          <p:cNvPr id="54" name="Google Shape;54;p4"/>
          <p:cNvSpPr/>
          <p:nvPr/>
        </p:nvSpPr>
        <p:spPr>
          <a:xfrm>
            <a:off x="11653792" y="2373797"/>
            <a:ext cx="27305" cy="77932"/>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 name="Google Shape;55;p4"/>
          <p:cNvGrpSpPr/>
          <p:nvPr/>
        </p:nvGrpSpPr>
        <p:grpSpPr>
          <a:xfrm>
            <a:off x="-2267" y="439"/>
            <a:ext cx="12196533" cy="6857124"/>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txBox="1">
            <a:spLocks noGrp="1"/>
          </p:cNvSpPr>
          <p:nvPr>
            <p:ph type="title"/>
          </p:nvPr>
        </p:nvSpPr>
        <p:spPr>
          <a:xfrm>
            <a:off x="960000" y="720000"/>
            <a:ext cx="10272000" cy="48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vi-VN" smtClean="0"/>
              <a:t>Bấm để sửa kiểu tiêu đề Bản cái</a:t>
            </a:r>
            <a:endParaRPr/>
          </a:p>
        </p:txBody>
      </p:sp>
      <p:sp>
        <p:nvSpPr>
          <p:cNvPr id="79" name="Google Shape;79;p4"/>
          <p:cNvSpPr txBox="1">
            <a:spLocks noGrp="1"/>
          </p:cNvSpPr>
          <p:nvPr>
            <p:ph type="body" idx="1"/>
          </p:nvPr>
        </p:nvSpPr>
        <p:spPr>
          <a:xfrm>
            <a:off x="960000" y="1662565"/>
            <a:ext cx="10272000" cy="4586800"/>
          </a:xfrm>
          <a:prstGeom prst="rect">
            <a:avLst/>
          </a:prstGeom>
        </p:spPr>
        <p:txBody>
          <a:bodyPr spcFirstLastPara="1" wrap="square" lIns="91425" tIns="91425" rIns="91425" bIns="91425" anchor="t" anchorCtr="0">
            <a:noAutofit/>
          </a:bodyPr>
          <a:lstStyle>
            <a:lvl1pPr marL="609585" lvl="0" indent="-406390" rtl="0">
              <a:lnSpc>
                <a:spcPct val="85000"/>
              </a:lnSpc>
              <a:spcBef>
                <a:spcPts val="0"/>
              </a:spcBef>
              <a:spcAft>
                <a:spcPts val="0"/>
              </a:spcAft>
              <a:buClr>
                <a:schemeClr val="dk1"/>
              </a:buClr>
              <a:buSzPts val="1200"/>
              <a:buChar char="●"/>
              <a:defRPr sz="1600"/>
            </a:lvl1pPr>
            <a:lvl2pPr marL="1219170" lvl="1" indent="-406390" rtl="0">
              <a:spcBef>
                <a:spcPts val="667"/>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pPr lvl="0"/>
            <a:r>
              <a:rPr lang="vi-VN" smtClean="0"/>
              <a:t>Chỉnh sửa kiểu văn bản của Bản cái</a:t>
            </a:r>
          </a:p>
        </p:txBody>
      </p:sp>
    </p:spTree>
    <p:extLst>
      <p:ext uri="{BB962C8B-B14F-4D97-AF65-F5344CB8AC3E}">
        <p14:creationId xmlns:p14="http://schemas.microsoft.com/office/powerpoint/2010/main" val="3579988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grpSp>
        <p:nvGrpSpPr>
          <p:cNvPr id="81" name="Google Shape;81;p5"/>
          <p:cNvGrpSpPr/>
          <p:nvPr/>
        </p:nvGrpSpPr>
        <p:grpSpPr>
          <a:xfrm>
            <a:off x="-232700" y="-29865"/>
            <a:ext cx="12649552" cy="6924065"/>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960000" y="720000"/>
            <a:ext cx="4491600" cy="76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vi-VN" smtClean="0"/>
              <a:t>Bấm để sửa kiểu tiêu đề Bản cái</a:t>
            </a:r>
            <a:endParaRPr/>
          </a:p>
        </p:txBody>
      </p:sp>
      <p:sp>
        <p:nvSpPr>
          <p:cNvPr id="123" name="Google Shape;123;p5"/>
          <p:cNvSpPr txBox="1">
            <a:spLocks noGrp="1"/>
          </p:cNvSpPr>
          <p:nvPr>
            <p:ph type="subTitle" idx="1"/>
          </p:nvPr>
        </p:nvSpPr>
        <p:spPr>
          <a:xfrm>
            <a:off x="120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4" name="Google Shape;124;p5"/>
          <p:cNvSpPr txBox="1">
            <a:spLocks noGrp="1"/>
          </p:cNvSpPr>
          <p:nvPr>
            <p:ph type="subTitle" idx="2"/>
          </p:nvPr>
        </p:nvSpPr>
        <p:spPr>
          <a:xfrm>
            <a:off x="756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5" name="Google Shape;125;p5"/>
          <p:cNvSpPr txBox="1">
            <a:spLocks noGrp="1"/>
          </p:cNvSpPr>
          <p:nvPr>
            <p:ph type="subTitle" idx="3"/>
          </p:nvPr>
        </p:nvSpPr>
        <p:spPr>
          <a:xfrm>
            <a:off x="120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6" name="Google Shape;126;p5"/>
          <p:cNvSpPr txBox="1">
            <a:spLocks noGrp="1"/>
          </p:cNvSpPr>
          <p:nvPr>
            <p:ph type="subTitle" idx="4"/>
          </p:nvPr>
        </p:nvSpPr>
        <p:spPr>
          <a:xfrm>
            <a:off x="756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7" name="Google Shape;127;p5"/>
          <p:cNvSpPr txBox="1">
            <a:spLocks noGrp="1"/>
          </p:cNvSpPr>
          <p:nvPr>
            <p:ph type="subTitle" idx="5"/>
          </p:nvPr>
        </p:nvSpPr>
        <p:spPr>
          <a:xfrm>
            <a:off x="120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8" name="Google Shape;128;p5"/>
          <p:cNvSpPr txBox="1">
            <a:spLocks noGrp="1"/>
          </p:cNvSpPr>
          <p:nvPr>
            <p:ph type="subTitle" idx="6"/>
          </p:nvPr>
        </p:nvSpPr>
        <p:spPr>
          <a:xfrm>
            <a:off x="756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29" name="Google Shape;129;p5"/>
          <p:cNvSpPr txBox="1">
            <a:spLocks noGrp="1"/>
          </p:cNvSpPr>
          <p:nvPr>
            <p:ph type="subTitle" idx="7"/>
          </p:nvPr>
        </p:nvSpPr>
        <p:spPr>
          <a:xfrm>
            <a:off x="120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30" name="Google Shape;130;p5"/>
          <p:cNvSpPr txBox="1">
            <a:spLocks noGrp="1"/>
          </p:cNvSpPr>
          <p:nvPr>
            <p:ph type="subTitle" idx="8"/>
          </p:nvPr>
        </p:nvSpPr>
        <p:spPr>
          <a:xfrm>
            <a:off x="756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316690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grpSp>
        <p:nvGrpSpPr>
          <p:cNvPr id="132" name="Google Shape;132;p6"/>
          <p:cNvGrpSpPr/>
          <p:nvPr/>
        </p:nvGrpSpPr>
        <p:grpSpPr>
          <a:xfrm>
            <a:off x="-232700" y="-29865"/>
            <a:ext cx="12649552" cy="6924065"/>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960000" y="720000"/>
            <a:ext cx="4504800" cy="1356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vi-VN" smtClean="0"/>
              <a:t>Bấm để sửa kiểu tiêu đề Bản cái</a:t>
            </a:r>
            <a:endParaRPr/>
          </a:p>
        </p:txBody>
      </p:sp>
      <p:sp>
        <p:nvSpPr>
          <p:cNvPr id="174" name="Google Shape;174;p6"/>
          <p:cNvSpPr txBox="1">
            <a:spLocks noGrp="1"/>
          </p:cNvSpPr>
          <p:nvPr>
            <p:ph type="body" idx="1"/>
          </p:nvPr>
        </p:nvSpPr>
        <p:spPr>
          <a:xfrm>
            <a:off x="627600" y="4158833"/>
            <a:ext cx="4504800" cy="1714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vi-VN" smtClean="0"/>
              <a:t>Chỉnh sửa kiểu văn bản của Bản cái</a:t>
            </a:r>
          </a:p>
        </p:txBody>
      </p:sp>
      <p:sp>
        <p:nvSpPr>
          <p:cNvPr id="175" name="Google Shape;175;p6"/>
          <p:cNvSpPr txBox="1">
            <a:spLocks noGrp="1"/>
          </p:cNvSpPr>
          <p:nvPr>
            <p:ph type="body" idx="2"/>
          </p:nvPr>
        </p:nvSpPr>
        <p:spPr>
          <a:xfrm>
            <a:off x="7158000" y="4140233"/>
            <a:ext cx="4236000" cy="1714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vi-VN" smtClean="0"/>
              <a:t>Chỉnh sửa kiểu văn bản của Bản cái</a:t>
            </a:r>
          </a:p>
        </p:txBody>
      </p:sp>
      <p:sp>
        <p:nvSpPr>
          <p:cNvPr id="176" name="Google Shape;176;p6"/>
          <p:cNvSpPr txBox="1">
            <a:spLocks noGrp="1"/>
          </p:cNvSpPr>
          <p:nvPr>
            <p:ph type="subTitle" idx="3"/>
          </p:nvPr>
        </p:nvSpPr>
        <p:spPr>
          <a:xfrm>
            <a:off x="1209200" y="34485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177" name="Google Shape;177;p6"/>
          <p:cNvSpPr txBox="1">
            <a:spLocks noGrp="1"/>
          </p:cNvSpPr>
          <p:nvPr>
            <p:ph type="subTitle" idx="4"/>
          </p:nvPr>
        </p:nvSpPr>
        <p:spPr>
          <a:xfrm>
            <a:off x="7605200" y="34299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288536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1805163" y="-225737"/>
            <a:ext cx="10516899" cy="1425064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a:off x="-1645966" y="5962133"/>
            <a:ext cx="4602609" cy="99664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8416833" y="-119866"/>
            <a:ext cx="4002796" cy="106868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txBox="1">
            <a:spLocks noGrp="1"/>
          </p:cNvSpPr>
          <p:nvPr>
            <p:ph type="title"/>
          </p:nvPr>
        </p:nvSpPr>
        <p:spPr>
          <a:xfrm>
            <a:off x="2007885" y="3884217"/>
            <a:ext cx="3864800" cy="5260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667">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vi-VN" smtClean="0"/>
              <a:t>Bấm để sửa kiểu tiêu đề Bản cái</a:t>
            </a:r>
            <a:endParaRPr/>
          </a:p>
        </p:txBody>
      </p:sp>
      <p:sp>
        <p:nvSpPr>
          <p:cNvPr id="37" name="Google Shape;37;p5"/>
          <p:cNvSpPr txBox="1">
            <a:spLocks noGrp="1"/>
          </p:cNvSpPr>
          <p:nvPr>
            <p:ph type="subTitle" idx="1"/>
          </p:nvPr>
        </p:nvSpPr>
        <p:spPr>
          <a:xfrm>
            <a:off x="2009085" y="4542551"/>
            <a:ext cx="3862400" cy="1390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8" name="Google Shape;38;p5"/>
          <p:cNvSpPr txBox="1">
            <a:spLocks noGrp="1"/>
          </p:cNvSpPr>
          <p:nvPr>
            <p:ph type="subTitle" idx="2"/>
          </p:nvPr>
        </p:nvSpPr>
        <p:spPr>
          <a:xfrm>
            <a:off x="6319315" y="2545631"/>
            <a:ext cx="3864800" cy="139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9" name="Google Shape;39;p5"/>
          <p:cNvSpPr txBox="1">
            <a:spLocks noGrp="1"/>
          </p:cNvSpPr>
          <p:nvPr>
            <p:ph type="subTitle" idx="3"/>
          </p:nvPr>
        </p:nvSpPr>
        <p:spPr>
          <a:xfrm>
            <a:off x="6319315" y="1883417"/>
            <a:ext cx="3864800" cy="5244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667">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9pPr>
          </a:lstStyle>
          <a:p>
            <a:r>
              <a:rPr lang="vi-VN" smtClean="0"/>
              <a:t>Bấm để chỉnh sửa kiểu phụ đề của Bản cái</a:t>
            </a:r>
            <a:endParaRPr/>
          </a:p>
        </p:txBody>
      </p:sp>
    </p:spTree>
    <p:extLst>
      <p:ext uri="{BB962C8B-B14F-4D97-AF65-F5344CB8AC3E}">
        <p14:creationId xmlns:p14="http://schemas.microsoft.com/office/powerpoint/2010/main" val="27977171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78"/>
        <p:cNvGrpSpPr/>
        <p:nvPr/>
      </p:nvGrpSpPr>
      <p:grpSpPr>
        <a:xfrm>
          <a:off x="0" y="0"/>
          <a:ext cx="0" cy="0"/>
          <a:chOff x="0" y="0"/>
          <a:chExt cx="0" cy="0"/>
        </a:xfrm>
      </p:grpSpPr>
      <p:grpSp>
        <p:nvGrpSpPr>
          <p:cNvPr id="179" name="Google Shape;179;p7"/>
          <p:cNvGrpSpPr/>
          <p:nvPr/>
        </p:nvGrpSpPr>
        <p:grpSpPr>
          <a:xfrm>
            <a:off x="-232700" y="-29865"/>
            <a:ext cx="12649552" cy="6924065"/>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960000" y="720000"/>
            <a:ext cx="4116400" cy="1945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21" name="Google Shape;221;p7"/>
          <p:cNvSpPr txBox="1">
            <a:spLocks noGrp="1"/>
          </p:cNvSpPr>
          <p:nvPr>
            <p:ph type="subTitle" idx="1"/>
          </p:nvPr>
        </p:nvSpPr>
        <p:spPr>
          <a:xfrm>
            <a:off x="7605197" y="1156267"/>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2" name="Google Shape;222;p7"/>
          <p:cNvSpPr txBox="1">
            <a:spLocks noGrp="1"/>
          </p:cNvSpPr>
          <p:nvPr>
            <p:ph type="subTitle" idx="2"/>
          </p:nvPr>
        </p:nvSpPr>
        <p:spPr>
          <a:xfrm>
            <a:off x="7605197" y="3808733"/>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3" name="Google Shape;223;p7"/>
          <p:cNvSpPr txBox="1">
            <a:spLocks noGrp="1"/>
          </p:cNvSpPr>
          <p:nvPr>
            <p:ph type="subTitle" idx="3"/>
          </p:nvPr>
        </p:nvSpPr>
        <p:spPr>
          <a:xfrm>
            <a:off x="1209200" y="3808733"/>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4" name="Google Shape;224;p7"/>
          <p:cNvSpPr txBox="1">
            <a:spLocks noGrp="1"/>
          </p:cNvSpPr>
          <p:nvPr>
            <p:ph type="subTitle" idx="4"/>
          </p:nvPr>
        </p:nvSpPr>
        <p:spPr>
          <a:xfrm>
            <a:off x="1209200" y="43511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5" name="Google Shape;225;p7"/>
          <p:cNvSpPr txBox="1">
            <a:spLocks noGrp="1"/>
          </p:cNvSpPr>
          <p:nvPr>
            <p:ph type="subTitle" idx="5"/>
          </p:nvPr>
        </p:nvSpPr>
        <p:spPr>
          <a:xfrm>
            <a:off x="7605200" y="43511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226" name="Google Shape;226;p7"/>
          <p:cNvSpPr txBox="1">
            <a:spLocks noGrp="1"/>
          </p:cNvSpPr>
          <p:nvPr>
            <p:ph type="subTitle" idx="6"/>
          </p:nvPr>
        </p:nvSpPr>
        <p:spPr>
          <a:xfrm>
            <a:off x="7605200" y="17197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6371489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27"/>
        <p:cNvGrpSpPr/>
        <p:nvPr/>
      </p:nvGrpSpPr>
      <p:grpSpPr>
        <a:xfrm>
          <a:off x="0" y="0"/>
          <a:ext cx="0" cy="0"/>
          <a:chOff x="0" y="0"/>
          <a:chExt cx="0" cy="0"/>
        </a:xfrm>
      </p:grpSpPr>
      <p:grpSp>
        <p:nvGrpSpPr>
          <p:cNvPr id="228" name="Google Shape;228;p8"/>
          <p:cNvGrpSpPr/>
          <p:nvPr/>
        </p:nvGrpSpPr>
        <p:grpSpPr>
          <a:xfrm>
            <a:off x="-2267" y="439"/>
            <a:ext cx="12196533" cy="6857124"/>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1" name="Google Shape;251;p8"/>
          <p:cNvSpPr txBox="1">
            <a:spLocks noGrp="1"/>
          </p:cNvSpPr>
          <p:nvPr>
            <p:ph type="title"/>
          </p:nvPr>
        </p:nvSpPr>
        <p:spPr>
          <a:xfrm>
            <a:off x="7085700" y="1309333"/>
            <a:ext cx="4146000" cy="17848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252" name="Google Shape;252;p8"/>
          <p:cNvSpPr txBox="1">
            <a:spLocks noGrp="1"/>
          </p:cNvSpPr>
          <p:nvPr>
            <p:ph type="subTitle" idx="1"/>
          </p:nvPr>
        </p:nvSpPr>
        <p:spPr>
          <a:xfrm>
            <a:off x="8321500" y="3522767"/>
            <a:ext cx="2910400" cy="19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963408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Title">
  <p:cSld name="Big Title">
    <p:bg>
      <p:bgPr>
        <a:solidFill>
          <a:srgbClr val="F3F3F3"/>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4297600" y="2094600"/>
            <a:ext cx="3596800" cy="26688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r>
              <a:rPr lang="vi-VN" smtClean="0"/>
              <a:t>Bấm để sửa kiểu tiêu đề Bản cái</a:t>
            </a:r>
            <a:endParaRPr/>
          </a:p>
        </p:txBody>
      </p:sp>
    </p:spTree>
    <p:extLst>
      <p:ext uri="{BB962C8B-B14F-4D97-AF65-F5344CB8AC3E}">
        <p14:creationId xmlns:p14="http://schemas.microsoft.com/office/powerpoint/2010/main" val="13363526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5"/>
        <p:cNvGrpSpPr/>
        <p:nvPr/>
      </p:nvGrpSpPr>
      <p:grpSpPr>
        <a:xfrm>
          <a:off x="0" y="0"/>
          <a:ext cx="0" cy="0"/>
          <a:chOff x="0" y="0"/>
          <a:chExt cx="0" cy="0"/>
        </a:xfrm>
      </p:grpSpPr>
      <p:grpSp>
        <p:nvGrpSpPr>
          <p:cNvPr id="256" name="Google Shape;256;p10"/>
          <p:cNvGrpSpPr/>
          <p:nvPr/>
        </p:nvGrpSpPr>
        <p:grpSpPr>
          <a:xfrm>
            <a:off x="-2267" y="439"/>
            <a:ext cx="12196533" cy="6857124"/>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76" name="Google Shape;276;p10"/>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0"/>
          <p:cNvSpPr txBox="1">
            <a:spLocks noGrp="1"/>
          </p:cNvSpPr>
          <p:nvPr>
            <p:ph type="title"/>
          </p:nvPr>
        </p:nvSpPr>
        <p:spPr>
          <a:xfrm>
            <a:off x="960000" y="720000"/>
            <a:ext cx="7151200" cy="7636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800367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design 1">
  <p:cSld name="Title design 1">
    <p:spTree>
      <p:nvGrpSpPr>
        <p:cNvPr id="1" name="Shape 279"/>
        <p:cNvGrpSpPr/>
        <p:nvPr/>
      </p:nvGrpSpPr>
      <p:grpSpPr>
        <a:xfrm>
          <a:off x="0" y="0"/>
          <a:ext cx="0" cy="0"/>
          <a:chOff x="0" y="0"/>
          <a:chExt cx="0" cy="0"/>
        </a:xfrm>
      </p:grpSpPr>
      <p:grpSp>
        <p:nvGrpSpPr>
          <p:cNvPr id="280" name="Google Shape;280;p11"/>
          <p:cNvGrpSpPr/>
          <p:nvPr/>
        </p:nvGrpSpPr>
        <p:grpSpPr>
          <a:xfrm>
            <a:off x="-2267" y="439"/>
            <a:ext cx="12196533" cy="6857124"/>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0" name="Google Shape;300;p11"/>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960000" y="720000"/>
            <a:ext cx="10272000" cy="5424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3386988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302"/>
        <p:cNvGrpSpPr/>
        <p:nvPr/>
      </p:nvGrpSpPr>
      <p:grpSpPr>
        <a:xfrm>
          <a:off x="0" y="0"/>
          <a:ext cx="0" cy="0"/>
          <a:chOff x="0" y="0"/>
          <a:chExt cx="0" cy="0"/>
        </a:xfrm>
      </p:grpSpPr>
      <p:grpSp>
        <p:nvGrpSpPr>
          <p:cNvPr id="303" name="Google Shape;303;p12"/>
          <p:cNvGrpSpPr/>
          <p:nvPr/>
        </p:nvGrpSpPr>
        <p:grpSpPr>
          <a:xfrm>
            <a:off x="-2267" y="439"/>
            <a:ext cx="12196533" cy="6857124"/>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6" name="Google Shape;326;p12"/>
          <p:cNvSpPr txBox="1">
            <a:spLocks noGrp="1"/>
          </p:cNvSpPr>
          <p:nvPr>
            <p:ph type="subTitle" idx="1"/>
          </p:nvPr>
        </p:nvSpPr>
        <p:spPr>
          <a:xfrm>
            <a:off x="1072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27" name="Google Shape;327;p12"/>
          <p:cNvSpPr txBox="1">
            <a:spLocks noGrp="1"/>
          </p:cNvSpPr>
          <p:nvPr>
            <p:ph type="subTitle" idx="2"/>
          </p:nvPr>
        </p:nvSpPr>
        <p:spPr>
          <a:xfrm>
            <a:off x="7778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28" name="Google Shape;328;p12"/>
          <p:cNvSpPr txBox="1">
            <a:spLocks noGrp="1"/>
          </p:cNvSpPr>
          <p:nvPr>
            <p:ph type="subTitle" idx="3"/>
          </p:nvPr>
        </p:nvSpPr>
        <p:spPr>
          <a:xfrm>
            <a:off x="1072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29" name="Google Shape;329;p12"/>
          <p:cNvSpPr txBox="1">
            <a:spLocks noGrp="1"/>
          </p:cNvSpPr>
          <p:nvPr>
            <p:ph type="subTitle" idx="4"/>
          </p:nvPr>
        </p:nvSpPr>
        <p:spPr>
          <a:xfrm>
            <a:off x="7778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30" name="Google Shape;330;p12"/>
          <p:cNvSpPr txBox="1">
            <a:spLocks noGrp="1"/>
          </p:cNvSpPr>
          <p:nvPr>
            <p:ph type="subTitle" idx="5"/>
          </p:nvPr>
        </p:nvSpPr>
        <p:spPr>
          <a:xfrm>
            <a:off x="4425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31" name="Google Shape;331;p12"/>
          <p:cNvSpPr txBox="1">
            <a:spLocks noGrp="1"/>
          </p:cNvSpPr>
          <p:nvPr>
            <p:ph type="subTitle" idx="6"/>
          </p:nvPr>
        </p:nvSpPr>
        <p:spPr>
          <a:xfrm>
            <a:off x="4425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r>
              <a:rPr lang="vi-VN" smtClean="0"/>
              <a:t>Bấm để chỉnh sửa kiểu phụ đề của Bản cái</a:t>
            </a:r>
            <a:endParaRPr/>
          </a:p>
        </p:txBody>
      </p:sp>
      <p:sp>
        <p:nvSpPr>
          <p:cNvPr id="332" name="Google Shape;332;p12"/>
          <p:cNvSpPr txBox="1">
            <a:spLocks noGrp="1"/>
          </p:cNvSpPr>
          <p:nvPr>
            <p:ph type="title"/>
          </p:nvPr>
        </p:nvSpPr>
        <p:spPr>
          <a:xfrm>
            <a:off x="960000" y="720000"/>
            <a:ext cx="10272000" cy="7636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
        <p:nvSpPr>
          <p:cNvPr id="333" name="Google Shape;333;p12"/>
          <p:cNvSpPr txBox="1">
            <a:spLocks noGrp="1"/>
          </p:cNvSpPr>
          <p:nvPr>
            <p:ph type="subTitle" idx="7"/>
          </p:nvPr>
        </p:nvSpPr>
        <p:spPr>
          <a:xfrm>
            <a:off x="1072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34" name="Google Shape;334;p12"/>
          <p:cNvSpPr txBox="1">
            <a:spLocks noGrp="1"/>
          </p:cNvSpPr>
          <p:nvPr>
            <p:ph type="subTitle" idx="8"/>
          </p:nvPr>
        </p:nvSpPr>
        <p:spPr>
          <a:xfrm>
            <a:off x="7778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35" name="Google Shape;335;p12"/>
          <p:cNvSpPr txBox="1">
            <a:spLocks noGrp="1"/>
          </p:cNvSpPr>
          <p:nvPr>
            <p:ph type="subTitle" idx="9"/>
          </p:nvPr>
        </p:nvSpPr>
        <p:spPr>
          <a:xfrm>
            <a:off x="1072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36" name="Google Shape;336;p12"/>
          <p:cNvSpPr txBox="1">
            <a:spLocks noGrp="1"/>
          </p:cNvSpPr>
          <p:nvPr>
            <p:ph type="subTitle" idx="13"/>
          </p:nvPr>
        </p:nvSpPr>
        <p:spPr>
          <a:xfrm>
            <a:off x="7778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37" name="Google Shape;337;p12"/>
          <p:cNvSpPr txBox="1">
            <a:spLocks noGrp="1"/>
          </p:cNvSpPr>
          <p:nvPr>
            <p:ph type="subTitle" idx="14"/>
          </p:nvPr>
        </p:nvSpPr>
        <p:spPr>
          <a:xfrm>
            <a:off x="4425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338" name="Google Shape;338;p12"/>
          <p:cNvSpPr txBox="1">
            <a:spLocks noGrp="1"/>
          </p:cNvSpPr>
          <p:nvPr>
            <p:ph type="subTitle" idx="15"/>
          </p:nvPr>
        </p:nvSpPr>
        <p:spPr>
          <a:xfrm>
            <a:off x="4425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1481601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4"/>
        <p:cNvGrpSpPr/>
        <p:nvPr/>
      </p:nvGrpSpPr>
      <p:grpSpPr>
        <a:xfrm>
          <a:off x="0" y="0"/>
          <a:ext cx="0" cy="0"/>
          <a:chOff x="0" y="0"/>
          <a:chExt cx="0" cy="0"/>
        </a:xfrm>
      </p:grpSpPr>
      <p:grpSp>
        <p:nvGrpSpPr>
          <p:cNvPr id="365" name="Google Shape;365;p14"/>
          <p:cNvGrpSpPr/>
          <p:nvPr/>
        </p:nvGrpSpPr>
        <p:grpSpPr>
          <a:xfrm>
            <a:off x="-2267" y="439"/>
            <a:ext cx="12196533" cy="6857124"/>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8" name="Google Shape;388;p14"/>
          <p:cNvSpPr txBox="1">
            <a:spLocks noGrp="1"/>
          </p:cNvSpPr>
          <p:nvPr>
            <p:ph type="subTitle" idx="1"/>
          </p:nvPr>
        </p:nvSpPr>
        <p:spPr>
          <a:xfrm>
            <a:off x="5311600" y="2344236"/>
            <a:ext cx="5920400" cy="129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
        <p:nvSpPr>
          <p:cNvPr id="389" name="Google Shape;389;p14"/>
          <p:cNvSpPr txBox="1">
            <a:spLocks noGrp="1"/>
          </p:cNvSpPr>
          <p:nvPr>
            <p:ph type="ctrTitle"/>
          </p:nvPr>
        </p:nvSpPr>
        <p:spPr>
          <a:xfrm>
            <a:off x="7834400" y="3783336"/>
            <a:ext cx="3397600" cy="6156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21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vi-VN" smtClean="0"/>
              <a:t>Bấm để sửa kiểu tiêu đề Bản cái</a:t>
            </a:r>
            <a:endParaRPr/>
          </a:p>
        </p:txBody>
      </p:sp>
      <p:grpSp>
        <p:nvGrpSpPr>
          <p:cNvPr id="390" name="Google Shape;390;p14"/>
          <p:cNvGrpSpPr/>
          <p:nvPr/>
        </p:nvGrpSpPr>
        <p:grpSpPr>
          <a:xfrm>
            <a:off x="10231679" y="-383351"/>
            <a:ext cx="1051683" cy="1148784"/>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3764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grpSp>
        <p:nvGrpSpPr>
          <p:cNvPr id="396" name="Google Shape;396;p15"/>
          <p:cNvGrpSpPr/>
          <p:nvPr/>
        </p:nvGrpSpPr>
        <p:grpSpPr>
          <a:xfrm>
            <a:off x="-2267" y="439"/>
            <a:ext cx="12196533" cy="6857124"/>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16" name="Google Shape;416;p15"/>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15"/>
          <p:cNvSpPr txBox="1">
            <a:spLocks noGrp="1"/>
          </p:cNvSpPr>
          <p:nvPr>
            <p:ph type="title"/>
          </p:nvPr>
        </p:nvSpPr>
        <p:spPr>
          <a:xfrm>
            <a:off x="960000" y="1979267"/>
            <a:ext cx="4692400" cy="2239600"/>
          </a:xfrm>
          <a:prstGeom prst="rect">
            <a:avLst/>
          </a:prstGeom>
        </p:spPr>
        <p:txBody>
          <a:bodyPr spcFirstLastPara="1" wrap="square" lIns="0" tIns="0" rIns="0" bIns="0" anchor="ctr" anchorCtr="0">
            <a:noAutofit/>
          </a:bodyPr>
          <a:lstStyle>
            <a:lvl1pPr lvl="0">
              <a:spcBef>
                <a:spcPts val="0"/>
              </a:spcBef>
              <a:spcAft>
                <a:spcPts val="0"/>
              </a:spcAft>
              <a:buSzPts val="4800"/>
              <a:buNone/>
              <a:defRPr sz="7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vi-VN" smtClean="0"/>
              <a:t>Bấm để sửa kiểu tiêu đề Bản cái</a:t>
            </a:r>
            <a:endParaRPr/>
          </a:p>
        </p:txBody>
      </p:sp>
      <p:sp>
        <p:nvSpPr>
          <p:cNvPr id="419" name="Google Shape;419;p15"/>
          <p:cNvSpPr txBox="1">
            <a:spLocks noGrp="1"/>
          </p:cNvSpPr>
          <p:nvPr>
            <p:ph type="subTitle" idx="1"/>
          </p:nvPr>
        </p:nvSpPr>
        <p:spPr>
          <a:xfrm rot="684086">
            <a:off x="7726910" y="2272962"/>
            <a:ext cx="2505033" cy="2384225"/>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spTree>
    <p:extLst>
      <p:ext uri="{BB962C8B-B14F-4D97-AF65-F5344CB8AC3E}">
        <p14:creationId xmlns:p14="http://schemas.microsoft.com/office/powerpoint/2010/main" val="24798454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420"/>
        <p:cNvGrpSpPr/>
        <p:nvPr/>
      </p:nvGrpSpPr>
      <p:grpSpPr>
        <a:xfrm>
          <a:off x="0" y="0"/>
          <a:ext cx="0" cy="0"/>
          <a:chOff x="0" y="0"/>
          <a:chExt cx="0" cy="0"/>
        </a:xfrm>
      </p:grpSpPr>
      <p:grpSp>
        <p:nvGrpSpPr>
          <p:cNvPr id="421" name="Google Shape;421;p16"/>
          <p:cNvGrpSpPr/>
          <p:nvPr/>
        </p:nvGrpSpPr>
        <p:grpSpPr>
          <a:xfrm>
            <a:off x="-232700" y="-29865"/>
            <a:ext cx="12649552" cy="6924065"/>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1209200" y="4756967"/>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3" name="Google Shape;463;p16"/>
          <p:cNvSpPr txBox="1">
            <a:spLocks noGrp="1"/>
          </p:cNvSpPr>
          <p:nvPr>
            <p:ph type="subTitle" idx="2"/>
          </p:nvPr>
        </p:nvSpPr>
        <p:spPr>
          <a:xfrm>
            <a:off x="7605200" y="4756967"/>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4" name="Google Shape;464;p16"/>
          <p:cNvSpPr txBox="1">
            <a:spLocks noGrp="1"/>
          </p:cNvSpPr>
          <p:nvPr>
            <p:ph type="subTitle" idx="3"/>
          </p:nvPr>
        </p:nvSpPr>
        <p:spPr>
          <a:xfrm>
            <a:off x="1209200" y="2704367"/>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5" name="Google Shape;465;p16"/>
          <p:cNvSpPr txBox="1">
            <a:spLocks noGrp="1"/>
          </p:cNvSpPr>
          <p:nvPr>
            <p:ph type="subTitle" idx="4"/>
          </p:nvPr>
        </p:nvSpPr>
        <p:spPr>
          <a:xfrm>
            <a:off x="7236633" y="24139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6" name="Google Shape;466;p16"/>
          <p:cNvSpPr txBox="1">
            <a:spLocks noGrp="1"/>
          </p:cNvSpPr>
          <p:nvPr>
            <p:ph type="subTitle" idx="5"/>
          </p:nvPr>
        </p:nvSpPr>
        <p:spPr>
          <a:xfrm>
            <a:off x="1209200" y="3360433"/>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7" name="Google Shape;467;p16"/>
          <p:cNvSpPr txBox="1">
            <a:spLocks noGrp="1"/>
          </p:cNvSpPr>
          <p:nvPr>
            <p:ph type="subTitle" idx="6"/>
          </p:nvPr>
        </p:nvSpPr>
        <p:spPr>
          <a:xfrm>
            <a:off x="7605200" y="3360433"/>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8" name="Google Shape;468;p16"/>
          <p:cNvSpPr txBox="1">
            <a:spLocks noGrp="1"/>
          </p:cNvSpPr>
          <p:nvPr>
            <p:ph type="subTitle" idx="7"/>
          </p:nvPr>
        </p:nvSpPr>
        <p:spPr>
          <a:xfrm>
            <a:off x="1209200" y="537440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69" name="Google Shape;469;p16"/>
          <p:cNvSpPr txBox="1">
            <a:spLocks noGrp="1"/>
          </p:cNvSpPr>
          <p:nvPr>
            <p:ph type="subTitle" idx="8"/>
          </p:nvPr>
        </p:nvSpPr>
        <p:spPr>
          <a:xfrm>
            <a:off x="7605200" y="537440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470" name="Google Shape;470;p16"/>
          <p:cNvSpPr txBox="1">
            <a:spLocks noGrp="1"/>
          </p:cNvSpPr>
          <p:nvPr>
            <p:ph type="title"/>
          </p:nvPr>
        </p:nvSpPr>
        <p:spPr>
          <a:xfrm>
            <a:off x="960000" y="720000"/>
            <a:ext cx="4440000" cy="132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vi-VN" smtClean="0"/>
              <a:t>Bấm để sửa kiểu tiêu đề Bản cái</a:t>
            </a:r>
            <a:endParaRPr/>
          </a:p>
        </p:txBody>
      </p:sp>
    </p:spTree>
    <p:extLst>
      <p:ext uri="{BB962C8B-B14F-4D97-AF65-F5344CB8AC3E}">
        <p14:creationId xmlns:p14="http://schemas.microsoft.com/office/powerpoint/2010/main" val="42500043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1"/>
        <p:cNvGrpSpPr/>
        <p:nvPr/>
      </p:nvGrpSpPr>
      <p:grpSpPr>
        <a:xfrm>
          <a:off x="0" y="0"/>
          <a:ext cx="0" cy="0"/>
          <a:chOff x="0" y="0"/>
          <a:chExt cx="0" cy="0"/>
        </a:xfrm>
      </p:grpSpPr>
      <p:grpSp>
        <p:nvGrpSpPr>
          <p:cNvPr id="472" name="Google Shape;472;p17"/>
          <p:cNvGrpSpPr/>
          <p:nvPr/>
        </p:nvGrpSpPr>
        <p:grpSpPr>
          <a:xfrm>
            <a:off x="-2267" y="439"/>
            <a:ext cx="12196533" cy="6857124"/>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5" name="Google Shape;495;p17"/>
          <p:cNvSpPr txBox="1">
            <a:spLocks noGrp="1"/>
          </p:cNvSpPr>
          <p:nvPr>
            <p:ph type="subTitle" idx="1"/>
          </p:nvPr>
        </p:nvSpPr>
        <p:spPr>
          <a:xfrm>
            <a:off x="4156200" y="4864317"/>
            <a:ext cx="3879600" cy="12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6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
        <p:nvSpPr>
          <p:cNvPr id="496" name="Google Shape;496;p17"/>
          <p:cNvSpPr txBox="1">
            <a:spLocks noGrp="1"/>
          </p:cNvSpPr>
          <p:nvPr>
            <p:ph type="title"/>
          </p:nvPr>
        </p:nvSpPr>
        <p:spPr>
          <a:xfrm>
            <a:off x="2558200" y="2151784"/>
            <a:ext cx="7075600" cy="19764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8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vi-VN" smtClean="0"/>
              <a:t>Bấm để sửa kiểu tiêu đề Bản cái</a:t>
            </a:r>
            <a:endParaRPr/>
          </a:p>
        </p:txBody>
      </p:sp>
      <p:sp>
        <p:nvSpPr>
          <p:cNvPr id="497" name="Google Shape;497;p17"/>
          <p:cNvSpPr txBox="1">
            <a:spLocks noGrp="1"/>
          </p:cNvSpPr>
          <p:nvPr>
            <p:ph type="title" idx="2" hasCustomPrompt="1"/>
          </p:nvPr>
        </p:nvSpPr>
        <p:spPr>
          <a:xfrm>
            <a:off x="5125000" y="788084"/>
            <a:ext cx="1942000" cy="900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498" name="Google Shape;498;p17"/>
          <p:cNvGrpSpPr/>
          <p:nvPr/>
        </p:nvGrpSpPr>
        <p:grpSpPr>
          <a:xfrm rot="-697126" flipH="1">
            <a:off x="759050" y="-468403"/>
            <a:ext cx="1740524" cy="179528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7793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1702433" y="-451233"/>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rot="10800000">
            <a:off x="9185000" y="5726667"/>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011834" y="-6573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3183798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10"/>
        <p:cNvGrpSpPr/>
        <p:nvPr/>
      </p:nvGrpSpPr>
      <p:grpSpPr>
        <a:xfrm>
          <a:off x="0" y="0"/>
          <a:ext cx="0" cy="0"/>
          <a:chOff x="0" y="0"/>
          <a:chExt cx="0" cy="0"/>
        </a:xfrm>
      </p:grpSpPr>
      <p:grpSp>
        <p:nvGrpSpPr>
          <p:cNvPr id="511" name="Google Shape;511;p18"/>
          <p:cNvGrpSpPr/>
          <p:nvPr/>
        </p:nvGrpSpPr>
        <p:grpSpPr>
          <a:xfrm>
            <a:off x="-2267" y="439"/>
            <a:ext cx="12196533" cy="6857124"/>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1" name="Google Shape;531;p18"/>
          <p:cNvSpPr txBox="1">
            <a:spLocks noGrp="1"/>
          </p:cNvSpPr>
          <p:nvPr>
            <p:ph type="subTitle" idx="1"/>
          </p:nvPr>
        </p:nvSpPr>
        <p:spPr>
          <a:xfrm>
            <a:off x="1186800" y="2346992"/>
            <a:ext cx="10045200" cy="37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2133"/>
            </a:lvl1pPr>
            <a:lvl2pPr lvl="1" algn="ctr" rtl="0">
              <a:lnSpc>
                <a:spcPct val="100000"/>
              </a:lnSpc>
              <a:spcBef>
                <a:spcPts val="0"/>
              </a:spcBef>
              <a:spcAft>
                <a:spcPts val="0"/>
              </a:spcAft>
              <a:buSzPts val="2800"/>
              <a:buChar char="○"/>
              <a:defRPr sz="3733"/>
            </a:lvl2pPr>
            <a:lvl3pPr lvl="2" algn="ctr" rtl="0">
              <a:lnSpc>
                <a:spcPct val="100000"/>
              </a:lnSpc>
              <a:spcBef>
                <a:spcPts val="0"/>
              </a:spcBef>
              <a:spcAft>
                <a:spcPts val="0"/>
              </a:spcAft>
              <a:buSzPts val="2800"/>
              <a:buChar char="■"/>
              <a:defRPr sz="3733"/>
            </a:lvl3pPr>
            <a:lvl4pPr lvl="3" algn="ctr" rtl="0">
              <a:lnSpc>
                <a:spcPct val="100000"/>
              </a:lnSpc>
              <a:spcBef>
                <a:spcPts val="0"/>
              </a:spcBef>
              <a:spcAft>
                <a:spcPts val="0"/>
              </a:spcAft>
              <a:buSzPts val="2800"/>
              <a:buChar char="●"/>
              <a:defRPr sz="3733"/>
            </a:lvl4pPr>
            <a:lvl5pPr lvl="4" algn="ctr" rtl="0">
              <a:lnSpc>
                <a:spcPct val="100000"/>
              </a:lnSpc>
              <a:spcBef>
                <a:spcPts val="0"/>
              </a:spcBef>
              <a:spcAft>
                <a:spcPts val="0"/>
              </a:spcAft>
              <a:buSzPts val="2800"/>
              <a:buChar char="○"/>
              <a:defRPr sz="3733"/>
            </a:lvl5pPr>
            <a:lvl6pPr lvl="5" algn="ctr" rtl="0">
              <a:lnSpc>
                <a:spcPct val="100000"/>
              </a:lnSpc>
              <a:spcBef>
                <a:spcPts val="0"/>
              </a:spcBef>
              <a:spcAft>
                <a:spcPts val="0"/>
              </a:spcAft>
              <a:buSzPts val="2800"/>
              <a:buChar char="■"/>
              <a:defRPr sz="3733"/>
            </a:lvl6pPr>
            <a:lvl7pPr lvl="6" algn="ctr" rtl="0">
              <a:lnSpc>
                <a:spcPct val="100000"/>
              </a:lnSpc>
              <a:spcBef>
                <a:spcPts val="0"/>
              </a:spcBef>
              <a:spcAft>
                <a:spcPts val="0"/>
              </a:spcAft>
              <a:buSzPts val="2800"/>
              <a:buChar char="●"/>
              <a:defRPr sz="3733"/>
            </a:lvl7pPr>
            <a:lvl8pPr lvl="7" algn="ctr" rtl="0">
              <a:lnSpc>
                <a:spcPct val="100000"/>
              </a:lnSpc>
              <a:spcBef>
                <a:spcPts val="0"/>
              </a:spcBef>
              <a:spcAft>
                <a:spcPts val="0"/>
              </a:spcAft>
              <a:buSzPts val="2800"/>
              <a:buChar char="○"/>
              <a:defRPr sz="3733"/>
            </a:lvl8pPr>
            <a:lvl9pPr lvl="8" algn="ctr" rtl="0">
              <a:lnSpc>
                <a:spcPct val="100000"/>
              </a:lnSpc>
              <a:spcBef>
                <a:spcPts val="0"/>
              </a:spcBef>
              <a:spcAft>
                <a:spcPts val="0"/>
              </a:spcAft>
              <a:buSzPts val="2800"/>
              <a:buChar char="■"/>
              <a:defRPr sz="3733"/>
            </a:lvl9pPr>
          </a:lstStyle>
          <a:p>
            <a:r>
              <a:rPr lang="vi-VN" smtClean="0"/>
              <a:t>Bấm để chỉnh sửa kiểu phụ đề của Bản cái</a:t>
            </a:r>
            <a:endParaRPr/>
          </a:p>
        </p:txBody>
      </p:sp>
      <p:sp>
        <p:nvSpPr>
          <p:cNvPr id="532" name="Google Shape;532;p18"/>
          <p:cNvSpPr txBox="1">
            <a:spLocks noGrp="1"/>
          </p:cNvSpPr>
          <p:nvPr>
            <p:ph type="title"/>
          </p:nvPr>
        </p:nvSpPr>
        <p:spPr>
          <a:xfrm>
            <a:off x="6096000" y="720000"/>
            <a:ext cx="5136000" cy="13828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155983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3"/>
        <p:cNvGrpSpPr/>
        <p:nvPr/>
      </p:nvGrpSpPr>
      <p:grpSpPr>
        <a:xfrm>
          <a:off x="0" y="0"/>
          <a:ext cx="0" cy="0"/>
          <a:chOff x="0" y="0"/>
          <a:chExt cx="0" cy="0"/>
        </a:xfrm>
      </p:grpSpPr>
      <p:grpSp>
        <p:nvGrpSpPr>
          <p:cNvPr id="534" name="Google Shape;534;p19"/>
          <p:cNvGrpSpPr/>
          <p:nvPr/>
        </p:nvGrpSpPr>
        <p:grpSpPr>
          <a:xfrm>
            <a:off x="-2267" y="439"/>
            <a:ext cx="12196533" cy="6857124"/>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7" name="Google Shape;557;p19"/>
          <p:cNvSpPr txBox="1">
            <a:spLocks noGrp="1"/>
          </p:cNvSpPr>
          <p:nvPr>
            <p:ph type="title"/>
          </p:nvPr>
        </p:nvSpPr>
        <p:spPr>
          <a:xfrm>
            <a:off x="960000" y="720000"/>
            <a:ext cx="6432800" cy="13248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832381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design">
  <p:cSld name="Title design">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6096000" y="720000"/>
            <a:ext cx="5136000" cy="6516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vi-VN" smtClean="0"/>
              <a:t>Bấm để sửa kiểu tiêu đề Bản cái</a:t>
            </a:r>
            <a:endParaRPr/>
          </a:p>
        </p:txBody>
      </p:sp>
      <p:grpSp>
        <p:nvGrpSpPr>
          <p:cNvPr id="560" name="Google Shape;560;p20"/>
          <p:cNvGrpSpPr/>
          <p:nvPr/>
        </p:nvGrpSpPr>
        <p:grpSpPr>
          <a:xfrm>
            <a:off x="-2267" y="439"/>
            <a:ext cx="12196533" cy="6857124"/>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80187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3"/>
        <p:cNvGrpSpPr/>
        <p:nvPr/>
      </p:nvGrpSpPr>
      <p:grpSpPr>
        <a:xfrm>
          <a:off x="0" y="0"/>
          <a:ext cx="0" cy="0"/>
          <a:chOff x="0" y="0"/>
          <a:chExt cx="0" cy="0"/>
        </a:xfrm>
      </p:grpSpPr>
      <p:grpSp>
        <p:nvGrpSpPr>
          <p:cNvPr id="584" name="Google Shape;584;p21"/>
          <p:cNvGrpSpPr/>
          <p:nvPr/>
        </p:nvGrpSpPr>
        <p:grpSpPr>
          <a:xfrm>
            <a:off x="-2267" y="439"/>
            <a:ext cx="12196533" cy="6857124"/>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04" name="Google Shape;604;p21"/>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21"/>
          <p:cNvSpPr txBox="1">
            <a:spLocks noGrp="1"/>
          </p:cNvSpPr>
          <p:nvPr>
            <p:ph type="title" hasCustomPrompt="1"/>
          </p:nvPr>
        </p:nvSpPr>
        <p:spPr>
          <a:xfrm>
            <a:off x="2357600" y="2172317"/>
            <a:ext cx="7476800" cy="18148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7" name="Google Shape;607;p21"/>
          <p:cNvSpPr txBox="1">
            <a:spLocks noGrp="1"/>
          </p:cNvSpPr>
          <p:nvPr>
            <p:ph type="body" idx="1"/>
          </p:nvPr>
        </p:nvSpPr>
        <p:spPr>
          <a:xfrm>
            <a:off x="3613400" y="3801256"/>
            <a:ext cx="4965200" cy="8844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a:lvl1pPr>
            <a:lvl2pPr marL="1219170" lvl="1" indent="-440256" algn="ctr">
              <a:spcBef>
                <a:spcPts val="2133"/>
              </a:spcBef>
              <a:spcAft>
                <a:spcPts val="0"/>
              </a:spcAft>
              <a:buSzPts val="1600"/>
              <a:buChar char="○"/>
              <a:defRPr/>
            </a:lvl2pPr>
            <a:lvl3pPr marL="1828754" lvl="2" indent="-440256" algn="ctr">
              <a:spcBef>
                <a:spcPts val="2133"/>
              </a:spcBef>
              <a:spcAft>
                <a:spcPts val="0"/>
              </a:spcAft>
              <a:buSzPts val="1600"/>
              <a:buChar char="■"/>
              <a:defRPr/>
            </a:lvl3pPr>
            <a:lvl4pPr marL="2438339" lvl="3" indent="-440256" algn="ctr">
              <a:spcBef>
                <a:spcPts val="2133"/>
              </a:spcBef>
              <a:spcAft>
                <a:spcPts val="0"/>
              </a:spcAft>
              <a:buSzPts val="1600"/>
              <a:buChar char="●"/>
              <a:defRPr/>
            </a:lvl4pPr>
            <a:lvl5pPr marL="3047924" lvl="4" indent="-440256" algn="ctr">
              <a:spcBef>
                <a:spcPts val="2133"/>
              </a:spcBef>
              <a:spcAft>
                <a:spcPts val="0"/>
              </a:spcAft>
              <a:buSzPts val="1600"/>
              <a:buChar char="○"/>
              <a:defRPr/>
            </a:lvl5pPr>
            <a:lvl6pPr marL="3657509" lvl="5" indent="-440256" algn="ctr">
              <a:spcBef>
                <a:spcPts val="2133"/>
              </a:spcBef>
              <a:spcAft>
                <a:spcPts val="0"/>
              </a:spcAft>
              <a:buSzPts val="1600"/>
              <a:buChar char="■"/>
              <a:defRPr/>
            </a:lvl6pPr>
            <a:lvl7pPr marL="4267093" lvl="6" indent="-440256" algn="ctr">
              <a:spcBef>
                <a:spcPts val="2133"/>
              </a:spcBef>
              <a:spcAft>
                <a:spcPts val="0"/>
              </a:spcAft>
              <a:buSzPts val="1600"/>
              <a:buChar char="●"/>
              <a:defRPr/>
            </a:lvl7pPr>
            <a:lvl8pPr marL="4876678" lvl="7" indent="-440256" algn="ctr">
              <a:spcBef>
                <a:spcPts val="2133"/>
              </a:spcBef>
              <a:spcAft>
                <a:spcPts val="0"/>
              </a:spcAft>
              <a:buSzPts val="1600"/>
              <a:buChar char="○"/>
              <a:defRPr/>
            </a:lvl8pPr>
            <a:lvl9pPr marL="5486263" lvl="8" indent="-440256" algn="ctr">
              <a:spcBef>
                <a:spcPts val="2133"/>
              </a:spcBef>
              <a:spcAft>
                <a:spcPts val="2133"/>
              </a:spcAft>
              <a:buSzPts val="1600"/>
              <a:buChar char="■"/>
              <a:defRPr/>
            </a:lvl9pPr>
          </a:lstStyle>
          <a:p>
            <a:pPr lvl="0"/>
            <a:r>
              <a:rPr lang="vi-VN" smtClean="0"/>
              <a:t>Chỉnh sửa kiểu văn bản của Bản cái</a:t>
            </a:r>
          </a:p>
        </p:txBody>
      </p:sp>
    </p:spTree>
    <p:extLst>
      <p:ext uri="{BB962C8B-B14F-4D97-AF65-F5344CB8AC3E}">
        <p14:creationId xmlns:p14="http://schemas.microsoft.com/office/powerpoint/2010/main" val="12603855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608"/>
        <p:cNvGrpSpPr/>
        <p:nvPr/>
      </p:nvGrpSpPr>
      <p:grpSpPr>
        <a:xfrm>
          <a:off x="0" y="0"/>
          <a:ext cx="0" cy="0"/>
          <a:chOff x="0" y="0"/>
          <a:chExt cx="0" cy="0"/>
        </a:xfrm>
      </p:grpSpPr>
      <p:grpSp>
        <p:nvGrpSpPr>
          <p:cNvPr id="609" name="Google Shape;609;p22"/>
          <p:cNvGrpSpPr/>
          <p:nvPr/>
        </p:nvGrpSpPr>
        <p:grpSpPr>
          <a:xfrm>
            <a:off x="-232700" y="-29865"/>
            <a:ext cx="12649552" cy="6924065"/>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960000" y="1524933"/>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1" name="Google Shape;651;p22"/>
          <p:cNvSpPr txBox="1">
            <a:spLocks noGrp="1"/>
          </p:cNvSpPr>
          <p:nvPr>
            <p:ph type="title" idx="2" hasCustomPrompt="1"/>
          </p:nvPr>
        </p:nvSpPr>
        <p:spPr>
          <a:xfrm>
            <a:off x="960000" y="3928300"/>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2" name="Google Shape;652;p22"/>
          <p:cNvSpPr txBox="1">
            <a:spLocks noGrp="1"/>
          </p:cNvSpPr>
          <p:nvPr>
            <p:ph type="title" idx="3" hasCustomPrompt="1"/>
          </p:nvPr>
        </p:nvSpPr>
        <p:spPr>
          <a:xfrm>
            <a:off x="6792000" y="3928300"/>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3" name="Google Shape;653;p22"/>
          <p:cNvSpPr txBox="1">
            <a:spLocks noGrp="1"/>
          </p:cNvSpPr>
          <p:nvPr>
            <p:ph type="subTitle" idx="1"/>
          </p:nvPr>
        </p:nvSpPr>
        <p:spPr>
          <a:xfrm>
            <a:off x="960000" y="2586117"/>
            <a:ext cx="3919200" cy="5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654" name="Google Shape;654;p22"/>
          <p:cNvSpPr txBox="1">
            <a:spLocks noGrp="1"/>
          </p:cNvSpPr>
          <p:nvPr>
            <p:ph type="subTitle" idx="4"/>
          </p:nvPr>
        </p:nvSpPr>
        <p:spPr>
          <a:xfrm>
            <a:off x="960000" y="4989467"/>
            <a:ext cx="3919200" cy="5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655" name="Google Shape;655;p22"/>
          <p:cNvSpPr txBox="1">
            <a:spLocks noGrp="1"/>
          </p:cNvSpPr>
          <p:nvPr>
            <p:ph type="subTitle" idx="5"/>
          </p:nvPr>
        </p:nvSpPr>
        <p:spPr>
          <a:xfrm>
            <a:off x="7055600" y="4989500"/>
            <a:ext cx="4176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Tree>
    <p:extLst>
      <p:ext uri="{BB962C8B-B14F-4D97-AF65-F5344CB8AC3E}">
        <p14:creationId xmlns:p14="http://schemas.microsoft.com/office/powerpoint/2010/main" val="898565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56"/>
        <p:cNvGrpSpPr/>
        <p:nvPr/>
      </p:nvGrpSpPr>
      <p:grpSpPr>
        <a:xfrm>
          <a:off x="0" y="0"/>
          <a:ext cx="0" cy="0"/>
          <a:chOff x="0" y="0"/>
          <a:chExt cx="0" cy="0"/>
        </a:xfrm>
      </p:grpSpPr>
      <p:grpSp>
        <p:nvGrpSpPr>
          <p:cNvPr id="657" name="Google Shape;657;p23"/>
          <p:cNvGrpSpPr/>
          <p:nvPr/>
        </p:nvGrpSpPr>
        <p:grpSpPr>
          <a:xfrm>
            <a:off x="-232700" y="-29865"/>
            <a:ext cx="12649552" cy="6924065"/>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960000" y="3511117"/>
            <a:ext cx="2764800" cy="21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699" name="Google Shape;699;p23"/>
          <p:cNvSpPr txBox="1">
            <a:spLocks noGrp="1"/>
          </p:cNvSpPr>
          <p:nvPr>
            <p:ph type="title"/>
          </p:nvPr>
        </p:nvSpPr>
        <p:spPr>
          <a:xfrm>
            <a:off x="960000" y="1936267"/>
            <a:ext cx="2161600" cy="13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37323238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00"/>
        <p:cNvGrpSpPr/>
        <p:nvPr/>
      </p:nvGrpSpPr>
      <p:grpSpPr>
        <a:xfrm>
          <a:off x="0" y="0"/>
          <a:ext cx="0" cy="0"/>
          <a:chOff x="0" y="0"/>
          <a:chExt cx="0" cy="0"/>
        </a:xfrm>
      </p:grpSpPr>
      <p:grpSp>
        <p:nvGrpSpPr>
          <p:cNvPr id="701" name="Google Shape;701;p24"/>
          <p:cNvGrpSpPr/>
          <p:nvPr/>
        </p:nvGrpSpPr>
        <p:grpSpPr>
          <a:xfrm>
            <a:off x="-2267" y="439"/>
            <a:ext cx="12196533" cy="6857124"/>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1" name="Google Shape;721;p24"/>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3" name="Google Shape;723;p24"/>
          <p:cNvSpPr txBox="1">
            <a:spLocks noGrp="1"/>
          </p:cNvSpPr>
          <p:nvPr>
            <p:ph type="ctrTitle"/>
          </p:nvPr>
        </p:nvSpPr>
        <p:spPr>
          <a:xfrm>
            <a:off x="3135833" y="720000"/>
            <a:ext cx="5920400" cy="123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vi-VN" smtClean="0"/>
              <a:t>Bấm để sửa kiểu tiêu đề Bản cái</a:t>
            </a:r>
            <a:endParaRPr/>
          </a:p>
        </p:txBody>
      </p:sp>
      <p:sp>
        <p:nvSpPr>
          <p:cNvPr id="724" name="Google Shape;724;p24"/>
          <p:cNvSpPr txBox="1"/>
          <p:nvPr/>
        </p:nvSpPr>
        <p:spPr>
          <a:xfrm>
            <a:off x="3229617" y="4992767"/>
            <a:ext cx="5732800" cy="8440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600">
                <a:solidFill>
                  <a:schemeClr val="dk2"/>
                </a:solidFill>
                <a:latin typeface="Muli"/>
                <a:ea typeface="Muli"/>
                <a:cs typeface="Muli"/>
                <a:sym typeface="Muli"/>
              </a:rPr>
              <a:t>CREDITS: This presentation template was created by </a:t>
            </a:r>
            <a:r>
              <a:rPr lang="en" sz="16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a:solidFill>
                  <a:schemeClr val="dk2"/>
                </a:solidFill>
                <a:latin typeface="Muli"/>
                <a:ea typeface="Muli"/>
                <a:cs typeface="Muli"/>
                <a:sym typeface="Muli"/>
              </a:rPr>
              <a:t>, including icons by </a:t>
            </a:r>
            <a:r>
              <a:rPr lang="en" sz="16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a:solidFill>
                  <a:schemeClr val="dk2"/>
                </a:solidFill>
                <a:latin typeface="Muli"/>
                <a:ea typeface="Muli"/>
                <a:cs typeface="Muli"/>
                <a:sym typeface="Muli"/>
              </a:rPr>
              <a:t>, and infographics &amp; images by </a:t>
            </a:r>
            <a:r>
              <a:rPr lang="en" sz="16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600">
                <a:solidFill>
                  <a:schemeClr val="dk2"/>
                </a:solidFill>
                <a:latin typeface="Muli"/>
                <a:ea typeface="Muli"/>
                <a:cs typeface="Muli"/>
                <a:sym typeface="Muli"/>
              </a:rPr>
              <a:t>. </a:t>
            </a:r>
            <a:endParaRPr sz="16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3940800" y="2668600"/>
            <a:ext cx="4310400" cy="2371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smtClean="0"/>
              <a:t>Bấm để chỉnh sửa kiểu phụ đề của Bản cái</a:t>
            </a:r>
            <a:endParaRPr/>
          </a:p>
        </p:txBody>
      </p:sp>
      <p:grpSp>
        <p:nvGrpSpPr>
          <p:cNvPr id="726" name="Google Shape;726;p24"/>
          <p:cNvGrpSpPr/>
          <p:nvPr/>
        </p:nvGrpSpPr>
        <p:grpSpPr>
          <a:xfrm rot="697126">
            <a:off x="10957966" y="-492253"/>
            <a:ext cx="1740524" cy="179528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12484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738"/>
        <p:cNvGrpSpPr/>
        <p:nvPr/>
      </p:nvGrpSpPr>
      <p:grpSpPr>
        <a:xfrm>
          <a:off x="0" y="0"/>
          <a:ext cx="0" cy="0"/>
          <a:chOff x="0" y="0"/>
          <a:chExt cx="0" cy="0"/>
        </a:xfrm>
      </p:grpSpPr>
      <p:grpSp>
        <p:nvGrpSpPr>
          <p:cNvPr id="739" name="Google Shape;739;p25"/>
          <p:cNvGrpSpPr/>
          <p:nvPr/>
        </p:nvGrpSpPr>
        <p:grpSpPr>
          <a:xfrm>
            <a:off x="-232700" y="-29865"/>
            <a:ext cx="12649552" cy="6924065"/>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8403967" y="3429000"/>
            <a:ext cx="2828400" cy="212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vi-VN" smtClean="0"/>
              <a:t>Bấm để chỉnh sửa kiểu phụ đề của Bản cái</a:t>
            </a:r>
            <a:endParaRPr/>
          </a:p>
        </p:txBody>
      </p:sp>
      <p:sp>
        <p:nvSpPr>
          <p:cNvPr id="781" name="Google Shape;781;p25"/>
          <p:cNvSpPr txBox="1">
            <a:spLocks noGrp="1"/>
          </p:cNvSpPr>
          <p:nvPr>
            <p:ph type="title"/>
          </p:nvPr>
        </p:nvSpPr>
        <p:spPr>
          <a:xfrm>
            <a:off x="8910000" y="1936284"/>
            <a:ext cx="2322000" cy="13248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045818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extLst>
      <p:ext uri="{BB962C8B-B14F-4D97-AF65-F5344CB8AC3E}">
        <p14:creationId xmlns:p14="http://schemas.microsoft.com/office/powerpoint/2010/main" val="41121502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0"/>
        <p:cNvGrpSpPr/>
        <p:nvPr/>
      </p:nvGrpSpPr>
      <p:grpSpPr>
        <a:xfrm>
          <a:off x="0" y="0"/>
          <a:ext cx="0" cy="0"/>
          <a:chOff x="0" y="0"/>
          <a:chExt cx="0" cy="0"/>
        </a:xfrm>
      </p:grpSpPr>
      <p:sp>
        <p:nvSpPr>
          <p:cNvPr id="105" name="Google Shape;105;p15"/>
          <p:cNvSpPr txBox="1">
            <a:spLocks noGrp="1"/>
          </p:cNvSpPr>
          <p:nvPr>
            <p:ph type="title"/>
          </p:nvPr>
        </p:nvSpPr>
        <p:spPr>
          <a:xfrm>
            <a:off x="2854600" y="1964317"/>
            <a:ext cx="6486000" cy="106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106" name="Google Shape;106;p15"/>
          <p:cNvSpPr txBox="1">
            <a:spLocks noGrp="1"/>
          </p:cNvSpPr>
          <p:nvPr>
            <p:ph type="subTitle" idx="1"/>
          </p:nvPr>
        </p:nvSpPr>
        <p:spPr>
          <a:xfrm>
            <a:off x="2851400" y="3148365"/>
            <a:ext cx="6489200" cy="167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404622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p:nvPr/>
        </p:nvSpPr>
        <p:spPr>
          <a:xfrm>
            <a:off x="9203629" y="-710966"/>
            <a:ext cx="4637020" cy="2987145"/>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7"/>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8736634" y="-454267"/>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txBox="1">
            <a:spLocks noGrp="1"/>
          </p:cNvSpPr>
          <p:nvPr>
            <p:ph type="subTitle" idx="1"/>
          </p:nvPr>
        </p:nvSpPr>
        <p:spPr>
          <a:xfrm>
            <a:off x="1124000" y="1914867"/>
            <a:ext cx="6459200" cy="298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2133"/>
            </a:lvl1pPr>
            <a:lvl2pPr lvl="1" algn="ctr" rtl="0">
              <a:lnSpc>
                <a:spcPct val="100000"/>
              </a:lnSpc>
              <a:spcBef>
                <a:spcPts val="0"/>
              </a:spcBef>
              <a:spcAft>
                <a:spcPts val="0"/>
              </a:spcAft>
              <a:buSzPts val="1600"/>
              <a:buChar char="○"/>
              <a:defRPr sz="2133"/>
            </a:lvl2pPr>
            <a:lvl3pPr lvl="2" algn="ctr" rtl="0">
              <a:lnSpc>
                <a:spcPct val="100000"/>
              </a:lnSpc>
              <a:spcBef>
                <a:spcPts val="0"/>
              </a:spcBef>
              <a:spcAft>
                <a:spcPts val="0"/>
              </a:spcAft>
              <a:buSzPts val="1600"/>
              <a:buChar char="■"/>
              <a:defRPr sz="2133"/>
            </a:lvl3pPr>
            <a:lvl4pPr lvl="3" algn="ctr" rtl="0">
              <a:lnSpc>
                <a:spcPct val="100000"/>
              </a:lnSpc>
              <a:spcBef>
                <a:spcPts val="0"/>
              </a:spcBef>
              <a:spcAft>
                <a:spcPts val="0"/>
              </a:spcAft>
              <a:buSzPts val="1600"/>
              <a:buChar char="●"/>
              <a:defRPr sz="2133"/>
            </a:lvl4pPr>
            <a:lvl5pPr lvl="4" algn="ctr" rtl="0">
              <a:lnSpc>
                <a:spcPct val="100000"/>
              </a:lnSpc>
              <a:spcBef>
                <a:spcPts val="0"/>
              </a:spcBef>
              <a:spcAft>
                <a:spcPts val="0"/>
              </a:spcAft>
              <a:buSzPts val="1600"/>
              <a:buChar char="○"/>
              <a:defRPr sz="2133"/>
            </a:lvl5pPr>
            <a:lvl6pPr lvl="5" algn="ctr" rtl="0">
              <a:lnSpc>
                <a:spcPct val="100000"/>
              </a:lnSpc>
              <a:spcBef>
                <a:spcPts val="0"/>
              </a:spcBef>
              <a:spcAft>
                <a:spcPts val="0"/>
              </a:spcAft>
              <a:buSzPts val="1600"/>
              <a:buChar char="■"/>
              <a:defRPr sz="2133"/>
            </a:lvl6pPr>
            <a:lvl7pPr lvl="6" algn="ctr" rtl="0">
              <a:lnSpc>
                <a:spcPct val="100000"/>
              </a:lnSpc>
              <a:spcBef>
                <a:spcPts val="0"/>
              </a:spcBef>
              <a:spcAft>
                <a:spcPts val="0"/>
              </a:spcAft>
              <a:buSzPts val="1600"/>
              <a:buChar char="●"/>
              <a:defRPr sz="2133"/>
            </a:lvl7pPr>
            <a:lvl8pPr lvl="7" algn="ctr" rtl="0">
              <a:lnSpc>
                <a:spcPct val="100000"/>
              </a:lnSpc>
              <a:spcBef>
                <a:spcPts val="0"/>
              </a:spcBef>
              <a:spcAft>
                <a:spcPts val="0"/>
              </a:spcAft>
              <a:buSzPts val="1600"/>
              <a:buChar char="○"/>
              <a:defRPr sz="2133"/>
            </a:lvl8pPr>
            <a:lvl9pPr lvl="8" algn="ctr" rtl="0">
              <a:lnSpc>
                <a:spcPct val="100000"/>
              </a:lnSpc>
              <a:spcBef>
                <a:spcPts val="0"/>
              </a:spcBef>
              <a:spcAft>
                <a:spcPts val="0"/>
              </a:spcAft>
              <a:buSzPts val="1600"/>
              <a:buChar char="■"/>
              <a:defRPr sz="2133"/>
            </a:lvl9pPr>
          </a:lstStyle>
          <a:p>
            <a:r>
              <a:rPr lang="vi-VN" smtClean="0"/>
              <a:t>Bấm để chỉnh sửa kiểu phụ đề của Bản cái</a:t>
            </a:r>
            <a:endParaRPr/>
          </a:p>
        </p:txBody>
      </p:sp>
      <p:sp>
        <p:nvSpPr>
          <p:cNvPr id="52" name="Google Shape;52;p7"/>
          <p:cNvSpPr txBox="1">
            <a:spLocks noGrp="1"/>
          </p:cNvSpPr>
          <p:nvPr>
            <p:ph type="title"/>
          </p:nvPr>
        </p:nvSpPr>
        <p:spPr>
          <a:xfrm>
            <a:off x="951000" y="626000"/>
            <a:ext cx="7712400" cy="6052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vi-VN" smtClean="0"/>
              <a:t>Bấm để sửa kiểu tiêu đề Bản cái</a:t>
            </a:r>
            <a:endParaRPr/>
          </a:p>
        </p:txBody>
      </p:sp>
    </p:spTree>
    <p:extLst>
      <p:ext uri="{BB962C8B-B14F-4D97-AF65-F5344CB8AC3E}">
        <p14:creationId xmlns:p14="http://schemas.microsoft.com/office/powerpoint/2010/main" val="2401809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Main point">
  <p:cSld name="1_Main point">
    <p:spTree>
      <p:nvGrpSpPr>
        <p:cNvPr id="1" name="Shape 53"/>
        <p:cNvGrpSpPr/>
        <p:nvPr/>
      </p:nvGrpSpPr>
      <p:grpSpPr>
        <a:xfrm>
          <a:off x="0" y="0"/>
          <a:ext cx="0" cy="0"/>
          <a:chOff x="0" y="0"/>
          <a:chExt cx="0" cy="0"/>
        </a:xfrm>
      </p:grpSpPr>
      <p:sp>
        <p:nvSpPr>
          <p:cNvPr id="58" name="Google Shape;58;p8"/>
          <p:cNvSpPr txBox="1">
            <a:spLocks noGrp="1"/>
          </p:cNvSpPr>
          <p:nvPr>
            <p:ph type="title"/>
          </p:nvPr>
        </p:nvSpPr>
        <p:spPr>
          <a:xfrm>
            <a:off x="1850800" y="2299600"/>
            <a:ext cx="8490400" cy="2258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vi-VN" smtClean="0"/>
              <a:t>Bấm để sửa kiểu tiêu đề Bản cái</a:t>
            </a:r>
            <a:endParaRPr/>
          </a:p>
        </p:txBody>
      </p:sp>
    </p:spTree>
    <p:extLst>
      <p:ext uri="{BB962C8B-B14F-4D97-AF65-F5344CB8AC3E}">
        <p14:creationId xmlns:p14="http://schemas.microsoft.com/office/powerpoint/2010/main" val="14511332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0"/>
        <p:cNvGrpSpPr/>
        <p:nvPr/>
      </p:nvGrpSpPr>
      <p:grpSpPr>
        <a:xfrm>
          <a:off x="0" y="0"/>
          <a:ext cx="0" cy="0"/>
          <a:chOff x="0" y="0"/>
          <a:chExt cx="0" cy="0"/>
        </a:xfrm>
      </p:grpSpPr>
    </p:spTree>
    <p:extLst>
      <p:ext uri="{BB962C8B-B14F-4D97-AF65-F5344CB8AC3E}">
        <p14:creationId xmlns:p14="http://schemas.microsoft.com/office/powerpoint/2010/main" val="38860426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59"/>
        <p:cNvGrpSpPr/>
        <p:nvPr/>
      </p:nvGrpSpPr>
      <p:grpSpPr>
        <a:xfrm>
          <a:off x="0" y="0"/>
          <a:ext cx="0" cy="0"/>
          <a:chOff x="0" y="0"/>
          <a:chExt cx="0" cy="0"/>
        </a:xfrm>
      </p:grpSpPr>
      <p:sp>
        <p:nvSpPr>
          <p:cNvPr id="64" name="Google Shape;64;p9"/>
          <p:cNvSpPr txBox="1">
            <a:spLocks noGrp="1"/>
          </p:cNvSpPr>
          <p:nvPr>
            <p:ph type="title"/>
          </p:nvPr>
        </p:nvSpPr>
        <p:spPr>
          <a:xfrm>
            <a:off x="3262633" y="2493531"/>
            <a:ext cx="6486000" cy="860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65" name="Google Shape;65;p9"/>
          <p:cNvSpPr txBox="1">
            <a:spLocks noGrp="1"/>
          </p:cNvSpPr>
          <p:nvPr>
            <p:ph type="subTitle" idx="1"/>
          </p:nvPr>
        </p:nvSpPr>
        <p:spPr>
          <a:xfrm>
            <a:off x="3259433" y="3677551"/>
            <a:ext cx="6489200" cy="1825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18786921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86"/>
        <p:cNvGrpSpPr/>
        <p:nvPr/>
      </p:nvGrpSpPr>
      <p:grpSpPr>
        <a:xfrm>
          <a:off x="0" y="0"/>
          <a:ext cx="0" cy="0"/>
          <a:chOff x="0" y="0"/>
          <a:chExt cx="0" cy="0"/>
        </a:xfrm>
      </p:grpSpPr>
    </p:spTree>
    <p:extLst>
      <p:ext uri="{BB962C8B-B14F-4D97-AF65-F5344CB8AC3E}">
        <p14:creationId xmlns:p14="http://schemas.microsoft.com/office/powerpoint/2010/main" val="253909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sp>
        <p:nvSpPr>
          <p:cNvPr id="54" name="Google Shape;54;p8"/>
          <p:cNvSpPr/>
          <p:nvPr/>
        </p:nvSpPr>
        <p:spPr>
          <a:xfrm>
            <a:off x="4359932" y="5218356"/>
            <a:ext cx="8976853" cy="1678025"/>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8"/>
          <p:cNvSpPr/>
          <p:nvPr/>
        </p:nvSpPr>
        <p:spPr>
          <a:xfrm rot="10800000">
            <a:off x="-834795" y="-257371"/>
            <a:ext cx="4493208" cy="229648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8130719" y="4609591"/>
            <a:ext cx="4536227" cy="2318207"/>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8"/>
          <p:cNvSpPr/>
          <p:nvPr/>
        </p:nvSpPr>
        <p:spPr>
          <a:xfrm>
            <a:off x="679067" y="-257374"/>
            <a:ext cx="3543804" cy="94613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8"/>
          <p:cNvSpPr txBox="1">
            <a:spLocks noGrp="1"/>
          </p:cNvSpPr>
          <p:nvPr>
            <p:ph type="title"/>
          </p:nvPr>
        </p:nvSpPr>
        <p:spPr>
          <a:xfrm>
            <a:off x="1850800" y="2299600"/>
            <a:ext cx="8490400" cy="2258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vi-VN" smtClean="0"/>
              <a:t>Bấm để sửa kiểu tiêu đề Bản cái</a:t>
            </a:r>
            <a:endParaRPr/>
          </a:p>
        </p:txBody>
      </p:sp>
    </p:spTree>
    <p:extLst>
      <p:ext uri="{BB962C8B-B14F-4D97-AF65-F5344CB8AC3E}">
        <p14:creationId xmlns:p14="http://schemas.microsoft.com/office/powerpoint/2010/main" val="304665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rot="-5400000" flipH="1">
            <a:off x="-712003" y="-547896"/>
            <a:ext cx="3153804" cy="3387664"/>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9"/>
          <p:cNvSpPr/>
          <p:nvPr/>
        </p:nvSpPr>
        <p:spPr>
          <a:xfrm rot="10800000">
            <a:off x="-2866035" y="4190869"/>
            <a:ext cx="6477435" cy="417273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10025734" y="4523401"/>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9"/>
          <p:cNvSpPr/>
          <p:nvPr/>
        </p:nvSpPr>
        <p:spPr>
          <a:xfrm rot="-1037058">
            <a:off x="-224169" y="-188854"/>
            <a:ext cx="2636249" cy="703836"/>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9"/>
          <p:cNvSpPr txBox="1">
            <a:spLocks noGrp="1"/>
          </p:cNvSpPr>
          <p:nvPr>
            <p:ph type="title"/>
          </p:nvPr>
        </p:nvSpPr>
        <p:spPr>
          <a:xfrm>
            <a:off x="3262633" y="2493531"/>
            <a:ext cx="6486000" cy="860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
        <p:nvSpPr>
          <p:cNvPr id="65" name="Google Shape;65;p9"/>
          <p:cNvSpPr txBox="1">
            <a:spLocks noGrp="1"/>
          </p:cNvSpPr>
          <p:nvPr>
            <p:ph type="subTitle" idx="1"/>
          </p:nvPr>
        </p:nvSpPr>
        <p:spPr>
          <a:xfrm>
            <a:off x="3259433" y="3677551"/>
            <a:ext cx="6489200" cy="1825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vi-VN" smtClean="0"/>
              <a:t>Bấm để chỉnh sửa kiểu phụ đề của Bản cái</a:t>
            </a:r>
            <a:endParaRPr/>
          </a:p>
        </p:txBody>
      </p:sp>
    </p:spTree>
    <p:extLst>
      <p:ext uri="{BB962C8B-B14F-4D97-AF65-F5344CB8AC3E}">
        <p14:creationId xmlns:p14="http://schemas.microsoft.com/office/powerpoint/2010/main" val="192898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82500" y="1244900"/>
            <a:ext cx="5460000" cy="16188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Font typeface="Commissioner"/>
              <a:buNone/>
              <a:defRPr sz="4133">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r>
              <a:rPr lang="vi-VN" smtClean="0"/>
              <a:t>Bấm để sửa kiểu tiêu đề Bản cái</a:t>
            </a:r>
            <a:endParaRPr/>
          </a:p>
        </p:txBody>
      </p:sp>
    </p:spTree>
    <p:extLst>
      <p:ext uri="{BB962C8B-B14F-4D97-AF65-F5344CB8AC3E}">
        <p14:creationId xmlns:p14="http://schemas.microsoft.com/office/powerpoint/2010/main" val="38962547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extLst>
      <p:ext uri="{BB962C8B-B14F-4D97-AF65-F5344CB8AC3E}">
        <p14:creationId xmlns:p14="http://schemas.microsoft.com/office/powerpoint/2010/main" val="36675577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0" name="Google Shape;290;p3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863509076"/>
      </p:ext>
    </p:extLst>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960000" y="1582800"/>
            <a:ext cx="10272000" cy="45552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extLst>
      <p:ext uri="{BB962C8B-B14F-4D97-AF65-F5344CB8AC3E}">
        <p14:creationId xmlns:p14="http://schemas.microsoft.com/office/powerpoint/2010/main" val="25926446"/>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83"/>
        <p:cNvGrpSpPr/>
        <p:nvPr/>
      </p:nvGrpSpPr>
      <p:grpSpPr>
        <a:xfrm>
          <a:off x="0" y="0"/>
          <a:ext cx="0" cy="0"/>
          <a:chOff x="0" y="0"/>
          <a:chExt cx="0" cy="0"/>
        </a:xfrm>
      </p:grpSpPr>
      <p:sp>
        <p:nvSpPr>
          <p:cNvPr id="784" name="Google Shape;784;p2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85" name="Google Shape;785;p2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02901632"/>
      </p:ext>
    </p:extLst>
  </p:cSld>
  <p:clrMap bg1="lt1" tx1="dk1" bg2="dk2" tx2="lt2" accent1="accent1" accent2="accent2" accent3="accent3" accent4="accent4" accent5="accent5" accent6="accent6" hlink="hlink" folHlink="folHlink"/>
  <p:sldLayoutIdLst>
    <p:sldLayoutId id="214748372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ctrTitle"/>
          </p:nvPr>
        </p:nvSpPr>
        <p:spPr>
          <a:xfrm>
            <a:off x="2129332" y="1"/>
            <a:ext cx="8386267" cy="1711234"/>
          </a:xfrm>
        </p:spPr>
        <p:txBody>
          <a:bodyPr/>
          <a:lstStyle/>
          <a:p>
            <a:pPr algn="ctr"/>
            <a:r>
              <a:rPr lang="en-US" sz="4800" err="1" smtClean="0">
                <a:solidFill>
                  <a:schemeClr val="tx1">
                    <a:lumMod val="40000"/>
                    <a:lumOff val="60000"/>
                  </a:schemeClr>
                </a:solidFill>
                <a:latin typeface="Times New Roman" panose="02020603050405020304" pitchFamily="18" charset="0"/>
                <a:cs typeface="Times New Roman" panose="02020603050405020304" pitchFamily="18" charset="0"/>
              </a:rPr>
              <a:t>Báo</a:t>
            </a:r>
            <a:r>
              <a:rPr lang="en-US" sz="4800" smtClean="0">
                <a:solidFill>
                  <a:schemeClr val="tx1">
                    <a:lumMod val="40000"/>
                    <a:lumOff val="60000"/>
                  </a:schemeClr>
                </a:solidFill>
                <a:latin typeface="Times New Roman" panose="02020603050405020304" pitchFamily="18" charset="0"/>
                <a:cs typeface="Times New Roman" panose="02020603050405020304" pitchFamily="18" charset="0"/>
              </a:rPr>
              <a:t> </a:t>
            </a:r>
            <a:r>
              <a:rPr lang="en-US" sz="4800" err="1" smtClean="0">
                <a:solidFill>
                  <a:schemeClr val="tx1">
                    <a:lumMod val="40000"/>
                    <a:lumOff val="60000"/>
                  </a:schemeClr>
                </a:solidFill>
                <a:latin typeface="Times New Roman" panose="02020603050405020304" pitchFamily="18" charset="0"/>
                <a:cs typeface="Times New Roman" panose="02020603050405020304" pitchFamily="18" charset="0"/>
              </a:rPr>
              <a:t>cáo</a:t>
            </a:r>
            <a:r>
              <a:rPr lang="en-US" sz="4800" smtClean="0">
                <a:solidFill>
                  <a:schemeClr val="tx1">
                    <a:lumMod val="40000"/>
                    <a:lumOff val="60000"/>
                  </a:schemeClr>
                </a:solidFill>
                <a:latin typeface="Times New Roman" panose="02020603050405020304" pitchFamily="18" charset="0"/>
                <a:cs typeface="Times New Roman" panose="02020603050405020304" pitchFamily="18" charset="0"/>
              </a:rPr>
              <a:t> </a:t>
            </a:r>
            <a:r>
              <a:rPr lang="en-US" sz="4800" err="1" smtClean="0">
                <a:solidFill>
                  <a:schemeClr val="tx1">
                    <a:lumMod val="40000"/>
                    <a:lumOff val="60000"/>
                  </a:schemeClr>
                </a:solidFill>
                <a:latin typeface="Times New Roman" panose="02020603050405020304" pitchFamily="18" charset="0"/>
                <a:cs typeface="Times New Roman" panose="02020603050405020304" pitchFamily="18" charset="0"/>
              </a:rPr>
              <a:t>thuyết</a:t>
            </a:r>
            <a:r>
              <a:rPr lang="en-US" sz="4800" smtClean="0">
                <a:solidFill>
                  <a:schemeClr val="tx1">
                    <a:lumMod val="40000"/>
                    <a:lumOff val="60000"/>
                  </a:schemeClr>
                </a:solidFill>
                <a:latin typeface="Times New Roman" panose="02020603050405020304" pitchFamily="18" charset="0"/>
                <a:cs typeface="Times New Roman" panose="02020603050405020304" pitchFamily="18" charset="0"/>
              </a:rPr>
              <a:t> </a:t>
            </a:r>
            <a:r>
              <a:rPr lang="en-US" sz="4800" err="1" smtClean="0">
                <a:solidFill>
                  <a:schemeClr val="tx1">
                    <a:lumMod val="40000"/>
                    <a:lumOff val="60000"/>
                  </a:schemeClr>
                </a:solidFill>
                <a:latin typeface="Times New Roman" panose="02020603050405020304" pitchFamily="18" charset="0"/>
                <a:cs typeface="Times New Roman" panose="02020603050405020304" pitchFamily="18" charset="0"/>
              </a:rPr>
              <a:t>trình</a:t>
            </a:r>
            <a:endParaRPr lang="en-US" sz="4800">
              <a:solidFill>
                <a:schemeClr val="tx1">
                  <a:lumMod val="40000"/>
                  <a:lumOff val="60000"/>
                </a:schemeClr>
              </a:solidFill>
              <a:latin typeface="Times New Roman" panose="02020603050405020304" pitchFamily="18" charset="0"/>
              <a:cs typeface="Times New Roman" panose="02020603050405020304" pitchFamily="18" charset="0"/>
            </a:endParaRPr>
          </a:p>
        </p:txBody>
      </p:sp>
      <p:sp>
        <p:nvSpPr>
          <p:cNvPr id="5" name="Tiêu đề phụ 4"/>
          <p:cNvSpPr>
            <a:spLocks noGrp="1"/>
          </p:cNvSpPr>
          <p:nvPr>
            <p:ph type="subTitle" idx="1"/>
          </p:nvPr>
        </p:nvSpPr>
        <p:spPr>
          <a:xfrm>
            <a:off x="1841949" y="1371601"/>
            <a:ext cx="8386267" cy="966649"/>
          </a:xfrm>
        </p:spPr>
        <p:txBody>
          <a:bodyPr anchor="ctr"/>
          <a:lstStyle/>
          <a:p>
            <a:pPr algn="ctr"/>
            <a:r>
              <a:rPr lang="en-US" sz="2400" err="1" smtClean="0">
                <a:solidFill>
                  <a:schemeClr val="tx1">
                    <a:lumMod val="60000"/>
                    <a:lumOff val="40000"/>
                  </a:schemeClr>
                </a:solidFill>
                <a:latin typeface="Times New Roman" panose="02020603050405020304" pitchFamily="18" charset="0"/>
                <a:cs typeface="Times New Roman" panose="02020603050405020304" pitchFamily="18" charset="0"/>
              </a:rPr>
              <a:t>Tìm</a:t>
            </a:r>
            <a:r>
              <a:rPr lang="en-US" sz="2400" smtClean="0">
                <a:solidFill>
                  <a:schemeClr val="tx1">
                    <a:lumMod val="60000"/>
                    <a:lumOff val="40000"/>
                  </a:schemeClr>
                </a:solidFill>
                <a:latin typeface="Times New Roman" panose="02020603050405020304" pitchFamily="18" charset="0"/>
                <a:cs typeface="Times New Roman" panose="02020603050405020304" pitchFamily="18" charset="0"/>
              </a:rPr>
              <a:t> </a:t>
            </a:r>
            <a:r>
              <a:rPr lang="en-US" sz="2400" err="1" smtClean="0">
                <a:solidFill>
                  <a:schemeClr val="tx1">
                    <a:lumMod val="60000"/>
                    <a:lumOff val="40000"/>
                  </a:schemeClr>
                </a:solidFill>
                <a:latin typeface="Times New Roman" panose="02020603050405020304" pitchFamily="18" charset="0"/>
                <a:cs typeface="Times New Roman" panose="02020603050405020304" pitchFamily="18" charset="0"/>
              </a:rPr>
              <a:t>hiểu</a:t>
            </a:r>
            <a:r>
              <a:rPr lang="en-US" sz="2400" smtClean="0">
                <a:solidFill>
                  <a:schemeClr val="tx1">
                    <a:lumMod val="60000"/>
                    <a:lumOff val="40000"/>
                  </a:schemeClr>
                </a:solidFill>
                <a:latin typeface="Times New Roman" panose="02020603050405020304" pitchFamily="18" charset="0"/>
                <a:cs typeface="Times New Roman" panose="02020603050405020304" pitchFamily="18" charset="0"/>
              </a:rPr>
              <a:t> </a:t>
            </a:r>
            <a:r>
              <a:rPr lang="en-US" sz="2400" err="1" smtClean="0">
                <a:solidFill>
                  <a:schemeClr val="tx1">
                    <a:lumMod val="60000"/>
                    <a:lumOff val="40000"/>
                  </a:schemeClr>
                </a:solidFill>
                <a:latin typeface="Times New Roman" panose="02020603050405020304" pitchFamily="18" charset="0"/>
                <a:cs typeface="Times New Roman" panose="02020603050405020304" pitchFamily="18" charset="0"/>
              </a:rPr>
              <a:t>về</a:t>
            </a:r>
            <a:r>
              <a:rPr lang="en-US" sz="2400" smtClean="0">
                <a:solidFill>
                  <a:schemeClr val="tx1">
                    <a:lumMod val="60000"/>
                    <a:lumOff val="40000"/>
                  </a:schemeClr>
                </a:solidFill>
                <a:latin typeface="Times New Roman" panose="02020603050405020304" pitchFamily="18" charset="0"/>
                <a:cs typeface="Times New Roman" panose="02020603050405020304" pitchFamily="18" charset="0"/>
              </a:rPr>
              <a:t> text </a:t>
            </a:r>
            <a:r>
              <a:rPr lang="en-US" sz="2400" err="1" smtClean="0">
                <a:solidFill>
                  <a:schemeClr val="tx1">
                    <a:lumMod val="60000"/>
                    <a:lumOff val="40000"/>
                  </a:schemeClr>
                </a:solidFill>
                <a:latin typeface="Times New Roman" panose="02020603050405020304" pitchFamily="18" charset="0"/>
                <a:cs typeface="Times New Roman" panose="02020603050405020304" pitchFamily="18" charset="0"/>
              </a:rPr>
              <a:t>trong</a:t>
            </a:r>
            <a:r>
              <a:rPr lang="en-US" sz="2400" smtClean="0">
                <a:solidFill>
                  <a:schemeClr val="tx1">
                    <a:lumMod val="60000"/>
                    <a:lumOff val="40000"/>
                  </a:schemeClr>
                </a:solidFill>
                <a:latin typeface="Times New Roman" panose="02020603050405020304" pitchFamily="18" charset="0"/>
                <a:cs typeface="Times New Roman" panose="02020603050405020304" pitchFamily="18" charset="0"/>
              </a:rPr>
              <a:t> android studio</a:t>
            </a:r>
            <a:endParaRPr lang="en-US" sz="2400">
              <a:solidFill>
                <a:schemeClr val="tx1">
                  <a:lumMod val="60000"/>
                  <a:lumOff val="40000"/>
                </a:schemeClr>
              </a:solidFill>
              <a:latin typeface="Times New Roman" panose="02020603050405020304" pitchFamily="18" charset="0"/>
              <a:cs typeface="Times New Roman" panose="02020603050405020304" pitchFamily="18" charset="0"/>
            </a:endParaRPr>
          </a:p>
        </p:txBody>
      </p:sp>
      <p:pic>
        <p:nvPicPr>
          <p:cNvPr id="2" name="Hình ảnh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503" y="1966688"/>
            <a:ext cx="7445828" cy="2851090"/>
          </a:xfrm>
          <a:prstGeom prst="rect">
            <a:avLst/>
          </a:prstGeom>
        </p:spPr>
      </p:pic>
      <p:sp>
        <p:nvSpPr>
          <p:cNvPr id="3" name="Hộp Văn bản 2"/>
          <p:cNvSpPr txBox="1"/>
          <p:nvPr/>
        </p:nvSpPr>
        <p:spPr>
          <a:xfrm>
            <a:off x="2965270" y="4817778"/>
            <a:ext cx="6466114" cy="1569660"/>
          </a:xfrm>
          <a:prstGeom prst="rect">
            <a:avLst/>
          </a:prstGeom>
          <a:noFill/>
        </p:spPr>
        <p:txBody>
          <a:bodyPr wrap="square" rtlCol="0">
            <a:spAutoFit/>
          </a:bodyPr>
          <a:lstStyle/>
          <a:p>
            <a:r>
              <a:rPr lang="en-US" sz="3200">
                <a:solidFill>
                  <a:schemeClr val="tx1">
                    <a:lumMod val="60000"/>
                    <a:lumOff val="40000"/>
                  </a:schemeClr>
                </a:solidFill>
                <a:latin typeface="Calibri" panose="020F0502020204030204" pitchFamily="34" charset="0"/>
                <a:cs typeface="Calibri" panose="020F0502020204030204" pitchFamily="34" charset="0"/>
              </a:rPr>
              <a:t>T</a:t>
            </a:r>
            <a:r>
              <a:rPr lang="en-US" sz="3200" smtClean="0">
                <a:solidFill>
                  <a:schemeClr val="tx1">
                    <a:lumMod val="60000"/>
                    <a:lumOff val="40000"/>
                  </a:schemeClr>
                </a:solidFill>
                <a:latin typeface="Calibri" panose="020F0502020204030204" pitchFamily="34" charset="0"/>
                <a:cs typeface="Calibri" panose="020F0502020204030204" pitchFamily="34" charset="0"/>
              </a:rPr>
              <a:t>hành viên: ĐẶNG THÁI TÀI</a:t>
            </a:r>
          </a:p>
          <a:p>
            <a:r>
              <a:rPr lang="en-US" sz="3200" smtClean="0">
                <a:solidFill>
                  <a:schemeClr val="tx1">
                    <a:lumMod val="60000"/>
                    <a:lumOff val="40000"/>
                  </a:schemeClr>
                </a:solidFill>
                <a:latin typeface="Calibri" panose="020F0502020204030204" pitchFamily="34" charset="0"/>
                <a:cs typeface="Calibri" panose="020F0502020204030204" pitchFamily="34" charset="0"/>
              </a:rPr>
              <a:t>		  NẠI THÀNH HOÀNG</a:t>
            </a:r>
          </a:p>
          <a:p>
            <a:r>
              <a:rPr lang="en-US" sz="3200" smtClean="0">
                <a:solidFill>
                  <a:schemeClr val="tx1">
                    <a:lumMod val="60000"/>
                    <a:lumOff val="40000"/>
                  </a:schemeClr>
                </a:solidFill>
                <a:latin typeface="Calibri" panose="020F0502020204030204" pitchFamily="34" charset="0"/>
                <a:cs typeface="Calibri" panose="020F0502020204030204" pitchFamily="34" charset="0"/>
              </a:rPr>
              <a:t>		  LÊ NGUYÊN TRUNG</a:t>
            </a:r>
            <a:endParaRPr lang="en-US" sz="3200">
              <a:solidFill>
                <a:schemeClr val="tx1">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617541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763486" y="720000"/>
            <a:ext cx="9468514" cy="651600"/>
          </a:xfrm>
        </p:spPr>
        <p:txBody>
          <a:bodyPr/>
          <a:lstStyle/>
          <a:p>
            <a:pPr algn="l"/>
            <a:r>
              <a:rPr lang="en-US" sz="4000">
                <a:latin typeface="Cambria" panose="02040503050406030204" pitchFamily="18" charset="0"/>
              </a:rPr>
              <a:t>A</a:t>
            </a:r>
            <a:r>
              <a:rPr lang="en-US" sz="4000" smtClean="0">
                <a:latin typeface="Cambria" panose="02040503050406030204" pitchFamily="18" charset="0"/>
              </a:rPr>
              <a:t>ndroid:fontFamily</a:t>
            </a:r>
            <a:r>
              <a:rPr lang="en-US"/>
              <a:t/>
            </a:r>
            <a:br>
              <a:rPr lang="en-US"/>
            </a:br>
            <a:r>
              <a:rPr lang="en-US"/>
              <a:t/>
            </a:r>
            <a:br>
              <a:rPr lang="en-US"/>
            </a:br>
            <a:endParaRPr lang="en-US"/>
          </a:p>
        </p:txBody>
      </p:sp>
      <p:sp>
        <p:nvSpPr>
          <p:cNvPr id="3" name="Tiêu đề phụ 2"/>
          <p:cNvSpPr>
            <a:spLocks noGrp="1"/>
          </p:cNvSpPr>
          <p:nvPr>
            <p:ph type="subTitle" idx="4294967295"/>
          </p:nvPr>
        </p:nvSpPr>
        <p:spPr>
          <a:xfrm>
            <a:off x="1763486" y="1554480"/>
            <a:ext cx="9039497" cy="1228408"/>
          </a:xfrm>
        </p:spPr>
        <p:txBody>
          <a:bodyPr/>
          <a:lstStyle/>
          <a:p>
            <a:pPr algn="just"/>
            <a:r>
              <a:rPr lang="en-US" sz="3200">
                <a:latin typeface="Times New Roman" panose="02020603050405020304" pitchFamily="18" charset="0"/>
                <a:cs typeface="Times New Roman" panose="02020603050405020304" pitchFamily="18" charset="0"/>
              </a:rPr>
              <a:t>Chỉ định font family (Bộ phông chữ) cho văn bản của TextView.</a:t>
            </a: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486" y="3526971"/>
            <a:ext cx="7754299" cy="1010475"/>
          </a:xfrm>
          <a:prstGeom prst="rect">
            <a:avLst/>
          </a:prstGeom>
        </p:spPr>
      </p:pic>
      <p:sp>
        <p:nvSpPr>
          <p:cNvPr id="6" name="Hộp Văn bản 5"/>
          <p:cNvSpPr txBox="1"/>
          <p:nvPr/>
        </p:nvSpPr>
        <p:spPr>
          <a:xfrm>
            <a:off x="3213463" y="4820194"/>
            <a:ext cx="6087291" cy="1293223"/>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571196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05525" y="720000"/>
            <a:ext cx="5136000" cy="651600"/>
          </a:xfrm>
        </p:spPr>
        <p:txBody>
          <a:bodyPr/>
          <a:lstStyle/>
          <a:p>
            <a:pPr algn="l"/>
            <a:r>
              <a:rPr lang="en-US" smtClean="0">
                <a:solidFill>
                  <a:schemeClr val="tx1"/>
                </a:solidFill>
                <a:latin typeface="Cambria" panose="02040503050406030204" pitchFamily="18" charset="0"/>
              </a:rPr>
              <a:t>EditText là gì</a:t>
            </a:r>
            <a:endParaRPr lang="en-US">
              <a:solidFill>
                <a:schemeClr val="tx1"/>
              </a:solidFill>
              <a:latin typeface="Cambria" panose="02040503050406030204" pitchFamily="18" charset="0"/>
            </a:endParaRPr>
          </a:p>
        </p:txBody>
      </p:sp>
      <p:sp>
        <p:nvSpPr>
          <p:cNvPr id="3" name="Tiêu đề phụ 2"/>
          <p:cNvSpPr>
            <a:spLocks noGrp="1"/>
          </p:cNvSpPr>
          <p:nvPr>
            <p:ph type="subTitle" idx="4294967295"/>
          </p:nvPr>
        </p:nvSpPr>
        <p:spPr>
          <a:xfrm>
            <a:off x="1658983" y="1554480"/>
            <a:ext cx="9744891" cy="4023995"/>
          </a:xfrm>
        </p:spPr>
        <p:txBody>
          <a:bodyPr/>
          <a:lstStyle/>
          <a:p>
            <a:pPr algn="just"/>
            <a:r>
              <a:rPr lang="vi-VN" sz="2800" b="1" err="1">
                <a:latin typeface="+mj-lt"/>
              </a:rPr>
              <a:t>EditText</a:t>
            </a:r>
            <a:r>
              <a:rPr lang="vi-VN" sz="2800">
                <a:latin typeface="+mj-lt"/>
              </a:rPr>
              <a:t> (</a:t>
            </a:r>
            <a:r>
              <a:rPr lang="vi-VN" sz="2800" err="1">
                <a:latin typeface="+mj-lt"/>
              </a:rPr>
              <a:t>hoặc</a:t>
            </a:r>
            <a:r>
              <a:rPr lang="vi-VN" sz="2800">
                <a:latin typeface="+mj-lt"/>
              </a:rPr>
              <a:t> </a:t>
            </a:r>
            <a:r>
              <a:rPr lang="vi-VN" sz="2800" err="1">
                <a:latin typeface="+mj-lt"/>
              </a:rPr>
              <a:t>AppCompatEditText</a:t>
            </a:r>
            <a:r>
              <a:rPr lang="vi-VN" sz="2800">
                <a:latin typeface="+mj-lt"/>
              </a:rPr>
              <a:t> trong thư </a:t>
            </a:r>
            <a:r>
              <a:rPr lang="vi-VN" sz="2800" err="1">
                <a:latin typeface="+mj-lt"/>
              </a:rPr>
              <a:t>viện</a:t>
            </a:r>
            <a:r>
              <a:rPr lang="vi-VN" sz="2800">
                <a:latin typeface="+mj-lt"/>
              </a:rPr>
              <a:t> </a:t>
            </a:r>
            <a:r>
              <a:rPr lang="vi-VN" sz="2800" err="1">
                <a:latin typeface="+mj-lt"/>
              </a:rPr>
              <a:t>Support</a:t>
            </a:r>
            <a:r>
              <a:rPr lang="vi-VN" sz="2800">
                <a:latin typeface="+mj-lt"/>
              </a:rPr>
              <a:t> </a:t>
            </a:r>
            <a:r>
              <a:rPr lang="vi-VN" sz="2800" err="1">
                <a:latin typeface="+mj-lt"/>
              </a:rPr>
              <a:t>Design</a:t>
            </a:r>
            <a:r>
              <a:rPr lang="vi-VN" sz="2800">
                <a:latin typeface="+mj-lt"/>
              </a:rPr>
              <a:t>) </a:t>
            </a:r>
            <a:r>
              <a:rPr lang="vi-VN" sz="2800" err="1">
                <a:latin typeface="+mj-lt"/>
              </a:rPr>
              <a:t>là</a:t>
            </a:r>
            <a:r>
              <a:rPr lang="vi-VN" sz="2800">
                <a:latin typeface="+mj-lt"/>
              </a:rPr>
              <a:t> </a:t>
            </a:r>
            <a:r>
              <a:rPr lang="vi-VN" sz="2800" err="1">
                <a:latin typeface="+mj-lt"/>
              </a:rPr>
              <a:t>loại</a:t>
            </a:r>
            <a:r>
              <a:rPr lang="vi-VN" sz="2800">
                <a:latin typeface="+mj-lt"/>
              </a:rPr>
              <a:t> </a:t>
            </a:r>
            <a:r>
              <a:rPr lang="vi-VN" sz="2800" err="1">
                <a:latin typeface="+mj-lt"/>
              </a:rPr>
              <a:t>View</a:t>
            </a:r>
            <a:r>
              <a:rPr lang="vi-VN" sz="2800">
                <a:latin typeface="+mj-lt"/>
              </a:rPr>
              <a:t> </a:t>
            </a:r>
            <a:r>
              <a:rPr lang="vi-VN" sz="2800" err="1">
                <a:latin typeface="+mj-lt"/>
              </a:rPr>
              <a:t>hiện</a:t>
            </a:r>
            <a:r>
              <a:rPr lang="vi-VN" sz="2800">
                <a:latin typeface="+mj-lt"/>
              </a:rPr>
              <a:t> </a:t>
            </a:r>
            <a:r>
              <a:rPr lang="vi-VN" sz="2800" err="1">
                <a:latin typeface="+mj-lt"/>
              </a:rPr>
              <a:t>thị</a:t>
            </a:r>
            <a:r>
              <a:rPr lang="vi-VN" sz="2800">
                <a:latin typeface="+mj-lt"/>
              </a:rPr>
              <a:t> </a:t>
            </a:r>
            <a:r>
              <a:rPr lang="vi-VN" sz="2800" err="1">
                <a:latin typeface="+mj-lt"/>
              </a:rPr>
              <a:t>một</a:t>
            </a:r>
            <a:r>
              <a:rPr lang="vi-VN" sz="2800">
                <a:latin typeface="+mj-lt"/>
              </a:rPr>
              <a:t> </a:t>
            </a:r>
            <a:r>
              <a:rPr lang="vi-VN" sz="2800" err="1">
                <a:latin typeface="+mj-lt"/>
              </a:rPr>
              <a:t>hộp</a:t>
            </a:r>
            <a:r>
              <a:rPr lang="vi-VN" sz="2800">
                <a:latin typeface="+mj-lt"/>
              </a:rPr>
              <a:t> (</a:t>
            </a:r>
            <a:r>
              <a:rPr lang="vi-VN" sz="2800" err="1">
                <a:latin typeface="+mj-lt"/>
              </a:rPr>
              <a:t>chữ</a:t>
            </a:r>
            <a:r>
              <a:rPr lang="vi-VN" sz="2800">
                <a:latin typeface="+mj-lt"/>
              </a:rPr>
              <a:t> </a:t>
            </a:r>
            <a:r>
              <a:rPr lang="vi-VN" sz="2800" err="1">
                <a:latin typeface="+mj-lt"/>
              </a:rPr>
              <a:t>nhật</a:t>
            </a:r>
            <a:r>
              <a:rPr lang="vi-VN" sz="2800">
                <a:latin typeface="+mj-lt"/>
              </a:rPr>
              <a:t>) cho </a:t>
            </a:r>
            <a:r>
              <a:rPr lang="vi-VN" sz="2800" err="1">
                <a:latin typeface="+mj-lt"/>
              </a:rPr>
              <a:t>phép</a:t>
            </a:r>
            <a:r>
              <a:rPr lang="vi-VN" sz="2800">
                <a:latin typeface="+mj-lt"/>
              </a:rPr>
              <a:t> </a:t>
            </a:r>
            <a:r>
              <a:rPr lang="vi-VN" sz="2800" err="1">
                <a:latin typeface="+mj-lt"/>
              </a:rPr>
              <a:t>người</a:t>
            </a:r>
            <a:r>
              <a:rPr lang="vi-VN" sz="2800">
                <a:latin typeface="+mj-lt"/>
              </a:rPr>
              <a:t> </a:t>
            </a:r>
            <a:r>
              <a:rPr lang="vi-VN" sz="2800" err="1">
                <a:latin typeface="+mj-lt"/>
              </a:rPr>
              <a:t>dùng</a:t>
            </a:r>
            <a:r>
              <a:rPr lang="vi-VN" sz="2800">
                <a:latin typeface="+mj-lt"/>
              </a:rPr>
              <a:t> </a:t>
            </a:r>
            <a:r>
              <a:rPr lang="vi-VN" sz="2800" err="1">
                <a:latin typeface="+mj-lt"/>
              </a:rPr>
              <a:t>nhập</a:t>
            </a:r>
            <a:r>
              <a:rPr lang="vi-VN" sz="2800">
                <a:latin typeface="+mj-lt"/>
              </a:rPr>
              <a:t> </a:t>
            </a:r>
            <a:r>
              <a:rPr lang="vi-VN" sz="2800" err="1">
                <a:latin typeface="+mj-lt"/>
              </a:rPr>
              <a:t>dữ</a:t>
            </a:r>
            <a:r>
              <a:rPr lang="vi-VN" sz="2800">
                <a:latin typeface="+mj-lt"/>
              </a:rPr>
              <a:t> </a:t>
            </a:r>
            <a:r>
              <a:rPr lang="vi-VN" sz="2800" err="1">
                <a:latin typeface="+mj-lt"/>
              </a:rPr>
              <a:t>liệu</a:t>
            </a:r>
            <a:r>
              <a:rPr lang="vi-VN" sz="2800">
                <a:latin typeface="+mj-lt"/>
              </a:rPr>
              <a:t> (</a:t>
            </a:r>
            <a:r>
              <a:rPr lang="vi-VN" sz="2800" err="1">
                <a:latin typeface="+mj-lt"/>
              </a:rPr>
              <a:t>chữ</a:t>
            </a:r>
            <a:r>
              <a:rPr lang="vi-VN" sz="2800">
                <a:latin typeface="+mj-lt"/>
              </a:rPr>
              <a:t>, </a:t>
            </a:r>
            <a:r>
              <a:rPr lang="vi-VN" sz="2800" err="1">
                <a:latin typeface="+mj-lt"/>
              </a:rPr>
              <a:t>số</a:t>
            </a:r>
            <a:r>
              <a:rPr lang="vi-VN" sz="2800">
                <a:latin typeface="+mj-lt"/>
              </a:rPr>
              <a:t> ... </a:t>
            </a:r>
            <a:r>
              <a:rPr lang="vi-VN" sz="2800" err="1">
                <a:latin typeface="+mj-lt"/>
              </a:rPr>
              <a:t>có</a:t>
            </a:r>
            <a:r>
              <a:rPr lang="vi-VN" sz="2800">
                <a:latin typeface="+mj-lt"/>
              </a:rPr>
              <a:t> </a:t>
            </a:r>
            <a:r>
              <a:rPr lang="vi-VN" sz="2800" err="1">
                <a:latin typeface="+mj-lt"/>
              </a:rPr>
              <a:t>thể</a:t>
            </a:r>
            <a:r>
              <a:rPr lang="vi-VN" sz="2800">
                <a:latin typeface="+mj-lt"/>
              </a:rPr>
              <a:t> </a:t>
            </a:r>
            <a:r>
              <a:rPr lang="vi-VN" sz="2800" err="1">
                <a:latin typeface="+mj-lt"/>
              </a:rPr>
              <a:t>khống</a:t>
            </a:r>
            <a:r>
              <a:rPr lang="vi-VN" sz="2800">
                <a:latin typeface="+mj-lt"/>
              </a:rPr>
              <a:t> </a:t>
            </a:r>
            <a:r>
              <a:rPr lang="vi-VN" sz="2800" err="1">
                <a:latin typeface="+mj-lt"/>
              </a:rPr>
              <a:t>chế</a:t>
            </a:r>
            <a:r>
              <a:rPr lang="vi-VN" sz="2800">
                <a:latin typeface="+mj-lt"/>
              </a:rPr>
              <a:t> </a:t>
            </a:r>
            <a:r>
              <a:rPr lang="vi-VN" sz="2800" err="1">
                <a:latin typeface="+mj-lt"/>
              </a:rPr>
              <a:t>nhập</a:t>
            </a:r>
            <a:r>
              <a:rPr lang="vi-VN" sz="2800">
                <a:latin typeface="+mj-lt"/>
              </a:rPr>
              <a:t> </a:t>
            </a:r>
            <a:r>
              <a:rPr lang="vi-VN" sz="2800" err="1">
                <a:latin typeface="+mj-lt"/>
              </a:rPr>
              <a:t>liệu</a:t>
            </a:r>
            <a:r>
              <a:rPr lang="vi-VN" sz="2800">
                <a:latin typeface="+mj-lt"/>
              </a:rPr>
              <a:t> </a:t>
            </a:r>
            <a:r>
              <a:rPr lang="vi-VN" sz="2800" err="1">
                <a:latin typeface="+mj-lt"/>
              </a:rPr>
              <a:t>là</a:t>
            </a:r>
            <a:r>
              <a:rPr lang="vi-VN" sz="2800">
                <a:latin typeface="+mj-lt"/>
              </a:rPr>
              <a:t> </a:t>
            </a:r>
            <a:r>
              <a:rPr lang="vi-VN" sz="2800" err="1">
                <a:latin typeface="+mj-lt"/>
              </a:rPr>
              <a:t>text</a:t>
            </a:r>
            <a:r>
              <a:rPr lang="vi-VN" sz="2800">
                <a:latin typeface="+mj-lt"/>
              </a:rPr>
              <a:t>, </a:t>
            </a:r>
            <a:r>
              <a:rPr lang="vi-VN" sz="2800" err="1">
                <a:latin typeface="+mj-lt"/>
              </a:rPr>
              <a:t>số</a:t>
            </a:r>
            <a:r>
              <a:rPr lang="vi-VN" sz="2800">
                <a:latin typeface="+mj-lt"/>
              </a:rPr>
              <a:t>, </a:t>
            </a:r>
            <a:r>
              <a:rPr lang="vi-VN" sz="2800" err="1">
                <a:latin typeface="+mj-lt"/>
              </a:rPr>
              <a:t>phone</a:t>
            </a:r>
            <a:r>
              <a:rPr lang="vi-VN" sz="2800">
                <a:latin typeface="+mj-lt"/>
              </a:rPr>
              <a:t>, </a:t>
            </a:r>
            <a:r>
              <a:rPr lang="vi-VN" sz="2800" err="1">
                <a:latin typeface="+mj-lt"/>
              </a:rPr>
              <a:t>ngày</a:t>
            </a:r>
            <a:r>
              <a:rPr lang="vi-VN" sz="2800">
                <a:latin typeface="+mj-lt"/>
              </a:rPr>
              <a:t> </a:t>
            </a:r>
            <a:r>
              <a:rPr lang="vi-VN" sz="2800" err="1">
                <a:latin typeface="+mj-lt"/>
              </a:rPr>
              <a:t>tháng</a:t>
            </a:r>
            <a:r>
              <a:rPr lang="vi-VN" sz="2800">
                <a:latin typeface="+mj-lt"/>
              </a:rPr>
              <a:t> ...). </a:t>
            </a:r>
            <a:r>
              <a:rPr lang="vi-VN" sz="2800" err="1">
                <a:latin typeface="+mj-lt"/>
              </a:rPr>
              <a:t>Ví</a:t>
            </a:r>
            <a:r>
              <a:rPr lang="vi-VN" sz="2800">
                <a:latin typeface="+mj-lt"/>
              </a:rPr>
              <a:t> </a:t>
            </a:r>
            <a:r>
              <a:rPr lang="vi-VN" sz="2800" err="1">
                <a:latin typeface="+mj-lt"/>
              </a:rPr>
              <a:t>dụ</a:t>
            </a:r>
            <a:r>
              <a:rPr lang="vi-VN" sz="2800">
                <a:latin typeface="+mj-lt"/>
              </a:rPr>
              <a:t> </a:t>
            </a:r>
            <a:r>
              <a:rPr lang="vi-VN" sz="2800" err="1">
                <a:latin typeface="+mj-lt"/>
              </a:rPr>
              <a:t>màn</a:t>
            </a:r>
            <a:r>
              <a:rPr lang="vi-VN" sz="2800">
                <a:latin typeface="+mj-lt"/>
              </a:rPr>
              <a:t> </a:t>
            </a:r>
            <a:r>
              <a:rPr lang="vi-VN" sz="2800" err="1">
                <a:latin typeface="+mj-lt"/>
              </a:rPr>
              <a:t>hình</a:t>
            </a:r>
            <a:r>
              <a:rPr lang="vi-VN" sz="2800">
                <a:latin typeface="+mj-lt"/>
              </a:rPr>
              <a:t> </a:t>
            </a:r>
            <a:r>
              <a:rPr lang="vi-VN" sz="2800" err="1">
                <a:latin typeface="+mj-lt"/>
              </a:rPr>
              <a:t>dưới</a:t>
            </a:r>
            <a:r>
              <a:rPr lang="vi-VN" sz="2800">
                <a:latin typeface="+mj-lt"/>
              </a:rPr>
              <a:t> </a:t>
            </a:r>
            <a:r>
              <a:rPr lang="vi-VN" sz="2800" err="1">
                <a:latin typeface="+mj-lt"/>
              </a:rPr>
              <a:t>dùng</a:t>
            </a:r>
            <a:r>
              <a:rPr lang="vi-VN" sz="2800">
                <a:latin typeface="+mj-lt"/>
              </a:rPr>
              <a:t> </a:t>
            </a:r>
            <a:r>
              <a:rPr lang="vi-VN" sz="2800" err="1">
                <a:latin typeface="+mj-lt"/>
              </a:rPr>
              <a:t>EditText</a:t>
            </a:r>
            <a:r>
              <a:rPr lang="vi-VN" sz="2800">
                <a:latin typeface="+mj-lt"/>
              </a:rPr>
              <a:t> </a:t>
            </a:r>
            <a:r>
              <a:rPr lang="vi-VN" sz="2800" err="1">
                <a:latin typeface="+mj-lt"/>
              </a:rPr>
              <a:t>để</a:t>
            </a:r>
            <a:r>
              <a:rPr lang="vi-VN" sz="2800">
                <a:latin typeface="+mj-lt"/>
              </a:rPr>
              <a:t> </a:t>
            </a:r>
            <a:r>
              <a:rPr lang="vi-VN" sz="2800" err="1">
                <a:latin typeface="+mj-lt"/>
              </a:rPr>
              <a:t>người</a:t>
            </a:r>
            <a:r>
              <a:rPr lang="vi-VN" sz="2800">
                <a:latin typeface="+mj-lt"/>
              </a:rPr>
              <a:t> </a:t>
            </a:r>
            <a:r>
              <a:rPr lang="vi-VN" sz="2800" err="1">
                <a:latin typeface="+mj-lt"/>
              </a:rPr>
              <a:t>dùng</a:t>
            </a:r>
            <a:r>
              <a:rPr lang="vi-VN" sz="2800">
                <a:latin typeface="+mj-lt"/>
              </a:rPr>
              <a:t> </a:t>
            </a:r>
            <a:r>
              <a:rPr lang="vi-VN" sz="2800" err="1">
                <a:latin typeface="+mj-lt"/>
              </a:rPr>
              <a:t>nhập</a:t>
            </a:r>
            <a:r>
              <a:rPr lang="vi-VN" sz="2800">
                <a:latin typeface="+mj-lt"/>
              </a:rPr>
              <a:t> Tên, </a:t>
            </a:r>
            <a:r>
              <a:rPr lang="vi-VN" sz="2800" err="1">
                <a:latin typeface="+mj-lt"/>
              </a:rPr>
              <a:t>Ngày</a:t>
            </a:r>
            <a:r>
              <a:rPr lang="vi-VN" sz="2800">
                <a:latin typeface="+mj-lt"/>
              </a:rPr>
              <a:t> Sinh, </a:t>
            </a:r>
            <a:r>
              <a:rPr lang="vi-VN" sz="2800" err="1">
                <a:latin typeface="+mj-lt"/>
              </a:rPr>
              <a:t>Password</a:t>
            </a:r>
            <a:r>
              <a:rPr lang="vi-VN" sz="2800">
                <a:latin typeface="+mj-lt"/>
              </a:rPr>
              <a:t> </a:t>
            </a:r>
            <a:r>
              <a:rPr lang="vi-VN" sz="2800" smtClean="0">
                <a:latin typeface="+mj-lt"/>
              </a:rPr>
              <a:t>...</a:t>
            </a:r>
            <a:endParaRPr lang="en-US" sz="2800" smtClean="0">
              <a:latin typeface="+mj-lt"/>
            </a:endParaRPr>
          </a:p>
          <a:p>
            <a:pPr algn="just"/>
            <a:r>
              <a:rPr lang="en-US" sz="2800" smtClean="0">
                <a:latin typeface="+mj-lt"/>
              </a:rPr>
              <a:t>Mã XML của EditText có dạng:</a:t>
            </a:r>
          </a:p>
          <a:p>
            <a:pPr algn="just"/>
            <a:endParaRPr lang="en-US"/>
          </a:p>
        </p:txBody>
      </p:sp>
      <p:pic>
        <p:nvPicPr>
          <p:cNvPr id="5" name="Hình ả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3" y="4740380"/>
            <a:ext cx="6933978" cy="1676190"/>
          </a:xfrm>
          <a:prstGeom prst="rect">
            <a:avLst/>
          </a:prstGeom>
        </p:spPr>
      </p:pic>
    </p:spTree>
    <p:extLst>
      <p:ext uri="{BB962C8B-B14F-4D97-AF65-F5344CB8AC3E}">
        <p14:creationId xmlns:p14="http://schemas.microsoft.com/office/powerpoint/2010/main" val="761722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711234" y="339634"/>
            <a:ext cx="9520766" cy="770709"/>
          </a:xfrm>
        </p:spPr>
        <p:txBody>
          <a:bodyPr/>
          <a:lstStyle/>
          <a:p>
            <a:pPr algn="l"/>
            <a:r>
              <a:rPr lang="en-US" sz="4000" smtClean="0">
                <a:solidFill>
                  <a:schemeClr val="tx1"/>
                </a:solidFill>
                <a:latin typeface="Cambria" panose="02040503050406030204" pitchFamily="18" charset="0"/>
              </a:rPr>
              <a:t>2) Password</a:t>
            </a:r>
            <a:br>
              <a:rPr lang="en-US" sz="4000" smtClean="0">
                <a:solidFill>
                  <a:schemeClr val="tx1"/>
                </a:solidFill>
                <a:latin typeface="Cambria" panose="02040503050406030204" pitchFamily="18" charset="0"/>
              </a:rPr>
            </a:br>
            <a:endParaRPr lang="en-US" sz="4000">
              <a:solidFill>
                <a:schemeClr val="tx1"/>
              </a:solidFill>
              <a:latin typeface="Cambria" panose="02040503050406030204" pitchFamily="18" charset="0"/>
            </a:endParaRPr>
          </a:p>
        </p:txBody>
      </p:sp>
      <p:sp>
        <p:nvSpPr>
          <p:cNvPr id="4" name="Hộp Văn bản 3"/>
          <p:cNvSpPr txBox="1"/>
          <p:nvPr/>
        </p:nvSpPr>
        <p:spPr>
          <a:xfrm>
            <a:off x="1711234" y="2083265"/>
            <a:ext cx="8895806" cy="954107"/>
          </a:xfrm>
          <a:prstGeom prst="rect">
            <a:avLst/>
          </a:prstGeom>
          <a:noFill/>
        </p:spPr>
        <p:txBody>
          <a:bodyPr wrap="square" rtlCol="0">
            <a:spAutoFit/>
          </a:bodyPr>
          <a:lstStyle/>
          <a:p>
            <a:r>
              <a:rPr lang="vi-VN" sz="2800">
                <a:solidFill>
                  <a:schemeClr val="bg2"/>
                </a:solidFill>
                <a:latin typeface="+mj-lt"/>
              </a:rPr>
              <a:t>Cho phép nhập vào một mật khẩu, người dùng sẽ chỉ nhìn thấy các ký tự đấu hoa thị ( * ) (Hoặc tương tự).</a:t>
            </a:r>
            <a:endParaRPr lang="en-US" sz="2800">
              <a:solidFill>
                <a:schemeClr val="bg2"/>
              </a:solidFill>
              <a:latin typeface="+mj-lt"/>
            </a:endParaRPr>
          </a:p>
        </p:txBody>
      </p:sp>
      <p:pic>
        <p:nvPicPr>
          <p:cNvPr id="6" name="Hình ản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69" y="3383799"/>
            <a:ext cx="7456471" cy="2975669"/>
          </a:xfrm>
          <a:prstGeom prst="rect">
            <a:avLst/>
          </a:prstGeom>
        </p:spPr>
      </p:pic>
      <p:sp>
        <p:nvSpPr>
          <p:cNvPr id="9" name="Tiêu đề 1"/>
          <p:cNvSpPr txBox="1">
            <a:spLocks/>
          </p:cNvSpPr>
          <p:nvPr/>
        </p:nvSpPr>
        <p:spPr>
          <a:xfrm>
            <a:off x="1711234" y="1064622"/>
            <a:ext cx="9520766" cy="7707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dk1"/>
              </a:buClr>
              <a:buSzPts val="4800"/>
              <a:buFont typeface="Itim"/>
              <a:buNone/>
              <a:defRPr sz="3000" b="1" i="0" u="none" strike="noStrike" cap="none">
                <a:solidFill>
                  <a:schemeClr val="dk1"/>
                </a:solidFill>
                <a:latin typeface="Itim"/>
                <a:ea typeface="Itim"/>
                <a:cs typeface="Itim"/>
                <a:sym typeface="Itim"/>
              </a:defRPr>
            </a:lvl1pPr>
            <a:lvl2pPr marR="0" lvl="1"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2pPr>
            <a:lvl3pPr marR="0" lvl="2"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3pPr>
            <a:lvl4pPr marR="0" lvl="3"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4pPr>
            <a:lvl5pPr marR="0" lvl="4"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5pPr>
            <a:lvl6pPr marR="0" lvl="5"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6pPr>
            <a:lvl7pPr marR="0" lvl="6"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7pPr>
            <a:lvl8pPr marR="0" lvl="7"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8pPr>
            <a:lvl9pPr marR="0" lvl="8"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9pPr>
          </a:lstStyle>
          <a:p>
            <a:pPr algn="l"/>
            <a:r>
              <a:rPr lang="en-US" sz="4000" kern="0" smtClean="0">
                <a:solidFill>
                  <a:schemeClr val="tx1"/>
                </a:solidFill>
                <a:latin typeface="Cambria" panose="02040503050406030204" pitchFamily="18" charset="0"/>
              </a:rPr>
              <a:t> a) </a:t>
            </a:r>
            <a:r>
              <a:rPr lang="en-US" sz="3600" kern="0" smtClean="0">
                <a:solidFill>
                  <a:schemeClr val="tx1"/>
                </a:solidFill>
                <a:latin typeface="Cambria" panose="02040503050406030204" pitchFamily="18" charset="0"/>
              </a:rPr>
              <a:t>Textpassword</a:t>
            </a:r>
            <a:r>
              <a:rPr lang="en-US" sz="4000" kern="0" smtClean="0">
                <a:solidFill>
                  <a:schemeClr val="tx1"/>
                </a:solidFill>
                <a:latin typeface="Cambria" panose="02040503050406030204" pitchFamily="18" charset="0"/>
              </a:rPr>
              <a:t/>
            </a:r>
            <a:br>
              <a:rPr lang="en-US" sz="4000" kern="0" smtClean="0">
                <a:solidFill>
                  <a:schemeClr val="tx1"/>
                </a:solidFill>
                <a:latin typeface="Cambria" panose="02040503050406030204" pitchFamily="18" charset="0"/>
              </a:rPr>
            </a:br>
            <a:endParaRPr lang="en-US" sz="4000" kern="0">
              <a:solidFill>
                <a:schemeClr val="tx1"/>
              </a:solidFill>
              <a:latin typeface="Cambria" panose="02040503050406030204" pitchFamily="18" charset="0"/>
            </a:endParaRPr>
          </a:p>
        </p:txBody>
      </p:sp>
    </p:spTree>
    <p:extLst>
      <p:ext uri="{BB962C8B-B14F-4D97-AF65-F5344CB8AC3E}">
        <p14:creationId xmlns:p14="http://schemas.microsoft.com/office/powerpoint/2010/main" val="1615600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1"/>
          <p:cNvSpPr txBox="1">
            <a:spLocks/>
          </p:cNvSpPr>
          <p:nvPr/>
        </p:nvSpPr>
        <p:spPr>
          <a:xfrm>
            <a:off x="1606730" y="78896"/>
            <a:ext cx="9520766" cy="7707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dk1"/>
              </a:buClr>
              <a:buSzPts val="4800"/>
              <a:buFont typeface="Itim"/>
              <a:buNone/>
              <a:defRPr sz="3000" b="1" i="0" u="none" strike="noStrike" cap="none">
                <a:solidFill>
                  <a:schemeClr val="dk1"/>
                </a:solidFill>
                <a:latin typeface="Itim"/>
                <a:ea typeface="Itim"/>
                <a:cs typeface="Itim"/>
                <a:sym typeface="Itim"/>
              </a:defRPr>
            </a:lvl1pPr>
            <a:lvl2pPr marR="0" lvl="1"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2pPr>
            <a:lvl3pPr marR="0" lvl="2"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3pPr>
            <a:lvl4pPr marR="0" lvl="3"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4pPr>
            <a:lvl5pPr marR="0" lvl="4"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5pPr>
            <a:lvl6pPr marR="0" lvl="5"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6pPr>
            <a:lvl7pPr marR="0" lvl="6"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7pPr>
            <a:lvl8pPr marR="0" lvl="7"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8pPr>
            <a:lvl9pPr marR="0" lvl="8" algn="l" rtl="0" eaLnBrk="1" hangingPunct="1">
              <a:lnSpc>
                <a:spcPct val="100000"/>
              </a:lnSpc>
              <a:spcBef>
                <a:spcPts val="0"/>
              </a:spcBef>
              <a:spcAft>
                <a:spcPts val="0"/>
              </a:spcAft>
              <a:buClr>
                <a:schemeClr val="dk1"/>
              </a:buClr>
              <a:buSzPts val="4800"/>
              <a:buFont typeface="Itim"/>
              <a:buNone/>
              <a:defRPr sz="6400" b="1" i="0" u="none" strike="noStrike" cap="none">
                <a:solidFill>
                  <a:schemeClr val="dk1"/>
                </a:solidFill>
                <a:latin typeface="Itim"/>
                <a:ea typeface="Itim"/>
                <a:cs typeface="Itim"/>
                <a:sym typeface="Itim"/>
              </a:defRPr>
            </a:lvl9pPr>
          </a:lstStyle>
          <a:p>
            <a:pPr algn="l"/>
            <a:r>
              <a:rPr lang="en-US" sz="4000" kern="0" smtClean="0">
                <a:solidFill>
                  <a:schemeClr val="tx1"/>
                </a:solidFill>
                <a:latin typeface="Cambria" panose="02040503050406030204" pitchFamily="18" charset="0"/>
              </a:rPr>
              <a:t>b) </a:t>
            </a:r>
            <a:r>
              <a:rPr lang="en-US"/>
              <a:t>N</a:t>
            </a:r>
            <a:r>
              <a:rPr lang="en-US" smtClean="0"/>
              <a:t>umberPassword</a:t>
            </a:r>
            <a:r>
              <a:rPr lang="en-US" sz="4000" kern="0" smtClean="0">
                <a:solidFill>
                  <a:schemeClr val="tx1"/>
                </a:solidFill>
                <a:latin typeface="Cambria" panose="02040503050406030204" pitchFamily="18" charset="0"/>
              </a:rPr>
              <a:t/>
            </a:r>
            <a:br>
              <a:rPr lang="en-US" sz="4000" kern="0" smtClean="0">
                <a:solidFill>
                  <a:schemeClr val="tx1"/>
                </a:solidFill>
                <a:latin typeface="Cambria" panose="02040503050406030204" pitchFamily="18" charset="0"/>
              </a:rPr>
            </a:br>
            <a:endParaRPr lang="en-US" sz="4000" kern="0">
              <a:solidFill>
                <a:schemeClr val="tx1"/>
              </a:solidFill>
              <a:latin typeface="Cambria" panose="02040503050406030204" pitchFamily="18" charset="0"/>
            </a:endParaRPr>
          </a:p>
        </p:txBody>
      </p:sp>
      <p:sp>
        <p:nvSpPr>
          <p:cNvPr id="8" name="Hộp Văn bản 7"/>
          <p:cNvSpPr txBox="1"/>
          <p:nvPr/>
        </p:nvSpPr>
        <p:spPr>
          <a:xfrm>
            <a:off x="1606731" y="1149531"/>
            <a:ext cx="8334103" cy="954107"/>
          </a:xfrm>
          <a:prstGeom prst="rect">
            <a:avLst/>
          </a:prstGeom>
          <a:noFill/>
        </p:spPr>
        <p:txBody>
          <a:bodyPr wrap="square" rtlCol="0">
            <a:spAutoFit/>
          </a:bodyPr>
          <a:lstStyle/>
          <a:p>
            <a:r>
              <a:rPr lang="vi-VN" sz="2800">
                <a:solidFill>
                  <a:schemeClr val="bg2"/>
                </a:solidFill>
                <a:latin typeface="+mj-lt"/>
              </a:rPr>
              <a:t>Cho phép người dùng nhập vào một mật khẩu chỉ chứa các ký tự số.</a:t>
            </a:r>
            <a:endParaRPr lang="en-US" sz="2800">
              <a:solidFill>
                <a:schemeClr val="bg2"/>
              </a:solidFill>
              <a:latin typeface="+mj-lt"/>
            </a:endParaRPr>
          </a:p>
        </p:txBody>
      </p:sp>
      <p:pic>
        <p:nvPicPr>
          <p:cNvPr id="9" name="Hình ảnh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30" y="2403564"/>
            <a:ext cx="8334103" cy="3190986"/>
          </a:xfrm>
          <a:prstGeom prst="rect">
            <a:avLst/>
          </a:prstGeom>
        </p:spPr>
      </p:pic>
    </p:spTree>
    <p:extLst>
      <p:ext uri="{BB962C8B-B14F-4D97-AF65-F5344CB8AC3E}">
        <p14:creationId xmlns:p14="http://schemas.microsoft.com/office/powerpoint/2010/main" val="1830215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phụ 2"/>
          <p:cNvSpPr>
            <a:spLocks noGrp="1"/>
          </p:cNvSpPr>
          <p:nvPr>
            <p:ph type="subTitle" idx="1"/>
          </p:nvPr>
        </p:nvSpPr>
        <p:spPr>
          <a:xfrm>
            <a:off x="1990165" y="2099989"/>
            <a:ext cx="7960659" cy="770709"/>
          </a:xfrm>
        </p:spPr>
        <p:txBody>
          <a:bodyPr/>
          <a:lstStyle/>
          <a:p>
            <a:pPr algn="l"/>
            <a:r>
              <a:rPr lang="en-US" sz="4000" b="1" smtClean="0">
                <a:solidFill>
                  <a:schemeClr val="tx1"/>
                </a:solidFill>
                <a:latin typeface="Times New Roman" panose="02020603050405020304" pitchFamily="18" charset="0"/>
                <a:cs typeface="Times New Roman" panose="02020603050405020304" pitchFamily="18" charset="0"/>
              </a:rPr>
              <a:t>4) Date</a:t>
            </a:r>
            <a:endParaRPr lang="en-US" sz="4000" b="1">
              <a:solidFill>
                <a:schemeClr val="tx1"/>
              </a:solidFill>
              <a:latin typeface="Times New Roman" panose="02020603050405020304" pitchFamily="18" charset="0"/>
              <a:cs typeface="Times New Roman" panose="02020603050405020304" pitchFamily="18" charset="0"/>
            </a:endParaRPr>
          </a:p>
        </p:txBody>
      </p:sp>
      <p:sp>
        <p:nvSpPr>
          <p:cNvPr id="4" name="Hộp Văn bản 3"/>
          <p:cNvSpPr txBox="1"/>
          <p:nvPr/>
        </p:nvSpPr>
        <p:spPr>
          <a:xfrm>
            <a:off x="2068158" y="3047047"/>
            <a:ext cx="7615645" cy="523220"/>
          </a:xfrm>
          <a:prstGeom prst="rect">
            <a:avLst/>
          </a:prstGeom>
          <a:noFill/>
        </p:spPr>
        <p:txBody>
          <a:bodyPr wrap="square" rtlCol="0">
            <a:spAutoFit/>
          </a:bodyPr>
          <a:lstStyle/>
          <a:p>
            <a:r>
              <a:rPr lang="en-US" sz="2800" smtClean="0">
                <a:solidFill>
                  <a:schemeClr val="bg2"/>
                </a:solidFill>
                <a:latin typeface="Cambria" panose="02040503050406030204" pitchFamily="18" charset="0"/>
              </a:rPr>
              <a:t>-Dùng để nhập ngày tháng năm</a:t>
            </a:r>
            <a:endParaRPr lang="en-US" sz="2800">
              <a:solidFill>
                <a:schemeClr val="bg2"/>
              </a:solidFill>
              <a:latin typeface="Cambria" panose="02040503050406030204" pitchFamily="18" charset="0"/>
            </a:endParaRPr>
          </a:p>
        </p:txBody>
      </p:sp>
      <p:pic>
        <p:nvPicPr>
          <p:cNvPr id="5" name="Hình ả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158" y="3922964"/>
            <a:ext cx="7882666" cy="2935036"/>
          </a:xfrm>
          <a:prstGeom prst="rect">
            <a:avLst/>
          </a:prstGeom>
        </p:spPr>
      </p:pic>
      <p:sp>
        <p:nvSpPr>
          <p:cNvPr id="6" name="Tiêu đề 2"/>
          <p:cNvSpPr txBox="1">
            <a:spLocks/>
          </p:cNvSpPr>
          <p:nvPr/>
        </p:nvSpPr>
        <p:spPr>
          <a:xfrm>
            <a:off x="2068158" y="241194"/>
            <a:ext cx="8558760" cy="1085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dk1"/>
              </a:buClr>
              <a:buSzPts val="5200"/>
              <a:buFont typeface="Itim"/>
              <a:buNone/>
              <a:defRPr sz="2133" b="1" i="0" u="none" strike="noStrike" cap="none">
                <a:solidFill>
                  <a:schemeClr val="dk1"/>
                </a:solidFill>
                <a:latin typeface="Itim"/>
                <a:ea typeface="Itim"/>
                <a:cs typeface="Itim"/>
                <a:sym typeface="Itim"/>
              </a:defRPr>
            </a:lvl1pPr>
            <a:lvl2pPr marR="0" lvl="1"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2pPr>
            <a:lvl3pPr marR="0" lvl="2"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3pPr>
            <a:lvl4pPr marR="0" lvl="3"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4pPr>
            <a:lvl5pPr marR="0" lvl="4"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5pPr>
            <a:lvl6pPr marR="0" lvl="5"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6pPr>
            <a:lvl7pPr marR="0" lvl="6"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7pPr>
            <a:lvl8pPr marR="0" lvl="7"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8pPr>
            <a:lvl9pPr marR="0" lvl="8" algn="ctr" rtl="0" eaLnBrk="1" hangingPunct="1">
              <a:lnSpc>
                <a:spcPct val="100000"/>
              </a:lnSpc>
              <a:spcBef>
                <a:spcPts val="0"/>
              </a:spcBef>
              <a:spcAft>
                <a:spcPts val="0"/>
              </a:spcAft>
              <a:buClr>
                <a:schemeClr val="dk1"/>
              </a:buClr>
              <a:buSzPts val="5200"/>
              <a:buFont typeface="Itim"/>
              <a:buNone/>
              <a:defRPr sz="6933" b="1" i="0" u="none" strike="noStrike" cap="none">
                <a:solidFill>
                  <a:schemeClr val="dk1"/>
                </a:solidFill>
                <a:latin typeface="Itim"/>
                <a:ea typeface="Itim"/>
                <a:cs typeface="Itim"/>
                <a:sym typeface="Itim"/>
              </a:defRPr>
            </a:lvl9pPr>
          </a:lstStyle>
          <a:p>
            <a:pPr algn="l"/>
            <a:r>
              <a:rPr lang="en-US" sz="4000" kern="0" smtClean="0">
                <a:solidFill>
                  <a:schemeClr val="tx1"/>
                </a:solidFill>
                <a:latin typeface="Cambria" panose="02040503050406030204" pitchFamily="18" charset="0"/>
              </a:rPr>
              <a:t>3) Time</a:t>
            </a:r>
            <a:endParaRPr lang="en-US" sz="4000" kern="0">
              <a:solidFill>
                <a:schemeClr val="tx1"/>
              </a:solidFill>
              <a:latin typeface="Cambria" panose="02040503050406030204" pitchFamily="18" charset="0"/>
            </a:endParaRPr>
          </a:p>
        </p:txBody>
      </p:sp>
      <p:sp>
        <p:nvSpPr>
          <p:cNvPr id="7" name="Hộp Văn bản 6"/>
          <p:cNvSpPr txBox="1"/>
          <p:nvPr/>
        </p:nvSpPr>
        <p:spPr>
          <a:xfrm>
            <a:off x="2068158" y="1357081"/>
            <a:ext cx="8072846" cy="523220"/>
          </a:xfrm>
          <a:prstGeom prst="rect">
            <a:avLst/>
          </a:prstGeom>
          <a:noFill/>
        </p:spPr>
        <p:txBody>
          <a:bodyPr wrap="square" rtlCol="0">
            <a:spAutoFit/>
          </a:bodyPr>
          <a:lstStyle/>
          <a:p>
            <a:r>
              <a:rPr lang="en-US" sz="2800" smtClean="0">
                <a:solidFill>
                  <a:schemeClr val="bg2"/>
                </a:solidFill>
                <a:latin typeface="Times New Roman" panose="02020603050405020304" pitchFamily="18" charset="0"/>
                <a:cs typeface="Times New Roman" panose="02020603050405020304" pitchFamily="18" charset="0"/>
              </a:rPr>
              <a:t>-Để </a:t>
            </a:r>
            <a:r>
              <a:rPr lang="en-US" sz="2800">
                <a:solidFill>
                  <a:schemeClr val="bg2"/>
                </a:solidFill>
                <a:latin typeface="Times New Roman" panose="02020603050405020304" pitchFamily="18" charset="0"/>
                <a:cs typeface="Times New Roman" panose="02020603050405020304" pitchFamily="18" charset="0"/>
              </a:rPr>
              <a:t>nhập vào thời gian</a:t>
            </a:r>
          </a:p>
        </p:txBody>
      </p:sp>
    </p:spTree>
    <p:extLst>
      <p:ext uri="{BB962C8B-B14F-4D97-AF65-F5344CB8AC3E}">
        <p14:creationId xmlns:p14="http://schemas.microsoft.com/office/powerpoint/2010/main" val="1476988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l"/>
            <a:r>
              <a:rPr lang="en-US" smtClean="0"/>
              <a:t>5) Number</a:t>
            </a:r>
            <a:endParaRPr lang="en-US"/>
          </a:p>
        </p:txBody>
      </p:sp>
      <p:sp>
        <p:nvSpPr>
          <p:cNvPr id="4" name="Hộp Văn bản 3"/>
          <p:cNvSpPr txBox="1"/>
          <p:nvPr/>
        </p:nvSpPr>
        <p:spPr>
          <a:xfrm>
            <a:off x="960000" y="1410789"/>
            <a:ext cx="9673166" cy="954107"/>
          </a:xfrm>
          <a:prstGeom prst="rect">
            <a:avLst/>
          </a:prstGeom>
          <a:noFill/>
        </p:spPr>
        <p:txBody>
          <a:bodyPr wrap="square" rtlCol="0">
            <a:spAutoFit/>
          </a:bodyPr>
          <a:lstStyle/>
          <a:p>
            <a:r>
              <a:rPr lang="vi-VN" sz="2800">
                <a:solidFill>
                  <a:schemeClr val="bg2"/>
                </a:solidFill>
                <a:latin typeface="+mj-lt"/>
              </a:rPr>
              <a:t>Cho phép người dùng nhập vào các dữ liệu số, đồng thời hỗ trợ bàn phím ảo dành cho các dữ liệu đầu vào dạng số.</a:t>
            </a:r>
            <a:endParaRPr lang="en-US" sz="2800">
              <a:solidFill>
                <a:schemeClr val="bg2"/>
              </a:solidFill>
              <a:latin typeface="+mj-lt"/>
            </a:endParaRPr>
          </a:p>
        </p:txBody>
      </p:sp>
      <p:sp>
        <p:nvSpPr>
          <p:cNvPr id="6" name="Tiêu đề 1"/>
          <p:cNvSpPr txBox="1">
            <a:spLocks/>
          </p:cNvSpPr>
          <p:nvPr/>
        </p:nvSpPr>
        <p:spPr>
          <a:xfrm>
            <a:off x="960000" y="2766514"/>
            <a:ext cx="10272000" cy="542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ctr" rtl="0" eaLnBrk="1" hangingPunct="1">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kern="0"/>
              <a:t>6</a:t>
            </a:r>
            <a:r>
              <a:rPr lang="en-US" kern="0" smtClean="0"/>
              <a:t>) AutocompleteView</a:t>
            </a:r>
            <a:endParaRPr lang="en-US" kern="0"/>
          </a:p>
        </p:txBody>
      </p:sp>
      <p:sp>
        <p:nvSpPr>
          <p:cNvPr id="7" name="Hộp Văn bản 6"/>
          <p:cNvSpPr txBox="1"/>
          <p:nvPr/>
        </p:nvSpPr>
        <p:spPr>
          <a:xfrm>
            <a:off x="1149531" y="3308914"/>
            <a:ext cx="9052560" cy="1384995"/>
          </a:xfrm>
          <a:prstGeom prst="rect">
            <a:avLst/>
          </a:prstGeom>
          <a:noFill/>
        </p:spPr>
        <p:txBody>
          <a:bodyPr wrap="square" rtlCol="0">
            <a:spAutoFit/>
          </a:bodyPr>
          <a:lstStyle/>
          <a:p>
            <a:r>
              <a:rPr lang="vi-VN" sz="2800">
                <a:solidFill>
                  <a:schemeClr val="bg2"/>
                </a:solidFill>
                <a:latin typeface="+mj-lt"/>
              </a:rPr>
              <a:t>Một AutoCompleteTextView là môt view mà tương tự như EditText, ngoại trừ rằng nó hiển thị một danh sách các gợi ý tự động khi người dùng nhập văn bản.</a:t>
            </a:r>
            <a:endParaRPr lang="en-US" sz="2800">
              <a:solidFill>
                <a:schemeClr val="bg2"/>
              </a:solidFill>
              <a:latin typeface="+mj-lt"/>
            </a:endParaRPr>
          </a:p>
        </p:txBody>
      </p:sp>
    </p:spTree>
    <p:extLst>
      <p:ext uri="{BB962C8B-B14F-4D97-AF65-F5344CB8AC3E}">
        <p14:creationId xmlns:p14="http://schemas.microsoft.com/office/powerpoint/2010/main" val="12221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263978"/>
            <a:ext cx="10097588" cy="6310991"/>
          </a:xfrm>
          <a:prstGeom prst="rect">
            <a:avLst/>
          </a:prstGeom>
        </p:spPr>
      </p:pic>
    </p:spTree>
    <p:extLst>
      <p:ext uri="{BB962C8B-B14F-4D97-AF65-F5344CB8AC3E}">
        <p14:creationId xmlns:p14="http://schemas.microsoft.com/office/powerpoint/2010/main" val="297523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645920" y="718457"/>
            <a:ext cx="9586080" cy="653143"/>
          </a:xfrm>
        </p:spPr>
        <p:txBody>
          <a:bodyPr/>
          <a:lstStyle/>
          <a:p>
            <a:pPr algn="l"/>
            <a:r>
              <a:rPr lang="en-US" sz="4000" smtClean="0">
                <a:latin typeface="Cambria" panose="02040503050406030204" pitchFamily="18" charset="0"/>
                <a:cs typeface="Calibri" panose="020F0502020204030204" pitchFamily="34" charset="0"/>
              </a:rPr>
              <a:t>7) </a:t>
            </a:r>
            <a:r>
              <a:rPr lang="en-US" sz="4000">
                <a:latin typeface="Cambria" panose="02040503050406030204" pitchFamily="18" charset="0"/>
              </a:rPr>
              <a:t>CheckedTextView</a:t>
            </a:r>
            <a:r>
              <a:rPr lang="en-US" sz="4000" smtClean="0">
                <a:latin typeface="Cambria" panose="02040503050406030204" pitchFamily="18" charset="0"/>
              </a:rPr>
              <a:t> </a:t>
            </a:r>
            <a:endParaRPr lang="en-US" sz="4000">
              <a:latin typeface="Cambria" panose="02040503050406030204" pitchFamily="18" charset="0"/>
            </a:endParaRPr>
          </a:p>
        </p:txBody>
      </p:sp>
      <p:sp>
        <p:nvSpPr>
          <p:cNvPr id="4" name="Hộp Văn bản 3"/>
          <p:cNvSpPr txBox="1"/>
          <p:nvPr/>
        </p:nvSpPr>
        <p:spPr>
          <a:xfrm>
            <a:off x="1632857" y="1658983"/>
            <a:ext cx="9601200" cy="2862322"/>
          </a:xfrm>
          <a:prstGeom prst="rect">
            <a:avLst/>
          </a:prstGeom>
          <a:noFill/>
        </p:spPr>
        <p:txBody>
          <a:bodyPr wrap="square" rtlCol="0">
            <a:spAutoFit/>
          </a:bodyPr>
          <a:lstStyle/>
          <a:p>
            <a:pPr algn="just"/>
            <a:r>
              <a:rPr lang="vi-VN" sz="3600">
                <a:solidFill>
                  <a:schemeClr val="bg2"/>
                </a:solidFill>
                <a:latin typeface="+mj-lt"/>
              </a:rPr>
              <a:t>CheckedTextView là một phần mở rộng của TextView bình thường có hộp kiểm cùng với một số văn bản. Nó chủ yếu được sử dụng trong ListView nơi chúng ta muốn hiển thị mục nào được chọn hay không</a:t>
            </a:r>
            <a:endParaRPr lang="en-US" sz="3600">
              <a:solidFill>
                <a:schemeClr val="bg2"/>
              </a:solidFill>
              <a:latin typeface="+mj-lt"/>
            </a:endParaRPr>
          </a:p>
        </p:txBody>
      </p:sp>
    </p:spTree>
    <p:extLst>
      <p:ext uri="{BB962C8B-B14F-4D97-AF65-F5344CB8AC3E}">
        <p14:creationId xmlns:p14="http://schemas.microsoft.com/office/powerpoint/2010/main" val="184214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p:cNvSpPr/>
          <p:nvPr/>
        </p:nvSpPr>
        <p:spPr>
          <a:xfrm>
            <a:off x="4126530" y="2170500"/>
            <a:ext cx="3685059" cy="2585323"/>
          </a:xfrm>
          <a:prstGeom prst="rect">
            <a:avLst/>
          </a:prstGeom>
          <a:noFill/>
        </p:spPr>
        <p:txBody>
          <a:bodyPr wrap="square" lIns="91440" tIns="45720" rIns="91440" bIns="45720">
            <a:spAutoFit/>
          </a:bodyPr>
          <a:lstStyle/>
          <a:p>
            <a:pPr algn="ctr"/>
            <a:r>
              <a:rPr lang="en-US" sz="5400" b="1" smtClean="0">
                <a:ln w="12700" cmpd="sng">
                  <a:solidFill>
                    <a:schemeClr val="accent4"/>
                  </a:solidFill>
                  <a:prstDash val="solid"/>
                </a:ln>
                <a:solidFill>
                  <a:schemeClr val="accent3">
                    <a:lumMod val="25000"/>
                  </a:schemeClr>
                </a:solidFill>
              </a:rPr>
              <a:t>Thanks for watching</a:t>
            </a:r>
            <a:endParaRPr lang="vi-VN" sz="5400" b="1">
              <a:ln w="12700" cmpd="sng">
                <a:solidFill>
                  <a:schemeClr val="accent4"/>
                </a:solidFill>
                <a:prstDash val="solid"/>
              </a:ln>
              <a:solidFill>
                <a:schemeClr val="accent3">
                  <a:lumMod val="25000"/>
                </a:schemeClr>
              </a:solidFill>
            </a:endParaRPr>
          </a:p>
        </p:txBody>
      </p:sp>
    </p:spTree>
    <p:extLst>
      <p:ext uri="{BB962C8B-B14F-4D97-AF65-F5344CB8AC3E}">
        <p14:creationId xmlns:p14="http://schemas.microsoft.com/office/powerpoint/2010/main" val="208683214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Nhóm 27"/>
          <p:cNvGrpSpPr/>
          <p:nvPr/>
        </p:nvGrpSpPr>
        <p:grpSpPr>
          <a:xfrm>
            <a:off x="3437703" y="2259929"/>
            <a:ext cx="6463943" cy="883913"/>
            <a:chOff x="3030582" y="2259852"/>
            <a:chExt cx="6463943" cy="883913"/>
          </a:xfrm>
        </p:grpSpPr>
        <p:sp>
          <p:nvSpPr>
            <p:cNvPr id="24" name="Hình Bầu dục 23"/>
            <p:cNvSpPr/>
            <p:nvPr/>
          </p:nvSpPr>
          <p:spPr>
            <a:xfrm>
              <a:off x="3030582" y="2259852"/>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03</a:t>
              </a:r>
              <a:endParaRPr lang="en-US" sz="3200">
                <a:solidFill>
                  <a:schemeClr val="accent6">
                    <a:lumMod val="10000"/>
                  </a:schemeClr>
                </a:solidFill>
                <a:latin typeface="Cambria" panose="02040503050406030204" pitchFamily="18" charset="0"/>
              </a:endParaRPr>
            </a:p>
          </p:txBody>
        </p:sp>
        <p:sp>
          <p:nvSpPr>
            <p:cNvPr id="15" name="Hình Chữ nhật Góc tròn 14"/>
            <p:cNvSpPr/>
            <p:nvPr/>
          </p:nvSpPr>
          <p:spPr>
            <a:xfrm>
              <a:off x="3844829" y="2373064"/>
              <a:ext cx="5649696"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a:solidFill>
                    <a:schemeClr val="tx1"/>
                  </a:solidFill>
                  <a:latin typeface="Cambria" panose="02040503050406030204" pitchFamily="18" charset="0"/>
                </a:rPr>
                <a:t>Time</a:t>
              </a:r>
              <a:endParaRPr lang="en-US" sz="4000">
                <a:latin typeface="Cambria" panose="02040503050406030204" pitchFamily="18" charset="0"/>
              </a:endParaRPr>
            </a:p>
          </p:txBody>
        </p:sp>
      </p:grpSp>
      <p:grpSp>
        <p:nvGrpSpPr>
          <p:cNvPr id="32" name="Nhóm 31"/>
          <p:cNvGrpSpPr/>
          <p:nvPr/>
        </p:nvGrpSpPr>
        <p:grpSpPr>
          <a:xfrm>
            <a:off x="3455118" y="4062410"/>
            <a:ext cx="6446528" cy="883913"/>
            <a:chOff x="3039289" y="4075540"/>
            <a:chExt cx="6446528" cy="883913"/>
          </a:xfrm>
        </p:grpSpPr>
        <p:sp>
          <p:nvSpPr>
            <p:cNvPr id="22" name="Hình Bầu dục 21"/>
            <p:cNvSpPr/>
            <p:nvPr/>
          </p:nvSpPr>
          <p:spPr>
            <a:xfrm>
              <a:off x="3039289" y="4075540"/>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05</a:t>
              </a:r>
              <a:endParaRPr lang="en-US" sz="3200">
                <a:solidFill>
                  <a:schemeClr val="accent6">
                    <a:lumMod val="10000"/>
                  </a:schemeClr>
                </a:solidFill>
                <a:latin typeface="Cambria" panose="02040503050406030204" pitchFamily="18" charset="0"/>
              </a:endParaRPr>
            </a:p>
          </p:txBody>
        </p:sp>
        <p:sp>
          <p:nvSpPr>
            <p:cNvPr id="16" name="Hình Chữ nhật Góc tròn 15"/>
            <p:cNvSpPr/>
            <p:nvPr/>
          </p:nvSpPr>
          <p:spPr>
            <a:xfrm>
              <a:off x="3844827" y="4203978"/>
              <a:ext cx="5640990"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a:solidFill>
                    <a:schemeClr val="tx1"/>
                  </a:solidFill>
                  <a:latin typeface="Cambria" panose="02040503050406030204" pitchFamily="18" charset="0"/>
                </a:rPr>
                <a:t>Number</a:t>
              </a:r>
              <a:endParaRPr lang="en-US" sz="4000">
                <a:latin typeface="Cambria" panose="02040503050406030204" pitchFamily="18" charset="0"/>
              </a:endParaRPr>
            </a:p>
          </p:txBody>
        </p:sp>
      </p:grpSp>
      <p:grpSp>
        <p:nvGrpSpPr>
          <p:cNvPr id="33" name="Nhóm 32"/>
          <p:cNvGrpSpPr/>
          <p:nvPr/>
        </p:nvGrpSpPr>
        <p:grpSpPr>
          <a:xfrm>
            <a:off x="3437702" y="4996326"/>
            <a:ext cx="6463944" cy="883913"/>
            <a:chOff x="3030581" y="4994243"/>
            <a:chExt cx="6463944" cy="883913"/>
          </a:xfrm>
        </p:grpSpPr>
        <p:sp>
          <p:nvSpPr>
            <p:cNvPr id="21" name="Hình Bầu dục 20"/>
            <p:cNvSpPr/>
            <p:nvPr/>
          </p:nvSpPr>
          <p:spPr>
            <a:xfrm>
              <a:off x="3030581" y="4994243"/>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06</a:t>
              </a:r>
              <a:endParaRPr lang="en-US" sz="3200">
                <a:solidFill>
                  <a:schemeClr val="accent6">
                    <a:lumMod val="10000"/>
                  </a:schemeClr>
                </a:solidFill>
                <a:latin typeface="Cambria" panose="02040503050406030204" pitchFamily="18" charset="0"/>
              </a:endParaRPr>
            </a:p>
          </p:txBody>
        </p:sp>
        <p:sp>
          <p:nvSpPr>
            <p:cNvPr id="17" name="Hình Chữ nhật Góc tròn 16"/>
            <p:cNvSpPr/>
            <p:nvPr/>
          </p:nvSpPr>
          <p:spPr>
            <a:xfrm>
              <a:off x="3844827" y="5040154"/>
              <a:ext cx="5649698"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a:solidFill>
                    <a:schemeClr val="tx1"/>
                  </a:solidFill>
                  <a:latin typeface="Cambria" panose="02040503050406030204" pitchFamily="18" charset="0"/>
                </a:rPr>
                <a:t>AutoCompleteTextView</a:t>
              </a:r>
              <a:endParaRPr lang="en-US" sz="4000">
                <a:latin typeface="Cambria" panose="02040503050406030204" pitchFamily="18" charset="0"/>
              </a:endParaRPr>
            </a:p>
          </p:txBody>
        </p:sp>
      </p:grpSp>
      <p:grpSp>
        <p:nvGrpSpPr>
          <p:cNvPr id="34" name="Nhóm 33"/>
          <p:cNvGrpSpPr/>
          <p:nvPr/>
        </p:nvGrpSpPr>
        <p:grpSpPr>
          <a:xfrm>
            <a:off x="3437701" y="5926150"/>
            <a:ext cx="6463945" cy="883913"/>
            <a:chOff x="3030580" y="5899919"/>
            <a:chExt cx="6463945" cy="883913"/>
          </a:xfrm>
        </p:grpSpPr>
        <p:sp>
          <p:nvSpPr>
            <p:cNvPr id="25" name="Hình Bầu dục 24"/>
            <p:cNvSpPr/>
            <p:nvPr/>
          </p:nvSpPr>
          <p:spPr>
            <a:xfrm>
              <a:off x="3030580" y="5899919"/>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07</a:t>
              </a:r>
              <a:endParaRPr lang="en-US" sz="3200">
                <a:solidFill>
                  <a:schemeClr val="accent6">
                    <a:lumMod val="10000"/>
                  </a:schemeClr>
                </a:solidFill>
                <a:latin typeface="Cambria" panose="02040503050406030204" pitchFamily="18" charset="0"/>
              </a:endParaRPr>
            </a:p>
          </p:txBody>
        </p:sp>
        <p:sp>
          <p:nvSpPr>
            <p:cNvPr id="18" name="Hình Chữ nhật Góc tròn 17"/>
            <p:cNvSpPr/>
            <p:nvPr/>
          </p:nvSpPr>
          <p:spPr>
            <a:xfrm>
              <a:off x="3844826" y="5973996"/>
              <a:ext cx="5649699"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smtClean="0">
                  <a:solidFill>
                    <a:schemeClr val="tx1"/>
                  </a:solidFill>
                  <a:latin typeface="Cambria" panose="02040503050406030204" pitchFamily="18" charset="0"/>
                </a:rPr>
                <a:t>CheckedTextView</a:t>
              </a:r>
              <a:endParaRPr lang="en-US" sz="4000">
                <a:latin typeface="Cambria" panose="02040503050406030204" pitchFamily="18" charset="0"/>
              </a:endParaRPr>
            </a:p>
          </p:txBody>
        </p:sp>
      </p:grpSp>
      <p:grpSp>
        <p:nvGrpSpPr>
          <p:cNvPr id="29" name="Nhóm 28"/>
          <p:cNvGrpSpPr/>
          <p:nvPr/>
        </p:nvGrpSpPr>
        <p:grpSpPr>
          <a:xfrm>
            <a:off x="3446411" y="3169906"/>
            <a:ext cx="6455235" cy="883913"/>
            <a:chOff x="3030582" y="3156837"/>
            <a:chExt cx="6455235" cy="883913"/>
          </a:xfrm>
        </p:grpSpPr>
        <p:sp>
          <p:nvSpPr>
            <p:cNvPr id="23" name="Hình Bầu dục 22"/>
            <p:cNvSpPr/>
            <p:nvPr/>
          </p:nvSpPr>
          <p:spPr>
            <a:xfrm>
              <a:off x="3030582" y="3156837"/>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04</a:t>
              </a:r>
              <a:endParaRPr lang="en-US" sz="3200">
                <a:solidFill>
                  <a:schemeClr val="accent6">
                    <a:lumMod val="10000"/>
                  </a:schemeClr>
                </a:solidFill>
                <a:latin typeface="Cambria" panose="02040503050406030204" pitchFamily="18" charset="0"/>
              </a:endParaRPr>
            </a:p>
          </p:txBody>
        </p:sp>
        <p:sp>
          <p:nvSpPr>
            <p:cNvPr id="19" name="Hình Chữ nhật Góc tròn 18"/>
            <p:cNvSpPr/>
            <p:nvPr/>
          </p:nvSpPr>
          <p:spPr>
            <a:xfrm>
              <a:off x="3844827" y="3256977"/>
              <a:ext cx="5640990"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a:solidFill>
                    <a:schemeClr val="tx1"/>
                  </a:solidFill>
                  <a:latin typeface="Cambria" panose="02040503050406030204" pitchFamily="18" charset="0"/>
                </a:rPr>
                <a:t>Date</a:t>
              </a:r>
              <a:endParaRPr lang="en-US" sz="4000">
                <a:latin typeface="Cambria" panose="02040503050406030204" pitchFamily="18" charset="0"/>
              </a:endParaRPr>
            </a:p>
          </p:txBody>
        </p:sp>
      </p:grpSp>
      <p:grpSp>
        <p:nvGrpSpPr>
          <p:cNvPr id="26" name="Nhóm 25"/>
          <p:cNvGrpSpPr/>
          <p:nvPr/>
        </p:nvGrpSpPr>
        <p:grpSpPr>
          <a:xfrm>
            <a:off x="3437704" y="391905"/>
            <a:ext cx="6463942" cy="883913"/>
            <a:chOff x="3030583" y="470263"/>
            <a:chExt cx="6463942" cy="883913"/>
          </a:xfrm>
        </p:grpSpPr>
        <p:sp>
          <p:nvSpPr>
            <p:cNvPr id="3" name="Hình Bầu dục 2"/>
            <p:cNvSpPr/>
            <p:nvPr/>
          </p:nvSpPr>
          <p:spPr>
            <a:xfrm>
              <a:off x="3030583" y="470263"/>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01</a:t>
              </a:r>
              <a:endParaRPr lang="en-US" sz="3200">
                <a:solidFill>
                  <a:schemeClr val="accent6">
                    <a:lumMod val="10000"/>
                  </a:schemeClr>
                </a:solidFill>
                <a:latin typeface="Cambria" panose="02040503050406030204" pitchFamily="18" charset="0"/>
              </a:endParaRPr>
            </a:p>
          </p:txBody>
        </p:sp>
        <p:sp>
          <p:nvSpPr>
            <p:cNvPr id="12" name="Hình Chữ nhật Góc tròn 11"/>
            <p:cNvSpPr/>
            <p:nvPr/>
          </p:nvSpPr>
          <p:spPr>
            <a:xfrm>
              <a:off x="3844828" y="581295"/>
              <a:ext cx="5649697"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r>
                <a:rPr lang="en-US" sz="4000" smtClean="0">
                  <a:solidFill>
                    <a:schemeClr val="tx1"/>
                  </a:solidFill>
                  <a:latin typeface="Cambria" panose="02040503050406030204" pitchFamily="18" charset="0"/>
                </a:rPr>
                <a:t> </a:t>
              </a:r>
              <a:r>
                <a:rPr lang="en-US" sz="4000">
                  <a:solidFill>
                    <a:schemeClr val="tx1"/>
                  </a:solidFill>
                  <a:latin typeface="Cambria" panose="02040503050406030204" pitchFamily="18" charset="0"/>
                </a:rPr>
                <a:t>TextView</a:t>
              </a:r>
              <a:endParaRPr lang="en-US" sz="4000">
                <a:latin typeface="Cambria" panose="02040503050406030204" pitchFamily="18" charset="0"/>
              </a:endParaRPr>
            </a:p>
          </p:txBody>
        </p:sp>
      </p:grpSp>
      <p:grpSp>
        <p:nvGrpSpPr>
          <p:cNvPr id="37" name="Nhóm 36"/>
          <p:cNvGrpSpPr/>
          <p:nvPr/>
        </p:nvGrpSpPr>
        <p:grpSpPr>
          <a:xfrm>
            <a:off x="3446411" y="1297581"/>
            <a:ext cx="6455235" cy="883913"/>
            <a:chOff x="3446411" y="1297581"/>
            <a:chExt cx="6455235" cy="883913"/>
          </a:xfrm>
        </p:grpSpPr>
        <p:sp>
          <p:nvSpPr>
            <p:cNvPr id="20" name="Hình Bầu dục 19"/>
            <p:cNvSpPr/>
            <p:nvPr/>
          </p:nvSpPr>
          <p:spPr>
            <a:xfrm>
              <a:off x="3446411" y="1297581"/>
              <a:ext cx="992781" cy="8839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smtClean="0">
                  <a:solidFill>
                    <a:schemeClr val="accent6">
                      <a:lumMod val="10000"/>
                    </a:schemeClr>
                  </a:solidFill>
                  <a:latin typeface="Cambria" panose="02040503050406030204" pitchFamily="18" charset="0"/>
                </a:rPr>
                <a:t>02</a:t>
              </a:r>
              <a:endParaRPr lang="en-US" sz="3200">
                <a:solidFill>
                  <a:schemeClr val="accent6">
                    <a:lumMod val="10000"/>
                  </a:schemeClr>
                </a:solidFill>
                <a:latin typeface="Cambria" panose="02040503050406030204" pitchFamily="18" charset="0"/>
              </a:endParaRPr>
            </a:p>
          </p:txBody>
        </p:sp>
        <p:sp>
          <p:nvSpPr>
            <p:cNvPr id="14" name="Hình Chữ nhật Góc tròn 13"/>
            <p:cNvSpPr/>
            <p:nvPr/>
          </p:nvSpPr>
          <p:spPr>
            <a:xfrm>
              <a:off x="4251951" y="1386850"/>
              <a:ext cx="5649695" cy="66184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4000">
                  <a:solidFill>
                    <a:schemeClr val="tx1"/>
                  </a:solidFill>
                  <a:latin typeface="Cambria" panose="02040503050406030204" pitchFamily="18" charset="0"/>
                </a:rPr>
                <a:t>Password</a:t>
              </a:r>
              <a:endParaRPr lang="en-US" sz="4000">
                <a:latin typeface="Cambria" panose="02040503050406030204" pitchFamily="18" charset="0"/>
              </a:endParaRPr>
            </a:p>
          </p:txBody>
        </p:sp>
      </p:grpSp>
      <p:sp>
        <p:nvSpPr>
          <p:cNvPr id="36" name="Hình chữ nhật 35"/>
          <p:cNvSpPr/>
          <p:nvPr/>
        </p:nvSpPr>
        <p:spPr>
          <a:xfrm>
            <a:off x="866494" y="415629"/>
            <a:ext cx="1985555" cy="923330"/>
          </a:xfrm>
          <a:prstGeom prst="rect">
            <a:avLst/>
          </a:prstGeom>
          <a:noFill/>
        </p:spPr>
        <p:txBody>
          <a:bodyPr wrap="square" lIns="91440" tIns="45720" rIns="91440" bIns="45720">
            <a:spAutoFit/>
          </a:bodyPr>
          <a:lstStyle/>
          <a:p>
            <a:pPr algn="ctr"/>
            <a:r>
              <a:rPr lang="en-US" sz="5400" b="1" smtClean="0">
                <a:ln w="9525">
                  <a:solidFill>
                    <a:schemeClr val="bg1"/>
                  </a:solidFill>
                  <a:prstDash val="solid"/>
                </a:ln>
                <a:solidFill>
                  <a:schemeClr val="accent1">
                    <a:lumMod val="25000"/>
                  </a:schemeClr>
                </a:solidFill>
                <a:effectLst>
                  <a:outerShdw blurRad="12700" dist="38100" dir="2700000" algn="tl" rotWithShape="0">
                    <a:schemeClr val="bg1">
                      <a:lumMod val="50000"/>
                    </a:schemeClr>
                  </a:outerShdw>
                </a:effectLst>
              </a:rPr>
              <a:t>TEXT</a:t>
            </a:r>
            <a:endParaRPr lang="vi-VN" sz="5400" b="1">
              <a:ln w="9525">
                <a:solidFill>
                  <a:schemeClr val="bg1"/>
                </a:solidFill>
                <a:prstDash val="solid"/>
              </a:ln>
              <a:solidFill>
                <a:schemeClr val="accent1">
                  <a:lumMod val="2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92566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000" smtClean="0">
                <a:solidFill>
                  <a:schemeClr val="tx1"/>
                </a:solidFill>
                <a:latin typeface="Cambria" panose="02040503050406030204" pitchFamily="18" charset="0"/>
              </a:rPr>
              <a:t>1.TextView</a:t>
            </a:r>
            <a:r>
              <a:rPr lang="en-US" smtClean="0">
                <a:solidFill>
                  <a:schemeClr val="accent3">
                    <a:lumMod val="75000"/>
                    <a:lumOff val="25000"/>
                  </a:schemeClr>
                </a:solidFill>
              </a:rPr>
              <a:t/>
            </a:r>
            <a:br>
              <a:rPr lang="en-US" smtClean="0">
                <a:solidFill>
                  <a:schemeClr val="accent3">
                    <a:lumMod val="75000"/>
                    <a:lumOff val="25000"/>
                  </a:schemeClr>
                </a:solidFill>
              </a:rPr>
            </a:br>
            <a:endParaRPr lang="en-US">
              <a:solidFill>
                <a:schemeClr val="accent3">
                  <a:lumMod val="75000"/>
                  <a:lumOff val="25000"/>
                </a:schemeClr>
              </a:solidFill>
            </a:endParaRPr>
          </a:p>
        </p:txBody>
      </p:sp>
      <p:sp>
        <p:nvSpPr>
          <p:cNvPr id="3" name="Tiêu đề phụ 2"/>
          <p:cNvSpPr>
            <a:spLocks noGrp="1"/>
          </p:cNvSpPr>
          <p:nvPr>
            <p:ph type="subTitle" idx="4294967295"/>
          </p:nvPr>
        </p:nvSpPr>
        <p:spPr>
          <a:xfrm>
            <a:off x="675593" y="1483600"/>
            <a:ext cx="8638224" cy="3976674"/>
          </a:xfrm>
        </p:spPr>
        <p:txBody>
          <a:bodyPr/>
          <a:lstStyle/>
          <a:p>
            <a:pPr marL="127000" indent="0" algn="just">
              <a:buNone/>
            </a:pPr>
            <a:r>
              <a:rPr lang="en-US" sz="3200" smtClean="0">
                <a:latin typeface="Cambria" panose="02040503050406030204" pitchFamily="18" charset="0"/>
              </a:rPr>
              <a:t>-</a:t>
            </a:r>
            <a:r>
              <a:rPr lang="vi-VN" sz="3200" smtClean="0">
                <a:latin typeface="Cambria" panose="02040503050406030204" pitchFamily="18" charset="0"/>
              </a:rPr>
              <a:t>Trong</a:t>
            </a:r>
            <a:r>
              <a:rPr lang="vi-VN" sz="3200">
                <a:latin typeface="Cambria" panose="02040503050406030204" pitchFamily="18" charset="0"/>
              </a:rPr>
              <a:t> Android, TextView là một điều khiển giao diện người dùng (User Interface Control), được sử dụng để hiển thị một văn bản, nó hành động giống như một nhãn (Label), theo mặc định người dùng sẽ không thể hiệu chỉnh nội dung văn bản.</a:t>
            </a:r>
            <a:endParaRPr lang="en-US" sz="3200">
              <a:latin typeface="Cambria" panose="02040503050406030204" pitchFamily="18" charset="0"/>
            </a:endParaRPr>
          </a:p>
        </p:txBody>
      </p:sp>
    </p:spTree>
    <p:extLst>
      <p:ext uri="{BB962C8B-B14F-4D97-AF65-F5344CB8AC3E}">
        <p14:creationId xmlns:p14="http://schemas.microsoft.com/office/powerpoint/2010/main" val="1318849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991341" y="198184"/>
            <a:ext cx="10290000" cy="866624"/>
          </a:xfrm>
        </p:spPr>
        <p:txBody>
          <a:bodyPr/>
          <a:lstStyle/>
          <a:p>
            <a:r>
              <a:rPr lang="en-US" smtClean="0">
                <a:solidFill>
                  <a:schemeClr val="tx1"/>
                </a:solidFill>
              </a:rPr>
              <a:t>a) Android:autoLink</a:t>
            </a:r>
            <a:r>
              <a:rPr lang="en-US" smtClean="0">
                <a:solidFill>
                  <a:schemeClr val="accent3">
                    <a:lumMod val="75000"/>
                    <a:lumOff val="25000"/>
                  </a:schemeClr>
                </a:solidFill>
              </a:rPr>
              <a:t/>
            </a:r>
            <a:br>
              <a:rPr lang="en-US" smtClean="0">
                <a:solidFill>
                  <a:schemeClr val="accent3">
                    <a:lumMod val="75000"/>
                    <a:lumOff val="25000"/>
                  </a:schemeClr>
                </a:solidFill>
              </a:rPr>
            </a:br>
            <a:endParaRPr lang="en-US">
              <a:solidFill>
                <a:schemeClr val="accent3">
                  <a:lumMod val="75000"/>
                  <a:lumOff val="25000"/>
                </a:schemeClr>
              </a:solidFill>
            </a:endParaRPr>
          </a:p>
        </p:txBody>
      </p:sp>
      <p:pic>
        <p:nvPicPr>
          <p:cNvPr id="3" name="Hình ảnh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376" y="1060150"/>
            <a:ext cx="7601929" cy="2898869"/>
          </a:xfrm>
          <a:prstGeom prst="rect">
            <a:avLst/>
          </a:prstGeom>
        </p:spPr>
      </p:pic>
      <p:sp>
        <p:nvSpPr>
          <p:cNvPr id="5" name="Hộp Văn bản 4"/>
          <p:cNvSpPr txBox="1"/>
          <p:nvPr/>
        </p:nvSpPr>
        <p:spPr>
          <a:xfrm>
            <a:off x="2335376" y="4087906"/>
            <a:ext cx="7601929" cy="923330"/>
          </a:xfrm>
          <a:prstGeom prst="rect">
            <a:avLst/>
          </a:prstGeom>
          <a:noFill/>
        </p:spPr>
        <p:txBody>
          <a:bodyPr wrap="square" rtlCol="0">
            <a:spAutoFit/>
          </a:bodyPr>
          <a:lstStyle/>
          <a:p>
            <a:r>
              <a:rPr lang="en-US" smtClean="0">
                <a:solidFill>
                  <a:schemeClr val="bg2"/>
                </a:solidFill>
              </a:rPr>
              <a:t>-Thuộc </a:t>
            </a:r>
            <a:r>
              <a:rPr lang="en-US">
                <a:solidFill>
                  <a:schemeClr val="bg2"/>
                </a:solidFill>
              </a:rPr>
              <a:t>tính này nói với Android tự động tạo ra các liên kết (link) cho các số điện thoại, địa chỉ, địa chỉ email, địa chỉ website tìm thấy trên văn bản của TextView.</a:t>
            </a:r>
            <a:endParaRPr lang="en-US" sz="1400">
              <a:solidFill>
                <a:schemeClr val="bg2"/>
              </a:solidFill>
              <a:latin typeface="Times New Roman" panose="02020603050405020304" pitchFamily="18" charset="0"/>
              <a:cs typeface="Times New Roman" panose="02020603050405020304" pitchFamily="18" charset="0"/>
            </a:endParaRPr>
          </a:p>
        </p:txBody>
      </p:sp>
      <p:pic>
        <p:nvPicPr>
          <p:cNvPr id="6" name="Hình ảnh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376" y="5011236"/>
            <a:ext cx="7848759" cy="1443352"/>
          </a:xfrm>
          <a:prstGeom prst="rect">
            <a:avLst/>
          </a:prstGeom>
        </p:spPr>
      </p:pic>
    </p:spTree>
    <p:extLst>
      <p:ext uri="{BB962C8B-B14F-4D97-AF65-F5344CB8AC3E}">
        <p14:creationId xmlns:p14="http://schemas.microsoft.com/office/powerpoint/2010/main" val="1769203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97726" y="692331"/>
            <a:ext cx="9834274" cy="679269"/>
          </a:xfrm>
        </p:spPr>
        <p:txBody>
          <a:bodyPr/>
          <a:lstStyle/>
          <a:p>
            <a:pPr algn="l"/>
            <a:r>
              <a:rPr lang="en-US" sz="4000" smtClean="0">
                <a:solidFill>
                  <a:schemeClr val="tx1"/>
                </a:solidFill>
                <a:latin typeface="Cambria" panose="02040503050406030204" pitchFamily="18" charset="0"/>
              </a:rPr>
              <a:t>b) Android:ems</a:t>
            </a:r>
            <a:endParaRPr lang="en-US" sz="4000">
              <a:solidFill>
                <a:schemeClr val="tx1"/>
              </a:solidFill>
              <a:latin typeface="Cambria" panose="02040503050406030204" pitchFamily="18" charset="0"/>
              <a:cs typeface="Times New Roman" panose="02020603050405020304" pitchFamily="18" charset="0"/>
            </a:endParaRPr>
          </a:p>
        </p:txBody>
      </p:sp>
      <p:sp>
        <p:nvSpPr>
          <p:cNvPr id="4" name="Hộp Văn bản 3"/>
          <p:cNvSpPr txBox="1"/>
          <p:nvPr/>
        </p:nvSpPr>
        <p:spPr>
          <a:xfrm>
            <a:off x="1397726" y="1371600"/>
            <a:ext cx="9834273" cy="3600986"/>
          </a:xfrm>
          <a:prstGeom prst="rect">
            <a:avLst/>
          </a:prstGeom>
          <a:noFill/>
        </p:spPr>
        <p:txBody>
          <a:bodyPr wrap="square" rtlCol="0">
            <a:spAutoFit/>
          </a:bodyPr>
          <a:lstStyle/>
          <a:p>
            <a:pPr algn="just"/>
            <a:r>
              <a:rPr lang="en-US" sz="3200" smtClean="0">
                <a:latin typeface="Times New Roman" panose="02020603050405020304" pitchFamily="18" charset="0"/>
                <a:cs typeface="Times New Roman" panose="02020603050405020304" pitchFamily="18" charset="0"/>
              </a:rPr>
              <a:t>-</a:t>
            </a:r>
            <a:r>
              <a:rPr lang="vi-VN" sz="3200" smtClean="0">
                <a:latin typeface="Times New Roman" panose="02020603050405020304" pitchFamily="18" charset="0"/>
                <a:cs typeface="Times New Roman" panose="02020603050405020304" pitchFamily="18" charset="0"/>
              </a:rPr>
              <a:t>Thuộc </a:t>
            </a:r>
            <a:r>
              <a:rPr lang="vi-VN" sz="3200">
                <a:latin typeface="Times New Roman" panose="02020603050405020304" pitchFamily="18" charset="0"/>
                <a:cs typeface="Times New Roman" panose="02020603050405020304" pitchFamily="18" charset="0"/>
              </a:rPr>
              <a:t>tính này được sử dụng để chỉ định một giá trị cho chiều rộng của TextView theo đơn vị tính EM. Trong đó EM là một đơn vị tính trong Typography (Hình chữ), giá trị của nó là chiều rộng của chữ cái "M".</a:t>
            </a:r>
          </a:p>
          <a:p>
            <a:pPr algn="just"/>
            <a:r>
              <a:rPr lang="en-US" sz="3200" smtClean="0">
                <a:latin typeface="Times New Roman" panose="02020603050405020304" pitchFamily="18" charset="0"/>
                <a:cs typeface="Times New Roman" panose="02020603050405020304" pitchFamily="18" charset="0"/>
              </a:rPr>
              <a:t>-</a:t>
            </a:r>
            <a:r>
              <a:rPr lang="vi-VN" sz="3200" smtClean="0">
                <a:latin typeface="Times New Roman" panose="02020603050405020304" pitchFamily="18" charset="0"/>
                <a:cs typeface="Times New Roman" panose="02020603050405020304" pitchFamily="18" charset="0"/>
              </a:rPr>
              <a:t>Như </a:t>
            </a:r>
            <a:r>
              <a:rPr lang="vi-VN" sz="3200">
                <a:latin typeface="Times New Roman" panose="02020603050405020304" pitchFamily="18" charset="0"/>
                <a:cs typeface="Times New Roman" panose="02020603050405020304" pitchFamily="18" charset="0"/>
              </a:rPr>
              <a:t>vậy android:ems="5" nghĩa là sét đặt chiều rộng cho TextView bằng 5 lần chiều rộng của chữ cái "M".</a:t>
            </a:r>
          </a:p>
          <a:p>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269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645920" y="718457"/>
            <a:ext cx="9586080" cy="653143"/>
          </a:xfrm>
        </p:spPr>
        <p:txBody>
          <a:bodyPr/>
          <a:lstStyle/>
          <a:p>
            <a:pPr algn="l"/>
            <a:r>
              <a:rPr lang="en-US" sz="4000" smtClean="0">
                <a:solidFill>
                  <a:schemeClr val="tx1"/>
                </a:solidFill>
                <a:latin typeface="Cambria" panose="02040503050406030204" pitchFamily="18" charset="0"/>
              </a:rPr>
              <a:t>c) Android:text</a:t>
            </a:r>
            <a:endParaRPr lang="en-US" sz="4000">
              <a:solidFill>
                <a:schemeClr val="tx1"/>
              </a:solidFill>
              <a:latin typeface="Cambria" panose="02040503050406030204" pitchFamily="18" charset="0"/>
            </a:endParaRPr>
          </a:p>
        </p:txBody>
      </p:sp>
      <p:sp>
        <p:nvSpPr>
          <p:cNvPr id="3" name="Tiêu đề phụ 2"/>
          <p:cNvSpPr>
            <a:spLocks noGrp="1"/>
          </p:cNvSpPr>
          <p:nvPr>
            <p:ph type="subTitle" idx="4294967295"/>
          </p:nvPr>
        </p:nvSpPr>
        <p:spPr>
          <a:xfrm>
            <a:off x="1645920" y="1688029"/>
            <a:ext cx="9013372" cy="646310"/>
          </a:xfrm>
        </p:spPr>
        <p:txBody>
          <a:bodyPr/>
          <a:lstStyle/>
          <a:p>
            <a:pPr marL="127000" indent="0" algn="just">
              <a:buNone/>
            </a:pPr>
            <a:r>
              <a:rPr lang="en-US" sz="3200" smtClean="0">
                <a:latin typeface="Cambria" panose="02040503050406030204" pitchFamily="18" charset="0"/>
              </a:rPr>
              <a:t>-Chỉ </a:t>
            </a:r>
            <a:r>
              <a:rPr lang="en-US" sz="3200">
                <a:latin typeface="Cambria" panose="02040503050406030204" pitchFamily="18" charset="0"/>
              </a:rPr>
              <a:t>định một nội dung văn bản cho TextView</a:t>
            </a:r>
            <a:r>
              <a:rPr lang="en-US"/>
              <a:t>.</a:t>
            </a:r>
          </a:p>
        </p:txBody>
      </p:sp>
      <p:sp>
        <p:nvSpPr>
          <p:cNvPr id="6" name="Hộp Văn bản 5"/>
          <p:cNvSpPr txBox="1"/>
          <p:nvPr/>
        </p:nvSpPr>
        <p:spPr>
          <a:xfrm>
            <a:off x="1645921" y="2899955"/>
            <a:ext cx="5878286" cy="707886"/>
          </a:xfrm>
          <a:prstGeom prst="rect">
            <a:avLst/>
          </a:prstGeom>
          <a:noFill/>
        </p:spPr>
        <p:txBody>
          <a:bodyPr wrap="square" rtlCol="0">
            <a:spAutoFit/>
          </a:bodyPr>
          <a:lstStyle/>
          <a:p>
            <a:r>
              <a:rPr lang="en-US" sz="4000" smtClean="0">
                <a:latin typeface="Cambria" panose="02040503050406030204" pitchFamily="18" charset="0"/>
                <a:cs typeface="Times New Roman" panose="02020603050405020304" pitchFamily="18" charset="0"/>
              </a:rPr>
              <a:t>d) Android:textColor</a:t>
            </a:r>
            <a:endParaRPr lang="en-US" sz="4000">
              <a:latin typeface="Cambria" panose="02040503050406030204" pitchFamily="18" charset="0"/>
              <a:cs typeface="Times New Roman" panose="02020603050405020304" pitchFamily="18" charset="0"/>
            </a:endParaRPr>
          </a:p>
        </p:txBody>
      </p:sp>
      <p:sp>
        <p:nvSpPr>
          <p:cNvPr id="7" name="Hộp Văn bản 6"/>
          <p:cNvSpPr txBox="1"/>
          <p:nvPr/>
        </p:nvSpPr>
        <p:spPr>
          <a:xfrm>
            <a:off x="1815737" y="4167050"/>
            <a:ext cx="6557555" cy="584775"/>
          </a:xfrm>
          <a:prstGeom prst="rect">
            <a:avLst/>
          </a:prstGeom>
          <a:noFill/>
        </p:spPr>
        <p:txBody>
          <a:bodyPr wrap="square" rtlCol="0">
            <a:spAutoFit/>
          </a:bodyPr>
          <a:lstStyle/>
          <a:p>
            <a:r>
              <a:rPr lang="en-US" sz="3200" smtClean="0">
                <a:solidFill>
                  <a:schemeClr val="bg2"/>
                </a:solidFill>
                <a:latin typeface="Times New Roman" panose="02020603050405020304" pitchFamily="18" charset="0"/>
                <a:cs typeface="Times New Roman" panose="02020603050405020304" pitchFamily="18" charset="0"/>
              </a:rPr>
              <a:t>-Chỉ </a:t>
            </a:r>
            <a:r>
              <a:rPr lang="en-US" sz="3200">
                <a:solidFill>
                  <a:schemeClr val="bg2"/>
                </a:solidFill>
                <a:latin typeface="Times New Roman" panose="02020603050405020304" pitchFamily="18" charset="0"/>
                <a:cs typeface="Times New Roman" panose="02020603050405020304" pitchFamily="18" charset="0"/>
              </a:rPr>
              <a:t>định mầu chữ cho TextView.</a:t>
            </a:r>
          </a:p>
        </p:txBody>
      </p:sp>
      <p:pic>
        <p:nvPicPr>
          <p:cNvPr id="8" name="Hình ảnh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37" y="5317441"/>
            <a:ext cx="6446925" cy="1013088"/>
          </a:xfrm>
          <a:prstGeom prst="rect">
            <a:avLst/>
          </a:prstGeom>
        </p:spPr>
      </p:pic>
    </p:spTree>
    <p:extLst>
      <p:ext uri="{BB962C8B-B14F-4D97-AF65-F5344CB8AC3E}">
        <p14:creationId xmlns:p14="http://schemas.microsoft.com/office/powerpoint/2010/main" val="352636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p:cNvSpPr txBox="1"/>
          <p:nvPr/>
        </p:nvSpPr>
        <p:spPr>
          <a:xfrm>
            <a:off x="1842248" y="396688"/>
            <a:ext cx="5432611" cy="707886"/>
          </a:xfrm>
          <a:prstGeom prst="rect">
            <a:avLst/>
          </a:prstGeom>
          <a:noFill/>
        </p:spPr>
        <p:txBody>
          <a:bodyPr wrap="square" rtlCol="0">
            <a:spAutoFit/>
          </a:bodyPr>
          <a:lstStyle/>
          <a:p>
            <a:r>
              <a:rPr lang="en-US" sz="4000" smtClean="0">
                <a:latin typeface="Cambria" panose="02040503050406030204" pitchFamily="18" charset="0"/>
              </a:rPr>
              <a:t>f) Android:textSize</a:t>
            </a:r>
            <a:endParaRPr lang="en-US" sz="4000">
              <a:latin typeface="Cambria" panose="02040503050406030204" pitchFamily="18" charset="0"/>
            </a:endParaRPr>
          </a:p>
        </p:txBody>
      </p:sp>
      <p:sp>
        <p:nvSpPr>
          <p:cNvPr id="3" name="Hộp Văn bản 2"/>
          <p:cNvSpPr txBox="1"/>
          <p:nvPr/>
        </p:nvSpPr>
        <p:spPr>
          <a:xfrm>
            <a:off x="1842248" y="1272334"/>
            <a:ext cx="8555786" cy="584775"/>
          </a:xfrm>
          <a:prstGeom prst="rect">
            <a:avLst/>
          </a:prstGeom>
          <a:noFill/>
        </p:spPr>
        <p:txBody>
          <a:bodyPr wrap="square" rtlCol="0">
            <a:spAutoFit/>
          </a:bodyPr>
          <a:lstStyle/>
          <a:p>
            <a:r>
              <a:rPr lang="en-US" sz="3200" smtClean="0">
                <a:solidFill>
                  <a:schemeClr val="bg2"/>
                </a:solidFill>
                <a:latin typeface="+mj-lt"/>
              </a:rPr>
              <a:t>-</a:t>
            </a:r>
            <a:r>
              <a:rPr lang="vi-VN" sz="3200" smtClean="0">
                <a:solidFill>
                  <a:schemeClr val="bg2"/>
                </a:solidFill>
                <a:latin typeface="+mj-lt"/>
              </a:rPr>
              <a:t>Chỉ </a:t>
            </a:r>
            <a:r>
              <a:rPr lang="vi-VN" sz="3200">
                <a:solidFill>
                  <a:schemeClr val="bg2"/>
                </a:solidFill>
                <a:latin typeface="+mj-lt"/>
              </a:rPr>
              <a:t>định kích thước phông chữ cho văn bản.</a:t>
            </a:r>
            <a:endParaRPr lang="en-US" sz="3200">
              <a:solidFill>
                <a:schemeClr val="bg2"/>
              </a:solidFill>
              <a:latin typeface="+mj-lt"/>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938" y="1842246"/>
            <a:ext cx="4341966" cy="1118938"/>
          </a:xfrm>
          <a:prstGeom prst="rect">
            <a:avLst/>
          </a:prstGeom>
        </p:spPr>
      </p:pic>
      <p:sp>
        <p:nvSpPr>
          <p:cNvPr id="5" name="Hộp Văn bản 4"/>
          <p:cNvSpPr txBox="1"/>
          <p:nvPr/>
        </p:nvSpPr>
        <p:spPr>
          <a:xfrm>
            <a:off x="1940026" y="2918451"/>
            <a:ext cx="5237053" cy="707886"/>
          </a:xfrm>
          <a:prstGeom prst="rect">
            <a:avLst/>
          </a:prstGeom>
          <a:noFill/>
        </p:spPr>
        <p:txBody>
          <a:bodyPr wrap="square" rtlCol="0">
            <a:spAutoFit/>
          </a:bodyPr>
          <a:lstStyle/>
          <a:p>
            <a:r>
              <a:rPr lang="en-US" sz="4000" smtClean="0">
                <a:latin typeface="Cambria" panose="02040503050406030204" pitchFamily="18" charset="0"/>
              </a:rPr>
              <a:t>g) Android:textStyle</a:t>
            </a:r>
            <a:endParaRPr lang="en-US" sz="4000">
              <a:latin typeface="Cambria" panose="02040503050406030204" pitchFamily="18" charset="0"/>
            </a:endParaRPr>
          </a:p>
        </p:txBody>
      </p:sp>
      <p:sp>
        <p:nvSpPr>
          <p:cNvPr id="7" name="Hộp Văn bản 6"/>
          <p:cNvSpPr txBox="1"/>
          <p:nvPr/>
        </p:nvSpPr>
        <p:spPr>
          <a:xfrm>
            <a:off x="2037806" y="3705511"/>
            <a:ext cx="8164285" cy="1077218"/>
          </a:xfrm>
          <a:prstGeom prst="rect">
            <a:avLst/>
          </a:prstGeom>
          <a:noFill/>
        </p:spPr>
        <p:txBody>
          <a:bodyPr wrap="square" rtlCol="0">
            <a:spAutoFit/>
          </a:bodyPr>
          <a:lstStyle/>
          <a:p>
            <a:r>
              <a:rPr lang="en-US" sz="3200" smtClean="0">
                <a:solidFill>
                  <a:schemeClr val="bg2"/>
                </a:solidFill>
                <a:latin typeface="Times New Roman" panose="02020603050405020304" pitchFamily="18" charset="0"/>
                <a:cs typeface="Times New Roman" panose="02020603050405020304" pitchFamily="18" charset="0"/>
              </a:rPr>
              <a:t>-Chỉ </a:t>
            </a:r>
            <a:r>
              <a:rPr lang="en-US" sz="3200">
                <a:solidFill>
                  <a:schemeClr val="bg2"/>
                </a:solidFill>
                <a:latin typeface="Times New Roman" panose="02020603050405020304" pitchFamily="18" charset="0"/>
                <a:cs typeface="Times New Roman" panose="02020603050405020304" pitchFamily="18" charset="0"/>
              </a:rPr>
              <a:t>định kiểu dáng cho phông chữ, thuộc tính này có 4 giá trị:</a:t>
            </a:r>
          </a:p>
        </p:txBody>
      </p:sp>
      <p:sp>
        <p:nvSpPr>
          <p:cNvPr id="8" name="Hộp Văn bản 7"/>
          <p:cNvSpPr txBox="1"/>
          <p:nvPr/>
        </p:nvSpPr>
        <p:spPr>
          <a:xfrm>
            <a:off x="2116183" y="4957459"/>
            <a:ext cx="4693023" cy="1600438"/>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android:textStyle="normal"  (Default)</a:t>
            </a: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android:textStyle="bold"</a:t>
            </a: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android:textStyle="italic"</a:t>
            </a: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android:textStyle="bold|italic"</a:t>
            </a:r>
          </a:p>
          <a:p>
            <a:endParaRPr lang="en-US"/>
          </a:p>
        </p:txBody>
      </p:sp>
      <p:pic>
        <p:nvPicPr>
          <p:cNvPr id="9" name="Hình ảnh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126" y="4941078"/>
            <a:ext cx="4221429" cy="1494102"/>
          </a:xfrm>
          <a:prstGeom prst="rect">
            <a:avLst/>
          </a:prstGeom>
        </p:spPr>
      </p:pic>
    </p:spTree>
    <p:extLst>
      <p:ext uri="{BB962C8B-B14F-4D97-AF65-F5344CB8AC3E}">
        <p14:creationId xmlns:p14="http://schemas.microsoft.com/office/powerpoint/2010/main" val="1678440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667691" y="524411"/>
            <a:ext cx="7332617" cy="677372"/>
          </a:xfrm>
        </p:spPr>
        <p:txBody>
          <a:bodyPr/>
          <a:lstStyle/>
          <a:p>
            <a:pPr algn="l"/>
            <a:r>
              <a:rPr lang="en-US" sz="4000" smtClean="0">
                <a:latin typeface="Cambria" panose="02040503050406030204" pitchFamily="18" charset="0"/>
              </a:rPr>
              <a:t>h) Android:textAllCaps</a:t>
            </a:r>
            <a:endParaRPr lang="en-US" sz="4000">
              <a:latin typeface="Cambria" panose="02040503050406030204" pitchFamily="18" charset="0"/>
            </a:endParaRPr>
          </a:p>
        </p:txBody>
      </p:sp>
      <p:sp>
        <p:nvSpPr>
          <p:cNvPr id="3" name="Tiêu đề phụ 2"/>
          <p:cNvSpPr>
            <a:spLocks noGrp="1"/>
          </p:cNvSpPr>
          <p:nvPr>
            <p:ph type="subTitle" idx="4294967295"/>
          </p:nvPr>
        </p:nvSpPr>
        <p:spPr>
          <a:xfrm>
            <a:off x="1667691" y="1410789"/>
            <a:ext cx="7763692" cy="1601352"/>
          </a:xfrm>
        </p:spPr>
        <p:txBody>
          <a:bodyPr/>
          <a:lstStyle/>
          <a:p>
            <a:pPr algn="just"/>
            <a:r>
              <a:rPr lang="en-US" sz="2800">
                <a:latin typeface="Times New Roman" panose="02020603050405020304" pitchFamily="18" charset="0"/>
                <a:cs typeface="Times New Roman" panose="02020603050405020304" pitchFamily="18" charset="0"/>
              </a:rPr>
              <a:t>Thuộc tính này có hai giá trị true/false. Với giá trị true văn bản của TextView sẽ biến thành chữ hoa khi hiển thị. Giá trị mặc định là false</a:t>
            </a:r>
            <a:r>
              <a:rPr lang="en-US"/>
              <a:t>.</a:t>
            </a:r>
          </a:p>
        </p:txBody>
      </p:sp>
      <p:sp>
        <p:nvSpPr>
          <p:cNvPr id="4" name="Hộp Văn bản 3"/>
          <p:cNvSpPr txBox="1"/>
          <p:nvPr/>
        </p:nvSpPr>
        <p:spPr>
          <a:xfrm>
            <a:off x="1667691" y="3221147"/>
            <a:ext cx="9223144" cy="707886"/>
          </a:xfrm>
          <a:prstGeom prst="rect">
            <a:avLst/>
          </a:prstGeom>
          <a:noFill/>
        </p:spPr>
        <p:txBody>
          <a:bodyPr wrap="square" rtlCol="0">
            <a:spAutoFit/>
          </a:bodyPr>
          <a:lstStyle/>
          <a:p>
            <a:r>
              <a:rPr lang="en-US" sz="4000" b="1" smtClean="0">
                <a:latin typeface="Cambria" panose="02040503050406030204" pitchFamily="18" charset="0"/>
              </a:rPr>
              <a:t>i) Android:textColorHighlight</a:t>
            </a:r>
            <a:endParaRPr lang="en-US" sz="4000" b="1">
              <a:latin typeface="Cambria" panose="02040503050406030204" pitchFamily="18" charset="0"/>
            </a:endParaRPr>
          </a:p>
        </p:txBody>
      </p:sp>
      <p:sp>
        <p:nvSpPr>
          <p:cNvPr id="5" name="Hộp Văn bản 4"/>
          <p:cNvSpPr txBox="1"/>
          <p:nvPr/>
        </p:nvSpPr>
        <p:spPr>
          <a:xfrm>
            <a:off x="1815738" y="4138038"/>
            <a:ext cx="9183956" cy="2369880"/>
          </a:xfrm>
          <a:prstGeom prst="rect">
            <a:avLst/>
          </a:prstGeom>
          <a:noFill/>
        </p:spPr>
        <p:txBody>
          <a:bodyPr wrap="square" rtlCol="0">
            <a:spAutoFit/>
          </a:bodyPr>
          <a:lstStyle/>
          <a:p>
            <a:r>
              <a:rPr lang="vi-VN" sz="2800">
                <a:solidFill>
                  <a:schemeClr val="bg2"/>
                </a:solidFill>
                <a:latin typeface="+mj-lt"/>
              </a:rPr>
              <a:t>Thiết lập mầu nền cho văn bản con được lựa chọn. Thuộc tính này có ích khi bạn sử dụng EditText (Một lớp con của TextView). EditText cho phép người dùng lựa chọn và sửa đổi văn bản của nó.</a:t>
            </a:r>
          </a:p>
          <a:p>
            <a:r>
              <a:rPr lang="vi-VN"/>
              <a:t/>
            </a:r>
            <a:br>
              <a:rPr lang="vi-VN"/>
            </a:br>
            <a:endParaRPr lang="en-US"/>
          </a:p>
        </p:txBody>
      </p:sp>
    </p:spTree>
    <p:extLst>
      <p:ext uri="{BB962C8B-B14F-4D97-AF65-F5344CB8AC3E}">
        <p14:creationId xmlns:p14="http://schemas.microsoft.com/office/powerpoint/2010/main" val="2898736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76103" y="720000"/>
            <a:ext cx="9755897" cy="651600"/>
          </a:xfrm>
        </p:spPr>
        <p:txBody>
          <a:bodyPr/>
          <a:lstStyle/>
          <a:p>
            <a:pPr algn="just"/>
            <a:r>
              <a:rPr lang="en-US" sz="4000" smtClean="0">
                <a:latin typeface="Cambria" panose="02040503050406030204" pitchFamily="18" charset="0"/>
              </a:rPr>
              <a:t>k) Android:textColorLink</a:t>
            </a:r>
            <a:endParaRPr lang="en-US" sz="4000">
              <a:latin typeface="Cambria" panose="02040503050406030204" pitchFamily="18" charset="0"/>
            </a:endParaRPr>
          </a:p>
        </p:txBody>
      </p:sp>
      <p:sp>
        <p:nvSpPr>
          <p:cNvPr id="5" name="Tiêu đề phụ 4"/>
          <p:cNvSpPr>
            <a:spLocks noGrp="1"/>
          </p:cNvSpPr>
          <p:nvPr>
            <p:ph type="subTitle" idx="4294967295"/>
          </p:nvPr>
        </p:nvSpPr>
        <p:spPr>
          <a:xfrm>
            <a:off x="1606730" y="1606731"/>
            <a:ext cx="8621007" cy="1006294"/>
          </a:xfrm>
        </p:spPr>
        <p:txBody>
          <a:bodyPr/>
          <a:lstStyle/>
          <a:p>
            <a:pPr algn="just"/>
            <a:r>
              <a:rPr lang="en-US" sz="2800">
                <a:latin typeface="Times New Roman" panose="02020603050405020304" pitchFamily="18" charset="0"/>
                <a:cs typeface="Times New Roman" panose="02020603050405020304" pitchFamily="18" charset="0"/>
              </a:rPr>
              <a:t>Chỉ định mầu chữ cho các liên kết (link) trong văn bản. (Xem thêm về thuộc tính android:autoLink).</a:t>
            </a:r>
          </a:p>
        </p:txBody>
      </p:sp>
      <p:pic>
        <p:nvPicPr>
          <p:cNvPr id="6" name="Hình ản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30" y="3182449"/>
            <a:ext cx="8621008" cy="1499236"/>
          </a:xfrm>
          <a:prstGeom prst="rect">
            <a:avLst/>
          </a:prstGeom>
        </p:spPr>
      </p:pic>
    </p:spTree>
    <p:extLst>
      <p:ext uri="{BB962C8B-B14F-4D97-AF65-F5344CB8AC3E}">
        <p14:creationId xmlns:p14="http://schemas.microsoft.com/office/powerpoint/2010/main" val="2005084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 Energy Supplier Pitch Deck by Slidesgo</Template>
  <TotalTime>440</TotalTime>
  <Words>374</Words>
  <Application>Microsoft Office PowerPoint</Application>
  <PresentationFormat>Màn hình rộng</PresentationFormat>
  <Paragraphs>67</Paragraphs>
  <Slides>18</Slides>
  <Notes>0</Notes>
  <HiddenSlides>0</HiddenSlides>
  <MMClips>0</MMClips>
  <ScaleCrop>false</ScaleCrop>
  <HeadingPairs>
    <vt:vector size="6" baseType="variant">
      <vt:variant>
        <vt:lpstr>Phông được Dùng</vt:lpstr>
      </vt:variant>
      <vt:variant>
        <vt:i4>21</vt:i4>
      </vt:variant>
      <vt:variant>
        <vt:lpstr>Chủ đề</vt:lpstr>
      </vt:variant>
      <vt:variant>
        <vt:i4>4</vt:i4>
      </vt:variant>
      <vt:variant>
        <vt:lpstr>Tiêu đề Bản chiếu</vt:lpstr>
      </vt:variant>
      <vt:variant>
        <vt:i4>18</vt:i4>
      </vt:variant>
    </vt:vector>
  </HeadingPairs>
  <TitlesOfParts>
    <vt:vector size="43" baseType="lpstr">
      <vt:lpstr>Archivo Narrow</vt:lpstr>
      <vt:lpstr>Arial</vt:lpstr>
      <vt:lpstr>Barlow SemiBold</vt:lpstr>
      <vt:lpstr>Bebas Neue</vt:lpstr>
      <vt:lpstr>Black Han Sans</vt:lpstr>
      <vt:lpstr>Calibri</vt:lpstr>
      <vt:lpstr>Cambria</vt:lpstr>
      <vt:lpstr>Commissioner</vt:lpstr>
      <vt:lpstr>Commissioner ExtraBold</vt:lpstr>
      <vt:lpstr>Francois One</vt:lpstr>
      <vt:lpstr>Itim</vt:lpstr>
      <vt:lpstr>Merriweather</vt:lpstr>
      <vt:lpstr>Muli</vt:lpstr>
      <vt:lpstr>Open Sans</vt:lpstr>
      <vt:lpstr>Proxima Nova</vt:lpstr>
      <vt:lpstr>Proxima Nova Semibold</vt:lpstr>
      <vt:lpstr>Red Hat Display</vt:lpstr>
      <vt:lpstr>Roboto</vt:lpstr>
      <vt:lpstr>Syne</vt:lpstr>
      <vt:lpstr>Syne SemiBold</vt:lpstr>
      <vt:lpstr>Times New Roman</vt:lpstr>
      <vt:lpstr>Wind Energy Supplier Pitch Deck by Slidesgo</vt:lpstr>
      <vt:lpstr>Slidesgo Final Pages</vt:lpstr>
      <vt:lpstr>Online Notebook by Slidesgo</vt:lpstr>
      <vt:lpstr>1_Slidesgo Final Pages</vt:lpstr>
      <vt:lpstr>Báo cáo thuyết trình</vt:lpstr>
      <vt:lpstr>Bản trình bày PowerPoint</vt:lpstr>
      <vt:lpstr>1.TextView </vt:lpstr>
      <vt:lpstr>a) Android:autoLink </vt:lpstr>
      <vt:lpstr>b) Android:ems</vt:lpstr>
      <vt:lpstr>c) Android:text</vt:lpstr>
      <vt:lpstr>Bản trình bày PowerPoint</vt:lpstr>
      <vt:lpstr>h) Android:textAllCaps</vt:lpstr>
      <vt:lpstr>k) Android:textColorLink</vt:lpstr>
      <vt:lpstr>Android:fontFamily  </vt:lpstr>
      <vt:lpstr>EditText là gì</vt:lpstr>
      <vt:lpstr>2) Password </vt:lpstr>
      <vt:lpstr>Bản trình bày PowerPoint</vt:lpstr>
      <vt:lpstr>Bản trình bày PowerPoint</vt:lpstr>
      <vt:lpstr>5) Number</vt:lpstr>
      <vt:lpstr>Bản trình bày PowerPoint</vt:lpstr>
      <vt:lpstr>7) CheckedTextView </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Admin</cp:lastModifiedBy>
  <cp:revision>45</cp:revision>
  <dcterms:created xsi:type="dcterms:W3CDTF">2021-10-10T07:58:35Z</dcterms:created>
  <dcterms:modified xsi:type="dcterms:W3CDTF">2021-10-21T00:43:56Z</dcterms:modified>
</cp:coreProperties>
</file>