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>
      <p:cViewPr>
        <p:scale>
          <a:sx n="90" d="100"/>
          <a:sy n="90" d="100"/>
        </p:scale>
        <p:origin x="135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46042-7A29-46AC-B580-7BD94824A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33A1B0-0F7C-4029-A3CC-765B44CBD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8957A-88A2-4EB0-BDFA-396DB289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970DB-6984-42FC-AD78-1D049108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9DDE12-4E8B-4E58-8EFB-A7AB78B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9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E5A16-46AA-4505-B2FA-BB3C26EF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42CB58-3B80-4AD2-BC0F-B0E0D361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2B45D-6B75-437D-854A-D957E2A3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E1FDE7-B649-474D-98DD-EFB28CE6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D3CFD-8DBE-45D6-A991-81B086D0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7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A65564-12C9-43E3-98C5-87A8B7A47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096568-E750-49DF-A821-FA65C44FB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B8FF9-8D49-47DA-BC48-1D8F7A25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05D84-5F0A-451F-B3E2-7E7444AC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C1FD3-8BF1-47D5-A986-DA9B973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C465D-C82B-478C-AB3A-21F7B9FF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431A5-CA23-4F8D-8414-C0C0805E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C3287-414C-4939-A36B-F2E389AC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00DFA-F40B-4BD0-9A97-32CBDFF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574FA-7EBA-4711-B419-B87B63E7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4BA84-6BFF-4739-80BA-97DAE26D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361B4-7D5D-4A43-9203-1E9C377A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A467F-B2C1-4F70-BCC5-6A47C28E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077002-73A7-49AE-9269-1FEDCDE0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39187-3E5D-4640-AD44-C36F4C5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38625-F4F3-420F-A9AC-DA99330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C3B24-8B01-4F06-B6DF-E8804A94F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DA3ACA-4BA0-4A25-B12A-489CE91A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1D27C1-CF2F-4E03-9446-AF54C797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DE6D2-6A6F-47C6-9E65-E252169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16724-23E5-4FDD-AF3F-3908A89E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64282-83BC-4A37-AB2A-8B26BC3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480D9D-4077-40E0-B0FA-4AC0F58B3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BED2D1-A47B-47A8-9805-348CF7DC1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A56798-454E-470A-BC79-91BB81765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CD9ED-DAFD-413F-BAA4-7842CC254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FF6C0B-CAEB-4F79-BFAD-DEB2E6CC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E05F3F-9E28-4AF4-B878-F8BC7A84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5AB561-8BF2-452D-8331-134026D8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3AD49-BEC0-4C8F-B2E9-933527CD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B4A387-EB57-456F-83EB-C7161970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8E6E03-117E-4500-8818-3B92D7FE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A4E56E-DE53-47FF-88A6-A027369B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3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09FA0D-0443-408D-BB52-B6E116F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7569A7-D237-4A02-AF83-30BF86B6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3EFDF3-7766-47B4-A747-9ACEEF66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DE938-40B0-45FB-8DE2-13CFCAD6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08B0D-4701-4E1A-A400-A8C0154F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C7763D-34D5-403A-B886-AE79A52B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D44B99-A33A-4534-959F-F01E97B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72DA4-3E1A-495E-8882-1997F3CB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8DC5B-41C9-4D32-A43B-40BBA6AE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EBC4F-258A-4F39-9A32-73B42610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A2A444-EAC7-43F5-90F8-47064DFB4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33D6C-3499-4262-9711-2792A149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EE06B-A810-4249-8CC4-0EC91C99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6A82D-7336-41BC-9F17-AE12E542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C108BB-E4A7-4B74-A4E0-378B8FD3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8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AEC9C-EA63-46E5-B344-F40DD0E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3DDB2C-FF3E-47D4-8188-F3DBA479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F6611-BA76-4CFC-B3D3-3226B2ABC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4601-3139-4128-85FD-4DEB48669D83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02F0A-09EB-4E1E-883A-4DDB1F1E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1A020-8618-45C4-8510-AD4571033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78723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ОМСКОЙ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ПРОФЕССИОНАЛЬНОЕ ОБРАЗОВАТЕЛЬНОЕ УЧРЕЖДЕНИЕ ОМСКОЙ ОБЛАСТИ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«Омский авиационный колледж имени Н.Е. Жуковского»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Центр содействия трудоустройству выпускников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7042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«Инструменты содействия занятости выпускников образовательных организаций, реализующих программы среднего профессионального образования»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июня 2022 года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3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«Целевое обучение: нормативные документы, преимущества для работодателя, преимущества для студента»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Уленкова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Евгения Викторовна,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базового центра содействия трудоустройству выпускников, БПОУ "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Омавиат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600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«Кадры для предприятия. Целевое обучение глазами работодателя»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Саводёрова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Алексеевна,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начальник отдела развития  персонала АО "Омский научно-исследовательский институт приборостроения"</a:t>
            </a:r>
          </a:p>
        </p:txBody>
      </p:sp>
    </p:spTree>
    <p:extLst>
      <p:ext uri="{BB962C8B-B14F-4D97-AF65-F5344CB8AC3E}">
        <p14:creationId xmlns:p14="http://schemas.microsoft.com/office/powerpoint/2010/main" val="245366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«Опыт взаимодействия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-работодателями по заключению договоров целевого обучения»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Страздина Елена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Августовна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БПОУ ОО "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Калачинский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аграрно-технический техникум"</a:t>
            </a:r>
          </a:p>
        </p:txBody>
      </p:sp>
    </p:spTree>
    <p:extLst>
      <p:ext uri="{BB962C8B-B14F-4D97-AF65-F5344CB8AC3E}">
        <p14:creationId xmlns:p14="http://schemas.microsoft.com/office/powerpoint/2010/main" val="272313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«Опыт взаимодействия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-работодателями по заключению договоров целевого обучения»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Субботина Марина Александровна,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директора по учебно-воспитательной работе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БПОУ ОО "Омский педагогический колледж №1"</a:t>
            </a:r>
          </a:p>
        </p:txBody>
      </p:sp>
    </p:spTree>
    <p:extLst>
      <p:ext uri="{BB962C8B-B14F-4D97-AF65-F5344CB8AC3E}">
        <p14:creationId xmlns:p14="http://schemas.microsoft.com/office/powerpoint/2010/main" val="24250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«Опыт взаимодействия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-работодателями по заключению договоров целевого обучения»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924926"/>
            <a:ext cx="12192000" cy="19330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Потоцкая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Анна Вячеславовна, </a:t>
            </a:r>
          </a:p>
          <a:p>
            <a:pPr marL="0" indent="0" algn="ctr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Методист</a:t>
            </a:r>
          </a:p>
          <a:p>
            <a:pPr marL="0" indent="0" algn="ctr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БПОУ "Колледж инновационных технологий, экономики и коммерции" </a:t>
            </a:r>
          </a:p>
        </p:txBody>
      </p:sp>
    </p:spTree>
    <p:extLst>
      <p:ext uri="{BB962C8B-B14F-4D97-AF65-F5344CB8AC3E}">
        <p14:creationId xmlns:p14="http://schemas.microsoft.com/office/powerpoint/2010/main" val="3138984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58</TotalTime>
  <Words>183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 Базовый Центр содействия трудоустройству выпускников  </vt:lpstr>
      <vt:lpstr>«Целевое обучение: нормативные документы, преимущества для работодателя, преимущества для студента»</vt:lpstr>
      <vt:lpstr>«Кадры для предприятия. Целевое обучение глазами работодателя»</vt:lpstr>
      <vt:lpstr>«Опыт взаимодействия с партнерами-работодателями по заключению договоров целевого обучения»</vt:lpstr>
      <vt:lpstr>«Опыт взаимодействия с партнерами-работодателями по заключению договоров целевого обучения»</vt:lpstr>
      <vt:lpstr>«Опыт взаимодействия с партнерами-работодателями по заключению договоров целевого обучения»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 Базовый Центр содействия трудоустройству в  </dc:title>
  <dc:creator>Конюхова Ирина Евгеньевна</dc:creator>
  <cp:lastModifiedBy>Конюхова Ирина Евгеньевна</cp:lastModifiedBy>
  <cp:revision>10</cp:revision>
  <dcterms:created xsi:type="dcterms:W3CDTF">2022-05-12T02:59:28Z</dcterms:created>
  <dcterms:modified xsi:type="dcterms:W3CDTF">2022-06-10T02:25:27Z</dcterms:modified>
</cp:coreProperties>
</file>