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7" r:id="rId3"/>
    <p:sldId id="277" r:id="rId4"/>
    <p:sldId id="289" r:id="rId5"/>
    <p:sldId id="269" r:id="rId6"/>
    <p:sldId id="270" r:id="rId7"/>
    <p:sldId id="286" r:id="rId8"/>
    <p:sldId id="288" r:id="rId9"/>
    <p:sldId id="28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9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96" autoAdjust="0"/>
    <p:restoredTop sz="94660"/>
  </p:normalViewPr>
  <p:slideViewPr>
    <p:cSldViewPr>
      <p:cViewPr varScale="1">
        <p:scale>
          <a:sx n="92" d="100"/>
          <a:sy n="92" d="100"/>
        </p:scale>
        <p:origin x="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9-29T03:29:23.4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9-29T04:20:07.4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4553 330,'-28'-37,"-1"37,0 0,-28 0,57 0,-26 0,-3 0,1 0,28-35,-58 0,58 35,-29 0,29 0,-28 0,28 0,0-33,-27 33,-2 0,0 0,29 0,-29 0,1 0,-1 0,29 0,-27-35,-2 35,29 0,-29 0,-57 0,1 0,-29 0,29 0,-1 0,30 0,0 0,-2 0,30 0,28 0,-28 0,0 0,28 0,-29 0,0 0,1 0,28 0,-29 0,-27 0,27 0,0 0,-28 0,57 0,-27 0,-2 0,0 0,1 0,-1-35,-29 35,31 0,-1 0,-30 0,29 0,-27 0,-1-35,1 35,27 0,1 0,0 0,28 0,-28-35,-1 35,29 0,-29 0,0 0,1 0,0 0,-29 0,0 0,28 0,-27 0,-1 0,-1 0,2 0,27 0,1 0,-1 0,0 0,1 0,-28 0,27 0,0 0,-28 0,28 0,3 0,-3 0,1 0,-1 0,-28 0,1 0,-2 0,30 0,-28 0,56 0,-29 0,29 0,-29 0,0 0,1 0,-30 0,31 0,-2 0,1 0,-1 0,0 0,29 0,-56 0,56 0,-29 0,-28 0,28 0,1 0,-1 0,-27 0,0 0,-1 0,29 0,28 0,-28 0,-1 0,29 0,-29 0,29 0,-29 35,1-35,-1 0,29 0,-56 0,27 0,1 0,28 35,-29-35,29 35,0 0,0-35,0 33,-29-33,29 35,0-35,0 35,0 2,0-37,0 34,0-34,0 35,0-2,0-33,0 35,-27-35,27 0,0 35,0-35,0 35,0 0,0 0,0-2,0 2,0-35,0 37,0-37,0 35,27-35,-27 34,0-34,29 35,-29-35,29 0,-1 35,-28-35,0 33,0 2,0-35,29 0,-29 35,0-35,0 35,0 0,0-35,0 0,29 35,-2-35,2 35,-29-35,57 35,-57-35,0 0,0 35,29-35,-29 0,57 34,-57-34,28 35,-28-35,28 0,1 35,27-35,-56 0,29 0,-2 0,2 0,28 0,0 0,-1 0,-27 0,29 0,-58 0,28 0,-28 0,29 0,-2 0,2 0,57 0,-57 0,0 0,27 0,-56 0,28 0,1 0,0 0,-29 0,28 0,28 0,2 0,-1 0,-2 0,2 0,1 0,-30 0,0 0,0 0,1 0,0 0,28 0,-30 0,2 0,0 0,28 0,-28 0,27 0,-27 0,-1 0,30 0,-30 0,0 0,29 0,1 0,-2 0,28 0,-26 0,-2 0,30 0,-57 0,-1 0,28 0,-27 0,28 0,1 0,26 0,-26 0,27 0,-28 0,-28 0,-1 0,0 0,0 0,1 0,0 0,0 0,26 0,1 0,2 0,-1 0,-1 0,-56 0,29 0,0 0,-1 0,-28-35,29 35,27 0,2-35,-1 35,28 0,-28 0,28 0,-57 0,-28 0,58 0,-58-34,57 34,-57 0,29 0,-29 0,0 0,26 0,3 0,-1 0,30 0,-58 0,56 0,-56 0,28 0,1 0,0 0,0-35,-1 35,1-35,-2 35,-27-35,29 35,0-35,-29 0,28 35,-28-35,0 35,0-70,29 37,-29-2,0 35,0-35,0 1,0-1,0 35,0-37,0 37,0-68,0 68,0-35,-29 35,29-35,0 35,0-35,-28 35,28-35,-29 35,0 0,2 0,-2 0,1 0,-1 0,0 0,0 0,29 0,-28 0,0-35,28 35,-28-33,28-2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9-29T04:20:15.8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F36E6-089E-4651-99D8-9397C4E05B93}" type="datetimeFigureOut">
              <a:rPr lang="ru-RU" smtClean="0"/>
              <a:pPr/>
              <a:t>21.02.2024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26872-B4A7-489A-A876-10CB5EFCC7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82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E1D4-CB88-4CB6-B3D2-0A348E3A3468}" type="datetimeFigureOut">
              <a:rPr lang="ru-RU" smtClean="0"/>
              <a:pPr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453F-212E-4457-84D9-BD9D16DCC13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E1D4-CB88-4CB6-B3D2-0A348E3A3468}" type="datetimeFigureOut">
              <a:rPr lang="ru-RU" smtClean="0"/>
              <a:pPr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453F-212E-4457-84D9-BD9D16DCC1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E1D4-CB88-4CB6-B3D2-0A348E3A3468}" type="datetimeFigureOut">
              <a:rPr lang="ru-RU" smtClean="0"/>
              <a:pPr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453F-212E-4457-84D9-BD9D16DCC1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E1D4-CB88-4CB6-B3D2-0A348E3A3468}" type="datetimeFigureOut">
              <a:rPr lang="ru-RU" smtClean="0"/>
              <a:pPr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453F-212E-4457-84D9-BD9D16DCC13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E1D4-CB88-4CB6-B3D2-0A348E3A3468}" type="datetimeFigureOut">
              <a:rPr lang="ru-RU" smtClean="0"/>
              <a:pPr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453F-212E-4457-84D9-BD9D16DCC1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E1D4-CB88-4CB6-B3D2-0A348E3A3468}" type="datetimeFigureOut">
              <a:rPr lang="ru-RU" smtClean="0"/>
              <a:pPr/>
              <a:t>21.02.2024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453F-212E-4457-84D9-BD9D16DCC13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E1D4-CB88-4CB6-B3D2-0A348E3A3468}" type="datetimeFigureOut">
              <a:rPr lang="ru-RU" smtClean="0"/>
              <a:pPr/>
              <a:t>21.02.2024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453F-212E-4457-84D9-BD9D16DCC13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E1D4-CB88-4CB6-B3D2-0A348E3A3468}" type="datetimeFigureOut">
              <a:rPr lang="ru-RU" smtClean="0"/>
              <a:pPr/>
              <a:t>21.02.2024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453F-212E-4457-84D9-BD9D16DCC1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E1D4-CB88-4CB6-B3D2-0A348E3A3468}" type="datetimeFigureOut">
              <a:rPr lang="ru-RU" smtClean="0"/>
              <a:pPr/>
              <a:t>21.02.2024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453F-212E-4457-84D9-BD9D16DCC1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E1D4-CB88-4CB6-B3D2-0A348E3A3468}" type="datetimeFigureOut">
              <a:rPr lang="ru-RU" smtClean="0"/>
              <a:pPr/>
              <a:t>21.02.2024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453F-212E-4457-84D9-BD9D16DCC1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E1D4-CB88-4CB6-B3D2-0A348E3A3468}" type="datetimeFigureOut">
              <a:rPr lang="ru-RU" smtClean="0"/>
              <a:pPr/>
              <a:t>21.02.2024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453F-212E-4457-84D9-BD9D16DCC13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B40E1D4-CB88-4CB6-B3D2-0A348E3A3468}" type="datetimeFigureOut">
              <a:rPr lang="ru-RU" smtClean="0"/>
              <a:pPr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777453F-212E-4457-84D9-BD9D16DCC13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3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412776"/>
            <a:ext cx="77768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ИНСТРУКЦИЯ ДЛЯ СТУДЕНТОВ, ОБУЧАЮЩИХСЯ С ИСПОЛЬЗОВАНИЕМ ДОТ</a:t>
            </a:r>
            <a:endParaRPr lang="ru-RU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7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412776"/>
            <a:ext cx="8640960" cy="367240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Вы получили логин и пароль для входа в систему дистанционного обучения </a:t>
            </a:r>
            <a:r>
              <a:rPr lang="en-US" sz="2800" dirty="0" smtClean="0"/>
              <a:t>EDUCON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Сохраните их в файле или </a:t>
            </a:r>
            <a:r>
              <a:rPr lang="ru-RU" sz="2800" dirty="0" smtClean="0"/>
              <a:t>электронной </a:t>
            </a:r>
            <a:r>
              <a:rPr lang="ru-RU" sz="2800" dirty="0" smtClean="0"/>
              <a:t>почте, они выдаются Вам на весь срок учебы в колледже.</a:t>
            </a:r>
          </a:p>
          <a:p>
            <a:pPr marL="45720" indent="0">
              <a:buNone/>
            </a:pP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79612" y="404664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 обучения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2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434010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 на сайт и авторизация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884" y="1343382"/>
            <a:ext cx="673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войти в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EDUCON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удаленка.омавиат.рф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1800" y="1801060"/>
            <a:ext cx="66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В открывшемся окне введите свой логин и пароль</a:t>
            </a:r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/>
          <a:srcRect t="3490" b="13824"/>
          <a:stretch/>
        </p:blipFill>
        <p:spPr>
          <a:xfrm>
            <a:off x="794792" y="2289516"/>
            <a:ext cx="6906344" cy="4568484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 rot="11924024">
            <a:off x="6220696" y="3907721"/>
            <a:ext cx="1000132" cy="466968"/>
          </a:xfrm>
          <a:prstGeom prst="rightArrow">
            <a:avLst>
              <a:gd name="adj1" fmla="val 50000"/>
              <a:gd name="adj2" fmla="val 70041"/>
            </a:avLst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643799">
            <a:off x="3457317" y="1126748"/>
            <a:ext cx="1158340" cy="829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3489" b="10133"/>
          <a:stretch/>
        </p:blipFill>
        <p:spPr>
          <a:xfrm>
            <a:off x="467544" y="1542371"/>
            <a:ext cx="7704856" cy="49759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673838" y="28984575"/>
              <a:ext cx="0" cy="0"/>
            </p14:xfrm>
          </p:contentPart>
        </mc:Choice>
        <mc:Fallback xmlns=""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673838" y="28984575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Скругленная прямоугольная выноска 3"/>
          <p:cNvSpPr/>
          <p:nvPr/>
        </p:nvSpPr>
        <p:spPr>
          <a:xfrm>
            <a:off x="3419872" y="5589240"/>
            <a:ext cx="2808312" cy="576064"/>
          </a:xfrm>
          <a:prstGeom prst="wedgeRoundRectCallout">
            <a:avLst>
              <a:gd name="adj1" fmla="val -82999"/>
              <a:gd name="adj2" fmla="val -16620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Нажмите на название дисциплины для ее изучения</a:t>
            </a:r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81983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 успешной авторизации Вы увидите дисциплины, которые Вам предстоит изучить в ближайшее время</a:t>
            </a:r>
            <a:endParaRPr lang="ru-RU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3616" b="3616"/>
          <a:stretch/>
        </p:blipFill>
        <p:spPr>
          <a:xfrm>
            <a:off x="683568" y="1973623"/>
            <a:ext cx="6755828" cy="48843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2" y="176724"/>
            <a:ext cx="7704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Обучение в системе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EDUCON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957034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Зайдите на курсы, согласно расписания.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Нажмите на название учебной дисциплины. Оно включает в себя теоретический материал и контрольные мероприятия.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3198" b="4354"/>
          <a:stretch/>
        </p:blipFill>
        <p:spPr>
          <a:xfrm>
            <a:off x="539552" y="908720"/>
            <a:ext cx="7848872" cy="5804895"/>
          </a:xfrm>
          <a:prstGeom prst="rect">
            <a:avLst/>
          </a:prstGeom>
        </p:spPr>
      </p:pic>
      <p:sp>
        <p:nvSpPr>
          <p:cNvPr id="4" name="Скругленная прямоугольная выноска 3"/>
          <p:cNvSpPr/>
          <p:nvPr/>
        </p:nvSpPr>
        <p:spPr>
          <a:xfrm>
            <a:off x="5364088" y="3066168"/>
            <a:ext cx="2592288" cy="864096"/>
          </a:xfrm>
          <a:prstGeom prst="wedgeRoundRectCallout">
            <a:avLst>
              <a:gd name="adj1" fmla="val -85014"/>
              <a:gd name="adj2" fmla="val -5295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Нажмите на нужную Вам тему, скачайте материал и изучите его</a:t>
            </a:r>
            <a:endParaRPr lang="ru-RU" sz="1600" dirty="0"/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>
            <a:off x="213745" y="4005064"/>
            <a:ext cx="1783121" cy="1422147"/>
          </a:xfrm>
          <a:prstGeom prst="wedgeRoundRectCallout">
            <a:avLst>
              <a:gd name="adj1" fmla="val 121988"/>
              <a:gd name="adj2" fmla="val -42767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 каждом разделе дисциплины есть контрольное задание, выполните его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55576" y="92970"/>
            <a:ext cx="7721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Обучение в системе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EDUCON</a:t>
            </a:r>
          </a:p>
        </p:txBody>
      </p:sp>
    </p:spTree>
    <p:extLst>
      <p:ext uri="{BB962C8B-B14F-4D97-AF65-F5344CB8AC3E}">
        <p14:creationId xmlns:p14="http://schemas.microsoft.com/office/powerpoint/2010/main" val="187027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t="3489" b="4075"/>
          <a:stretch/>
        </p:blipFill>
        <p:spPr>
          <a:xfrm>
            <a:off x="539552" y="936039"/>
            <a:ext cx="7558445" cy="5589305"/>
          </a:xfrm>
          <a:prstGeom prst="rect">
            <a:avLst/>
          </a:prstGeom>
        </p:spPr>
      </p:pic>
      <p:sp>
        <p:nvSpPr>
          <p:cNvPr id="4" name="Скругленная прямоугольная выноска 3"/>
          <p:cNvSpPr/>
          <p:nvPr/>
        </p:nvSpPr>
        <p:spPr>
          <a:xfrm>
            <a:off x="5517765" y="4048271"/>
            <a:ext cx="3060848" cy="648072"/>
          </a:xfrm>
          <a:prstGeom prst="wedgeRoundRectCallout">
            <a:avLst>
              <a:gd name="adj1" fmla="val -84631"/>
              <a:gd name="adj2" fmla="val -4260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Отправить выполненное задание</a:t>
            </a:r>
            <a:endParaRPr lang="ru-RU" sz="1600" dirty="0"/>
          </a:p>
        </p:txBody>
      </p:sp>
      <p:pic>
        <p:nvPicPr>
          <p:cNvPr id="2052" name="Ink 4"/>
          <p:cNvPicPr>
            <a:picLocks noRot="1" noChangeAspect="1" noEditPoints="1" noChangeArrowheads="1" noChangeShapeType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4956" y="3801971"/>
            <a:ext cx="1800200" cy="31010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89674" y="228153"/>
            <a:ext cx="76476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Обучение</a:t>
            </a:r>
            <a:r>
              <a:rPr lang="ru-RU" dirty="0"/>
              <a:t> </a:t>
            </a:r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системе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EDUCON</a:t>
            </a:r>
          </a:p>
        </p:txBody>
      </p:sp>
    </p:spTree>
    <p:extLst>
      <p:ext uri="{BB962C8B-B14F-4D97-AF65-F5344CB8AC3E}">
        <p14:creationId xmlns:p14="http://schemas.microsoft.com/office/powerpoint/2010/main" val="187027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7490" b="3736"/>
          <a:stretch/>
        </p:blipFill>
        <p:spPr>
          <a:xfrm>
            <a:off x="683568" y="1268760"/>
            <a:ext cx="7502920" cy="5328592"/>
          </a:xfrm>
          <a:prstGeom prst="rect">
            <a:avLst/>
          </a:prstGeom>
        </p:spPr>
      </p:pic>
      <p:sp>
        <p:nvSpPr>
          <p:cNvPr id="4" name="Скругленная прямоугольная выноска 3"/>
          <p:cNvSpPr/>
          <p:nvPr/>
        </p:nvSpPr>
        <p:spPr>
          <a:xfrm>
            <a:off x="6372200" y="5373216"/>
            <a:ext cx="2556792" cy="864096"/>
          </a:xfrm>
          <a:prstGeom prst="wedgeRoundRectCallout">
            <a:avLst>
              <a:gd name="adj1" fmla="val -87629"/>
              <a:gd name="adj2" fmla="val -185763"/>
              <a:gd name="adj3" fmla="val 1666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Загрузите файл, отправьте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84455" y="291427"/>
            <a:ext cx="7721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Обучение в системе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EDUCON</a:t>
            </a:r>
          </a:p>
        </p:txBody>
      </p:sp>
    </p:spTree>
    <p:extLst>
      <p:ext uri="{BB962C8B-B14F-4D97-AF65-F5344CB8AC3E}">
        <p14:creationId xmlns:p14="http://schemas.microsoft.com/office/powerpoint/2010/main" val="24085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t="7526" b="4301"/>
          <a:stretch/>
        </p:blipFill>
        <p:spPr>
          <a:xfrm>
            <a:off x="582902" y="2086583"/>
            <a:ext cx="6538035" cy="4611775"/>
          </a:xfrm>
          <a:prstGeom prst="rect">
            <a:avLst/>
          </a:prstGeom>
        </p:spPr>
      </p:pic>
      <p:sp>
        <p:nvSpPr>
          <p:cNvPr id="4" name="Скругленная прямоугольная выноска 3"/>
          <p:cNvSpPr/>
          <p:nvPr/>
        </p:nvSpPr>
        <p:spPr>
          <a:xfrm>
            <a:off x="347587" y="5085184"/>
            <a:ext cx="2448272" cy="1368152"/>
          </a:xfrm>
          <a:prstGeom prst="wedgeRoundRectCallout">
            <a:avLst>
              <a:gd name="adj1" fmla="val 54297"/>
              <a:gd name="adj2" fmla="val -89713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После выполнения работы необходимо нажать на клавишу «отправка задания» и загрузить файл, сохраненный в формате </a:t>
            </a:r>
            <a:r>
              <a:rPr lang="en-US" sz="1200" dirty="0" smtClean="0"/>
              <a:t>Word </a:t>
            </a:r>
            <a:r>
              <a:rPr lang="ru-RU" sz="1200" dirty="0" smtClean="0"/>
              <a:t>или </a:t>
            </a:r>
            <a:r>
              <a:rPr lang="en-US" sz="1200" dirty="0" err="1" smtClean="0"/>
              <a:t>pdf</a:t>
            </a:r>
            <a:endParaRPr lang="ru-RU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48753" y="3645024"/>
              <a:ext cx="1763740" cy="504056"/>
            </p14:xfrm>
          </p:contentPart>
        </mc:Choice>
        <mc:Fallback xmlns=""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9392" y="3635670"/>
                <a:ext cx="1782461" cy="522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189200" y="29256038"/>
              <a:ext cx="0" cy="0"/>
            </p14:xfrm>
          </p:contentPart>
        </mc:Choice>
        <mc:Fallback xmlns=""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89200" y="29256038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454799" y="24553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Обучение в системе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7448" y="918231"/>
            <a:ext cx="783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ряде дисциплин необходимо выполнить контрольную работу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конспект или реферат. После выполнения работы необходимо нажать на клавишу «отправка задания» и загрузить работу.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4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523</TotalTime>
  <Words>203</Words>
  <Application>Microsoft Office PowerPoint</Application>
  <PresentationFormat>Экран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 ДЛЯ СТУДЕНТОВ, ОБУЧАЮЩИХСЯ С ИСПОЛЬЗОВАНИЕМ ДОТ</dc:title>
  <dc:creator>User</dc:creator>
  <cp:lastModifiedBy>Деревянкина Наталья Николаевна</cp:lastModifiedBy>
  <cp:revision>54</cp:revision>
  <dcterms:created xsi:type="dcterms:W3CDTF">2016-09-28T16:51:14Z</dcterms:created>
  <dcterms:modified xsi:type="dcterms:W3CDTF">2024-02-21T09:44:06Z</dcterms:modified>
</cp:coreProperties>
</file>