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67" r:id="rId10"/>
    <p:sldId id="257" r:id="rId11"/>
    <p:sldId id="26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ABFF"/>
    <a:srgbClr val="9999FF"/>
    <a:srgbClr val="33CCFF"/>
    <a:srgbClr val="90A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3338989"/>
            <a:ext cx="87154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как перспективный вариант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трудоустройства выпускника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DE28E13-7832-4E24-BFE0-FE2C75AF12FF}"/>
              </a:ext>
            </a:extLst>
          </p:cNvPr>
          <p:cNvSpPr/>
          <p:nvPr/>
        </p:nvSpPr>
        <p:spPr>
          <a:xfrm>
            <a:off x="899592" y="1124744"/>
            <a:ext cx="7560840" cy="1584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54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САМОЗАНЯТОСТЬ</a:t>
            </a:r>
            <a:endParaRPr lang="ru-RU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57224" y="142852"/>
            <a:ext cx="8001056" cy="16430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Вывод: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Самозанятость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это инновационная, прогрессивная возможность становления и развития выпускников и студентов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Омавиат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на рынке труда. Регистрация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самозанятости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доступна каждому выпускнику при соблюдении простых условий. Быть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самозанятым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выгодно и перспективно, как выпускнику, так и студенту.</a:t>
            </a:r>
          </a:p>
        </p:txBody>
      </p:sp>
      <p:pic>
        <p:nvPicPr>
          <p:cNvPr id="17409" name="Picture 1" descr="C:\Users\Ольга\Desktop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47438"/>
            <a:ext cx="3500462" cy="4696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50006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28662" y="142852"/>
            <a:ext cx="8001056" cy="1000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Остальные вопросы, касающиеся размера налогов </a:t>
            </a:r>
            <a:r>
              <a:rPr lang="ru-RU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самозанятых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 другую информацию можно самостоятельно изучить на портале налоговой службы.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28662" y="1357298"/>
            <a:ext cx="8001056" cy="1285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Если вам понадобится помощь в регистрации самозанятости,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вы можете обратиться в Центр содействия трудоустройству выпускников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Омавиат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который располагается в каб.339 по адресу: Ленина, 24. Тел. 31-75-17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71472" y="3143248"/>
            <a:ext cx="8286808" cy="30003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6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 ТЕБЯ ВСЁ ПОЛУЧИТСЯ!</a:t>
            </a:r>
            <a:endParaRPr lang="ru-RU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45085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b="1" i="0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Понятие </a:t>
            </a:r>
            <a:r>
              <a:rPr kumimoji="0" lang="ru-RU" b="1" i="0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самозанятости</a:t>
            </a:r>
            <a:r>
              <a:rPr kumimoji="0" lang="ru-RU" b="1" i="0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Основные преимущества.</a:t>
            </a:r>
            <a:endParaRPr kumimoji="0" lang="ru-RU" b="1" i="0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857232"/>
            <a:ext cx="8643998" cy="1571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kumimoji="0" 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Самозанятые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— люди, работающие на себя. Это могут быть как бухгалтера и логисты, повара, кондитеры и сварщики, слесари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и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станочники, водители,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IT-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специалисты и программисты, так и многие другие различные фрилансеры (Фрилансер – «свободный художник», внештатный сотрудник).</a:t>
            </a: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14338" name="Picture 2" descr="C:\Users\Ольга\Desktop\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571744"/>
            <a:ext cx="3573150" cy="4071966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4000496" y="5589240"/>
            <a:ext cx="4857784" cy="785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Самозанятость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это поддержка государства на всех этапах.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E4D4262-03BD-449D-BC73-0D9D0F7DD58D}"/>
              </a:ext>
            </a:extLst>
          </p:cNvPr>
          <p:cNvSpPr/>
          <p:nvPr/>
        </p:nvSpPr>
        <p:spPr>
          <a:xfrm>
            <a:off x="3995936" y="2636911"/>
            <a:ext cx="4857784" cy="2808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Проектирование, репетиторство, выполнение чертежей, макетов и расчетов, дизайн-разработка, ремонт и обслуживание техники, монтаж и наладка электрооборудования, кондитерское искусство и разработка рецептуры, ведение блогов и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ютуб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-каналов – всё, что ты уже умеешь, может стать первым шагом на пути к созданию и развитию успешного бизнеса.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Кто может стать </a:t>
            </a:r>
            <a:r>
              <a:rPr lang="ru-RU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самозанятым</a:t>
            </a:r>
            <a:endParaRPr lang="ru-RU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1000108"/>
            <a:ext cx="8643998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Самозанятым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может стать любой гражданин России или граждане государств граждане государств, входящих в Евразийский экономический союз (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Беларусь,Казахстан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Армения,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Кыргызская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Республика).</a:t>
            </a:r>
            <a:endParaRPr lang="ru-RU" dirty="0"/>
          </a:p>
        </p:txBody>
      </p:sp>
      <p:pic>
        <p:nvPicPr>
          <p:cNvPr id="18436" name="Picture 4" descr="C:\Users\Ольга\Desktop\zcZ85psahr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2357430"/>
            <a:ext cx="8613975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С какого возраста </a:t>
            </a:r>
            <a:r>
              <a:rPr lang="ru-RU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можно стать самозанятым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857232"/>
            <a:ext cx="8643998" cy="785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Самозанятым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можно стать как с 18 лет, так и до совершеннолетия, с 14 лет.</a:t>
            </a:r>
          </a:p>
        </p:txBody>
      </p:sp>
      <p:pic>
        <p:nvPicPr>
          <p:cNvPr id="19458" name="Picture 2" descr="C:\Users\Ольга\Desktop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857364"/>
            <a:ext cx="4467216" cy="4467216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4929190" y="1928802"/>
            <a:ext cx="3857652" cy="3857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Для несовершеннолетних, т.е. не достигших 18 лет, поставлены особые условия: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родители или другие законные представители должны дать письменное разрешение на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самозанятость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несовершеннолетний вступает в брак;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признаётся полностью дееспособным по решению органа опеки и попечительства или по решению суда.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Нужно ли регистрировать ИП, чтобы стать </a:t>
            </a:r>
            <a:r>
              <a:rPr lang="ru-RU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самозанятым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857232"/>
            <a:ext cx="8643998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Нет, закон этого не требует. Но из этого правила есть исключения.</a:t>
            </a:r>
          </a:p>
        </p:txBody>
      </p:sp>
      <p:pic>
        <p:nvPicPr>
          <p:cNvPr id="20482" name="Picture 2" descr="C:\Users\Ольга\Desktop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643998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Как зарегистрироваться </a:t>
            </a:r>
            <a:r>
              <a:rPr lang="ru-RU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самозанятым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14282" y="1071546"/>
            <a:ext cx="8715436" cy="1428760"/>
          </a:xfrm>
          <a:prstGeom prst="roundRect">
            <a:avLst/>
          </a:prstGeom>
          <a:solidFill>
            <a:srgbClr val="ABAB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1) зайдите на сайт налоговой службы в любом браузере по ссылке </a:t>
            </a:r>
            <a:r>
              <a:rPr kumimoji="0" lang="ru-RU" sz="20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lknpd.nalog.ru</a:t>
            </a:r>
            <a:r>
              <a:rPr kumimoji="0" lang="ru-RU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(по этой же ссылке располагается информация об условиях </a:t>
            </a:r>
            <a:r>
              <a:rPr kumimoji="0" lang="ru-RU" sz="20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самозанятости</a:t>
            </a:r>
            <a:r>
              <a:rPr kumimoji="0" lang="ru-RU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).</a:t>
            </a:r>
            <a:endParaRPr kumimoji="0" lang="ru-RU" sz="20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14282" y="2714620"/>
            <a:ext cx="8715436" cy="1071570"/>
          </a:xfrm>
          <a:prstGeom prst="roundRect">
            <a:avLst/>
          </a:prstGeom>
          <a:solidFill>
            <a:srgbClr val="ABAB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2) используйте мобильное приложение «Мой налог».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14282" y="4071942"/>
            <a:ext cx="8715436" cy="1428760"/>
          </a:xfrm>
          <a:prstGeom prst="roundRect">
            <a:avLst/>
          </a:prstGeom>
          <a:solidFill>
            <a:srgbClr val="ABAB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3) воспользуйтесь предложением вашего банка – сейчас многие финансовые организации предлагают регистрироваться через их мобильные приложения.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6. Вопросы, возникающие при регистрации.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14282" y="857232"/>
            <a:ext cx="828680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Какой регион указывать при регистрации?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Тот, в котором вы ведёте деятельность. 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14282" y="1857364"/>
            <a:ext cx="828680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Нужно ли обязательно открывать счёт?</a:t>
            </a:r>
          </a:p>
          <a:p>
            <a:pPr algn="just"/>
            <a:r>
              <a:rPr 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Законом не предусматривается открытие расчётного счёта.</a:t>
            </a:r>
          </a:p>
        </p:txBody>
      </p:sp>
      <p:pic>
        <p:nvPicPr>
          <p:cNvPr id="22531" name="Picture 3" descr="C:\Users\Ольга\Desktop\Samozanyaty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2863301"/>
            <a:ext cx="8143932" cy="38556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7. НАЛОГИ САМОЗАНЯТЫХ.</a:t>
            </a:r>
          </a:p>
        </p:txBody>
      </p:sp>
      <p:pic>
        <p:nvPicPr>
          <p:cNvPr id="24578" name="Picture 2" descr="C:\Users\Ольга\Desktop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03574"/>
            <a:ext cx="8572560" cy="4743483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285720" y="857232"/>
            <a:ext cx="8572560" cy="10715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Налоговый бонус для </a:t>
            </a:r>
            <a:r>
              <a:rPr lang="ru-RU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самозанятых</a:t>
            </a:r>
            <a:r>
              <a:rPr lang="ru-RU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это 10 тыс. рублей, которые выдают каждому вновь зарегистрированному </a:t>
            </a:r>
            <a:r>
              <a:rPr lang="ru-RU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самозанятому</a:t>
            </a:r>
            <a:r>
              <a:rPr lang="ru-RU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на то, чтобы уплачивать налог. Он уменьшает ставку по налогу с 4 % до 3%.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ru-RU" b="1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Самозанятые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получают медицинскую помощь по полису.</a:t>
            </a:r>
          </a:p>
        </p:txBody>
      </p:sp>
      <p:pic>
        <p:nvPicPr>
          <p:cNvPr id="25604" name="Picture 4" descr="C:\Users\Ольга\Desktop\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73451"/>
            <a:ext cx="7429552" cy="464347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285720" y="928670"/>
            <a:ext cx="7429552" cy="8572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 вот на оплачиваемом больничном и получать пособия в связи материнством </a:t>
            </a:r>
            <a:r>
              <a:rPr lang="ru-RU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самозанятые</a:t>
            </a:r>
            <a:r>
              <a:rPr lang="ru-RU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не могут. Этим занимается Фонд социального страхования, а в него отчисления не идут.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546</Words>
  <Application>Microsoft Office PowerPoint</Application>
  <PresentationFormat>Экран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Ольга</dc:creator>
  <cp:lastModifiedBy>Липовская Ольга Владимировна</cp:lastModifiedBy>
  <cp:revision>23</cp:revision>
  <dcterms:created xsi:type="dcterms:W3CDTF">2022-02-06T11:22:49Z</dcterms:created>
  <dcterms:modified xsi:type="dcterms:W3CDTF">2022-06-15T08:57:56Z</dcterms:modified>
</cp:coreProperties>
</file>