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7" r:id="rId6"/>
    <p:sldId id="278" r:id="rId7"/>
    <p:sldId id="279" r:id="rId8"/>
    <p:sldId id="281" r:id="rId9"/>
    <p:sldId id="282" r:id="rId10"/>
    <p:sldId id="283" r:id="rId11"/>
    <p:sldId id="284" r:id="rId12"/>
    <p:sldId id="285" r:id="rId13"/>
    <p:sldId id="286" r:id="rId14"/>
  </p:sldIdLst>
  <p:sldSz cx="12192000" cy="6858000"/>
  <p:notesSz cx="6797675" cy="9926638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72F265-9104-459C-8969-734E80ABAA5C}" type="doc">
      <dgm:prSet loTypeId="urn:microsoft.com/office/officeart/2005/8/layout/process1" loCatId="process" qsTypeId="urn:microsoft.com/office/officeart/2005/8/quickstyle/simple1" qsCatId="simple" csTypeId="urn:microsoft.com/office/officeart/2005/8/colors/accent2_1" csCatId="accent2" phldr="1"/>
      <dgm:spPr/>
    </dgm:pt>
    <dgm:pt modelId="{0B9E18A0-794D-4270-A907-AA4EE9C30FAB}">
      <dgm:prSet phldrT="[Текст]" custT="1"/>
      <dgm:spPr/>
      <dgm:t>
        <a:bodyPr/>
        <a:lstStyle/>
        <a:p>
          <a:r>
            <a:rPr lang="ru-RU" sz="3200" b="1" smtClean="0"/>
            <a:t>Школьник, родители школьника</a:t>
          </a:r>
          <a:endParaRPr lang="ru-RU" sz="3200" b="1" dirty="0"/>
        </a:p>
      </dgm:t>
    </dgm:pt>
    <dgm:pt modelId="{A2BA149D-30D7-4D2F-9DBD-556E1C5113BC}" type="parTrans" cxnId="{64C71483-4CD9-4ACA-8704-EB7226706C38}">
      <dgm:prSet/>
      <dgm:spPr/>
      <dgm:t>
        <a:bodyPr/>
        <a:lstStyle/>
        <a:p>
          <a:endParaRPr lang="ru-RU" sz="3200" b="1">
            <a:solidFill>
              <a:schemeClr val="tx1"/>
            </a:solidFill>
          </a:endParaRPr>
        </a:p>
      </dgm:t>
    </dgm:pt>
    <dgm:pt modelId="{1E91A6E8-21CB-489A-A280-D96B6EBE0EB6}" type="sibTrans" cxnId="{64C71483-4CD9-4ACA-8704-EB7226706C38}">
      <dgm:prSet custT="1"/>
      <dgm:spPr/>
      <dgm:t>
        <a:bodyPr/>
        <a:lstStyle/>
        <a:p>
          <a:endParaRPr lang="ru-RU" sz="3200" b="1">
            <a:solidFill>
              <a:schemeClr val="tx1"/>
            </a:solidFill>
          </a:endParaRPr>
        </a:p>
      </dgm:t>
    </dgm:pt>
    <dgm:pt modelId="{A063E7AA-07E9-4AEC-B7AF-1E77A6B516EA}">
      <dgm:prSet phldrT="[Текст]" custT="1"/>
      <dgm:spPr/>
      <dgm:t>
        <a:bodyPr/>
        <a:lstStyle/>
        <a:p>
          <a:r>
            <a:rPr lang="ru-RU" sz="3200" b="1" smtClean="0"/>
            <a:t>Работодатель</a:t>
          </a:r>
          <a:endParaRPr lang="ru-RU" sz="3200" b="1" dirty="0"/>
        </a:p>
      </dgm:t>
    </dgm:pt>
    <dgm:pt modelId="{31A8042C-BE07-486B-93A2-5AFF763F9660}" type="parTrans" cxnId="{9F9AF890-E163-483A-A9CF-EB791E290DC7}">
      <dgm:prSet/>
      <dgm:spPr/>
      <dgm:t>
        <a:bodyPr/>
        <a:lstStyle/>
        <a:p>
          <a:endParaRPr lang="ru-RU" sz="3200" b="1">
            <a:solidFill>
              <a:schemeClr val="tx1"/>
            </a:solidFill>
          </a:endParaRPr>
        </a:p>
      </dgm:t>
    </dgm:pt>
    <dgm:pt modelId="{F26636BC-C02D-405D-9A38-E363B6D69994}" type="sibTrans" cxnId="{9F9AF890-E163-483A-A9CF-EB791E290DC7}">
      <dgm:prSet custT="1"/>
      <dgm:spPr/>
      <dgm:t>
        <a:bodyPr/>
        <a:lstStyle/>
        <a:p>
          <a:endParaRPr lang="ru-RU" sz="3200" b="1">
            <a:solidFill>
              <a:schemeClr val="tx1"/>
            </a:solidFill>
          </a:endParaRPr>
        </a:p>
      </dgm:t>
    </dgm:pt>
    <dgm:pt modelId="{B30856E1-9626-4C55-9C20-6DDACC117110}">
      <dgm:prSet phldrT="[Текст]" custT="1"/>
      <dgm:spPr/>
      <dgm:t>
        <a:bodyPr/>
        <a:lstStyle/>
        <a:p>
          <a:r>
            <a:rPr lang="ru-RU" sz="3200" b="1" smtClean="0"/>
            <a:t>Колледж</a:t>
          </a:r>
          <a:endParaRPr lang="ru-RU" sz="3200" b="1" dirty="0"/>
        </a:p>
      </dgm:t>
    </dgm:pt>
    <dgm:pt modelId="{EB029B5F-0430-41AF-A88D-489EE2077C55}" type="parTrans" cxnId="{3392A82D-293A-40A8-8300-94F2B44630A7}">
      <dgm:prSet/>
      <dgm:spPr/>
      <dgm:t>
        <a:bodyPr/>
        <a:lstStyle/>
        <a:p>
          <a:endParaRPr lang="ru-RU" sz="3200" b="1">
            <a:solidFill>
              <a:schemeClr val="tx1"/>
            </a:solidFill>
          </a:endParaRPr>
        </a:p>
      </dgm:t>
    </dgm:pt>
    <dgm:pt modelId="{DC484A7F-34C0-465E-BB2F-3B84C7A0021D}" type="sibTrans" cxnId="{3392A82D-293A-40A8-8300-94F2B44630A7}">
      <dgm:prSet/>
      <dgm:spPr/>
      <dgm:t>
        <a:bodyPr/>
        <a:lstStyle/>
        <a:p>
          <a:endParaRPr lang="ru-RU" sz="3200" b="1">
            <a:solidFill>
              <a:schemeClr val="tx1"/>
            </a:solidFill>
          </a:endParaRPr>
        </a:p>
      </dgm:t>
    </dgm:pt>
    <dgm:pt modelId="{E386E6EA-4526-4162-A7E6-55F1CCB9792F}" type="pres">
      <dgm:prSet presAssocID="{FF72F265-9104-459C-8969-734E80ABAA5C}" presName="Name0" presStyleCnt="0">
        <dgm:presLayoutVars>
          <dgm:dir/>
          <dgm:resizeHandles val="exact"/>
        </dgm:presLayoutVars>
      </dgm:prSet>
      <dgm:spPr/>
    </dgm:pt>
    <dgm:pt modelId="{36B9DFAC-8ACE-4CEB-9E27-D841FF0E9702}" type="pres">
      <dgm:prSet presAssocID="{0B9E18A0-794D-4270-A907-AA4EE9C30FA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83BD759-2A21-4412-8C48-4D927F7EA502}" type="pres">
      <dgm:prSet presAssocID="{1E91A6E8-21CB-489A-A280-D96B6EBE0EB6}" presName="sibTrans" presStyleLbl="sibTrans2D1" presStyleIdx="0" presStyleCnt="2"/>
      <dgm:spPr/>
      <dgm:t>
        <a:bodyPr/>
        <a:lstStyle/>
        <a:p>
          <a:endParaRPr lang="ru-RU"/>
        </a:p>
      </dgm:t>
    </dgm:pt>
    <dgm:pt modelId="{5E1588DB-BB0C-4FBC-B907-023E11D4D5A7}" type="pres">
      <dgm:prSet presAssocID="{1E91A6E8-21CB-489A-A280-D96B6EBE0EB6}" presName="connectorText" presStyleLbl="sibTrans2D1" presStyleIdx="0" presStyleCnt="2"/>
      <dgm:spPr/>
      <dgm:t>
        <a:bodyPr/>
        <a:lstStyle/>
        <a:p>
          <a:endParaRPr lang="ru-RU"/>
        </a:p>
      </dgm:t>
    </dgm:pt>
    <dgm:pt modelId="{582AC0CF-BF2F-4A2C-928E-437B93685F8F}" type="pres">
      <dgm:prSet presAssocID="{A063E7AA-07E9-4AEC-B7AF-1E77A6B516E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1D7581D-E0EA-4B23-A01D-48D298062C77}" type="pres">
      <dgm:prSet presAssocID="{F26636BC-C02D-405D-9A38-E363B6D69994}" presName="sibTrans" presStyleLbl="sibTrans2D1" presStyleIdx="1" presStyleCnt="2"/>
      <dgm:spPr/>
      <dgm:t>
        <a:bodyPr/>
        <a:lstStyle/>
        <a:p>
          <a:endParaRPr lang="ru-RU"/>
        </a:p>
      </dgm:t>
    </dgm:pt>
    <dgm:pt modelId="{5B2B340E-9C77-48BA-88B5-80A487C2AA38}" type="pres">
      <dgm:prSet presAssocID="{F26636BC-C02D-405D-9A38-E363B6D69994}" presName="connectorText" presStyleLbl="sibTrans2D1" presStyleIdx="1" presStyleCnt="2"/>
      <dgm:spPr/>
      <dgm:t>
        <a:bodyPr/>
        <a:lstStyle/>
        <a:p>
          <a:endParaRPr lang="ru-RU"/>
        </a:p>
      </dgm:t>
    </dgm:pt>
    <dgm:pt modelId="{678FB4F7-5030-4619-BCF2-223016D9E897}" type="pres">
      <dgm:prSet presAssocID="{B30856E1-9626-4C55-9C20-6DDACC11711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1E3A7A1-B596-4BDA-B5D6-E002738C227A}" type="presOf" srcId="{FF72F265-9104-459C-8969-734E80ABAA5C}" destId="{E386E6EA-4526-4162-A7E6-55F1CCB9792F}" srcOrd="0" destOrd="0" presId="urn:microsoft.com/office/officeart/2005/8/layout/process1"/>
    <dgm:cxn modelId="{B67F1B8F-EEFF-4C2E-9121-B8369FFA9F96}" type="presOf" srcId="{F26636BC-C02D-405D-9A38-E363B6D69994}" destId="{5B2B340E-9C77-48BA-88B5-80A487C2AA38}" srcOrd="1" destOrd="0" presId="urn:microsoft.com/office/officeart/2005/8/layout/process1"/>
    <dgm:cxn modelId="{2D867BAC-B8BE-4A5E-8B97-078ECCF6B8E1}" type="presOf" srcId="{1E91A6E8-21CB-489A-A280-D96B6EBE0EB6}" destId="{5E1588DB-BB0C-4FBC-B907-023E11D4D5A7}" srcOrd="1" destOrd="0" presId="urn:microsoft.com/office/officeart/2005/8/layout/process1"/>
    <dgm:cxn modelId="{7E0A18E6-1D37-4E29-BF3F-DC4ED22EFCE2}" type="presOf" srcId="{F26636BC-C02D-405D-9A38-E363B6D69994}" destId="{41D7581D-E0EA-4B23-A01D-48D298062C77}" srcOrd="0" destOrd="0" presId="urn:microsoft.com/office/officeart/2005/8/layout/process1"/>
    <dgm:cxn modelId="{64C71483-4CD9-4ACA-8704-EB7226706C38}" srcId="{FF72F265-9104-459C-8969-734E80ABAA5C}" destId="{0B9E18A0-794D-4270-A907-AA4EE9C30FAB}" srcOrd="0" destOrd="0" parTransId="{A2BA149D-30D7-4D2F-9DBD-556E1C5113BC}" sibTransId="{1E91A6E8-21CB-489A-A280-D96B6EBE0EB6}"/>
    <dgm:cxn modelId="{9F9AF890-E163-483A-A9CF-EB791E290DC7}" srcId="{FF72F265-9104-459C-8969-734E80ABAA5C}" destId="{A063E7AA-07E9-4AEC-B7AF-1E77A6B516EA}" srcOrd="1" destOrd="0" parTransId="{31A8042C-BE07-486B-93A2-5AFF763F9660}" sibTransId="{F26636BC-C02D-405D-9A38-E363B6D69994}"/>
    <dgm:cxn modelId="{3392A82D-293A-40A8-8300-94F2B44630A7}" srcId="{FF72F265-9104-459C-8969-734E80ABAA5C}" destId="{B30856E1-9626-4C55-9C20-6DDACC117110}" srcOrd="2" destOrd="0" parTransId="{EB029B5F-0430-41AF-A88D-489EE2077C55}" sibTransId="{DC484A7F-34C0-465E-BB2F-3B84C7A0021D}"/>
    <dgm:cxn modelId="{D4E9909C-E7E8-45BB-ACEB-6F32A88A4D84}" type="presOf" srcId="{1E91A6E8-21CB-489A-A280-D96B6EBE0EB6}" destId="{E83BD759-2A21-4412-8C48-4D927F7EA502}" srcOrd="0" destOrd="0" presId="urn:microsoft.com/office/officeart/2005/8/layout/process1"/>
    <dgm:cxn modelId="{BB92D2AE-A6E2-477E-8ECC-976D8124A53E}" type="presOf" srcId="{A063E7AA-07E9-4AEC-B7AF-1E77A6B516EA}" destId="{582AC0CF-BF2F-4A2C-928E-437B93685F8F}" srcOrd="0" destOrd="0" presId="urn:microsoft.com/office/officeart/2005/8/layout/process1"/>
    <dgm:cxn modelId="{C56B60CE-F526-4635-B90A-76E364AA4025}" type="presOf" srcId="{0B9E18A0-794D-4270-A907-AA4EE9C30FAB}" destId="{36B9DFAC-8ACE-4CEB-9E27-D841FF0E9702}" srcOrd="0" destOrd="0" presId="urn:microsoft.com/office/officeart/2005/8/layout/process1"/>
    <dgm:cxn modelId="{AF57C98F-B699-40CD-85C0-3B029876E602}" type="presOf" srcId="{B30856E1-9626-4C55-9C20-6DDACC117110}" destId="{678FB4F7-5030-4619-BCF2-223016D9E897}" srcOrd="0" destOrd="0" presId="urn:microsoft.com/office/officeart/2005/8/layout/process1"/>
    <dgm:cxn modelId="{9D40245D-382E-4619-8D88-095765FA7208}" type="presParOf" srcId="{E386E6EA-4526-4162-A7E6-55F1CCB9792F}" destId="{36B9DFAC-8ACE-4CEB-9E27-D841FF0E9702}" srcOrd="0" destOrd="0" presId="urn:microsoft.com/office/officeart/2005/8/layout/process1"/>
    <dgm:cxn modelId="{23B4ECB0-EE75-4217-B4AD-5AB91C8350B5}" type="presParOf" srcId="{E386E6EA-4526-4162-A7E6-55F1CCB9792F}" destId="{E83BD759-2A21-4412-8C48-4D927F7EA502}" srcOrd="1" destOrd="0" presId="urn:microsoft.com/office/officeart/2005/8/layout/process1"/>
    <dgm:cxn modelId="{7C0DBA14-81F3-4B32-9643-381E8F4D55F3}" type="presParOf" srcId="{E83BD759-2A21-4412-8C48-4D927F7EA502}" destId="{5E1588DB-BB0C-4FBC-B907-023E11D4D5A7}" srcOrd="0" destOrd="0" presId="urn:microsoft.com/office/officeart/2005/8/layout/process1"/>
    <dgm:cxn modelId="{8761F822-178E-4459-9995-521F2C44EAE2}" type="presParOf" srcId="{E386E6EA-4526-4162-A7E6-55F1CCB9792F}" destId="{582AC0CF-BF2F-4A2C-928E-437B93685F8F}" srcOrd="2" destOrd="0" presId="urn:microsoft.com/office/officeart/2005/8/layout/process1"/>
    <dgm:cxn modelId="{A7EFA7DB-8D14-4B4B-873A-EDFF231DF8F4}" type="presParOf" srcId="{E386E6EA-4526-4162-A7E6-55F1CCB9792F}" destId="{41D7581D-E0EA-4B23-A01D-48D298062C77}" srcOrd="3" destOrd="0" presId="urn:microsoft.com/office/officeart/2005/8/layout/process1"/>
    <dgm:cxn modelId="{43A8A212-45C4-4076-83D7-8705CA959DD9}" type="presParOf" srcId="{41D7581D-E0EA-4B23-A01D-48D298062C77}" destId="{5B2B340E-9C77-48BA-88B5-80A487C2AA38}" srcOrd="0" destOrd="0" presId="urn:microsoft.com/office/officeart/2005/8/layout/process1"/>
    <dgm:cxn modelId="{7C709CD0-C111-41BB-BA6A-7BDD3B022A93}" type="presParOf" srcId="{E386E6EA-4526-4162-A7E6-55F1CCB9792F}" destId="{678FB4F7-5030-4619-BCF2-223016D9E89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72F265-9104-459C-8969-734E80ABAA5C}" type="doc">
      <dgm:prSet loTypeId="urn:microsoft.com/office/officeart/2005/8/layout/process1" loCatId="process" qsTypeId="urn:microsoft.com/office/officeart/2005/8/quickstyle/simple1" qsCatId="simple" csTypeId="urn:microsoft.com/office/officeart/2005/8/colors/accent1_1" csCatId="accent1" phldr="1"/>
      <dgm:spPr/>
    </dgm:pt>
    <dgm:pt modelId="{0B9E18A0-794D-4270-A907-AA4EE9C30FAB}">
      <dgm:prSet phldrT="[Текст]" custT="1"/>
      <dgm:spPr/>
      <dgm:t>
        <a:bodyPr/>
        <a:lstStyle/>
        <a:p>
          <a:r>
            <a:rPr lang="ru-RU" sz="3200" b="1" smtClean="0"/>
            <a:t>Абитуриент</a:t>
          </a:r>
          <a:endParaRPr lang="ru-RU" sz="3200" b="1" dirty="0"/>
        </a:p>
      </dgm:t>
    </dgm:pt>
    <dgm:pt modelId="{A2BA149D-30D7-4D2F-9DBD-556E1C5113BC}" type="parTrans" cxnId="{64C71483-4CD9-4ACA-8704-EB7226706C38}">
      <dgm:prSet/>
      <dgm:spPr/>
      <dgm:t>
        <a:bodyPr/>
        <a:lstStyle/>
        <a:p>
          <a:endParaRPr lang="ru-RU" sz="3200" b="1">
            <a:solidFill>
              <a:srgbClr val="002060"/>
            </a:solidFill>
          </a:endParaRPr>
        </a:p>
      </dgm:t>
    </dgm:pt>
    <dgm:pt modelId="{1E91A6E8-21CB-489A-A280-D96B6EBE0EB6}" type="sibTrans" cxnId="{64C71483-4CD9-4ACA-8704-EB7226706C38}">
      <dgm:prSet custT="1"/>
      <dgm:spPr/>
      <dgm:t>
        <a:bodyPr/>
        <a:lstStyle/>
        <a:p>
          <a:endParaRPr lang="ru-RU" sz="3200" b="1">
            <a:solidFill>
              <a:srgbClr val="002060"/>
            </a:solidFill>
          </a:endParaRPr>
        </a:p>
      </dgm:t>
    </dgm:pt>
    <dgm:pt modelId="{A063E7AA-07E9-4AEC-B7AF-1E77A6B516EA}">
      <dgm:prSet phldrT="[Текст]" custT="1"/>
      <dgm:spPr/>
      <dgm:t>
        <a:bodyPr/>
        <a:lstStyle/>
        <a:p>
          <a:r>
            <a:rPr lang="ru-RU" sz="3200" b="1" smtClean="0"/>
            <a:t>Колледж</a:t>
          </a:r>
          <a:endParaRPr lang="ru-RU" sz="3200" b="1" dirty="0"/>
        </a:p>
      </dgm:t>
    </dgm:pt>
    <dgm:pt modelId="{31A8042C-BE07-486B-93A2-5AFF763F9660}" type="parTrans" cxnId="{9F9AF890-E163-483A-A9CF-EB791E290DC7}">
      <dgm:prSet/>
      <dgm:spPr/>
      <dgm:t>
        <a:bodyPr/>
        <a:lstStyle/>
        <a:p>
          <a:endParaRPr lang="ru-RU" sz="3200" b="1">
            <a:solidFill>
              <a:srgbClr val="002060"/>
            </a:solidFill>
          </a:endParaRPr>
        </a:p>
      </dgm:t>
    </dgm:pt>
    <dgm:pt modelId="{F26636BC-C02D-405D-9A38-E363B6D69994}" type="sibTrans" cxnId="{9F9AF890-E163-483A-A9CF-EB791E290DC7}">
      <dgm:prSet custT="1"/>
      <dgm:spPr/>
      <dgm:t>
        <a:bodyPr/>
        <a:lstStyle/>
        <a:p>
          <a:endParaRPr lang="ru-RU" sz="3200" b="1">
            <a:solidFill>
              <a:srgbClr val="002060"/>
            </a:solidFill>
          </a:endParaRPr>
        </a:p>
      </dgm:t>
    </dgm:pt>
    <dgm:pt modelId="{B30856E1-9626-4C55-9C20-6DDACC117110}">
      <dgm:prSet phldrT="[Текст]" custT="1"/>
      <dgm:spPr/>
      <dgm:t>
        <a:bodyPr/>
        <a:lstStyle/>
        <a:p>
          <a:r>
            <a:rPr lang="ru-RU" sz="3200" b="1" smtClean="0"/>
            <a:t>Работодатель</a:t>
          </a:r>
          <a:endParaRPr lang="ru-RU" sz="3200" b="1" dirty="0"/>
        </a:p>
      </dgm:t>
    </dgm:pt>
    <dgm:pt modelId="{EB029B5F-0430-41AF-A88D-489EE2077C55}" type="parTrans" cxnId="{3392A82D-293A-40A8-8300-94F2B44630A7}">
      <dgm:prSet/>
      <dgm:spPr/>
      <dgm:t>
        <a:bodyPr/>
        <a:lstStyle/>
        <a:p>
          <a:endParaRPr lang="ru-RU" sz="3200" b="1">
            <a:solidFill>
              <a:srgbClr val="002060"/>
            </a:solidFill>
          </a:endParaRPr>
        </a:p>
      </dgm:t>
    </dgm:pt>
    <dgm:pt modelId="{DC484A7F-34C0-465E-BB2F-3B84C7A0021D}" type="sibTrans" cxnId="{3392A82D-293A-40A8-8300-94F2B44630A7}">
      <dgm:prSet/>
      <dgm:spPr/>
      <dgm:t>
        <a:bodyPr/>
        <a:lstStyle/>
        <a:p>
          <a:endParaRPr lang="ru-RU" sz="3200" b="1">
            <a:solidFill>
              <a:srgbClr val="002060"/>
            </a:solidFill>
          </a:endParaRPr>
        </a:p>
      </dgm:t>
    </dgm:pt>
    <dgm:pt modelId="{E386E6EA-4526-4162-A7E6-55F1CCB9792F}" type="pres">
      <dgm:prSet presAssocID="{FF72F265-9104-459C-8969-734E80ABAA5C}" presName="Name0" presStyleCnt="0">
        <dgm:presLayoutVars>
          <dgm:dir/>
          <dgm:resizeHandles val="exact"/>
        </dgm:presLayoutVars>
      </dgm:prSet>
      <dgm:spPr/>
    </dgm:pt>
    <dgm:pt modelId="{36B9DFAC-8ACE-4CEB-9E27-D841FF0E9702}" type="pres">
      <dgm:prSet presAssocID="{0B9E18A0-794D-4270-A907-AA4EE9C30FA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83BD759-2A21-4412-8C48-4D927F7EA502}" type="pres">
      <dgm:prSet presAssocID="{1E91A6E8-21CB-489A-A280-D96B6EBE0EB6}" presName="sibTrans" presStyleLbl="sibTrans2D1" presStyleIdx="0" presStyleCnt="2"/>
      <dgm:spPr/>
      <dgm:t>
        <a:bodyPr/>
        <a:lstStyle/>
        <a:p>
          <a:endParaRPr lang="ru-RU"/>
        </a:p>
      </dgm:t>
    </dgm:pt>
    <dgm:pt modelId="{5E1588DB-BB0C-4FBC-B907-023E11D4D5A7}" type="pres">
      <dgm:prSet presAssocID="{1E91A6E8-21CB-489A-A280-D96B6EBE0EB6}" presName="connectorText" presStyleLbl="sibTrans2D1" presStyleIdx="0" presStyleCnt="2"/>
      <dgm:spPr/>
      <dgm:t>
        <a:bodyPr/>
        <a:lstStyle/>
        <a:p>
          <a:endParaRPr lang="ru-RU"/>
        </a:p>
      </dgm:t>
    </dgm:pt>
    <dgm:pt modelId="{582AC0CF-BF2F-4A2C-928E-437B93685F8F}" type="pres">
      <dgm:prSet presAssocID="{A063E7AA-07E9-4AEC-B7AF-1E77A6B516E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1D7581D-E0EA-4B23-A01D-48D298062C77}" type="pres">
      <dgm:prSet presAssocID="{F26636BC-C02D-405D-9A38-E363B6D69994}" presName="sibTrans" presStyleLbl="sibTrans2D1" presStyleIdx="1" presStyleCnt="2"/>
      <dgm:spPr/>
      <dgm:t>
        <a:bodyPr/>
        <a:lstStyle/>
        <a:p>
          <a:endParaRPr lang="ru-RU"/>
        </a:p>
      </dgm:t>
    </dgm:pt>
    <dgm:pt modelId="{5B2B340E-9C77-48BA-88B5-80A487C2AA38}" type="pres">
      <dgm:prSet presAssocID="{F26636BC-C02D-405D-9A38-E363B6D69994}" presName="connectorText" presStyleLbl="sibTrans2D1" presStyleIdx="1" presStyleCnt="2"/>
      <dgm:spPr/>
      <dgm:t>
        <a:bodyPr/>
        <a:lstStyle/>
        <a:p>
          <a:endParaRPr lang="ru-RU"/>
        </a:p>
      </dgm:t>
    </dgm:pt>
    <dgm:pt modelId="{678FB4F7-5030-4619-BCF2-223016D9E897}" type="pres">
      <dgm:prSet presAssocID="{B30856E1-9626-4C55-9C20-6DDACC11711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1E3A7A1-B596-4BDA-B5D6-E002738C227A}" type="presOf" srcId="{FF72F265-9104-459C-8969-734E80ABAA5C}" destId="{E386E6EA-4526-4162-A7E6-55F1CCB9792F}" srcOrd="0" destOrd="0" presId="urn:microsoft.com/office/officeart/2005/8/layout/process1"/>
    <dgm:cxn modelId="{B67F1B8F-EEFF-4C2E-9121-B8369FFA9F96}" type="presOf" srcId="{F26636BC-C02D-405D-9A38-E363B6D69994}" destId="{5B2B340E-9C77-48BA-88B5-80A487C2AA38}" srcOrd="1" destOrd="0" presId="urn:microsoft.com/office/officeart/2005/8/layout/process1"/>
    <dgm:cxn modelId="{2D867BAC-B8BE-4A5E-8B97-078ECCF6B8E1}" type="presOf" srcId="{1E91A6E8-21CB-489A-A280-D96B6EBE0EB6}" destId="{5E1588DB-BB0C-4FBC-B907-023E11D4D5A7}" srcOrd="1" destOrd="0" presId="urn:microsoft.com/office/officeart/2005/8/layout/process1"/>
    <dgm:cxn modelId="{7E0A18E6-1D37-4E29-BF3F-DC4ED22EFCE2}" type="presOf" srcId="{F26636BC-C02D-405D-9A38-E363B6D69994}" destId="{41D7581D-E0EA-4B23-A01D-48D298062C77}" srcOrd="0" destOrd="0" presId="urn:microsoft.com/office/officeart/2005/8/layout/process1"/>
    <dgm:cxn modelId="{64C71483-4CD9-4ACA-8704-EB7226706C38}" srcId="{FF72F265-9104-459C-8969-734E80ABAA5C}" destId="{0B9E18A0-794D-4270-A907-AA4EE9C30FAB}" srcOrd="0" destOrd="0" parTransId="{A2BA149D-30D7-4D2F-9DBD-556E1C5113BC}" sibTransId="{1E91A6E8-21CB-489A-A280-D96B6EBE0EB6}"/>
    <dgm:cxn modelId="{9F9AF890-E163-483A-A9CF-EB791E290DC7}" srcId="{FF72F265-9104-459C-8969-734E80ABAA5C}" destId="{A063E7AA-07E9-4AEC-B7AF-1E77A6B516EA}" srcOrd="1" destOrd="0" parTransId="{31A8042C-BE07-486B-93A2-5AFF763F9660}" sibTransId="{F26636BC-C02D-405D-9A38-E363B6D69994}"/>
    <dgm:cxn modelId="{D4E9909C-E7E8-45BB-ACEB-6F32A88A4D84}" type="presOf" srcId="{1E91A6E8-21CB-489A-A280-D96B6EBE0EB6}" destId="{E83BD759-2A21-4412-8C48-4D927F7EA502}" srcOrd="0" destOrd="0" presId="urn:microsoft.com/office/officeart/2005/8/layout/process1"/>
    <dgm:cxn modelId="{3392A82D-293A-40A8-8300-94F2B44630A7}" srcId="{FF72F265-9104-459C-8969-734E80ABAA5C}" destId="{B30856E1-9626-4C55-9C20-6DDACC117110}" srcOrd="2" destOrd="0" parTransId="{EB029B5F-0430-41AF-A88D-489EE2077C55}" sibTransId="{DC484A7F-34C0-465E-BB2F-3B84C7A0021D}"/>
    <dgm:cxn modelId="{BB92D2AE-A6E2-477E-8ECC-976D8124A53E}" type="presOf" srcId="{A063E7AA-07E9-4AEC-B7AF-1E77A6B516EA}" destId="{582AC0CF-BF2F-4A2C-928E-437B93685F8F}" srcOrd="0" destOrd="0" presId="urn:microsoft.com/office/officeart/2005/8/layout/process1"/>
    <dgm:cxn modelId="{C56B60CE-F526-4635-B90A-76E364AA4025}" type="presOf" srcId="{0B9E18A0-794D-4270-A907-AA4EE9C30FAB}" destId="{36B9DFAC-8ACE-4CEB-9E27-D841FF0E9702}" srcOrd="0" destOrd="0" presId="urn:microsoft.com/office/officeart/2005/8/layout/process1"/>
    <dgm:cxn modelId="{AF57C98F-B699-40CD-85C0-3B029876E602}" type="presOf" srcId="{B30856E1-9626-4C55-9C20-6DDACC117110}" destId="{678FB4F7-5030-4619-BCF2-223016D9E897}" srcOrd="0" destOrd="0" presId="urn:microsoft.com/office/officeart/2005/8/layout/process1"/>
    <dgm:cxn modelId="{9D40245D-382E-4619-8D88-095765FA7208}" type="presParOf" srcId="{E386E6EA-4526-4162-A7E6-55F1CCB9792F}" destId="{36B9DFAC-8ACE-4CEB-9E27-D841FF0E9702}" srcOrd="0" destOrd="0" presId="urn:microsoft.com/office/officeart/2005/8/layout/process1"/>
    <dgm:cxn modelId="{23B4ECB0-EE75-4217-B4AD-5AB91C8350B5}" type="presParOf" srcId="{E386E6EA-4526-4162-A7E6-55F1CCB9792F}" destId="{E83BD759-2A21-4412-8C48-4D927F7EA502}" srcOrd="1" destOrd="0" presId="urn:microsoft.com/office/officeart/2005/8/layout/process1"/>
    <dgm:cxn modelId="{7C0DBA14-81F3-4B32-9643-381E8F4D55F3}" type="presParOf" srcId="{E83BD759-2A21-4412-8C48-4D927F7EA502}" destId="{5E1588DB-BB0C-4FBC-B907-023E11D4D5A7}" srcOrd="0" destOrd="0" presId="urn:microsoft.com/office/officeart/2005/8/layout/process1"/>
    <dgm:cxn modelId="{8761F822-178E-4459-9995-521F2C44EAE2}" type="presParOf" srcId="{E386E6EA-4526-4162-A7E6-55F1CCB9792F}" destId="{582AC0CF-BF2F-4A2C-928E-437B93685F8F}" srcOrd="2" destOrd="0" presId="urn:microsoft.com/office/officeart/2005/8/layout/process1"/>
    <dgm:cxn modelId="{A7EFA7DB-8D14-4B4B-873A-EDFF231DF8F4}" type="presParOf" srcId="{E386E6EA-4526-4162-A7E6-55F1CCB9792F}" destId="{41D7581D-E0EA-4B23-A01D-48D298062C77}" srcOrd="3" destOrd="0" presId="urn:microsoft.com/office/officeart/2005/8/layout/process1"/>
    <dgm:cxn modelId="{43A8A212-45C4-4076-83D7-8705CA959DD9}" type="presParOf" srcId="{41D7581D-E0EA-4B23-A01D-48D298062C77}" destId="{5B2B340E-9C77-48BA-88B5-80A487C2AA38}" srcOrd="0" destOrd="0" presId="urn:microsoft.com/office/officeart/2005/8/layout/process1"/>
    <dgm:cxn modelId="{7C709CD0-C111-41BB-BA6A-7BDD3B022A93}" type="presParOf" srcId="{E386E6EA-4526-4162-A7E6-55F1CCB9792F}" destId="{678FB4F7-5030-4619-BCF2-223016D9E89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72F265-9104-459C-8969-734E80ABAA5C}" type="doc">
      <dgm:prSet loTypeId="urn:microsoft.com/office/officeart/2005/8/layout/process1" loCatId="process" qsTypeId="urn:microsoft.com/office/officeart/2005/8/quickstyle/simple1" qsCatId="simple" csTypeId="urn:microsoft.com/office/officeart/2005/8/colors/accent1_1" csCatId="accent1" phldr="1"/>
      <dgm:spPr/>
    </dgm:pt>
    <dgm:pt modelId="{0B9E18A0-794D-4270-A907-AA4EE9C30FAB}">
      <dgm:prSet phldrT="[Текст]" custT="1"/>
      <dgm:spPr/>
      <dgm:t>
        <a:bodyPr/>
        <a:lstStyle/>
        <a:p>
          <a:r>
            <a:rPr lang="ru-RU" sz="3200" b="1" dirty="0" smtClean="0"/>
            <a:t>Студент 1-ого курса</a:t>
          </a:r>
          <a:endParaRPr lang="ru-RU" sz="3200" b="1" dirty="0"/>
        </a:p>
      </dgm:t>
    </dgm:pt>
    <dgm:pt modelId="{A2BA149D-30D7-4D2F-9DBD-556E1C5113BC}" type="parTrans" cxnId="{64C71483-4CD9-4ACA-8704-EB7226706C38}">
      <dgm:prSet/>
      <dgm:spPr/>
      <dgm:t>
        <a:bodyPr/>
        <a:lstStyle/>
        <a:p>
          <a:endParaRPr lang="ru-RU" sz="3200" b="1">
            <a:solidFill>
              <a:schemeClr val="tx1"/>
            </a:solidFill>
          </a:endParaRPr>
        </a:p>
      </dgm:t>
    </dgm:pt>
    <dgm:pt modelId="{1E91A6E8-21CB-489A-A280-D96B6EBE0EB6}" type="sibTrans" cxnId="{64C71483-4CD9-4ACA-8704-EB7226706C38}">
      <dgm:prSet custT="1"/>
      <dgm:spPr/>
      <dgm:t>
        <a:bodyPr/>
        <a:lstStyle/>
        <a:p>
          <a:endParaRPr lang="ru-RU" sz="3200" b="1">
            <a:solidFill>
              <a:schemeClr val="tx1"/>
            </a:solidFill>
          </a:endParaRPr>
        </a:p>
      </dgm:t>
    </dgm:pt>
    <dgm:pt modelId="{A063E7AA-07E9-4AEC-B7AF-1E77A6B516EA}">
      <dgm:prSet phldrT="[Текст]" custT="1"/>
      <dgm:spPr/>
      <dgm:t>
        <a:bodyPr/>
        <a:lstStyle/>
        <a:p>
          <a:r>
            <a:rPr lang="ru-RU" sz="3200" b="1" dirty="0" smtClean="0"/>
            <a:t>Колледж </a:t>
          </a:r>
          <a:endParaRPr lang="ru-RU" sz="3200" b="1" dirty="0"/>
        </a:p>
      </dgm:t>
    </dgm:pt>
    <dgm:pt modelId="{31A8042C-BE07-486B-93A2-5AFF763F9660}" type="parTrans" cxnId="{9F9AF890-E163-483A-A9CF-EB791E290DC7}">
      <dgm:prSet/>
      <dgm:spPr/>
      <dgm:t>
        <a:bodyPr/>
        <a:lstStyle/>
        <a:p>
          <a:endParaRPr lang="ru-RU" sz="3200" b="1">
            <a:solidFill>
              <a:schemeClr val="tx1"/>
            </a:solidFill>
          </a:endParaRPr>
        </a:p>
      </dgm:t>
    </dgm:pt>
    <dgm:pt modelId="{F26636BC-C02D-405D-9A38-E363B6D69994}" type="sibTrans" cxnId="{9F9AF890-E163-483A-A9CF-EB791E290DC7}">
      <dgm:prSet custT="1"/>
      <dgm:spPr/>
      <dgm:t>
        <a:bodyPr/>
        <a:lstStyle/>
        <a:p>
          <a:endParaRPr lang="ru-RU" sz="3200" b="1">
            <a:solidFill>
              <a:schemeClr val="tx1"/>
            </a:solidFill>
          </a:endParaRPr>
        </a:p>
      </dgm:t>
    </dgm:pt>
    <dgm:pt modelId="{B30856E1-9626-4C55-9C20-6DDACC117110}">
      <dgm:prSet phldrT="[Текст]" custT="1"/>
      <dgm:spPr/>
      <dgm:t>
        <a:bodyPr/>
        <a:lstStyle/>
        <a:p>
          <a:r>
            <a:rPr lang="ru-RU" sz="3200" b="1" smtClean="0"/>
            <a:t>Кадровый резерв</a:t>
          </a:r>
          <a:endParaRPr lang="ru-RU" sz="3200" b="1" dirty="0"/>
        </a:p>
      </dgm:t>
    </dgm:pt>
    <dgm:pt modelId="{EB029B5F-0430-41AF-A88D-489EE2077C55}" type="parTrans" cxnId="{3392A82D-293A-40A8-8300-94F2B44630A7}">
      <dgm:prSet/>
      <dgm:spPr/>
      <dgm:t>
        <a:bodyPr/>
        <a:lstStyle/>
        <a:p>
          <a:endParaRPr lang="ru-RU" sz="3200" b="1">
            <a:solidFill>
              <a:schemeClr val="tx1"/>
            </a:solidFill>
          </a:endParaRPr>
        </a:p>
      </dgm:t>
    </dgm:pt>
    <dgm:pt modelId="{DC484A7F-34C0-465E-BB2F-3B84C7A0021D}" type="sibTrans" cxnId="{3392A82D-293A-40A8-8300-94F2B44630A7}">
      <dgm:prSet/>
      <dgm:spPr/>
      <dgm:t>
        <a:bodyPr/>
        <a:lstStyle/>
        <a:p>
          <a:endParaRPr lang="ru-RU" sz="3200" b="1">
            <a:solidFill>
              <a:schemeClr val="tx1"/>
            </a:solidFill>
          </a:endParaRPr>
        </a:p>
      </dgm:t>
    </dgm:pt>
    <dgm:pt modelId="{E5AAAD1C-18BF-40C2-BA93-0A60CF900ACE}">
      <dgm:prSet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3200" b="1" dirty="0" smtClean="0"/>
            <a:t>Работодатель</a:t>
          </a:r>
        </a:p>
      </dgm:t>
    </dgm:pt>
    <dgm:pt modelId="{C5B8ADC9-81E1-4401-B588-A02D0E733B83}" type="parTrans" cxnId="{B9C52C81-3A30-4CC4-8DFA-CC6E882376F7}">
      <dgm:prSet/>
      <dgm:spPr/>
      <dgm:t>
        <a:bodyPr/>
        <a:lstStyle/>
        <a:p>
          <a:endParaRPr lang="ru-RU" sz="3200"/>
        </a:p>
      </dgm:t>
    </dgm:pt>
    <dgm:pt modelId="{6E3EA6D0-958E-45F4-86B1-8D88F98E8C75}" type="sibTrans" cxnId="{B9C52C81-3A30-4CC4-8DFA-CC6E882376F7}">
      <dgm:prSet custT="1"/>
      <dgm:spPr/>
      <dgm:t>
        <a:bodyPr/>
        <a:lstStyle/>
        <a:p>
          <a:endParaRPr lang="ru-RU" sz="3200"/>
        </a:p>
      </dgm:t>
    </dgm:pt>
    <dgm:pt modelId="{E386E6EA-4526-4162-A7E6-55F1CCB9792F}" type="pres">
      <dgm:prSet presAssocID="{FF72F265-9104-459C-8969-734E80ABAA5C}" presName="Name0" presStyleCnt="0">
        <dgm:presLayoutVars>
          <dgm:dir/>
          <dgm:resizeHandles val="exact"/>
        </dgm:presLayoutVars>
      </dgm:prSet>
      <dgm:spPr/>
    </dgm:pt>
    <dgm:pt modelId="{36B9DFAC-8ACE-4CEB-9E27-D841FF0E9702}" type="pres">
      <dgm:prSet presAssocID="{0B9E18A0-794D-4270-A907-AA4EE9C30FA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83BD759-2A21-4412-8C48-4D927F7EA502}" type="pres">
      <dgm:prSet presAssocID="{1E91A6E8-21CB-489A-A280-D96B6EBE0EB6}" presName="sibTrans" presStyleLbl="sibTrans2D1" presStyleIdx="0" presStyleCnt="3"/>
      <dgm:spPr/>
      <dgm:t>
        <a:bodyPr/>
        <a:lstStyle/>
        <a:p>
          <a:endParaRPr lang="ru-RU"/>
        </a:p>
      </dgm:t>
    </dgm:pt>
    <dgm:pt modelId="{5E1588DB-BB0C-4FBC-B907-023E11D4D5A7}" type="pres">
      <dgm:prSet presAssocID="{1E91A6E8-21CB-489A-A280-D96B6EBE0EB6}" presName="connectorText" presStyleLbl="sibTrans2D1" presStyleIdx="0" presStyleCnt="3"/>
      <dgm:spPr/>
      <dgm:t>
        <a:bodyPr/>
        <a:lstStyle/>
        <a:p>
          <a:endParaRPr lang="ru-RU"/>
        </a:p>
      </dgm:t>
    </dgm:pt>
    <dgm:pt modelId="{582AC0CF-BF2F-4A2C-928E-437B93685F8F}" type="pres">
      <dgm:prSet presAssocID="{A063E7AA-07E9-4AEC-B7AF-1E77A6B516E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1D7581D-E0EA-4B23-A01D-48D298062C77}" type="pres">
      <dgm:prSet presAssocID="{F26636BC-C02D-405D-9A38-E363B6D69994}" presName="sibTrans" presStyleLbl="sibTrans2D1" presStyleIdx="1" presStyleCnt="3"/>
      <dgm:spPr/>
      <dgm:t>
        <a:bodyPr/>
        <a:lstStyle/>
        <a:p>
          <a:endParaRPr lang="ru-RU"/>
        </a:p>
      </dgm:t>
    </dgm:pt>
    <dgm:pt modelId="{5B2B340E-9C77-48BA-88B5-80A487C2AA38}" type="pres">
      <dgm:prSet presAssocID="{F26636BC-C02D-405D-9A38-E363B6D69994}" presName="connectorText" presStyleLbl="sibTrans2D1" presStyleIdx="1" presStyleCnt="3"/>
      <dgm:spPr/>
      <dgm:t>
        <a:bodyPr/>
        <a:lstStyle/>
        <a:p>
          <a:endParaRPr lang="ru-RU"/>
        </a:p>
      </dgm:t>
    </dgm:pt>
    <dgm:pt modelId="{825D7C50-D809-46D3-B1E8-287AA5B14932}" type="pres">
      <dgm:prSet presAssocID="{E5AAAD1C-18BF-40C2-BA93-0A60CF900ACE}" presName="node" presStyleLbl="node1" presStyleIdx="2" presStyleCnt="4" custScaleX="138014" custScaleY="9653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4B51AF9-674E-4111-AB46-7F773F82B146}" type="pres">
      <dgm:prSet presAssocID="{6E3EA6D0-958E-45F4-86B1-8D88F98E8C75}" presName="sibTrans" presStyleLbl="sibTrans2D1" presStyleIdx="2" presStyleCnt="3"/>
      <dgm:spPr/>
      <dgm:t>
        <a:bodyPr/>
        <a:lstStyle/>
        <a:p>
          <a:endParaRPr lang="ru-RU"/>
        </a:p>
      </dgm:t>
    </dgm:pt>
    <dgm:pt modelId="{209C017B-261E-48A9-90B3-9A39A2D9EB0A}" type="pres">
      <dgm:prSet presAssocID="{6E3EA6D0-958E-45F4-86B1-8D88F98E8C75}" presName="connectorText" presStyleLbl="sibTrans2D1" presStyleIdx="2" presStyleCnt="3"/>
      <dgm:spPr/>
      <dgm:t>
        <a:bodyPr/>
        <a:lstStyle/>
        <a:p>
          <a:endParaRPr lang="ru-RU"/>
        </a:p>
      </dgm:t>
    </dgm:pt>
    <dgm:pt modelId="{678FB4F7-5030-4619-BCF2-223016D9E897}" type="pres">
      <dgm:prSet presAssocID="{B30856E1-9626-4C55-9C20-6DDACC117110}" presName="node" presStyleLbl="node1" presStyleIdx="3" presStyleCnt="4" custScaleX="10643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CC69F33-537D-45C0-860B-5F998CB6C4CB}" type="presOf" srcId="{6E3EA6D0-958E-45F4-86B1-8D88F98E8C75}" destId="{04B51AF9-674E-4111-AB46-7F773F82B146}" srcOrd="0" destOrd="0" presId="urn:microsoft.com/office/officeart/2005/8/layout/process1"/>
    <dgm:cxn modelId="{2D867BAC-B8BE-4A5E-8B97-078ECCF6B8E1}" type="presOf" srcId="{1E91A6E8-21CB-489A-A280-D96B6EBE0EB6}" destId="{5E1588DB-BB0C-4FBC-B907-023E11D4D5A7}" srcOrd="1" destOrd="0" presId="urn:microsoft.com/office/officeart/2005/8/layout/process1"/>
    <dgm:cxn modelId="{FBB1D689-395B-4BA1-BF2E-0E3E912F8A44}" type="presOf" srcId="{6E3EA6D0-958E-45F4-86B1-8D88F98E8C75}" destId="{209C017B-261E-48A9-90B3-9A39A2D9EB0A}" srcOrd="1" destOrd="0" presId="urn:microsoft.com/office/officeart/2005/8/layout/process1"/>
    <dgm:cxn modelId="{B9C52C81-3A30-4CC4-8DFA-CC6E882376F7}" srcId="{FF72F265-9104-459C-8969-734E80ABAA5C}" destId="{E5AAAD1C-18BF-40C2-BA93-0A60CF900ACE}" srcOrd="2" destOrd="0" parTransId="{C5B8ADC9-81E1-4401-B588-A02D0E733B83}" sibTransId="{6E3EA6D0-958E-45F4-86B1-8D88F98E8C75}"/>
    <dgm:cxn modelId="{C56B60CE-F526-4635-B90A-76E364AA4025}" type="presOf" srcId="{0B9E18A0-794D-4270-A907-AA4EE9C30FAB}" destId="{36B9DFAC-8ACE-4CEB-9E27-D841FF0E9702}" srcOrd="0" destOrd="0" presId="urn:microsoft.com/office/officeart/2005/8/layout/process1"/>
    <dgm:cxn modelId="{7E0A18E6-1D37-4E29-BF3F-DC4ED22EFCE2}" type="presOf" srcId="{F26636BC-C02D-405D-9A38-E363B6D69994}" destId="{41D7581D-E0EA-4B23-A01D-48D298062C77}" srcOrd="0" destOrd="0" presId="urn:microsoft.com/office/officeart/2005/8/layout/process1"/>
    <dgm:cxn modelId="{AF57C98F-B699-40CD-85C0-3B029876E602}" type="presOf" srcId="{B30856E1-9626-4C55-9C20-6DDACC117110}" destId="{678FB4F7-5030-4619-BCF2-223016D9E897}" srcOrd="0" destOrd="0" presId="urn:microsoft.com/office/officeart/2005/8/layout/process1"/>
    <dgm:cxn modelId="{D4E9909C-E7E8-45BB-ACEB-6F32A88A4D84}" type="presOf" srcId="{1E91A6E8-21CB-489A-A280-D96B6EBE0EB6}" destId="{E83BD759-2A21-4412-8C48-4D927F7EA502}" srcOrd="0" destOrd="0" presId="urn:microsoft.com/office/officeart/2005/8/layout/process1"/>
    <dgm:cxn modelId="{BB92D2AE-A6E2-477E-8ECC-976D8124A53E}" type="presOf" srcId="{A063E7AA-07E9-4AEC-B7AF-1E77A6B516EA}" destId="{582AC0CF-BF2F-4A2C-928E-437B93685F8F}" srcOrd="0" destOrd="0" presId="urn:microsoft.com/office/officeart/2005/8/layout/process1"/>
    <dgm:cxn modelId="{C17A89DF-9992-4CF1-AA6D-C1B6B6085399}" type="presOf" srcId="{E5AAAD1C-18BF-40C2-BA93-0A60CF900ACE}" destId="{825D7C50-D809-46D3-B1E8-287AA5B14932}" srcOrd="0" destOrd="0" presId="urn:microsoft.com/office/officeart/2005/8/layout/process1"/>
    <dgm:cxn modelId="{64C71483-4CD9-4ACA-8704-EB7226706C38}" srcId="{FF72F265-9104-459C-8969-734E80ABAA5C}" destId="{0B9E18A0-794D-4270-A907-AA4EE9C30FAB}" srcOrd="0" destOrd="0" parTransId="{A2BA149D-30D7-4D2F-9DBD-556E1C5113BC}" sibTransId="{1E91A6E8-21CB-489A-A280-D96B6EBE0EB6}"/>
    <dgm:cxn modelId="{11E3A7A1-B596-4BDA-B5D6-E002738C227A}" type="presOf" srcId="{FF72F265-9104-459C-8969-734E80ABAA5C}" destId="{E386E6EA-4526-4162-A7E6-55F1CCB9792F}" srcOrd="0" destOrd="0" presId="urn:microsoft.com/office/officeart/2005/8/layout/process1"/>
    <dgm:cxn modelId="{B67F1B8F-EEFF-4C2E-9121-B8369FFA9F96}" type="presOf" srcId="{F26636BC-C02D-405D-9A38-E363B6D69994}" destId="{5B2B340E-9C77-48BA-88B5-80A487C2AA38}" srcOrd="1" destOrd="0" presId="urn:microsoft.com/office/officeart/2005/8/layout/process1"/>
    <dgm:cxn modelId="{3392A82D-293A-40A8-8300-94F2B44630A7}" srcId="{FF72F265-9104-459C-8969-734E80ABAA5C}" destId="{B30856E1-9626-4C55-9C20-6DDACC117110}" srcOrd="3" destOrd="0" parTransId="{EB029B5F-0430-41AF-A88D-489EE2077C55}" sibTransId="{DC484A7F-34C0-465E-BB2F-3B84C7A0021D}"/>
    <dgm:cxn modelId="{9F9AF890-E163-483A-A9CF-EB791E290DC7}" srcId="{FF72F265-9104-459C-8969-734E80ABAA5C}" destId="{A063E7AA-07E9-4AEC-B7AF-1E77A6B516EA}" srcOrd="1" destOrd="0" parTransId="{31A8042C-BE07-486B-93A2-5AFF763F9660}" sibTransId="{F26636BC-C02D-405D-9A38-E363B6D69994}"/>
    <dgm:cxn modelId="{9D40245D-382E-4619-8D88-095765FA7208}" type="presParOf" srcId="{E386E6EA-4526-4162-A7E6-55F1CCB9792F}" destId="{36B9DFAC-8ACE-4CEB-9E27-D841FF0E9702}" srcOrd="0" destOrd="0" presId="urn:microsoft.com/office/officeart/2005/8/layout/process1"/>
    <dgm:cxn modelId="{23B4ECB0-EE75-4217-B4AD-5AB91C8350B5}" type="presParOf" srcId="{E386E6EA-4526-4162-A7E6-55F1CCB9792F}" destId="{E83BD759-2A21-4412-8C48-4D927F7EA502}" srcOrd="1" destOrd="0" presId="urn:microsoft.com/office/officeart/2005/8/layout/process1"/>
    <dgm:cxn modelId="{7C0DBA14-81F3-4B32-9643-381E8F4D55F3}" type="presParOf" srcId="{E83BD759-2A21-4412-8C48-4D927F7EA502}" destId="{5E1588DB-BB0C-4FBC-B907-023E11D4D5A7}" srcOrd="0" destOrd="0" presId="urn:microsoft.com/office/officeart/2005/8/layout/process1"/>
    <dgm:cxn modelId="{8761F822-178E-4459-9995-521F2C44EAE2}" type="presParOf" srcId="{E386E6EA-4526-4162-A7E6-55F1CCB9792F}" destId="{582AC0CF-BF2F-4A2C-928E-437B93685F8F}" srcOrd="2" destOrd="0" presId="urn:microsoft.com/office/officeart/2005/8/layout/process1"/>
    <dgm:cxn modelId="{A7EFA7DB-8D14-4B4B-873A-EDFF231DF8F4}" type="presParOf" srcId="{E386E6EA-4526-4162-A7E6-55F1CCB9792F}" destId="{41D7581D-E0EA-4B23-A01D-48D298062C77}" srcOrd="3" destOrd="0" presId="urn:microsoft.com/office/officeart/2005/8/layout/process1"/>
    <dgm:cxn modelId="{43A8A212-45C4-4076-83D7-8705CA959DD9}" type="presParOf" srcId="{41D7581D-E0EA-4B23-A01D-48D298062C77}" destId="{5B2B340E-9C77-48BA-88B5-80A487C2AA38}" srcOrd="0" destOrd="0" presId="urn:microsoft.com/office/officeart/2005/8/layout/process1"/>
    <dgm:cxn modelId="{DE97FA88-9E40-4C56-94C4-F43999C326AC}" type="presParOf" srcId="{E386E6EA-4526-4162-A7E6-55F1CCB9792F}" destId="{825D7C50-D809-46D3-B1E8-287AA5B14932}" srcOrd="4" destOrd="0" presId="urn:microsoft.com/office/officeart/2005/8/layout/process1"/>
    <dgm:cxn modelId="{3077CBC6-C181-4170-A116-BD1CDE41DB85}" type="presParOf" srcId="{E386E6EA-4526-4162-A7E6-55F1CCB9792F}" destId="{04B51AF9-674E-4111-AB46-7F773F82B146}" srcOrd="5" destOrd="0" presId="urn:microsoft.com/office/officeart/2005/8/layout/process1"/>
    <dgm:cxn modelId="{BD1CCD7A-A984-428E-B9E9-9265D814C969}" type="presParOf" srcId="{04B51AF9-674E-4111-AB46-7F773F82B146}" destId="{209C017B-261E-48A9-90B3-9A39A2D9EB0A}" srcOrd="0" destOrd="0" presId="urn:microsoft.com/office/officeart/2005/8/layout/process1"/>
    <dgm:cxn modelId="{7C709CD0-C111-41BB-BA6A-7BDD3B022A93}" type="presParOf" srcId="{E386E6EA-4526-4162-A7E6-55F1CCB9792F}" destId="{678FB4F7-5030-4619-BCF2-223016D9E897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72F265-9104-459C-8969-734E80ABAA5C}" type="doc">
      <dgm:prSet loTypeId="urn:microsoft.com/office/officeart/2005/8/layout/process1" loCatId="process" qsTypeId="urn:microsoft.com/office/officeart/2005/8/quickstyle/simple1" qsCatId="simple" csTypeId="urn:microsoft.com/office/officeart/2005/8/colors/accent1_1" csCatId="accent1" phldr="1"/>
      <dgm:spPr/>
    </dgm:pt>
    <dgm:pt modelId="{0B9E18A0-794D-4270-A907-AA4EE9C30FAB}">
      <dgm:prSet phldrT="[Текст]" custT="1"/>
      <dgm:spPr/>
      <dgm:t>
        <a:bodyPr/>
        <a:lstStyle/>
        <a:p>
          <a:r>
            <a:rPr lang="ru-RU" sz="3200" dirty="0" smtClean="0"/>
            <a:t>Студент 2-ого курса</a:t>
          </a:r>
          <a:endParaRPr lang="ru-RU" sz="3200" dirty="0"/>
        </a:p>
      </dgm:t>
    </dgm:pt>
    <dgm:pt modelId="{A2BA149D-30D7-4D2F-9DBD-556E1C5113BC}" type="parTrans" cxnId="{64C71483-4CD9-4ACA-8704-EB7226706C38}">
      <dgm:prSet/>
      <dgm:spPr/>
      <dgm:t>
        <a:bodyPr/>
        <a:lstStyle/>
        <a:p>
          <a:endParaRPr lang="ru-RU" sz="3200">
            <a:solidFill>
              <a:schemeClr val="tx1"/>
            </a:solidFill>
          </a:endParaRPr>
        </a:p>
      </dgm:t>
    </dgm:pt>
    <dgm:pt modelId="{1E91A6E8-21CB-489A-A280-D96B6EBE0EB6}" type="sibTrans" cxnId="{64C71483-4CD9-4ACA-8704-EB7226706C38}">
      <dgm:prSet custT="1"/>
      <dgm:spPr/>
      <dgm:t>
        <a:bodyPr/>
        <a:lstStyle/>
        <a:p>
          <a:endParaRPr lang="ru-RU" sz="3200">
            <a:solidFill>
              <a:schemeClr val="tx1"/>
            </a:solidFill>
          </a:endParaRPr>
        </a:p>
      </dgm:t>
    </dgm:pt>
    <dgm:pt modelId="{A063E7AA-07E9-4AEC-B7AF-1E77A6B516EA}">
      <dgm:prSet phldrT="[Текст]" custT="1"/>
      <dgm:spPr/>
      <dgm:t>
        <a:bodyPr/>
        <a:lstStyle/>
        <a:p>
          <a:r>
            <a:rPr lang="ru-RU" sz="3200" smtClean="0"/>
            <a:t>Работодатель</a:t>
          </a:r>
          <a:endParaRPr lang="ru-RU" sz="3200" dirty="0"/>
        </a:p>
      </dgm:t>
    </dgm:pt>
    <dgm:pt modelId="{31A8042C-BE07-486B-93A2-5AFF763F9660}" type="parTrans" cxnId="{9F9AF890-E163-483A-A9CF-EB791E290DC7}">
      <dgm:prSet/>
      <dgm:spPr/>
      <dgm:t>
        <a:bodyPr/>
        <a:lstStyle/>
        <a:p>
          <a:endParaRPr lang="ru-RU" sz="3200">
            <a:solidFill>
              <a:schemeClr val="tx1"/>
            </a:solidFill>
          </a:endParaRPr>
        </a:p>
      </dgm:t>
    </dgm:pt>
    <dgm:pt modelId="{F26636BC-C02D-405D-9A38-E363B6D69994}" type="sibTrans" cxnId="{9F9AF890-E163-483A-A9CF-EB791E290DC7}">
      <dgm:prSet custT="1"/>
      <dgm:spPr/>
      <dgm:t>
        <a:bodyPr/>
        <a:lstStyle/>
        <a:p>
          <a:endParaRPr lang="ru-RU" sz="3200">
            <a:solidFill>
              <a:schemeClr val="tx1"/>
            </a:solidFill>
          </a:endParaRPr>
        </a:p>
      </dgm:t>
    </dgm:pt>
    <dgm:pt modelId="{B30856E1-9626-4C55-9C20-6DDACC117110}">
      <dgm:prSet phldrT="[Текст]" custT="1"/>
      <dgm:spPr/>
      <dgm:t>
        <a:bodyPr/>
        <a:lstStyle/>
        <a:p>
          <a:r>
            <a:rPr lang="ru-RU" sz="3200" smtClean="0"/>
            <a:t>Кадровый резерв</a:t>
          </a:r>
          <a:endParaRPr lang="ru-RU" sz="3200" dirty="0"/>
        </a:p>
      </dgm:t>
    </dgm:pt>
    <dgm:pt modelId="{EB029B5F-0430-41AF-A88D-489EE2077C55}" type="parTrans" cxnId="{3392A82D-293A-40A8-8300-94F2B44630A7}">
      <dgm:prSet/>
      <dgm:spPr/>
      <dgm:t>
        <a:bodyPr/>
        <a:lstStyle/>
        <a:p>
          <a:endParaRPr lang="ru-RU" sz="3200">
            <a:solidFill>
              <a:schemeClr val="tx1"/>
            </a:solidFill>
          </a:endParaRPr>
        </a:p>
      </dgm:t>
    </dgm:pt>
    <dgm:pt modelId="{DC484A7F-34C0-465E-BB2F-3B84C7A0021D}" type="sibTrans" cxnId="{3392A82D-293A-40A8-8300-94F2B44630A7}">
      <dgm:prSet/>
      <dgm:spPr/>
      <dgm:t>
        <a:bodyPr/>
        <a:lstStyle/>
        <a:p>
          <a:endParaRPr lang="ru-RU" sz="3200">
            <a:solidFill>
              <a:schemeClr val="tx1"/>
            </a:solidFill>
          </a:endParaRPr>
        </a:p>
      </dgm:t>
    </dgm:pt>
    <dgm:pt modelId="{E386E6EA-4526-4162-A7E6-55F1CCB9792F}" type="pres">
      <dgm:prSet presAssocID="{FF72F265-9104-459C-8969-734E80ABAA5C}" presName="Name0" presStyleCnt="0">
        <dgm:presLayoutVars>
          <dgm:dir/>
          <dgm:resizeHandles val="exact"/>
        </dgm:presLayoutVars>
      </dgm:prSet>
      <dgm:spPr/>
    </dgm:pt>
    <dgm:pt modelId="{36B9DFAC-8ACE-4CEB-9E27-D841FF0E9702}" type="pres">
      <dgm:prSet presAssocID="{0B9E18A0-794D-4270-A907-AA4EE9C30FA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83BD759-2A21-4412-8C48-4D927F7EA502}" type="pres">
      <dgm:prSet presAssocID="{1E91A6E8-21CB-489A-A280-D96B6EBE0EB6}" presName="sibTrans" presStyleLbl="sibTrans2D1" presStyleIdx="0" presStyleCnt="2"/>
      <dgm:spPr/>
      <dgm:t>
        <a:bodyPr/>
        <a:lstStyle/>
        <a:p>
          <a:endParaRPr lang="ru-RU"/>
        </a:p>
      </dgm:t>
    </dgm:pt>
    <dgm:pt modelId="{5E1588DB-BB0C-4FBC-B907-023E11D4D5A7}" type="pres">
      <dgm:prSet presAssocID="{1E91A6E8-21CB-489A-A280-D96B6EBE0EB6}" presName="connectorText" presStyleLbl="sibTrans2D1" presStyleIdx="0" presStyleCnt="2"/>
      <dgm:spPr/>
      <dgm:t>
        <a:bodyPr/>
        <a:lstStyle/>
        <a:p>
          <a:endParaRPr lang="ru-RU"/>
        </a:p>
      </dgm:t>
    </dgm:pt>
    <dgm:pt modelId="{582AC0CF-BF2F-4A2C-928E-437B93685F8F}" type="pres">
      <dgm:prSet presAssocID="{A063E7AA-07E9-4AEC-B7AF-1E77A6B516E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1D7581D-E0EA-4B23-A01D-48D298062C77}" type="pres">
      <dgm:prSet presAssocID="{F26636BC-C02D-405D-9A38-E363B6D69994}" presName="sibTrans" presStyleLbl="sibTrans2D1" presStyleIdx="1" presStyleCnt="2"/>
      <dgm:spPr/>
      <dgm:t>
        <a:bodyPr/>
        <a:lstStyle/>
        <a:p>
          <a:endParaRPr lang="ru-RU"/>
        </a:p>
      </dgm:t>
    </dgm:pt>
    <dgm:pt modelId="{5B2B340E-9C77-48BA-88B5-80A487C2AA38}" type="pres">
      <dgm:prSet presAssocID="{F26636BC-C02D-405D-9A38-E363B6D69994}" presName="connectorText" presStyleLbl="sibTrans2D1" presStyleIdx="1" presStyleCnt="2"/>
      <dgm:spPr/>
      <dgm:t>
        <a:bodyPr/>
        <a:lstStyle/>
        <a:p>
          <a:endParaRPr lang="ru-RU"/>
        </a:p>
      </dgm:t>
    </dgm:pt>
    <dgm:pt modelId="{678FB4F7-5030-4619-BCF2-223016D9E897}" type="pres">
      <dgm:prSet presAssocID="{B30856E1-9626-4C55-9C20-6DDACC11711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1E3A7A1-B596-4BDA-B5D6-E002738C227A}" type="presOf" srcId="{FF72F265-9104-459C-8969-734E80ABAA5C}" destId="{E386E6EA-4526-4162-A7E6-55F1CCB9792F}" srcOrd="0" destOrd="0" presId="urn:microsoft.com/office/officeart/2005/8/layout/process1"/>
    <dgm:cxn modelId="{B67F1B8F-EEFF-4C2E-9121-B8369FFA9F96}" type="presOf" srcId="{F26636BC-C02D-405D-9A38-E363B6D69994}" destId="{5B2B340E-9C77-48BA-88B5-80A487C2AA38}" srcOrd="1" destOrd="0" presId="urn:microsoft.com/office/officeart/2005/8/layout/process1"/>
    <dgm:cxn modelId="{2D867BAC-B8BE-4A5E-8B97-078ECCF6B8E1}" type="presOf" srcId="{1E91A6E8-21CB-489A-A280-D96B6EBE0EB6}" destId="{5E1588DB-BB0C-4FBC-B907-023E11D4D5A7}" srcOrd="1" destOrd="0" presId="urn:microsoft.com/office/officeart/2005/8/layout/process1"/>
    <dgm:cxn modelId="{7E0A18E6-1D37-4E29-BF3F-DC4ED22EFCE2}" type="presOf" srcId="{F26636BC-C02D-405D-9A38-E363B6D69994}" destId="{41D7581D-E0EA-4B23-A01D-48D298062C77}" srcOrd="0" destOrd="0" presId="urn:microsoft.com/office/officeart/2005/8/layout/process1"/>
    <dgm:cxn modelId="{64C71483-4CD9-4ACA-8704-EB7226706C38}" srcId="{FF72F265-9104-459C-8969-734E80ABAA5C}" destId="{0B9E18A0-794D-4270-A907-AA4EE9C30FAB}" srcOrd="0" destOrd="0" parTransId="{A2BA149D-30D7-4D2F-9DBD-556E1C5113BC}" sibTransId="{1E91A6E8-21CB-489A-A280-D96B6EBE0EB6}"/>
    <dgm:cxn modelId="{9F9AF890-E163-483A-A9CF-EB791E290DC7}" srcId="{FF72F265-9104-459C-8969-734E80ABAA5C}" destId="{A063E7AA-07E9-4AEC-B7AF-1E77A6B516EA}" srcOrd="1" destOrd="0" parTransId="{31A8042C-BE07-486B-93A2-5AFF763F9660}" sibTransId="{F26636BC-C02D-405D-9A38-E363B6D69994}"/>
    <dgm:cxn modelId="{D4E9909C-E7E8-45BB-ACEB-6F32A88A4D84}" type="presOf" srcId="{1E91A6E8-21CB-489A-A280-D96B6EBE0EB6}" destId="{E83BD759-2A21-4412-8C48-4D927F7EA502}" srcOrd="0" destOrd="0" presId="urn:microsoft.com/office/officeart/2005/8/layout/process1"/>
    <dgm:cxn modelId="{3392A82D-293A-40A8-8300-94F2B44630A7}" srcId="{FF72F265-9104-459C-8969-734E80ABAA5C}" destId="{B30856E1-9626-4C55-9C20-6DDACC117110}" srcOrd="2" destOrd="0" parTransId="{EB029B5F-0430-41AF-A88D-489EE2077C55}" sibTransId="{DC484A7F-34C0-465E-BB2F-3B84C7A0021D}"/>
    <dgm:cxn modelId="{BB92D2AE-A6E2-477E-8ECC-976D8124A53E}" type="presOf" srcId="{A063E7AA-07E9-4AEC-B7AF-1E77A6B516EA}" destId="{582AC0CF-BF2F-4A2C-928E-437B93685F8F}" srcOrd="0" destOrd="0" presId="urn:microsoft.com/office/officeart/2005/8/layout/process1"/>
    <dgm:cxn modelId="{C56B60CE-F526-4635-B90A-76E364AA4025}" type="presOf" srcId="{0B9E18A0-794D-4270-A907-AA4EE9C30FAB}" destId="{36B9DFAC-8ACE-4CEB-9E27-D841FF0E9702}" srcOrd="0" destOrd="0" presId="urn:microsoft.com/office/officeart/2005/8/layout/process1"/>
    <dgm:cxn modelId="{AF57C98F-B699-40CD-85C0-3B029876E602}" type="presOf" srcId="{B30856E1-9626-4C55-9C20-6DDACC117110}" destId="{678FB4F7-5030-4619-BCF2-223016D9E897}" srcOrd="0" destOrd="0" presId="urn:microsoft.com/office/officeart/2005/8/layout/process1"/>
    <dgm:cxn modelId="{9D40245D-382E-4619-8D88-095765FA7208}" type="presParOf" srcId="{E386E6EA-4526-4162-A7E6-55F1CCB9792F}" destId="{36B9DFAC-8ACE-4CEB-9E27-D841FF0E9702}" srcOrd="0" destOrd="0" presId="urn:microsoft.com/office/officeart/2005/8/layout/process1"/>
    <dgm:cxn modelId="{23B4ECB0-EE75-4217-B4AD-5AB91C8350B5}" type="presParOf" srcId="{E386E6EA-4526-4162-A7E6-55F1CCB9792F}" destId="{E83BD759-2A21-4412-8C48-4D927F7EA502}" srcOrd="1" destOrd="0" presId="urn:microsoft.com/office/officeart/2005/8/layout/process1"/>
    <dgm:cxn modelId="{7C0DBA14-81F3-4B32-9643-381E8F4D55F3}" type="presParOf" srcId="{E83BD759-2A21-4412-8C48-4D927F7EA502}" destId="{5E1588DB-BB0C-4FBC-B907-023E11D4D5A7}" srcOrd="0" destOrd="0" presId="urn:microsoft.com/office/officeart/2005/8/layout/process1"/>
    <dgm:cxn modelId="{8761F822-178E-4459-9995-521F2C44EAE2}" type="presParOf" srcId="{E386E6EA-4526-4162-A7E6-55F1CCB9792F}" destId="{582AC0CF-BF2F-4A2C-928E-437B93685F8F}" srcOrd="2" destOrd="0" presId="urn:microsoft.com/office/officeart/2005/8/layout/process1"/>
    <dgm:cxn modelId="{A7EFA7DB-8D14-4B4B-873A-EDFF231DF8F4}" type="presParOf" srcId="{E386E6EA-4526-4162-A7E6-55F1CCB9792F}" destId="{41D7581D-E0EA-4B23-A01D-48D298062C77}" srcOrd="3" destOrd="0" presId="urn:microsoft.com/office/officeart/2005/8/layout/process1"/>
    <dgm:cxn modelId="{43A8A212-45C4-4076-83D7-8705CA959DD9}" type="presParOf" srcId="{41D7581D-E0EA-4B23-A01D-48D298062C77}" destId="{5B2B340E-9C77-48BA-88B5-80A487C2AA38}" srcOrd="0" destOrd="0" presId="urn:microsoft.com/office/officeart/2005/8/layout/process1"/>
    <dgm:cxn modelId="{7C709CD0-C111-41BB-BA6A-7BDD3B022A93}" type="presParOf" srcId="{E386E6EA-4526-4162-A7E6-55F1CCB9792F}" destId="{678FB4F7-5030-4619-BCF2-223016D9E89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F72F265-9104-459C-8969-734E80ABAA5C}" type="doc">
      <dgm:prSet loTypeId="urn:microsoft.com/office/officeart/2005/8/layout/process1" loCatId="process" qsTypeId="urn:microsoft.com/office/officeart/2005/8/quickstyle/simple1" qsCatId="simple" csTypeId="urn:microsoft.com/office/officeart/2005/8/colors/accent1_1" csCatId="accent1" phldr="1"/>
      <dgm:spPr/>
    </dgm:pt>
    <dgm:pt modelId="{0B9E18A0-794D-4270-A907-AA4EE9C30FAB}">
      <dgm:prSet phldrT="[Текст]" custT="1"/>
      <dgm:spPr/>
      <dgm:t>
        <a:bodyPr/>
        <a:lstStyle/>
        <a:p>
          <a:r>
            <a:rPr lang="ru-RU" sz="3200" b="1" dirty="0" smtClean="0"/>
            <a:t>Студент 3,4-ого курса</a:t>
          </a:r>
          <a:endParaRPr lang="ru-RU" sz="3200" b="1" dirty="0"/>
        </a:p>
      </dgm:t>
    </dgm:pt>
    <dgm:pt modelId="{A2BA149D-30D7-4D2F-9DBD-556E1C5113BC}" type="parTrans" cxnId="{64C71483-4CD9-4ACA-8704-EB7226706C38}">
      <dgm:prSet/>
      <dgm:spPr/>
      <dgm:t>
        <a:bodyPr/>
        <a:lstStyle/>
        <a:p>
          <a:endParaRPr lang="ru-RU" sz="3200" b="1">
            <a:solidFill>
              <a:schemeClr val="tx1"/>
            </a:solidFill>
          </a:endParaRPr>
        </a:p>
      </dgm:t>
    </dgm:pt>
    <dgm:pt modelId="{1E91A6E8-21CB-489A-A280-D96B6EBE0EB6}" type="sibTrans" cxnId="{64C71483-4CD9-4ACA-8704-EB7226706C38}">
      <dgm:prSet custT="1"/>
      <dgm:spPr/>
      <dgm:t>
        <a:bodyPr/>
        <a:lstStyle/>
        <a:p>
          <a:endParaRPr lang="ru-RU" sz="3200" b="1">
            <a:solidFill>
              <a:schemeClr val="tx1"/>
            </a:solidFill>
          </a:endParaRPr>
        </a:p>
      </dgm:t>
    </dgm:pt>
    <dgm:pt modelId="{A063E7AA-07E9-4AEC-B7AF-1E77A6B516EA}">
      <dgm:prSet phldrT="[Текст]" custT="1"/>
      <dgm:spPr/>
      <dgm:t>
        <a:bodyPr/>
        <a:lstStyle/>
        <a:p>
          <a:r>
            <a:rPr lang="ru-RU" sz="3200" b="1" dirty="0" smtClean="0"/>
            <a:t>Работодатель</a:t>
          </a:r>
        </a:p>
        <a:p>
          <a:r>
            <a:rPr lang="ru-RU" sz="2000" b="0" i="1" dirty="0" smtClean="0"/>
            <a:t>(производственная/</a:t>
          </a:r>
          <a:br>
            <a:rPr lang="ru-RU" sz="2000" b="0" i="1" dirty="0" smtClean="0"/>
          </a:br>
          <a:r>
            <a:rPr lang="ru-RU" sz="2000" b="0" i="1" dirty="0" smtClean="0"/>
            <a:t>преддипломная практика)</a:t>
          </a:r>
          <a:endParaRPr lang="ru-RU" sz="2000" b="0" i="1" dirty="0"/>
        </a:p>
      </dgm:t>
    </dgm:pt>
    <dgm:pt modelId="{31A8042C-BE07-486B-93A2-5AFF763F9660}" type="parTrans" cxnId="{9F9AF890-E163-483A-A9CF-EB791E290DC7}">
      <dgm:prSet/>
      <dgm:spPr/>
      <dgm:t>
        <a:bodyPr/>
        <a:lstStyle/>
        <a:p>
          <a:endParaRPr lang="ru-RU" sz="3200" b="1">
            <a:solidFill>
              <a:schemeClr val="tx1"/>
            </a:solidFill>
          </a:endParaRPr>
        </a:p>
      </dgm:t>
    </dgm:pt>
    <dgm:pt modelId="{F26636BC-C02D-405D-9A38-E363B6D69994}" type="sibTrans" cxnId="{9F9AF890-E163-483A-A9CF-EB791E290DC7}">
      <dgm:prSet custT="1"/>
      <dgm:spPr/>
      <dgm:t>
        <a:bodyPr/>
        <a:lstStyle/>
        <a:p>
          <a:endParaRPr lang="ru-RU" sz="3200" b="1">
            <a:solidFill>
              <a:schemeClr val="tx1"/>
            </a:solidFill>
          </a:endParaRPr>
        </a:p>
      </dgm:t>
    </dgm:pt>
    <dgm:pt modelId="{B30856E1-9626-4C55-9C20-6DDACC117110}">
      <dgm:prSet phldrT="[Текст]" custT="1"/>
      <dgm:spPr/>
      <dgm:t>
        <a:bodyPr/>
        <a:lstStyle/>
        <a:p>
          <a:r>
            <a:rPr lang="ru-RU" sz="3200" b="1" smtClean="0"/>
            <a:t>Кадровый резерв</a:t>
          </a:r>
          <a:endParaRPr lang="ru-RU" sz="3200" b="1" dirty="0"/>
        </a:p>
      </dgm:t>
    </dgm:pt>
    <dgm:pt modelId="{EB029B5F-0430-41AF-A88D-489EE2077C55}" type="parTrans" cxnId="{3392A82D-293A-40A8-8300-94F2B44630A7}">
      <dgm:prSet/>
      <dgm:spPr/>
      <dgm:t>
        <a:bodyPr/>
        <a:lstStyle/>
        <a:p>
          <a:endParaRPr lang="ru-RU" sz="3200" b="1">
            <a:solidFill>
              <a:schemeClr val="tx1"/>
            </a:solidFill>
          </a:endParaRPr>
        </a:p>
      </dgm:t>
    </dgm:pt>
    <dgm:pt modelId="{DC484A7F-34C0-465E-BB2F-3B84C7A0021D}" type="sibTrans" cxnId="{3392A82D-293A-40A8-8300-94F2B44630A7}">
      <dgm:prSet/>
      <dgm:spPr/>
      <dgm:t>
        <a:bodyPr/>
        <a:lstStyle/>
        <a:p>
          <a:endParaRPr lang="ru-RU" sz="3200" b="1">
            <a:solidFill>
              <a:schemeClr val="tx1"/>
            </a:solidFill>
          </a:endParaRPr>
        </a:p>
      </dgm:t>
    </dgm:pt>
    <dgm:pt modelId="{E386E6EA-4526-4162-A7E6-55F1CCB9792F}" type="pres">
      <dgm:prSet presAssocID="{FF72F265-9104-459C-8969-734E80ABAA5C}" presName="Name0" presStyleCnt="0">
        <dgm:presLayoutVars>
          <dgm:dir/>
          <dgm:resizeHandles val="exact"/>
        </dgm:presLayoutVars>
      </dgm:prSet>
      <dgm:spPr/>
    </dgm:pt>
    <dgm:pt modelId="{36B9DFAC-8ACE-4CEB-9E27-D841FF0E9702}" type="pres">
      <dgm:prSet presAssocID="{0B9E18A0-794D-4270-A907-AA4EE9C30FAB}" presName="node" presStyleLbl="node1" presStyleIdx="0" presStyleCnt="3" custScaleX="120120" custLinFactNeighborX="331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83BD759-2A21-4412-8C48-4D927F7EA502}" type="pres">
      <dgm:prSet presAssocID="{1E91A6E8-21CB-489A-A280-D96B6EBE0EB6}" presName="sibTrans" presStyleLbl="sibTrans2D1" presStyleIdx="0" presStyleCnt="2"/>
      <dgm:spPr/>
      <dgm:t>
        <a:bodyPr/>
        <a:lstStyle/>
        <a:p>
          <a:endParaRPr lang="ru-RU"/>
        </a:p>
      </dgm:t>
    </dgm:pt>
    <dgm:pt modelId="{5E1588DB-BB0C-4FBC-B907-023E11D4D5A7}" type="pres">
      <dgm:prSet presAssocID="{1E91A6E8-21CB-489A-A280-D96B6EBE0EB6}" presName="connectorText" presStyleLbl="sibTrans2D1" presStyleIdx="0" presStyleCnt="2"/>
      <dgm:spPr/>
      <dgm:t>
        <a:bodyPr/>
        <a:lstStyle/>
        <a:p>
          <a:endParaRPr lang="ru-RU"/>
        </a:p>
      </dgm:t>
    </dgm:pt>
    <dgm:pt modelId="{582AC0CF-BF2F-4A2C-928E-437B93685F8F}" type="pres">
      <dgm:prSet presAssocID="{A063E7AA-07E9-4AEC-B7AF-1E77A6B516E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1D7581D-E0EA-4B23-A01D-48D298062C77}" type="pres">
      <dgm:prSet presAssocID="{F26636BC-C02D-405D-9A38-E363B6D69994}" presName="sibTrans" presStyleLbl="sibTrans2D1" presStyleIdx="1" presStyleCnt="2"/>
      <dgm:spPr/>
      <dgm:t>
        <a:bodyPr/>
        <a:lstStyle/>
        <a:p>
          <a:endParaRPr lang="ru-RU"/>
        </a:p>
      </dgm:t>
    </dgm:pt>
    <dgm:pt modelId="{5B2B340E-9C77-48BA-88B5-80A487C2AA38}" type="pres">
      <dgm:prSet presAssocID="{F26636BC-C02D-405D-9A38-E363B6D69994}" presName="connectorText" presStyleLbl="sibTrans2D1" presStyleIdx="1" presStyleCnt="2"/>
      <dgm:spPr/>
      <dgm:t>
        <a:bodyPr/>
        <a:lstStyle/>
        <a:p>
          <a:endParaRPr lang="ru-RU"/>
        </a:p>
      </dgm:t>
    </dgm:pt>
    <dgm:pt modelId="{678FB4F7-5030-4619-BCF2-223016D9E897}" type="pres">
      <dgm:prSet presAssocID="{B30856E1-9626-4C55-9C20-6DDACC11711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1E3A7A1-B596-4BDA-B5D6-E002738C227A}" type="presOf" srcId="{FF72F265-9104-459C-8969-734E80ABAA5C}" destId="{E386E6EA-4526-4162-A7E6-55F1CCB9792F}" srcOrd="0" destOrd="0" presId="urn:microsoft.com/office/officeart/2005/8/layout/process1"/>
    <dgm:cxn modelId="{B67F1B8F-EEFF-4C2E-9121-B8369FFA9F96}" type="presOf" srcId="{F26636BC-C02D-405D-9A38-E363B6D69994}" destId="{5B2B340E-9C77-48BA-88B5-80A487C2AA38}" srcOrd="1" destOrd="0" presId="urn:microsoft.com/office/officeart/2005/8/layout/process1"/>
    <dgm:cxn modelId="{2D867BAC-B8BE-4A5E-8B97-078ECCF6B8E1}" type="presOf" srcId="{1E91A6E8-21CB-489A-A280-D96B6EBE0EB6}" destId="{5E1588DB-BB0C-4FBC-B907-023E11D4D5A7}" srcOrd="1" destOrd="0" presId="urn:microsoft.com/office/officeart/2005/8/layout/process1"/>
    <dgm:cxn modelId="{7E0A18E6-1D37-4E29-BF3F-DC4ED22EFCE2}" type="presOf" srcId="{F26636BC-C02D-405D-9A38-E363B6D69994}" destId="{41D7581D-E0EA-4B23-A01D-48D298062C77}" srcOrd="0" destOrd="0" presId="urn:microsoft.com/office/officeart/2005/8/layout/process1"/>
    <dgm:cxn modelId="{64C71483-4CD9-4ACA-8704-EB7226706C38}" srcId="{FF72F265-9104-459C-8969-734E80ABAA5C}" destId="{0B9E18A0-794D-4270-A907-AA4EE9C30FAB}" srcOrd="0" destOrd="0" parTransId="{A2BA149D-30D7-4D2F-9DBD-556E1C5113BC}" sibTransId="{1E91A6E8-21CB-489A-A280-D96B6EBE0EB6}"/>
    <dgm:cxn modelId="{9F9AF890-E163-483A-A9CF-EB791E290DC7}" srcId="{FF72F265-9104-459C-8969-734E80ABAA5C}" destId="{A063E7AA-07E9-4AEC-B7AF-1E77A6B516EA}" srcOrd="1" destOrd="0" parTransId="{31A8042C-BE07-486B-93A2-5AFF763F9660}" sibTransId="{F26636BC-C02D-405D-9A38-E363B6D69994}"/>
    <dgm:cxn modelId="{3392A82D-293A-40A8-8300-94F2B44630A7}" srcId="{FF72F265-9104-459C-8969-734E80ABAA5C}" destId="{B30856E1-9626-4C55-9C20-6DDACC117110}" srcOrd="2" destOrd="0" parTransId="{EB029B5F-0430-41AF-A88D-489EE2077C55}" sibTransId="{DC484A7F-34C0-465E-BB2F-3B84C7A0021D}"/>
    <dgm:cxn modelId="{D4E9909C-E7E8-45BB-ACEB-6F32A88A4D84}" type="presOf" srcId="{1E91A6E8-21CB-489A-A280-D96B6EBE0EB6}" destId="{E83BD759-2A21-4412-8C48-4D927F7EA502}" srcOrd="0" destOrd="0" presId="urn:microsoft.com/office/officeart/2005/8/layout/process1"/>
    <dgm:cxn modelId="{BB92D2AE-A6E2-477E-8ECC-976D8124A53E}" type="presOf" srcId="{A063E7AA-07E9-4AEC-B7AF-1E77A6B516EA}" destId="{582AC0CF-BF2F-4A2C-928E-437B93685F8F}" srcOrd="0" destOrd="0" presId="urn:microsoft.com/office/officeart/2005/8/layout/process1"/>
    <dgm:cxn modelId="{C56B60CE-F526-4635-B90A-76E364AA4025}" type="presOf" srcId="{0B9E18A0-794D-4270-A907-AA4EE9C30FAB}" destId="{36B9DFAC-8ACE-4CEB-9E27-D841FF0E9702}" srcOrd="0" destOrd="0" presId="urn:microsoft.com/office/officeart/2005/8/layout/process1"/>
    <dgm:cxn modelId="{AF57C98F-B699-40CD-85C0-3B029876E602}" type="presOf" srcId="{B30856E1-9626-4C55-9C20-6DDACC117110}" destId="{678FB4F7-5030-4619-BCF2-223016D9E897}" srcOrd="0" destOrd="0" presId="urn:microsoft.com/office/officeart/2005/8/layout/process1"/>
    <dgm:cxn modelId="{9D40245D-382E-4619-8D88-095765FA7208}" type="presParOf" srcId="{E386E6EA-4526-4162-A7E6-55F1CCB9792F}" destId="{36B9DFAC-8ACE-4CEB-9E27-D841FF0E9702}" srcOrd="0" destOrd="0" presId="urn:microsoft.com/office/officeart/2005/8/layout/process1"/>
    <dgm:cxn modelId="{23B4ECB0-EE75-4217-B4AD-5AB91C8350B5}" type="presParOf" srcId="{E386E6EA-4526-4162-A7E6-55F1CCB9792F}" destId="{E83BD759-2A21-4412-8C48-4D927F7EA502}" srcOrd="1" destOrd="0" presId="urn:microsoft.com/office/officeart/2005/8/layout/process1"/>
    <dgm:cxn modelId="{7C0DBA14-81F3-4B32-9643-381E8F4D55F3}" type="presParOf" srcId="{E83BD759-2A21-4412-8C48-4D927F7EA502}" destId="{5E1588DB-BB0C-4FBC-B907-023E11D4D5A7}" srcOrd="0" destOrd="0" presId="urn:microsoft.com/office/officeart/2005/8/layout/process1"/>
    <dgm:cxn modelId="{8761F822-178E-4459-9995-521F2C44EAE2}" type="presParOf" srcId="{E386E6EA-4526-4162-A7E6-55F1CCB9792F}" destId="{582AC0CF-BF2F-4A2C-928E-437B93685F8F}" srcOrd="2" destOrd="0" presId="urn:microsoft.com/office/officeart/2005/8/layout/process1"/>
    <dgm:cxn modelId="{A7EFA7DB-8D14-4B4B-873A-EDFF231DF8F4}" type="presParOf" srcId="{E386E6EA-4526-4162-A7E6-55F1CCB9792F}" destId="{41D7581D-E0EA-4B23-A01D-48D298062C77}" srcOrd="3" destOrd="0" presId="urn:microsoft.com/office/officeart/2005/8/layout/process1"/>
    <dgm:cxn modelId="{43A8A212-45C4-4076-83D7-8705CA959DD9}" type="presParOf" srcId="{41D7581D-E0EA-4B23-A01D-48D298062C77}" destId="{5B2B340E-9C77-48BA-88B5-80A487C2AA38}" srcOrd="0" destOrd="0" presId="urn:microsoft.com/office/officeart/2005/8/layout/process1"/>
    <dgm:cxn modelId="{7C709CD0-C111-41BB-BA6A-7BDD3B022A93}" type="presParOf" srcId="{E386E6EA-4526-4162-A7E6-55F1CCB9792F}" destId="{678FB4F7-5030-4619-BCF2-223016D9E89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F72F265-9104-459C-8969-734E80ABAA5C}" type="doc">
      <dgm:prSet loTypeId="urn:microsoft.com/office/officeart/2005/8/layout/process1" loCatId="process" qsTypeId="urn:microsoft.com/office/officeart/2005/8/quickstyle/simple1" qsCatId="simple" csTypeId="urn:microsoft.com/office/officeart/2005/8/colors/accent1_1" csCatId="accent1" phldr="1"/>
      <dgm:spPr/>
    </dgm:pt>
    <dgm:pt modelId="{0B9E18A0-794D-4270-A907-AA4EE9C30FAB}">
      <dgm:prSet phldrT="[Текст]" custT="1"/>
      <dgm:spPr/>
      <dgm:t>
        <a:bodyPr/>
        <a:lstStyle/>
        <a:p>
          <a:pPr algn="ctr"/>
          <a:r>
            <a:rPr lang="ru-RU" sz="3200" b="1" dirty="0" smtClean="0"/>
            <a:t>Выпускник</a:t>
          </a:r>
        </a:p>
      </dgm:t>
    </dgm:pt>
    <dgm:pt modelId="{A2BA149D-30D7-4D2F-9DBD-556E1C5113BC}" type="parTrans" cxnId="{64C71483-4CD9-4ACA-8704-EB7226706C38}">
      <dgm:prSet/>
      <dgm:spPr/>
      <dgm:t>
        <a:bodyPr/>
        <a:lstStyle/>
        <a:p>
          <a:endParaRPr lang="ru-RU" sz="3200" b="1">
            <a:solidFill>
              <a:schemeClr val="tx1"/>
            </a:solidFill>
          </a:endParaRPr>
        </a:p>
      </dgm:t>
    </dgm:pt>
    <dgm:pt modelId="{1E91A6E8-21CB-489A-A280-D96B6EBE0EB6}" type="sibTrans" cxnId="{64C71483-4CD9-4ACA-8704-EB7226706C38}">
      <dgm:prSet custT="1"/>
      <dgm:spPr/>
      <dgm:t>
        <a:bodyPr/>
        <a:lstStyle/>
        <a:p>
          <a:endParaRPr lang="ru-RU" sz="3200" b="1">
            <a:solidFill>
              <a:schemeClr val="tx1"/>
            </a:solidFill>
          </a:endParaRPr>
        </a:p>
      </dgm:t>
    </dgm:pt>
    <dgm:pt modelId="{A063E7AA-07E9-4AEC-B7AF-1E77A6B516EA}">
      <dgm:prSet phldrT="[Текст]" custT="1"/>
      <dgm:spPr/>
      <dgm:t>
        <a:bodyPr/>
        <a:lstStyle/>
        <a:p>
          <a:r>
            <a:rPr lang="ru-RU" sz="3200" b="1" dirty="0" smtClean="0"/>
            <a:t>Работодатель</a:t>
          </a:r>
        </a:p>
      </dgm:t>
    </dgm:pt>
    <dgm:pt modelId="{31A8042C-BE07-486B-93A2-5AFF763F9660}" type="parTrans" cxnId="{9F9AF890-E163-483A-A9CF-EB791E290DC7}">
      <dgm:prSet/>
      <dgm:spPr/>
      <dgm:t>
        <a:bodyPr/>
        <a:lstStyle/>
        <a:p>
          <a:endParaRPr lang="ru-RU" sz="3200" b="1">
            <a:solidFill>
              <a:schemeClr val="tx1"/>
            </a:solidFill>
          </a:endParaRPr>
        </a:p>
      </dgm:t>
    </dgm:pt>
    <dgm:pt modelId="{F26636BC-C02D-405D-9A38-E363B6D69994}" type="sibTrans" cxnId="{9F9AF890-E163-483A-A9CF-EB791E290DC7}">
      <dgm:prSet custT="1"/>
      <dgm:spPr/>
      <dgm:t>
        <a:bodyPr/>
        <a:lstStyle/>
        <a:p>
          <a:endParaRPr lang="ru-RU" sz="3200" b="1">
            <a:solidFill>
              <a:schemeClr val="tx1"/>
            </a:solidFill>
          </a:endParaRPr>
        </a:p>
      </dgm:t>
    </dgm:pt>
    <dgm:pt modelId="{E386E6EA-4526-4162-A7E6-55F1CCB9792F}" type="pres">
      <dgm:prSet presAssocID="{FF72F265-9104-459C-8969-734E80ABAA5C}" presName="Name0" presStyleCnt="0">
        <dgm:presLayoutVars>
          <dgm:dir/>
          <dgm:resizeHandles val="exact"/>
        </dgm:presLayoutVars>
      </dgm:prSet>
      <dgm:spPr/>
    </dgm:pt>
    <dgm:pt modelId="{36B9DFAC-8ACE-4CEB-9E27-D841FF0E9702}" type="pres">
      <dgm:prSet presAssocID="{0B9E18A0-794D-4270-A907-AA4EE9C30FAB}" presName="node" presStyleLbl="node1" presStyleIdx="0" presStyleCnt="2" custScaleX="120120" custLinFactNeighborX="-1427" custLinFactNeighborY="-4663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83BD759-2A21-4412-8C48-4D927F7EA502}" type="pres">
      <dgm:prSet presAssocID="{1E91A6E8-21CB-489A-A280-D96B6EBE0EB6}" presName="sibTrans" presStyleLbl="sibTrans2D1" presStyleIdx="0" presStyleCnt="1"/>
      <dgm:spPr/>
      <dgm:t>
        <a:bodyPr/>
        <a:lstStyle/>
        <a:p>
          <a:endParaRPr lang="ru-RU"/>
        </a:p>
      </dgm:t>
    </dgm:pt>
    <dgm:pt modelId="{5E1588DB-BB0C-4FBC-B907-023E11D4D5A7}" type="pres">
      <dgm:prSet presAssocID="{1E91A6E8-21CB-489A-A280-D96B6EBE0EB6}" presName="connectorText" presStyleLbl="sibTrans2D1" presStyleIdx="0" presStyleCnt="1"/>
      <dgm:spPr/>
      <dgm:t>
        <a:bodyPr/>
        <a:lstStyle/>
        <a:p>
          <a:endParaRPr lang="ru-RU"/>
        </a:p>
      </dgm:t>
    </dgm:pt>
    <dgm:pt modelId="{582AC0CF-BF2F-4A2C-928E-437B93685F8F}" type="pres">
      <dgm:prSet presAssocID="{A063E7AA-07E9-4AEC-B7AF-1E77A6B516EA}" presName="node" presStyleLbl="node1" presStyleIdx="1" presStyleCnt="2" custLinFactNeighborX="-23576" custLinFactNeighborY="-5335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F9AF890-E163-483A-A9CF-EB791E290DC7}" srcId="{FF72F265-9104-459C-8969-734E80ABAA5C}" destId="{A063E7AA-07E9-4AEC-B7AF-1E77A6B516EA}" srcOrd="1" destOrd="0" parTransId="{31A8042C-BE07-486B-93A2-5AFF763F9660}" sibTransId="{F26636BC-C02D-405D-9A38-E363B6D69994}"/>
    <dgm:cxn modelId="{C85D2457-04E4-4C58-BC47-0792CB7E6F3E}" type="presOf" srcId="{1E91A6E8-21CB-489A-A280-D96B6EBE0EB6}" destId="{5E1588DB-BB0C-4FBC-B907-023E11D4D5A7}" srcOrd="1" destOrd="0" presId="urn:microsoft.com/office/officeart/2005/8/layout/process1"/>
    <dgm:cxn modelId="{2E668859-DB69-4805-9B48-94B2ABF37879}" type="presOf" srcId="{1E91A6E8-21CB-489A-A280-D96B6EBE0EB6}" destId="{E83BD759-2A21-4412-8C48-4D927F7EA502}" srcOrd="0" destOrd="0" presId="urn:microsoft.com/office/officeart/2005/8/layout/process1"/>
    <dgm:cxn modelId="{64C71483-4CD9-4ACA-8704-EB7226706C38}" srcId="{FF72F265-9104-459C-8969-734E80ABAA5C}" destId="{0B9E18A0-794D-4270-A907-AA4EE9C30FAB}" srcOrd="0" destOrd="0" parTransId="{A2BA149D-30D7-4D2F-9DBD-556E1C5113BC}" sibTransId="{1E91A6E8-21CB-489A-A280-D96B6EBE0EB6}"/>
    <dgm:cxn modelId="{5637CEA7-6E56-44BE-9981-8B02C7B8C82C}" type="presOf" srcId="{A063E7AA-07E9-4AEC-B7AF-1E77A6B516EA}" destId="{582AC0CF-BF2F-4A2C-928E-437B93685F8F}" srcOrd="0" destOrd="0" presId="urn:microsoft.com/office/officeart/2005/8/layout/process1"/>
    <dgm:cxn modelId="{11E3A7A1-B596-4BDA-B5D6-E002738C227A}" type="presOf" srcId="{FF72F265-9104-459C-8969-734E80ABAA5C}" destId="{E386E6EA-4526-4162-A7E6-55F1CCB9792F}" srcOrd="0" destOrd="0" presId="urn:microsoft.com/office/officeart/2005/8/layout/process1"/>
    <dgm:cxn modelId="{D342625A-3924-4FD6-9551-5D09FF0314AA}" type="presOf" srcId="{0B9E18A0-794D-4270-A907-AA4EE9C30FAB}" destId="{36B9DFAC-8ACE-4CEB-9E27-D841FF0E9702}" srcOrd="0" destOrd="0" presId="urn:microsoft.com/office/officeart/2005/8/layout/process1"/>
    <dgm:cxn modelId="{DC6E744E-B133-41FA-9E2E-D5B9F42E33D1}" type="presParOf" srcId="{E386E6EA-4526-4162-A7E6-55F1CCB9792F}" destId="{36B9DFAC-8ACE-4CEB-9E27-D841FF0E9702}" srcOrd="0" destOrd="0" presId="urn:microsoft.com/office/officeart/2005/8/layout/process1"/>
    <dgm:cxn modelId="{26A2B2C6-D1BA-45A7-8885-B7A1239B0741}" type="presParOf" srcId="{E386E6EA-4526-4162-A7E6-55F1CCB9792F}" destId="{E83BD759-2A21-4412-8C48-4D927F7EA502}" srcOrd="1" destOrd="0" presId="urn:microsoft.com/office/officeart/2005/8/layout/process1"/>
    <dgm:cxn modelId="{6C19499E-F5C8-4A70-AD91-EABBFE2E0E7A}" type="presParOf" srcId="{E83BD759-2A21-4412-8C48-4D927F7EA502}" destId="{5E1588DB-BB0C-4FBC-B907-023E11D4D5A7}" srcOrd="0" destOrd="0" presId="urn:microsoft.com/office/officeart/2005/8/layout/process1"/>
    <dgm:cxn modelId="{281C0A28-199C-421E-B856-1720F216E47F}" type="presParOf" srcId="{E386E6EA-4526-4162-A7E6-55F1CCB9792F}" destId="{582AC0CF-BF2F-4A2C-928E-437B93685F8F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F72F265-9104-459C-8969-734E80ABAA5C}" type="doc">
      <dgm:prSet loTypeId="urn:microsoft.com/office/officeart/2005/8/layout/process1" loCatId="process" qsTypeId="urn:microsoft.com/office/officeart/2005/8/quickstyle/simple1" qsCatId="simple" csTypeId="urn:microsoft.com/office/officeart/2005/8/colors/accent1_1" csCatId="accent1" phldr="1"/>
      <dgm:spPr/>
    </dgm:pt>
    <dgm:pt modelId="{0B9E18A0-794D-4270-A907-AA4EE9C30FAB}">
      <dgm:prSet phldrT="[Текст]" custT="1"/>
      <dgm:spPr/>
      <dgm:t>
        <a:bodyPr/>
        <a:lstStyle/>
        <a:p>
          <a:pPr algn="ctr"/>
          <a:r>
            <a:rPr lang="ru-RU" sz="3200" b="1" dirty="0" smtClean="0"/>
            <a:t>Колледж</a:t>
          </a:r>
        </a:p>
      </dgm:t>
    </dgm:pt>
    <dgm:pt modelId="{A2BA149D-30D7-4D2F-9DBD-556E1C5113BC}" type="parTrans" cxnId="{64C71483-4CD9-4ACA-8704-EB7226706C38}">
      <dgm:prSet/>
      <dgm:spPr/>
      <dgm:t>
        <a:bodyPr/>
        <a:lstStyle/>
        <a:p>
          <a:endParaRPr lang="ru-RU" sz="3200" b="1">
            <a:solidFill>
              <a:schemeClr val="tx1"/>
            </a:solidFill>
          </a:endParaRPr>
        </a:p>
      </dgm:t>
    </dgm:pt>
    <dgm:pt modelId="{1E91A6E8-21CB-489A-A280-D96B6EBE0EB6}" type="sibTrans" cxnId="{64C71483-4CD9-4ACA-8704-EB7226706C38}">
      <dgm:prSet custT="1"/>
      <dgm:spPr/>
      <dgm:t>
        <a:bodyPr/>
        <a:lstStyle/>
        <a:p>
          <a:endParaRPr lang="ru-RU" sz="3200" b="1">
            <a:solidFill>
              <a:schemeClr val="tx1"/>
            </a:solidFill>
          </a:endParaRPr>
        </a:p>
      </dgm:t>
    </dgm:pt>
    <dgm:pt modelId="{A063E7AA-07E9-4AEC-B7AF-1E77A6B516EA}">
      <dgm:prSet phldrT="[Текст]" custT="1"/>
      <dgm:spPr/>
      <dgm:t>
        <a:bodyPr/>
        <a:lstStyle/>
        <a:p>
          <a:r>
            <a:rPr lang="ru-RU" sz="3200" b="1" dirty="0" smtClean="0"/>
            <a:t>Работодатель (выпускник колледжа)</a:t>
          </a:r>
        </a:p>
      </dgm:t>
    </dgm:pt>
    <dgm:pt modelId="{31A8042C-BE07-486B-93A2-5AFF763F9660}" type="parTrans" cxnId="{9F9AF890-E163-483A-A9CF-EB791E290DC7}">
      <dgm:prSet/>
      <dgm:spPr/>
      <dgm:t>
        <a:bodyPr/>
        <a:lstStyle/>
        <a:p>
          <a:endParaRPr lang="ru-RU" sz="3200" b="1">
            <a:solidFill>
              <a:schemeClr val="tx1"/>
            </a:solidFill>
          </a:endParaRPr>
        </a:p>
      </dgm:t>
    </dgm:pt>
    <dgm:pt modelId="{F26636BC-C02D-405D-9A38-E363B6D69994}" type="sibTrans" cxnId="{9F9AF890-E163-483A-A9CF-EB791E290DC7}">
      <dgm:prSet custT="1"/>
      <dgm:spPr/>
      <dgm:t>
        <a:bodyPr/>
        <a:lstStyle/>
        <a:p>
          <a:endParaRPr lang="ru-RU" sz="3200" b="1">
            <a:solidFill>
              <a:schemeClr val="tx1"/>
            </a:solidFill>
          </a:endParaRPr>
        </a:p>
      </dgm:t>
    </dgm:pt>
    <dgm:pt modelId="{E386E6EA-4526-4162-A7E6-55F1CCB9792F}" type="pres">
      <dgm:prSet presAssocID="{FF72F265-9104-459C-8969-734E80ABAA5C}" presName="Name0" presStyleCnt="0">
        <dgm:presLayoutVars>
          <dgm:dir/>
          <dgm:resizeHandles val="exact"/>
        </dgm:presLayoutVars>
      </dgm:prSet>
      <dgm:spPr/>
    </dgm:pt>
    <dgm:pt modelId="{582AC0CF-BF2F-4A2C-928E-437B93685F8F}" type="pres">
      <dgm:prSet presAssocID="{A063E7AA-07E9-4AEC-B7AF-1E77A6B516EA}" presName="node" presStyleLbl="node1" presStyleIdx="0" presStyleCnt="2" custLinFactNeighborX="-23576" custLinFactNeighborY="-5335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1D7581D-E0EA-4B23-A01D-48D298062C77}" type="pres">
      <dgm:prSet presAssocID="{F26636BC-C02D-405D-9A38-E363B6D69994}" presName="sibTrans" presStyleLbl="sibTrans2D1" presStyleIdx="0" presStyleCnt="1"/>
      <dgm:spPr/>
      <dgm:t>
        <a:bodyPr/>
        <a:lstStyle/>
        <a:p>
          <a:endParaRPr lang="ru-RU"/>
        </a:p>
      </dgm:t>
    </dgm:pt>
    <dgm:pt modelId="{5B2B340E-9C77-48BA-88B5-80A487C2AA38}" type="pres">
      <dgm:prSet presAssocID="{F26636BC-C02D-405D-9A38-E363B6D69994}" presName="connectorText" presStyleLbl="sibTrans2D1" presStyleIdx="0" presStyleCnt="1"/>
      <dgm:spPr/>
      <dgm:t>
        <a:bodyPr/>
        <a:lstStyle/>
        <a:p>
          <a:endParaRPr lang="ru-RU"/>
        </a:p>
      </dgm:t>
    </dgm:pt>
    <dgm:pt modelId="{36B9DFAC-8ACE-4CEB-9E27-D841FF0E9702}" type="pres">
      <dgm:prSet presAssocID="{0B9E18A0-794D-4270-A907-AA4EE9C30FAB}" presName="node" presStyleLbl="node1" presStyleIdx="1" presStyleCnt="2" custScaleX="120120" custLinFactNeighborX="-1427" custLinFactNeighborY="-4663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671221C-CBDD-4A82-94B5-25592C421CAC}" type="presOf" srcId="{0B9E18A0-794D-4270-A907-AA4EE9C30FAB}" destId="{36B9DFAC-8ACE-4CEB-9E27-D841FF0E9702}" srcOrd="0" destOrd="0" presId="urn:microsoft.com/office/officeart/2005/8/layout/process1"/>
    <dgm:cxn modelId="{11E3A7A1-B596-4BDA-B5D6-E002738C227A}" type="presOf" srcId="{FF72F265-9104-459C-8969-734E80ABAA5C}" destId="{E386E6EA-4526-4162-A7E6-55F1CCB9792F}" srcOrd="0" destOrd="0" presId="urn:microsoft.com/office/officeart/2005/8/layout/process1"/>
    <dgm:cxn modelId="{64C71483-4CD9-4ACA-8704-EB7226706C38}" srcId="{FF72F265-9104-459C-8969-734E80ABAA5C}" destId="{0B9E18A0-794D-4270-A907-AA4EE9C30FAB}" srcOrd="1" destOrd="0" parTransId="{A2BA149D-30D7-4D2F-9DBD-556E1C5113BC}" sibTransId="{1E91A6E8-21CB-489A-A280-D96B6EBE0EB6}"/>
    <dgm:cxn modelId="{9F5DAB41-F1F7-40BA-9075-0DDD27687004}" type="presOf" srcId="{A063E7AA-07E9-4AEC-B7AF-1E77A6B516EA}" destId="{582AC0CF-BF2F-4A2C-928E-437B93685F8F}" srcOrd="0" destOrd="0" presId="urn:microsoft.com/office/officeart/2005/8/layout/process1"/>
    <dgm:cxn modelId="{9F9AF890-E163-483A-A9CF-EB791E290DC7}" srcId="{FF72F265-9104-459C-8969-734E80ABAA5C}" destId="{A063E7AA-07E9-4AEC-B7AF-1E77A6B516EA}" srcOrd="0" destOrd="0" parTransId="{31A8042C-BE07-486B-93A2-5AFF763F9660}" sibTransId="{F26636BC-C02D-405D-9A38-E363B6D69994}"/>
    <dgm:cxn modelId="{BA5D857B-8155-46EE-BBE0-A50303583036}" type="presOf" srcId="{F26636BC-C02D-405D-9A38-E363B6D69994}" destId="{41D7581D-E0EA-4B23-A01D-48D298062C77}" srcOrd="0" destOrd="0" presId="urn:microsoft.com/office/officeart/2005/8/layout/process1"/>
    <dgm:cxn modelId="{82E14AAD-20DE-4760-8970-44C3AF2CE110}" type="presOf" srcId="{F26636BC-C02D-405D-9A38-E363B6D69994}" destId="{5B2B340E-9C77-48BA-88B5-80A487C2AA38}" srcOrd="1" destOrd="0" presId="urn:microsoft.com/office/officeart/2005/8/layout/process1"/>
    <dgm:cxn modelId="{8B5A34AF-EBE8-44F8-814D-1AAAE8BF2A55}" type="presParOf" srcId="{E386E6EA-4526-4162-A7E6-55F1CCB9792F}" destId="{582AC0CF-BF2F-4A2C-928E-437B93685F8F}" srcOrd="0" destOrd="0" presId="urn:microsoft.com/office/officeart/2005/8/layout/process1"/>
    <dgm:cxn modelId="{666BE25E-8B3A-4C70-9E40-3091B55D0D04}" type="presParOf" srcId="{E386E6EA-4526-4162-A7E6-55F1CCB9792F}" destId="{41D7581D-E0EA-4B23-A01D-48D298062C77}" srcOrd="1" destOrd="0" presId="urn:microsoft.com/office/officeart/2005/8/layout/process1"/>
    <dgm:cxn modelId="{B04F9202-F443-4875-81D2-57D73B21C4B6}" type="presParOf" srcId="{41D7581D-E0EA-4B23-A01D-48D298062C77}" destId="{5B2B340E-9C77-48BA-88B5-80A487C2AA38}" srcOrd="0" destOrd="0" presId="urn:microsoft.com/office/officeart/2005/8/layout/process1"/>
    <dgm:cxn modelId="{0D109A17-E94B-4727-8844-5492E1BC95AB}" type="presParOf" srcId="{E386E6EA-4526-4162-A7E6-55F1CCB9792F}" destId="{36B9DFAC-8ACE-4CEB-9E27-D841FF0E9702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B9DFAC-8ACE-4CEB-9E27-D841FF0E9702}">
      <dsp:nvSpPr>
        <dsp:cNvPr id="0" name=""/>
        <dsp:cNvSpPr/>
      </dsp:nvSpPr>
      <dsp:spPr>
        <a:xfrm>
          <a:off x="9885" y="115551"/>
          <a:ext cx="2954565" cy="17727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b="1" kern="1200" smtClean="0"/>
            <a:t>Школьник, родители школьника</a:t>
          </a:r>
          <a:endParaRPr lang="ru-RU" sz="3200" b="1" kern="1200" dirty="0"/>
        </a:p>
      </dsp:txBody>
      <dsp:txXfrm>
        <a:off x="61807" y="167473"/>
        <a:ext cx="2850721" cy="1668895"/>
      </dsp:txXfrm>
    </dsp:sp>
    <dsp:sp modelId="{E83BD759-2A21-4412-8C48-4D927F7EA502}">
      <dsp:nvSpPr>
        <dsp:cNvPr id="0" name=""/>
        <dsp:cNvSpPr/>
      </dsp:nvSpPr>
      <dsp:spPr>
        <a:xfrm>
          <a:off x="3259907" y="635555"/>
          <a:ext cx="626367" cy="7327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200" b="1" kern="1200">
            <a:solidFill>
              <a:schemeClr val="tx1"/>
            </a:solidFill>
          </a:endParaRPr>
        </a:p>
      </dsp:txBody>
      <dsp:txXfrm>
        <a:off x="3259907" y="782101"/>
        <a:ext cx="438457" cy="439640"/>
      </dsp:txXfrm>
    </dsp:sp>
    <dsp:sp modelId="{582AC0CF-BF2F-4A2C-928E-437B93685F8F}">
      <dsp:nvSpPr>
        <dsp:cNvPr id="0" name=""/>
        <dsp:cNvSpPr/>
      </dsp:nvSpPr>
      <dsp:spPr>
        <a:xfrm>
          <a:off x="4146277" y="115551"/>
          <a:ext cx="2954565" cy="17727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b="1" kern="1200" smtClean="0"/>
            <a:t>Работодатель</a:t>
          </a:r>
          <a:endParaRPr lang="ru-RU" sz="3200" b="1" kern="1200" dirty="0"/>
        </a:p>
      </dsp:txBody>
      <dsp:txXfrm>
        <a:off x="4198199" y="167473"/>
        <a:ext cx="2850721" cy="1668895"/>
      </dsp:txXfrm>
    </dsp:sp>
    <dsp:sp modelId="{41D7581D-E0EA-4B23-A01D-48D298062C77}">
      <dsp:nvSpPr>
        <dsp:cNvPr id="0" name=""/>
        <dsp:cNvSpPr/>
      </dsp:nvSpPr>
      <dsp:spPr>
        <a:xfrm>
          <a:off x="7396299" y="635555"/>
          <a:ext cx="626367" cy="7327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200" b="1" kern="1200">
            <a:solidFill>
              <a:schemeClr val="tx1"/>
            </a:solidFill>
          </a:endParaRPr>
        </a:p>
      </dsp:txBody>
      <dsp:txXfrm>
        <a:off x="7396299" y="782101"/>
        <a:ext cx="438457" cy="439640"/>
      </dsp:txXfrm>
    </dsp:sp>
    <dsp:sp modelId="{678FB4F7-5030-4619-BCF2-223016D9E897}">
      <dsp:nvSpPr>
        <dsp:cNvPr id="0" name=""/>
        <dsp:cNvSpPr/>
      </dsp:nvSpPr>
      <dsp:spPr>
        <a:xfrm>
          <a:off x="8282669" y="115551"/>
          <a:ext cx="2954565" cy="17727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b="1" kern="1200" smtClean="0"/>
            <a:t>Колледж</a:t>
          </a:r>
          <a:endParaRPr lang="ru-RU" sz="3200" b="1" kern="1200" dirty="0"/>
        </a:p>
      </dsp:txBody>
      <dsp:txXfrm>
        <a:off x="8334591" y="167473"/>
        <a:ext cx="2850721" cy="16688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B9DFAC-8ACE-4CEB-9E27-D841FF0E9702}">
      <dsp:nvSpPr>
        <dsp:cNvPr id="0" name=""/>
        <dsp:cNvSpPr/>
      </dsp:nvSpPr>
      <dsp:spPr>
        <a:xfrm>
          <a:off x="9885" y="115551"/>
          <a:ext cx="2954565" cy="17727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b="1" kern="1200" smtClean="0"/>
            <a:t>Абитуриент</a:t>
          </a:r>
          <a:endParaRPr lang="ru-RU" sz="3200" b="1" kern="1200" dirty="0"/>
        </a:p>
      </dsp:txBody>
      <dsp:txXfrm>
        <a:off x="61807" y="167473"/>
        <a:ext cx="2850721" cy="1668895"/>
      </dsp:txXfrm>
    </dsp:sp>
    <dsp:sp modelId="{E83BD759-2A21-4412-8C48-4D927F7EA502}">
      <dsp:nvSpPr>
        <dsp:cNvPr id="0" name=""/>
        <dsp:cNvSpPr/>
      </dsp:nvSpPr>
      <dsp:spPr>
        <a:xfrm>
          <a:off x="3259907" y="635555"/>
          <a:ext cx="626367" cy="7327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200" b="1" kern="1200">
            <a:solidFill>
              <a:srgbClr val="002060"/>
            </a:solidFill>
          </a:endParaRPr>
        </a:p>
      </dsp:txBody>
      <dsp:txXfrm>
        <a:off x="3259907" y="782101"/>
        <a:ext cx="438457" cy="439640"/>
      </dsp:txXfrm>
    </dsp:sp>
    <dsp:sp modelId="{582AC0CF-BF2F-4A2C-928E-437B93685F8F}">
      <dsp:nvSpPr>
        <dsp:cNvPr id="0" name=""/>
        <dsp:cNvSpPr/>
      </dsp:nvSpPr>
      <dsp:spPr>
        <a:xfrm>
          <a:off x="4146277" y="115551"/>
          <a:ext cx="2954565" cy="17727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b="1" kern="1200" smtClean="0"/>
            <a:t>Колледж</a:t>
          </a:r>
          <a:endParaRPr lang="ru-RU" sz="3200" b="1" kern="1200" dirty="0"/>
        </a:p>
      </dsp:txBody>
      <dsp:txXfrm>
        <a:off x="4198199" y="167473"/>
        <a:ext cx="2850721" cy="1668895"/>
      </dsp:txXfrm>
    </dsp:sp>
    <dsp:sp modelId="{41D7581D-E0EA-4B23-A01D-48D298062C77}">
      <dsp:nvSpPr>
        <dsp:cNvPr id="0" name=""/>
        <dsp:cNvSpPr/>
      </dsp:nvSpPr>
      <dsp:spPr>
        <a:xfrm>
          <a:off x="7396299" y="635555"/>
          <a:ext cx="626367" cy="7327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200" b="1" kern="1200">
            <a:solidFill>
              <a:srgbClr val="002060"/>
            </a:solidFill>
          </a:endParaRPr>
        </a:p>
      </dsp:txBody>
      <dsp:txXfrm>
        <a:off x="7396299" y="782101"/>
        <a:ext cx="438457" cy="439640"/>
      </dsp:txXfrm>
    </dsp:sp>
    <dsp:sp modelId="{678FB4F7-5030-4619-BCF2-223016D9E897}">
      <dsp:nvSpPr>
        <dsp:cNvPr id="0" name=""/>
        <dsp:cNvSpPr/>
      </dsp:nvSpPr>
      <dsp:spPr>
        <a:xfrm>
          <a:off x="8282669" y="115551"/>
          <a:ext cx="2954565" cy="17727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b="1" kern="1200" smtClean="0"/>
            <a:t>Работодатель</a:t>
          </a:r>
          <a:endParaRPr lang="ru-RU" sz="3200" b="1" kern="1200" dirty="0"/>
        </a:p>
      </dsp:txBody>
      <dsp:txXfrm>
        <a:off x="8334591" y="167473"/>
        <a:ext cx="2850721" cy="16688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B9DFAC-8ACE-4CEB-9E27-D841FF0E9702}">
      <dsp:nvSpPr>
        <dsp:cNvPr id="0" name=""/>
        <dsp:cNvSpPr/>
      </dsp:nvSpPr>
      <dsp:spPr>
        <a:xfrm>
          <a:off x="10979" y="39194"/>
          <a:ext cx="2048875" cy="16903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b="1" kern="1200" dirty="0" smtClean="0"/>
            <a:t>Студент 1-ого курса</a:t>
          </a:r>
          <a:endParaRPr lang="ru-RU" sz="3200" b="1" kern="1200" dirty="0"/>
        </a:p>
      </dsp:txBody>
      <dsp:txXfrm>
        <a:off x="60487" y="88702"/>
        <a:ext cx="1949859" cy="1591306"/>
      </dsp:txXfrm>
    </dsp:sp>
    <dsp:sp modelId="{E83BD759-2A21-4412-8C48-4D927F7EA502}">
      <dsp:nvSpPr>
        <dsp:cNvPr id="0" name=""/>
        <dsp:cNvSpPr/>
      </dsp:nvSpPr>
      <dsp:spPr>
        <a:xfrm>
          <a:off x="2264742" y="630294"/>
          <a:ext cx="434361" cy="5081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200" b="1" kern="1200">
            <a:solidFill>
              <a:schemeClr val="tx1"/>
            </a:solidFill>
          </a:endParaRPr>
        </a:p>
      </dsp:txBody>
      <dsp:txXfrm>
        <a:off x="2264742" y="731918"/>
        <a:ext cx="304053" cy="304873"/>
      </dsp:txXfrm>
    </dsp:sp>
    <dsp:sp modelId="{582AC0CF-BF2F-4A2C-928E-437B93685F8F}">
      <dsp:nvSpPr>
        <dsp:cNvPr id="0" name=""/>
        <dsp:cNvSpPr/>
      </dsp:nvSpPr>
      <dsp:spPr>
        <a:xfrm>
          <a:off x="2879405" y="39194"/>
          <a:ext cx="2048875" cy="16903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b="1" kern="1200" dirty="0" smtClean="0"/>
            <a:t>Колледж </a:t>
          </a:r>
          <a:endParaRPr lang="ru-RU" sz="3200" b="1" kern="1200" dirty="0"/>
        </a:p>
      </dsp:txBody>
      <dsp:txXfrm>
        <a:off x="2928913" y="88702"/>
        <a:ext cx="1949859" cy="1591306"/>
      </dsp:txXfrm>
    </dsp:sp>
    <dsp:sp modelId="{41D7581D-E0EA-4B23-A01D-48D298062C77}">
      <dsp:nvSpPr>
        <dsp:cNvPr id="0" name=""/>
        <dsp:cNvSpPr/>
      </dsp:nvSpPr>
      <dsp:spPr>
        <a:xfrm>
          <a:off x="5133167" y="630294"/>
          <a:ext cx="434361" cy="5081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200" b="1" kern="1200">
            <a:solidFill>
              <a:schemeClr val="tx1"/>
            </a:solidFill>
          </a:endParaRPr>
        </a:p>
      </dsp:txBody>
      <dsp:txXfrm>
        <a:off x="5133167" y="731918"/>
        <a:ext cx="304053" cy="304873"/>
      </dsp:txXfrm>
    </dsp:sp>
    <dsp:sp modelId="{825D7C50-D809-46D3-B1E8-287AA5B14932}">
      <dsp:nvSpPr>
        <dsp:cNvPr id="0" name=""/>
        <dsp:cNvSpPr/>
      </dsp:nvSpPr>
      <dsp:spPr>
        <a:xfrm>
          <a:off x="5747830" y="68487"/>
          <a:ext cx="2827734" cy="16317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3200" b="1" kern="1200" dirty="0" smtClean="0"/>
            <a:t>Работодатель</a:t>
          </a:r>
        </a:p>
      </dsp:txBody>
      <dsp:txXfrm>
        <a:off x="5795622" y="116279"/>
        <a:ext cx="2732150" cy="1536151"/>
      </dsp:txXfrm>
    </dsp:sp>
    <dsp:sp modelId="{04B51AF9-674E-4111-AB46-7F773F82B146}">
      <dsp:nvSpPr>
        <dsp:cNvPr id="0" name=""/>
        <dsp:cNvSpPr/>
      </dsp:nvSpPr>
      <dsp:spPr>
        <a:xfrm>
          <a:off x="8780452" y="630294"/>
          <a:ext cx="434361" cy="5081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200" kern="1200"/>
        </a:p>
      </dsp:txBody>
      <dsp:txXfrm>
        <a:off x="8780452" y="731918"/>
        <a:ext cx="304053" cy="304873"/>
      </dsp:txXfrm>
    </dsp:sp>
    <dsp:sp modelId="{678FB4F7-5030-4619-BCF2-223016D9E897}">
      <dsp:nvSpPr>
        <dsp:cNvPr id="0" name=""/>
        <dsp:cNvSpPr/>
      </dsp:nvSpPr>
      <dsp:spPr>
        <a:xfrm>
          <a:off x="9395115" y="39194"/>
          <a:ext cx="2180658" cy="16903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b="1" kern="1200" smtClean="0"/>
            <a:t>Кадровый резерв</a:t>
          </a:r>
          <a:endParaRPr lang="ru-RU" sz="3200" b="1" kern="1200" dirty="0"/>
        </a:p>
      </dsp:txBody>
      <dsp:txXfrm>
        <a:off x="9444623" y="88702"/>
        <a:ext cx="2081642" cy="15913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B9DFAC-8ACE-4CEB-9E27-D841FF0E9702}">
      <dsp:nvSpPr>
        <dsp:cNvPr id="0" name=""/>
        <dsp:cNvSpPr/>
      </dsp:nvSpPr>
      <dsp:spPr>
        <a:xfrm>
          <a:off x="9885" y="115551"/>
          <a:ext cx="2954565" cy="17727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Студент 2-ого курса</a:t>
          </a:r>
          <a:endParaRPr lang="ru-RU" sz="3200" kern="1200" dirty="0"/>
        </a:p>
      </dsp:txBody>
      <dsp:txXfrm>
        <a:off x="61807" y="167473"/>
        <a:ext cx="2850721" cy="1668895"/>
      </dsp:txXfrm>
    </dsp:sp>
    <dsp:sp modelId="{E83BD759-2A21-4412-8C48-4D927F7EA502}">
      <dsp:nvSpPr>
        <dsp:cNvPr id="0" name=""/>
        <dsp:cNvSpPr/>
      </dsp:nvSpPr>
      <dsp:spPr>
        <a:xfrm>
          <a:off x="3259907" y="635555"/>
          <a:ext cx="626367" cy="7327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200" kern="1200">
            <a:solidFill>
              <a:schemeClr val="tx1"/>
            </a:solidFill>
          </a:endParaRPr>
        </a:p>
      </dsp:txBody>
      <dsp:txXfrm>
        <a:off x="3259907" y="782101"/>
        <a:ext cx="438457" cy="439640"/>
      </dsp:txXfrm>
    </dsp:sp>
    <dsp:sp modelId="{582AC0CF-BF2F-4A2C-928E-437B93685F8F}">
      <dsp:nvSpPr>
        <dsp:cNvPr id="0" name=""/>
        <dsp:cNvSpPr/>
      </dsp:nvSpPr>
      <dsp:spPr>
        <a:xfrm>
          <a:off x="4146277" y="115551"/>
          <a:ext cx="2954565" cy="17727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smtClean="0"/>
            <a:t>Работодатель</a:t>
          </a:r>
          <a:endParaRPr lang="ru-RU" sz="3200" kern="1200" dirty="0"/>
        </a:p>
      </dsp:txBody>
      <dsp:txXfrm>
        <a:off x="4198199" y="167473"/>
        <a:ext cx="2850721" cy="1668895"/>
      </dsp:txXfrm>
    </dsp:sp>
    <dsp:sp modelId="{41D7581D-E0EA-4B23-A01D-48D298062C77}">
      <dsp:nvSpPr>
        <dsp:cNvPr id="0" name=""/>
        <dsp:cNvSpPr/>
      </dsp:nvSpPr>
      <dsp:spPr>
        <a:xfrm>
          <a:off x="7396299" y="635555"/>
          <a:ext cx="626367" cy="7327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200" kern="1200">
            <a:solidFill>
              <a:schemeClr val="tx1"/>
            </a:solidFill>
          </a:endParaRPr>
        </a:p>
      </dsp:txBody>
      <dsp:txXfrm>
        <a:off x="7396299" y="782101"/>
        <a:ext cx="438457" cy="439640"/>
      </dsp:txXfrm>
    </dsp:sp>
    <dsp:sp modelId="{678FB4F7-5030-4619-BCF2-223016D9E897}">
      <dsp:nvSpPr>
        <dsp:cNvPr id="0" name=""/>
        <dsp:cNvSpPr/>
      </dsp:nvSpPr>
      <dsp:spPr>
        <a:xfrm>
          <a:off x="8282669" y="115551"/>
          <a:ext cx="2954565" cy="17727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smtClean="0"/>
            <a:t>Кадровый резерв</a:t>
          </a:r>
          <a:endParaRPr lang="ru-RU" sz="3200" kern="1200" dirty="0"/>
        </a:p>
      </dsp:txBody>
      <dsp:txXfrm>
        <a:off x="8334591" y="167473"/>
        <a:ext cx="2850721" cy="16688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B9DFAC-8ACE-4CEB-9E27-D841FF0E9702}">
      <dsp:nvSpPr>
        <dsp:cNvPr id="0" name=""/>
        <dsp:cNvSpPr/>
      </dsp:nvSpPr>
      <dsp:spPr>
        <a:xfrm>
          <a:off x="41065" y="80207"/>
          <a:ext cx="3374211" cy="184342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b="1" kern="1200" dirty="0" smtClean="0"/>
            <a:t>Студент 3,4-ого курса</a:t>
          </a:r>
          <a:endParaRPr lang="ru-RU" sz="3200" b="1" kern="1200" dirty="0"/>
        </a:p>
      </dsp:txBody>
      <dsp:txXfrm>
        <a:off x="95057" y="134199"/>
        <a:ext cx="3266227" cy="1735444"/>
      </dsp:txXfrm>
    </dsp:sp>
    <dsp:sp modelId="{E83BD759-2A21-4412-8C48-4D927F7EA502}">
      <dsp:nvSpPr>
        <dsp:cNvPr id="0" name=""/>
        <dsp:cNvSpPr/>
      </dsp:nvSpPr>
      <dsp:spPr>
        <a:xfrm>
          <a:off x="3686865" y="653601"/>
          <a:ext cx="575767" cy="6966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200" b="1" kern="1200">
            <a:solidFill>
              <a:schemeClr val="tx1"/>
            </a:solidFill>
          </a:endParaRPr>
        </a:p>
      </dsp:txBody>
      <dsp:txXfrm>
        <a:off x="3686865" y="792929"/>
        <a:ext cx="403037" cy="417984"/>
      </dsp:txXfrm>
    </dsp:sp>
    <dsp:sp modelId="{582AC0CF-BF2F-4A2C-928E-437B93685F8F}">
      <dsp:nvSpPr>
        <dsp:cNvPr id="0" name=""/>
        <dsp:cNvSpPr/>
      </dsp:nvSpPr>
      <dsp:spPr>
        <a:xfrm>
          <a:off x="4501631" y="80207"/>
          <a:ext cx="2809034" cy="184342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b="1" kern="1200" dirty="0" smtClean="0"/>
            <a:t>Работодатель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0" i="1" kern="1200" dirty="0" smtClean="0"/>
            <a:t>(производственная/</a:t>
          </a:r>
          <a:br>
            <a:rPr lang="ru-RU" sz="2000" b="0" i="1" kern="1200" dirty="0" smtClean="0"/>
          </a:br>
          <a:r>
            <a:rPr lang="ru-RU" sz="2000" b="0" i="1" kern="1200" dirty="0" smtClean="0"/>
            <a:t>преддипломная практика)</a:t>
          </a:r>
          <a:endParaRPr lang="ru-RU" sz="2000" b="0" i="1" kern="1200" dirty="0"/>
        </a:p>
      </dsp:txBody>
      <dsp:txXfrm>
        <a:off x="4555623" y="134199"/>
        <a:ext cx="2701050" cy="1735444"/>
      </dsp:txXfrm>
    </dsp:sp>
    <dsp:sp modelId="{41D7581D-E0EA-4B23-A01D-48D298062C77}">
      <dsp:nvSpPr>
        <dsp:cNvPr id="0" name=""/>
        <dsp:cNvSpPr/>
      </dsp:nvSpPr>
      <dsp:spPr>
        <a:xfrm>
          <a:off x="7591569" y="653601"/>
          <a:ext cx="595515" cy="6966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200" b="1" kern="1200">
            <a:solidFill>
              <a:schemeClr val="tx1"/>
            </a:solidFill>
          </a:endParaRPr>
        </a:p>
      </dsp:txBody>
      <dsp:txXfrm>
        <a:off x="7591569" y="792929"/>
        <a:ext cx="416861" cy="417984"/>
      </dsp:txXfrm>
    </dsp:sp>
    <dsp:sp modelId="{678FB4F7-5030-4619-BCF2-223016D9E897}">
      <dsp:nvSpPr>
        <dsp:cNvPr id="0" name=""/>
        <dsp:cNvSpPr/>
      </dsp:nvSpPr>
      <dsp:spPr>
        <a:xfrm>
          <a:off x="8434279" y="80207"/>
          <a:ext cx="2809034" cy="184342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b="1" kern="1200" smtClean="0"/>
            <a:t>Кадровый резерв</a:t>
          </a:r>
          <a:endParaRPr lang="ru-RU" sz="3200" b="1" kern="1200" dirty="0"/>
        </a:p>
      </dsp:txBody>
      <dsp:txXfrm>
        <a:off x="8488271" y="134199"/>
        <a:ext cx="2701050" cy="173544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B9DFAC-8ACE-4CEB-9E27-D841FF0E9702}">
      <dsp:nvSpPr>
        <dsp:cNvPr id="0" name=""/>
        <dsp:cNvSpPr/>
      </dsp:nvSpPr>
      <dsp:spPr>
        <a:xfrm>
          <a:off x="0" y="0"/>
          <a:ext cx="5221751" cy="10110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b="1" kern="1200" dirty="0" smtClean="0"/>
            <a:t>Выпускник</a:t>
          </a:r>
        </a:p>
      </dsp:txBody>
      <dsp:txXfrm>
        <a:off x="29613" y="29613"/>
        <a:ext cx="5162525" cy="951838"/>
      </dsp:txXfrm>
    </dsp:sp>
    <dsp:sp modelId="{E83BD759-2A21-4412-8C48-4D927F7EA502}">
      <dsp:nvSpPr>
        <dsp:cNvPr id="0" name=""/>
        <dsp:cNvSpPr/>
      </dsp:nvSpPr>
      <dsp:spPr>
        <a:xfrm>
          <a:off x="5554565" y="0"/>
          <a:ext cx="705566" cy="10110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200" b="1" kern="1200">
            <a:solidFill>
              <a:schemeClr val="tx1"/>
            </a:solidFill>
          </a:endParaRPr>
        </a:p>
      </dsp:txBody>
      <dsp:txXfrm>
        <a:off x="5554565" y="202213"/>
        <a:ext cx="493896" cy="606638"/>
      </dsp:txXfrm>
    </dsp:sp>
    <dsp:sp modelId="{582AC0CF-BF2F-4A2C-928E-437B93685F8F}">
      <dsp:nvSpPr>
        <dsp:cNvPr id="0" name=""/>
        <dsp:cNvSpPr/>
      </dsp:nvSpPr>
      <dsp:spPr>
        <a:xfrm>
          <a:off x="6553008" y="0"/>
          <a:ext cx="4347112" cy="10110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b="1" kern="1200" dirty="0" smtClean="0"/>
            <a:t>Работодатель</a:t>
          </a:r>
        </a:p>
      </dsp:txBody>
      <dsp:txXfrm>
        <a:off x="6582621" y="29613"/>
        <a:ext cx="4287886" cy="95183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AC0CF-BF2F-4A2C-928E-437B93685F8F}">
      <dsp:nvSpPr>
        <dsp:cNvPr id="0" name=""/>
        <dsp:cNvSpPr/>
      </dsp:nvSpPr>
      <dsp:spPr>
        <a:xfrm>
          <a:off x="0" y="0"/>
          <a:ext cx="4342866" cy="10110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b="1" kern="1200" dirty="0" smtClean="0"/>
            <a:t>Работодатель (выпускник колледжа)</a:t>
          </a:r>
        </a:p>
      </dsp:txBody>
      <dsp:txXfrm>
        <a:off x="29613" y="29613"/>
        <a:ext cx="4283640" cy="951838"/>
      </dsp:txXfrm>
    </dsp:sp>
    <dsp:sp modelId="{41D7581D-E0EA-4B23-A01D-48D298062C77}">
      <dsp:nvSpPr>
        <dsp:cNvPr id="0" name=""/>
        <dsp:cNvSpPr/>
      </dsp:nvSpPr>
      <dsp:spPr>
        <a:xfrm>
          <a:off x="4772927" y="0"/>
          <a:ext cx="911728" cy="10110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200" b="1" kern="1200">
            <a:solidFill>
              <a:schemeClr val="tx1"/>
            </a:solidFill>
          </a:endParaRPr>
        </a:p>
      </dsp:txBody>
      <dsp:txXfrm>
        <a:off x="4772927" y="202213"/>
        <a:ext cx="638210" cy="606638"/>
      </dsp:txXfrm>
    </dsp:sp>
    <dsp:sp modelId="{36B9DFAC-8ACE-4CEB-9E27-D841FF0E9702}">
      <dsp:nvSpPr>
        <dsp:cNvPr id="0" name=""/>
        <dsp:cNvSpPr/>
      </dsp:nvSpPr>
      <dsp:spPr>
        <a:xfrm>
          <a:off x="6063108" y="0"/>
          <a:ext cx="5216651" cy="10110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b="1" kern="1200" dirty="0" smtClean="0"/>
            <a:t>Колледж</a:t>
          </a:r>
        </a:p>
      </dsp:txBody>
      <dsp:txXfrm>
        <a:off x="6092721" y="29613"/>
        <a:ext cx="5157425" cy="9518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8C1C13-2C9A-404D-939F-A570147E405E}" type="datetime1">
              <a:rPr lang="ru-RU" noProof="1" smtClean="0"/>
              <a:t>12.05.2022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ru-RU" noProof="1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4B43695-5FA6-4F02-B9E0-061FEB8531FD}" type="datetime1">
              <a:rPr lang="ru-RU" noProof="1" smtClean="0"/>
              <a:t>12.05.2022</a:t>
            </a:fld>
            <a:endParaRPr lang="ru-RU" noProof="1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1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ru-RU" noProof="1" dirty="0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ru-RU" noProof="1" smtClean="0"/>
              <a:t>1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ru-RU" noProof="1" smtClean="0"/>
              <a:t>2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95984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Овал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ru-RU" noProof="1" smtClean="0"/>
              <a:t>Образец подзаголовка</a:t>
            </a:r>
            <a:endParaRPr lang="ru-RU" noProof="1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B0782AA3-67B9-4765-B9F6-4486863CD55C}" type="datetime1">
              <a:rPr lang="ru-RU" noProof="1" smtClean="0"/>
              <a:t>12.05.2022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  <p:cxnSp>
        <p:nvCxnSpPr>
          <p:cNvPr id="8" name="Прямая соединительная линия 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702670-8E65-484A-AE81-011E0AB377F4}" type="datetime1">
              <a:rPr lang="ru-RU" noProof="1" smtClean="0"/>
              <a:t>12.05.2022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6A1581-D96C-4713-A7B2-04645BB123FB}" type="datetime1">
              <a:rPr lang="ru-RU" noProof="1" smtClean="0"/>
              <a:t>12.05.2022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DB0E4F-7BB1-42EC-B34F-39E61A9121B8}" type="datetime1">
              <a:rPr lang="ru-RU" noProof="1" smtClean="0"/>
              <a:t>12.05.2022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Овал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E63DF0-04AB-40A2-A39B-2EAD6A41AAB2}" type="datetime1">
              <a:rPr lang="ru-RU" noProof="1" smtClean="0"/>
              <a:t>12.05.2022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343B54-B784-47DB-9722-6EEFBA96FE07}" type="datetime1">
              <a:rPr lang="ru-RU" noProof="1" smtClean="0"/>
              <a:t>12.05.2022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BA405B-501A-4E54-AFB2-3B13C5F617A9}" type="datetime1">
              <a:rPr lang="ru-RU" noProof="1" smtClean="0"/>
              <a:t>12.05.2022</a:t>
            </a:fld>
            <a:endParaRPr lang="ru-RU" noProof="1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208A24-1338-4F05-A509-1513283A2797}" type="datetime1">
              <a:rPr lang="ru-RU" noProof="1" smtClean="0"/>
              <a:t>12.05.2022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D0572F-6397-40EE-AB86-2EC01D1D6D88}" type="datetime1">
              <a:rPr lang="ru-RU" noProof="1" smtClean="0"/>
              <a:t>12.05.2022</a:t>
            </a:fld>
            <a:endParaRPr lang="ru-RU" noProof="1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97C8E3-02EA-40C4-9657-C147DCAB62A9}" type="datetime1">
              <a:rPr lang="ru-RU" noProof="1" smtClean="0"/>
              <a:t>12.05.2022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BF24CD-D290-4591-A4FE-82402995ECFA}" type="datetime1">
              <a:rPr lang="ru-RU" noProof="1" smtClean="0"/>
              <a:t>12.05.2022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ru-RU" noProof="1" dirty="0" smtClean="0"/>
              <a:t>‹#›</a:t>
            </a:fld>
            <a:endParaRPr lang="ru-RU" noProof="1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1FA4ABA8-BD9A-4E07-908B-7C1BB26B50FF}" type="datetime1">
              <a:rPr lang="ru-RU" noProof="1" smtClean="0"/>
              <a:t>12.05.2022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ru-RU" noProof="1" dirty="0" smtClean="0"/>
              <a:pPr/>
              <a:t>‹#›</a:t>
            </a:fld>
            <a:endParaRPr lang="ru-RU" noProof="1"/>
          </a:p>
        </p:txBody>
      </p:sp>
      <p:cxnSp>
        <p:nvCxnSpPr>
          <p:cNvPr id="7" name="Прямая соединительная линия 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hdphoto" Target="../media/hdphoto1.wdp"/><Relationship Id="rId5" Type="http://schemas.openxmlformats.org/officeDocument/2006/relationships/diagramColors" Target="../diagrams/colors2.xml"/><Relationship Id="rId10" Type="http://schemas.openxmlformats.org/officeDocument/2006/relationships/image" Target="../media/image3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9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hdphoto" Target="../media/hdphoto1.wdp"/><Relationship Id="rId5" Type="http://schemas.openxmlformats.org/officeDocument/2006/relationships/diagramColors" Target="../diagrams/colors3.xml"/><Relationship Id="rId10" Type="http://schemas.openxmlformats.org/officeDocument/2006/relationships/image" Target="../media/image3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9.png"/><Relationship Id="rId12" Type="http://schemas.microsoft.com/office/2007/relationships/hdphoto" Target="../media/hdphoto1.wdp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3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16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9.png"/><Relationship Id="rId12" Type="http://schemas.microsoft.com/office/2007/relationships/hdphoto" Target="../media/hdphoto1.wdp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openxmlformats.org/officeDocument/2006/relationships/image" Target="../media/image3.png"/><Relationship Id="rId5" Type="http://schemas.openxmlformats.org/officeDocument/2006/relationships/diagramColors" Target="../diagrams/colors5.xml"/><Relationship Id="rId10" Type="http://schemas.openxmlformats.org/officeDocument/2006/relationships/image" Target="../media/image19.pn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9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10" Type="http://schemas.microsoft.com/office/2007/relationships/hdphoto" Target="../media/hdphoto1.wdp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9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10" Type="http://schemas.microsoft.com/office/2007/relationships/hdphoto" Target="../media/hdphoto1.wdp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3274" y="0"/>
            <a:ext cx="12191980" cy="6858000"/>
          </a:xfrm>
          <a:prstGeom prst="rect">
            <a:avLst/>
          </a:prstGeom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519126"/>
            <a:ext cx="7882651" cy="1090938"/>
          </a:xfrm>
        </p:spPr>
        <p:txBody>
          <a:bodyPr rtlCol="0" anchor="b">
            <a:noAutofit/>
          </a:bodyPr>
          <a:lstStyle/>
          <a:p>
            <a:pPr algn="l"/>
            <a:r>
              <a:rPr lang="ru-RU" sz="3600" b="1" spc="300" noProof="1" smtClean="0">
                <a:solidFill>
                  <a:srgbClr val="FFFFFF"/>
                </a:solidFill>
              </a:rPr>
              <a:t>Успешные практики содействия трудоустройству выпускников Омавиат</a:t>
            </a:r>
            <a:endParaRPr lang="ru-RU" sz="3600" b="1" spc="300" noProof="1">
              <a:solidFill>
                <a:srgbClr val="FFFFFF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Autofit/>
          </a:bodyPr>
          <a:lstStyle/>
          <a:p>
            <a:pPr rtl="0"/>
            <a:r>
              <a:rPr lang="ru-RU" sz="2000" spc="300" noProof="1" smtClean="0">
                <a:solidFill>
                  <a:srgbClr val="FFFFFF"/>
                </a:solidFill>
              </a:rPr>
              <a:t>Савин Антон Викторович</a:t>
            </a:r>
          </a:p>
          <a:p>
            <a:pPr rtl="0"/>
            <a:r>
              <a:rPr lang="ru-RU" sz="2000" spc="300" noProof="1" smtClean="0">
                <a:solidFill>
                  <a:srgbClr val="FFFFFF"/>
                </a:solidFill>
              </a:rPr>
              <a:t>Заместитель директора БПОУ «Омавиат»</a:t>
            </a:r>
            <a:endParaRPr lang="ru-RU" sz="2000" spc="300" noProof="1">
              <a:solidFill>
                <a:srgbClr val="FFFFFF"/>
              </a:solidFill>
            </a:endParaRP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3563" b="63188" l="34063" r="68625">
                        <a14:foregroundMark x1="42625" y1="44125" x2="45125" y2="57125"/>
                        <a14:foregroundMark x1="44875" y1="58562" x2="56875" y2="47563"/>
                        <a14:foregroundMark x1="46063" y1="48063" x2="52688" y2="50250"/>
                        <a14:foregroundMark x1="61250" y1="49500" x2="64188" y2="42875"/>
                        <a14:foregroundMark x1="54875" y1="54875" x2="58562" y2="52188"/>
                        <a14:foregroundMark x1="48500" y1="59562" x2="51938" y2="5956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823" t="34559" r="31372" b="37009"/>
          <a:stretch/>
        </p:blipFill>
        <p:spPr>
          <a:xfrm>
            <a:off x="4660406" y="368116"/>
            <a:ext cx="1248755" cy="102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91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705394" y="3200399"/>
            <a:ext cx="10659291" cy="2899954"/>
          </a:xfrm>
          <a:prstGeom prst="roundRect">
            <a:avLst/>
          </a:prstGeom>
          <a:ln>
            <a:noFill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400" b="1" cap="none" spc="-300" dirty="0" smtClean="0">
                <a:solidFill>
                  <a:srgbClr val="002060"/>
                </a:solidFill>
                <a:latin typeface="+mj-lt"/>
              </a:rPr>
              <a:t>Наши успешно трудоустроенные выпускники – наша уверенность в завтрашнем дне!</a:t>
            </a:r>
            <a:endParaRPr lang="ru-RU" sz="4400" b="1" cap="none" spc="-300" dirty="0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3563" b="63188" l="34063" r="68625">
                        <a14:foregroundMark x1="42625" y1="44125" x2="45125" y2="57125"/>
                        <a14:foregroundMark x1="44875" y1="58562" x2="56875" y2="47563"/>
                        <a14:foregroundMark x1="46063" y1="48063" x2="52688" y2="50250"/>
                        <a14:foregroundMark x1="61250" y1="49500" x2="64188" y2="42875"/>
                        <a14:foregroundMark x1="54875" y1="54875" x2="58562" y2="52188"/>
                        <a14:foregroundMark x1="48500" y1="59562" x2="51938" y2="5956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823" t="34559" r="31372" b="37009"/>
          <a:stretch/>
        </p:blipFill>
        <p:spPr>
          <a:xfrm>
            <a:off x="4681946" y="399444"/>
            <a:ext cx="1206043" cy="98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06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/>
          <p:cNvSpPr/>
          <p:nvPr/>
        </p:nvSpPr>
        <p:spPr>
          <a:xfrm>
            <a:off x="580209" y="2094246"/>
            <a:ext cx="809896" cy="7889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533" y="635040"/>
            <a:ext cx="9720072" cy="1499616"/>
          </a:xfrm>
        </p:spPr>
        <p:txBody>
          <a:bodyPr rtlCol="0">
            <a:normAutofit/>
          </a:bodyPr>
          <a:lstStyle/>
          <a:p>
            <a:r>
              <a:rPr lang="ru-RU" sz="4000" b="1" spc="300" noProof="1" smtClean="0"/>
              <a:t>Омавиат в цифрах на 12.05.2022</a:t>
            </a:r>
            <a:endParaRPr lang="ru-RU" sz="4000" b="1" spc="300" noProof="1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 txBox="1">
            <a:spLocks/>
          </p:cNvSpPr>
          <p:nvPr/>
        </p:nvSpPr>
        <p:spPr>
          <a:xfrm>
            <a:off x="1512894" y="2101047"/>
            <a:ext cx="9720072" cy="858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ru-RU" sz="3200" cap="none" spc="0" noProof="1" smtClean="0">
                <a:latin typeface="+mn-lt"/>
              </a:rPr>
              <a:t>Количество </a:t>
            </a:r>
            <a:r>
              <a:rPr lang="ru-RU" sz="3200" i="1" cap="none" spc="0" noProof="1" smtClean="0">
                <a:latin typeface="+mn-lt"/>
              </a:rPr>
              <a:t>студентов</a:t>
            </a:r>
            <a:r>
              <a:rPr lang="ru-RU" sz="3200" cap="none" spc="0" noProof="1" smtClean="0">
                <a:latin typeface="+mn-lt"/>
              </a:rPr>
              <a:t> – </a:t>
            </a:r>
            <a:r>
              <a:rPr lang="ru-RU" sz="3200" b="1" cap="none" spc="0" noProof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4525 чел.</a:t>
            </a:r>
            <a:r>
              <a:rPr lang="ru-RU" sz="3200" cap="none" spc="0" noProof="1" smtClean="0">
                <a:latin typeface="+mn-lt"/>
              </a:rPr>
              <a:t>, из них на </a:t>
            </a:r>
            <a:r>
              <a:rPr lang="ru-RU" sz="3200" i="1" cap="none" spc="0" noProof="1" smtClean="0">
                <a:latin typeface="+mn-lt"/>
              </a:rPr>
              <a:t>очной</a:t>
            </a:r>
            <a:r>
              <a:rPr lang="ru-RU" sz="3200" cap="none" spc="0" noProof="1" smtClean="0">
                <a:latin typeface="+mn-lt"/>
              </a:rPr>
              <a:t> форме обучения – </a:t>
            </a:r>
            <a:r>
              <a:rPr lang="ru-RU" sz="3200" b="1" cap="none" spc="0" noProof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3841 чел.</a:t>
            </a:r>
            <a:endParaRPr lang="ru-RU" sz="3200" b="1" cap="none" spc="0" noProof="1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 txBox="1">
            <a:spLocks/>
          </p:cNvSpPr>
          <p:nvPr/>
        </p:nvSpPr>
        <p:spPr>
          <a:xfrm>
            <a:off x="1512894" y="3068152"/>
            <a:ext cx="9720072" cy="858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 rtl="0">
              <a:defRPr lang="ru-ru"/>
            </a:defPPr>
            <a:lvl1pPr defTabSz="914400">
              <a:lnSpc>
                <a:spcPct val="110000"/>
              </a:lnSpc>
              <a:spcBef>
                <a:spcPct val="0"/>
              </a:spcBef>
              <a:buNone/>
              <a:defRPr sz="3200" cap="none" spc="0" baseline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  <a:cs typeface="+mj-cs"/>
              </a:defRPr>
            </a:lvl1pPr>
          </a:lstStyle>
          <a:p>
            <a:r>
              <a:rPr lang="ru-RU" sz="2700" i="1" noProof="1"/>
              <a:t>Контрольные цифры приема </a:t>
            </a:r>
            <a:r>
              <a:rPr lang="ru-RU" sz="2700" noProof="1" smtClean="0"/>
              <a:t>на 2022 г. – </a:t>
            </a:r>
            <a:r>
              <a:rPr lang="ru-RU" sz="2700" b="1" noProof="1">
                <a:solidFill>
                  <a:schemeClr val="accent1">
                    <a:lumMod val="50000"/>
                  </a:schemeClr>
                </a:solidFill>
              </a:rPr>
              <a:t>670</a:t>
            </a:r>
            <a:r>
              <a:rPr lang="ru-RU" sz="2700" b="1" noProof="1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2700" b="1" noProof="1">
                <a:solidFill>
                  <a:schemeClr val="accent1">
                    <a:lumMod val="50000"/>
                  </a:schemeClr>
                </a:solidFill>
              </a:rPr>
              <a:t>чел.</a:t>
            </a:r>
          </a:p>
        </p:txBody>
      </p:sp>
      <p:sp>
        <p:nvSpPr>
          <p:cNvPr id="10" name="Овал 9"/>
          <p:cNvSpPr/>
          <p:nvPr/>
        </p:nvSpPr>
        <p:spPr>
          <a:xfrm>
            <a:off x="615586" y="3068575"/>
            <a:ext cx="809896" cy="7889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601" y="3145537"/>
            <a:ext cx="635072" cy="635072"/>
          </a:xfrm>
          <a:prstGeom prst="rect">
            <a:avLst/>
          </a:prstGeom>
        </p:spPr>
      </p:pic>
      <p:sp>
        <p:nvSpPr>
          <p:cNvPr id="11" name="Овал 10"/>
          <p:cNvSpPr/>
          <p:nvPr/>
        </p:nvSpPr>
        <p:spPr>
          <a:xfrm>
            <a:off x="615586" y="4046440"/>
            <a:ext cx="809896" cy="7889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 txBox="1">
            <a:spLocks/>
          </p:cNvSpPr>
          <p:nvPr/>
        </p:nvSpPr>
        <p:spPr>
          <a:xfrm>
            <a:off x="1642762" y="4015963"/>
            <a:ext cx="9720072" cy="858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 rtl="0">
              <a:defRPr lang="ru-ru"/>
            </a:defPPr>
            <a:lvl1pPr defTabSz="914400">
              <a:lnSpc>
                <a:spcPct val="110000"/>
              </a:lnSpc>
              <a:spcBef>
                <a:spcPct val="0"/>
              </a:spcBef>
              <a:buNone/>
              <a:defRPr sz="3200" cap="none" spc="0" baseline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  <a:cs typeface="+mj-cs"/>
              </a:defRPr>
            </a:lvl1pPr>
          </a:lstStyle>
          <a:p>
            <a:r>
              <a:rPr lang="ru-RU" sz="2700" i="1" noProof="1" smtClean="0"/>
              <a:t>Внебюджетный набор </a:t>
            </a:r>
            <a:r>
              <a:rPr lang="ru-RU" sz="2700" noProof="1" smtClean="0"/>
              <a:t>2022 г. – </a:t>
            </a:r>
            <a:r>
              <a:rPr lang="ru-RU" sz="2700" b="1" noProof="1" smtClean="0">
                <a:solidFill>
                  <a:schemeClr val="accent1">
                    <a:lumMod val="50000"/>
                  </a:schemeClr>
                </a:solidFill>
              </a:rPr>
              <a:t>400 </a:t>
            </a:r>
            <a:r>
              <a:rPr lang="ru-RU" sz="2700" b="1" noProof="1">
                <a:solidFill>
                  <a:schemeClr val="accent1">
                    <a:lumMod val="50000"/>
                  </a:schemeClr>
                </a:solidFill>
              </a:rPr>
              <a:t>чел.</a:t>
            </a: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218" y="4147622"/>
            <a:ext cx="586631" cy="586631"/>
          </a:xfrm>
          <a:prstGeom prst="rect">
            <a:avLst/>
          </a:prstGeom>
        </p:spPr>
      </p:pic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 txBox="1">
            <a:spLocks/>
          </p:cNvSpPr>
          <p:nvPr/>
        </p:nvSpPr>
        <p:spPr>
          <a:xfrm>
            <a:off x="1512894" y="4963774"/>
            <a:ext cx="9720072" cy="858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defPPr rtl="0">
              <a:defRPr lang="ru-ru"/>
            </a:defPPr>
            <a:lvl1pPr defTabSz="914400">
              <a:lnSpc>
                <a:spcPct val="110000"/>
              </a:lnSpc>
              <a:spcBef>
                <a:spcPct val="0"/>
              </a:spcBef>
              <a:buNone/>
              <a:defRPr sz="3200" cap="none" spc="0" baseline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  <a:cs typeface="+mj-cs"/>
              </a:defRPr>
            </a:lvl1pPr>
          </a:lstStyle>
          <a:p>
            <a:r>
              <a:rPr lang="ru-RU" sz="2700" i="1" noProof="1" smtClean="0"/>
              <a:t>Выпускников</a:t>
            </a:r>
            <a:r>
              <a:rPr lang="ru-RU" sz="2700" noProof="1" smtClean="0"/>
              <a:t> – 2022 г. - </a:t>
            </a:r>
            <a:r>
              <a:rPr lang="ru-RU" sz="2700" b="1" noProof="1" smtClean="0">
                <a:solidFill>
                  <a:schemeClr val="accent1">
                    <a:lumMod val="50000"/>
                  </a:schemeClr>
                </a:solidFill>
              </a:rPr>
              <a:t>1284 </a:t>
            </a:r>
            <a:r>
              <a:rPr lang="ru-RU" sz="2700" b="1" noProof="1">
                <a:solidFill>
                  <a:schemeClr val="accent1">
                    <a:lumMod val="50000"/>
                  </a:schemeClr>
                </a:solidFill>
              </a:rPr>
              <a:t>чел</a:t>
            </a:r>
            <a:r>
              <a:rPr lang="ru-RU" sz="2700" b="1" noProof="1" smtClean="0">
                <a:solidFill>
                  <a:schemeClr val="accent1">
                    <a:lumMod val="50000"/>
                  </a:schemeClr>
                </a:solidFill>
              </a:rPr>
              <a:t>. (из них очной формы – 860), </a:t>
            </a:r>
          </a:p>
          <a:p>
            <a:r>
              <a:rPr lang="ru-RU" sz="2700" noProof="1" smtClean="0">
                <a:solidFill>
                  <a:schemeClr val="tx1"/>
                </a:solidFill>
              </a:rPr>
              <a:t>2023 г</a:t>
            </a:r>
            <a:r>
              <a:rPr lang="ru-RU" sz="2700" noProof="1">
                <a:solidFill>
                  <a:schemeClr val="tx1"/>
                </a:solidFill>
              </a:rPr>
              <a:t> </a:t>
            </a:r>
            <a:r>
              <a:rPr lang="ru-RU" sz="2700" noProof="1" smtClean="0">
                <a:solidFill>
                  <a:schemeClr val="tx1"/>
                </a:solidFill>
              </a:rPr>
              <a:t>- </a:t>
            </a:r>
            <a:r>
              <a:rPr lang="ru-RU" sz="2700" b="1" noProof="1">
                <a:solidFill>
                  <a:schemeClr val="accent1">
                    <a:lumMod val="50000"/>
                  </a:schemeClr>
                </a:solidFill>
              </a:rPr>
              <a:t>1454</a:t>
            </a:r>
            <a:r>
              <a:rPr lang="ru-RU" sz="2700" b="1" noProof="1" smtClean="0">
                <a:solidFill>
                  <a:schemeClr val="accent1">
                    <a:lumMod val="50000"/>
                  </a:schemeClr>
                </a:solidFill>
              </a:rPr>
              <a:t> чел. (из них очной формы – 1051) </a:t>
            </a:r>
            <a:endParaRPr lang="ru-RU" sz="2700" b="1" noProof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656189" y="5021524"/>
            <a:ext cx="809896" cy="7889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033" y="5075351"/>
            <a:ext cx="635072" cy="635072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327" y="2084832"/>
            <a:ext cx="657660" cy="657660"/>
          </a:xfrm>
          <a:prstGeom prst="rect">
            <a:avLst/>
          </a:prstGeom>
        </p:spPr>
      </p:pic>
      <p:sp>
        <p:nvSpPr>
          <p:cNvPr id="18" name="Овал 17"/>
          <p:cNvSpPr/>
          <p:nvPr/>
        </p:nvSpPr>
        <p:spPr>
          <a:xfrm>
            <a:off x="656189" y="5996608"/>
            <a:ext cx="809896" cy="7889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717" y="6153686"/>
            <a:ext cx="474840" cy="474840"/>
          </a:xfrm>
          <a:prstGeom prst="rect">
            <a:avLst/>
          </a:pr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 txBox="1">
            <a:spLocks/>
          </p:cNvSpPr>
          <p:nvPr/>
        </p:nvSpPr>
        <p:spPr>
          <a:xfrm>
            <a:off x="1512894" y="5911585"/>
            <a:ext cx="9720072" cy="858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 rtl="0">
              <a:defRPr lang="ru-ru"/>
            </a:defPPr>
            <a:lvl1pPr defTabSz="914400">
              <a:lnSpc>
                <a:spcPct val="110000"/>
              </a:lnSpc>
              <a:spcBef>
                <a:spcPct val="0"/>
              </a:spcBef>
              <a:buNone/>
              <a:defRPr sz="3200" cap="none" spc="0" baseline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  <a:cs typeface="+mj-cs"/>
              </a:defRPr>
            </a:lvl1pPr>
          </a:lstStyle>
          <a:p>
            <a:r>
              <a:rPr lang="ru-RU" sz="2700" i="1" noProof="1" smtClean="0"/>
              <a:t>Трудоустройство</a:t>
            </a:r>
            <a:r>
              <a:rPr lang="ru-RU" sz="2700" noProof="1" smtClean="0"/>
              <a:t> – 2020г. – </a:t>
            </a:r>
            <a:r>
              <a:rPr lang="ru-RU" sz="2700" b="1" noProof="1">
                <a:solidFill>
                  <a:schemeClr val="accent1">
                    <a:lumMod val="50000"/>
                  </a:schemeClr>
                </a:solidFill>
              </a:rPr>
              <a:t>69.6%</a:t>
            </a:r>
            <a:r>
              <a:rPr lang="ru-RU" sz="2700" noProof="1" smtClean="0"/>
              <a:t>, 2021г. – </a:t>
            </a:r>
            <a:r>
              <a:rPr lang="ru-RU" sz="2700" b="1" noProof="1" smtClean="0">
                <a:solidFill>
                  <a:schemeClr val="accent1">
                    <a:lumMod val="50000"/>
                  </a:schemeClr>
                </a:solidFill>
              </a:rPr>
              <a:t>59%</a:t>
            </a:r>
            <a:r>
              <a:rPr lang="ru-RU" sz="2700" noProof="1" smtClean="0"/>
              <a:t>, 2022 г. – </a:t>
            </a:r>
            <a:r>
              <a:rPr lang="ru-RU" sz="2700" b="1" noProof="1" smtClean="0">
                <a:solidFill>
                  <a:schemeClr val="accent1">
                    <a:lumMod val="50000"/>
                  </a:schemeClr>
                </a:solidFill>
              </a:rPr>
              <a:t>71%.</a:t>
            </a:r>
            <a:endParaRPr lang="ru-RU" sz="2700" b="1" noProof="1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3563" b="63188" l="34063" r="68625">
                        <a14:foregroundMark x1="42625" y1="44125" x2="45125" y2="57125"/>
                        <a14:foregroundMark x1="44875" y1="58562" x2="56875" y2="47563"/>
                        <a14:foregroundMark x1="46063" y1="48063" x2="52688" y2="50250"/>
                        <a14:foregroundMark x1="61250" y1="49500" x2="64188" y2="42875"/>
                        <a14:foregroundMark x1="54875" y1="54875" x2="58562" y2="52188"/>
                        <a14:foregroundMark x1="48500" y1="59562" x2="51938" y2="5956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823" t="34559" r="31372" b="37009"/>
          <a:stretch/>
        </p:blipFill>
        <p:spPr>
          <a:xfrm>
            <a:off x="11171107" y="0"/>
            <a:ext cx="1020893" cy="83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spc="600" dirty="0" smtClean="0"/>
              <a:t>Ранняя профориентация </a:t>
            </a:r>
            <a:endParaRPr lang="ru-RU" sz="4000" b="1" spc="600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0721533"/>
              </p:ext>
            </p:extLst>
          </p:nvPr>
        </p:nvGraphicFramePr>
        <p:xfrm>
          <a:off x="365760" y="1797448"/>
          <a:ext cx="11247120" cy="20038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 txBox="1">
            <a:spLocks/>
          </p:cNvSpPr>
          <p:nvPr/>
        </p:nvSpPr>
        <p:spPr>
          <a:xfrm>
            <a:off x="365760" y="4204511"/>
            <a:ext cx="11247120" cy="24370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 rtl="0">
              <a:defRPr lang="ru-ru"/>
            </a:defPPr>
            <a:lvl1pPr defTabSz="914400">
              <a:lnSpc>
                <a:spcPct val="110000"/>
              </a:lnSpc>
              <a:spcBef>
                <a:spcPct val="0"/>
              </a:spcBef>
              <a:buNone/>
              <a:defRPr sz="3200" cap="none" spc="0" baseline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  <a:cs typeface="+mj-cs"/>
              </a:defRPr>
            </a:lvl1pPr>
          </a:lstStyle>
          <a:p>
            <a:pPr marL="457200" indent="-457200">
              <a:buBlip>
                <a:blip r:embed="rId7"/>
              </a:buBlip>
            </a:pPr>
            <a:r>
              <a:rPr lang="ru-RU" noProof="1" smtClean="0">
                <a:solidFill>
                  <a:srgbClr val="002060"/>
                </a:solidFill>
              </a:rPr>
              <a:t>«Неделя без турникетов»</a:t>
            </a:r>
          </a:p>
          <a:p>
            <a:pPr marL="457200" indent="-457200">
              <a:buBlip>
                <a:blip r:embed="rId7"/>
              </a:buBlip>
            </a:pPr>
            <a:r>
              <a:rPr lang="ru-RU" noProof="1" smtClean="0">
                <a:solidFill>
                  <a:srgbClr val="002060"/>
                </a:solidFill>
              </a:rPr>
              <a:t>Научно-практические конференции</a:t>
            </a:r>
          </a:p>
          <a:p>
            <a:pPr marL="457200" indent="-457200">
              <a:buBlip>
                <a:blip r:embed="rId7"/>
              </a:buBlip>
            </a:pPr>
            <a:r>
              <a:rPr lang="ru-RU" noProof="1" smtClean="0">
                <a:solidFill>
                  <a:srgbClr val="002060"/>
                </a:solidFill>
              </a:rPr>
              <a:t>Олимпиады</a:t>
            </a:r>
          </a:p>
          <a:p>
            <a:pPr marL="457200" indent="-457200">
              <a:buBlip>
                <a:blip r:embed="rId7"/>
              </a:buBlip>
            </a:pPr>
            <a:r>
              <a:rPr lang="ru-RU" noProof="1" smtClean="0">
                <a:solidFill>
                  <a:srgbClr val="002060"/>
                </a:solidFill>
              </a:rPr>
              <a:t>Конкурсы </a:t>
            </a:r>
          </a:p>
          <a:p>
            <a:pPr marL="457200" indent="-457200">
              <a:buBlip>
                <a:blip r:embed="rId7"/>
              </a:buBlip>
            </a:pPr>
            <a:r>
              <a:rPr lang="ru-RU" noProof="1" smtClean="0">
                <a:solidFill>
                  <a:srgbClr val="002060"/>
                </a:solidFill>
              </a:rPr>
              <a:t>Экскурсии</a:t>
            </a:r>
          </a:p>
        </p:txBody>
      </p:sp>
      <p:sp>
        <p:nvSpPr>
          <p:cNvPr id="11" name="Выноска-облако 10"/>
          <p:cNvSpPr/>
          <p:nvPr/>
        </p:nvSpPr>
        <p:spPr>
          <a:xfrm>
            <a:off x="7249885" y="4088674"/>
            <a:ext cx="4598125" cy="2552924"/>
          </a:xfrm>
          <a:prstGeom prst="cloudCallout">
            <a:avLst>
              <a:gd name="adj1" fmla="val -76398"/>
              <a:gd name="adj2" fmla="val 5058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i="1" dirty="0" smtClean="0">
                <a:solidFill>
                  <a:srgbClr val="002060"/>
                </a:solidFill>
              </a:rPr>
              <a:t>Меняем парадигму сознания людей</a:t>
            </a:r>
            <a:endParaRPr lang="ru-RU" sz="3200" i="1" dirty="0">
              <a:solidFill>
                <a:srgbClr val="002060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3563" b="63188" l="34063" r="68625">
                        <a14:foregroundMark x1="42625" y1="44125" x2="45125" y2="57125"/>
                        <a14:foregroundMark x1="44875" y1="58562" x2="56875" y2="47563"/>
                        <a14:foregroundMark x1="46063" y1="48063" x2="52688" y2="50250"/>
                        <a14:foregroundMark x1="61250" y1="49500" x2="64188" y2="42875"/>
                        <a14:foregroundMark x1="54875" y1="54875" x2="58562" y2="52188"/>
                        <a14:foregroundMark x1="48500" y1="59562" x2="51938" y2="5956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823" t="34559" r="31372" b="37009"/>
          <a:stretch/>
        </p:blipFill>
        <p:spPr>
          <a:xfrm>
            <a:off x="11171107" y="0"/>
            <a:ext cx="1020893" cy="83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783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spc="600" dirty="0" smtClean="0"/>
              <a:t>Целевые договоры</a:t>
            </a:r>
            <a:endParaRPr lang="ru-RU" sz="4000" b="1" spc="600" dirty="0"/>
          </a:p>
        </p:txBody>
      </p:sp>
      <p:graphicFrame>
        <p:nvGraphicFramePr>
          <p:cNvPr id="9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5769408"/>
              </p:ext>
            </p:extLst>
          </p:nvPr>
        </p:nvGraphicFramePr>
        <p:xfrm>
          <a:off x="365760" y="2084831"/>
          <a:ext cx="11247120" cy="20038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 txBox="1">
            <a:spLocks/>
          </p:cNvSpPr>
          <p:nvPr/>
        </p:nvSpPr>
        <p:spPr>
          <a:xfrm>
            <a:off x="365760" y="4251096"/>
            <a:ext cx="8138160" cy="2437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 rtl="0">
              <a:defRPr lang="ru-ru"/>
            </a:defPPr>
            <a:lvl1pPr defTabSz="914400">
              <a:lnSpc>
                <a:spcPct val="110000"/>
              </a:lnSpc>
              <a:spcBef>
                <a:spcPct val="0"/>
              </a:spcBef>
              <a:buNone/>
              <a:defRPr sz="3200" cap="none" spc="0" baseline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  <a:cs typeface="+mj-cs"/>
              </a:defRPr>
            </a:lvl1pPr>
          </a:lstStyle>
          <a:p>
            <a:pPr marL="457200" indent="-457200">
              <a:buBlip>
                <a:blip r:embed="rId7"/>
              </a:buBlip>
            </a:pPr>
            <a:r>
              <a:rPr lang="ru-RU" noProof="1" smtClean="0">
                <a:solidFill>
                  <a:srgbClr val="002060"/>
                </a:solidFill>
              </a:rPr>
              <a:t>Узнай, что востребовано</a:t>
            </a:r>
          </a:p>
          <a:p>
            <a:pPr marL="457200" indent="-457200">
              <a:buBlip>
                <a:blip r:embed="rId7"/>
              </a:buBlip>
            </a:pPr>
            <a:r>
              <a:rPr lang="ru-RU" noProof="1" smtClean="0">
                <a:solidFill>
                  <a:srgbClr val="002060"/>
                </a:solidFill>
              </a:rPr>
              <a:t>Попади в кадровый резерв </a:t>
            </a:r>
          </a:p>
          <a:p>
            <a:pPr marL="457200" indent="-457200">
              <a:buBlip>
                <a:blip r:embed="rId7"/>
              </a:buBlip>
            </a:pPr>
            <a:r>
              <a:rPr lang="ru-RU" noProof="1" smtClean="0">
                <a:solidFill>
                  <a:srgbClr val="002060"/>
                </a:solidFill>
              </a:rPr>
              <a:t>Получи преференции при полупроходном балле</a:t>
            </a:r>
          </a:p>
        </p:txBody>
      </p:sp>
      <p:pic>
        <p:nvPicPr>
          <p:cNvPr id="2052" name="Picture 4" descr="https://cdn-icons.flaticon.com/png/512/3072/premium/3072963.png?token=exp=1652289812~hmac=9e2553a0f0a25a262bffd3ef0ec9956d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6147" y="4251096"/>
            <a:ext cx="1568053" cy="156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cdn-icons-png.flaticon.com/512/6302/6302720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7680" y="5397828"/>
            <a:ext cx="1711676" cy="171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33563" b="63188" l="34063" r="68625">
                        <a14:foregroundMark x1="42625" y1="44125" x2="45125" y2="57125"/>
                        <a14:foregroundMark x1="44875" y1="58562" x2="56875" y2="47563"/>
                        <a14:foregroundMark x1="46063" y1="48063" x2="52688" y2="50250"/>
                        <a14:foregroundMark x1="61250" y1="49500" x2="64188" y2="42875"/>
                        <a14:foregroundMark x1="54875" y1="54875" x2="58562" y2="52188"/>
                        <a14:foregroundMark x1="48500" y1="59562" x2="51938" y2="5956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823" t="34559" r="31372" b="37009"/>
          <a:stretch/>
        </p:blipFill>
        <p:spPr>
          <a:xfrm>
            <a:off x="11171107" y="0"/>
            <a:ext cx="1020893" cy="83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28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spc="600" dirty="0" smtClean="0"/>
              <a:t>Профориентация </a:t>
            </a:r>
            <a:endParaRPr lang="ru-RU" sz="4000" b="1" spc="600" dirty="0"/>
          </a:p>
        </p:txBody>
      </p:sp>
      <p:graphicFrame>
        <p:nvGraphicFramePr>
          <p:cNvPr id="9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9765224"/>
              </p:ext>
            </p:extLst>
          </p:nvPr>
        </p:nvGraphicFramePr>
        <p:xfrm>
          <a:off x="274320" y="2084832"/>
          <a:ext cx="11586754" cy="1768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 txBox="1">
            <a:spLocks/>
          </p:cNvSpPr>
          <p:nvPr/>
        </p:nvSpPr>
        <p:spPr>
          <a:xfrm>
            <a:off x="274320" y="4134615"/>
            <a:ext cx="8138160" cy="2437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 rtl="0">
              <a:defRPr lang="ru-ru"/>
            </a:defPPr>
            <a:lvl1pPr defTabSz="914400">
              <a:lnSpc>
                <a:spcPct val="110000"/>
              </a:lnSpc>
              <a:spcBef>
                <a:spcPct val="0"/>
              </a:spcBef>
              <a:buNone/>
              <a:defRPr sz="3200" cap="none" spc="0" baseline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  <a:cs typeface="+mj-cs"/>
              </a:defRPr>
            </a:lvl1pPr>
          </a:lstStyle>
          <a:p>
            <a:pPr marL="457200" indent="-457200">
              <a:buBlip>
                <a:blip r:embed="rId7"/>
              </a:buBlip>
            </a:pPr>
            <a:r>
              <a:rPr lang="ru-RU" noProof="1" smtClean="0">
                <a:solidFill>
                  <a:srgbClr val="002060"/>
                </a:solidFill>
              </a:rPr>
              <a:t>Экскурсии </a:t>
            </a:r>
          </a:p>
          <a:p>
            <a:pPr marL="457200" indent="-457200">
              <a:buBlip>
                <a:blip r:embed="rId7"/>
              </a:buBlip>
            </a:pPr>
            <a:r>
              <a:rPr lang="ru-RU" noProof="1" smtClean="0">
                <a:solidFill>
                  <a:srgbClr val="002060"/>
                </a:solidFill>
              </a:rPr>
              <a:t>«Дни профессии»</a:t>
            </a:r>
          </a:p>
          <a:p>
            <a:pPr marL="457200" indent="-457200">
              <a:buBlip>
                <a:blip r:embed="rId7"/>
              </a:buBlip>
            </a:pPr>
            <a:r>
              <a:rPr lang="ru-RU" noProof="1" smtClean="0">
                <a:solidFill>
                  <a:srgbClr val="002060"/>
                </a:solidFill>
              </a:rPr>
              <a:t>Целевые договоры</a:t>
            </a:r>
          </a:p>
          <a:p>
            <a:pPr marL="457200" indent="-457200">
              <a:buBlip>
                <a:blip r:embed="rId7"/>
              </a:buBlip>
            </a:pPr>
            <a:r>
              <a:rPr lang="ru-RU" noProof="1" smtClean="0">
                <a:solidFill>
                  <a:srgbClr val="002060"/>
                </a:solidFill>
              </a:rPr>
              <a:t>Конкурсы</a:t>
            </a:r>
          </a:p>
        </p:txBody>
      </p:sp>
      <p:pic>
        <p:nvPicPr>
          <p:cNvPr id="3082" name="Picture 10" descr="https://cdn-icons-png.flaticon.com/512/4117/4117705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925" y="4394788"/>
            <a:ext cx="1480021" cy="148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s://cdn-icons-png.flaticon.com/512/2289/2289495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1606" y="4944292"/>
            <a:ext cx="1770017" cy="1770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33563" b="63188" l="34063" r="68625">
                        <a14:foregroundMark x1="42625" y1="44125" x2="45125" y2="57125"/>
                        <a14:foregroundMark x1="44875" y1="58562" x2="56875" y2="47563"/>
                        <a14:foregroundMark x1="46063" y1="48063" x2="52688" y2="50250"/>
                        <a14:foregroundMark x1="61250" y1="49500" x2="64188" y2="42875"/>
                        <a14:foregroundMark x1="54875" y1="54875" x2="58562" y2="52188"/>
                        <a14:foregroundMark x1="48500" y1="59562" x2="51938" y2="5956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823" t="34559" r="31372" b="37009"/>
          <a:stretch/>
        </p:blipFill>
        <p:spPr>
          <a:xfrm>
            <a:off x="11171107" y="0"/>
            <a:ext cx="1020893" cy="83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856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spc="600" dirty="0" smtClean="0"/>
              <a:t>Подготовка к производственной практике</a:t>
            </a:r>
            <a:endParaRPr lang="ru-RU" sz="4000" b="1" spc="600" dirty="0"/>
          </a:p>
        </p:txBody>
      </p:sp>
      <p:graphicFrame>
        <p:nvGraphicFramePr>
          <p:cNvPr id="9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0978360"/>
              </p:ext>
            </p:extLst>
          </p:nvPr>
        </p:nvGraphicFramePr>
        <p:xfrm>
          <a:off x="365760" y="2084831"/>
          <a:ext cx="11247120" cy="20038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 txBox="1">
            <a:spLocks/>
          </p:cNvSpPr>
          <p:nvPr/>
        </p:nvSpPr>
        <p:spPr>
          <a:xfrm>
            <a:off x="130628" y="4206239"/>
            <a:ext cx="10175966" cy="2437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 rtl="0">
              <a:defRPr lang="ru-ru"/>
            </a:defPPr>
            <a:lvl1pPr defTabSz="914400">
              <a:lnSpc>
                <a:spcPct val="110000"/>
              </a:lnSpc>
              <a:spcBef>
                <a:spcPct val="0"/>
              </a:spcBef>
              <a:buNone/>
              <a:defRPr sz="3200" cap="none" spc="0" baseline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  <a:cs typeface="+mj-cs"/>
              </a:defRPr>
            </a:lvl1pPr>
          </a:lstStyle>
          <a:p>
            <a:pPr marL="457200" indent="-457200">
              <a:buBlip>
                <a:blip r:embed="rId7"/>
              </a:buBlip>
            </a:pPr>
            <a:r>
              <a:rPr lang="ru-RU" noProof="1" smtClean="0">
                <a:solidFill>
                  <a:srgbClr val="002060"/>
                </a:solidFill>
              </a:rPr>
              <a:t>Спортивные мероприятия</a:t>
            </a:r>
          </a:p>
          <a:p>
            <a:pPr marL="457200" indent="-457200">
              <a:buBlip>
                <a:blip r:embed="rId7"/>
              </a:buBlip>
            </a:pPr>
            <a:r>
              <a:rPr lang="ru-RU" noProof="1" smtClean="0">
                <a:solidFill>
                  <a:srgbClr val="002060"/>
                </a:solidFill>
              </a:rPr>
              <a:t>Научно-практические конференции</a:t>
            </a:r>
          </a:p>
          <a:p>
            <a:pPr marL="457200" indent="-457200">
              <a:buBlip>
                <a:blip r:embed="rId7"/>
              </a:buBlip>
            </a:pPr>
            <a:r>
              <a:rPr lang="ru-RU" noProof="1" smtClean="0">
                <a:solidFill>
                  <a:srgbClr val="002060"/>
                </a:solidFill>
              </a:rPr>
              <a:t>Стипендии от работодателя</a:t>
            </a:r>
          </a:p>
        </p:txBody>
      </p:sp>
      <p:pic>
        <p:nvPicPr>
          <p:cNvPr id="3076" name="Picture 4" descr="https://cdn-icons-png.flaticon.com/512/1057/1057647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963" y="4398285"/>
            <a:ext cx="1518466" cy="151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cdn-icons-png.flaticon.com/512/2082/2082977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945" y="5281614"/>
            <a:ext cx="1348649" cy="1348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cdn-icons-png.flaticon.com/512/6507/6507575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7110" y="4398285"/>
            <a:ext cx="1557654" cy="1557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33563" b="63188" l="34063" r="68625">
                        <a14:foregroundMark x1="42625" y1="44125" x2="45125" y2="57125"/>
                        <a14:foregroundMark x1="44875" y1="58562" x2="56875" y2="47563"/>
                        <a14:foregroundMark x1="46063" y1="48063" x2="52688" y2="50250"/>
                        <a14:foregroundMark x1="61250" y1="49500" x2="64188" y2="42875"/>
                        <a14:foregroundMark x1="54875" y1="54875" x2="58562" y2="52188"/>
                        <a14:foregroundMark x1="48500" y1="59562" x2="51938" y2="5956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823" t="34559" r="31372" b="37009"/>
          <a:stretch/>
        </p:blipFill>
        <p:spPr>
          <a:xfrm>
            <a:off x="11171107" y="0"/>
            <a:ext cx="1020893" cy="83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352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spc="600" dirty="0" smtClean="0"/>
              <a:t>На пути к успеху</a:t>
            </a:r>
            <a:endParaRPr lang="ru-RU" sz="4000" b="1" spc="600" dirty="0"/>
          </a:p>
        </p:txBody>
      </p:sp>
      <p:graphicFrame>
        <p:nvGraphicFramePr>
          <p:cNvPr id="9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1806669"/>
              </p:ext>
            </p:extLst>
          </p:nvPr>
        </p:nvGraphicFramePr>
        <p:xfrm>
          <a:off x="365760" y="2084831"/>
          <a:ext cx="11247120" cy="20038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 txBox="1">
            <a:spLocks/>
          </p:cNvSpPr>
          <p:nvPr/>
        </p:nvSpPr>
        <p:spPr>
          <a:xfrm>
            <a:off x="130628" y="4206239"/>
            <a:ext cx="10175966" cy="24370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 rtl="0">
              <a:defRPr lang="ru-ru"/>
            </a:defPPr>
            <a:lvl1pPr defTabSz="914400">
              <a:lnSpc>
                <a:spcPct val="110000"/>
              </a:lnSpc>
              <a:spcBef>
                <a:spcPct val="0"/>
              </a:spcBef>
              <a:buNone/>
              <a:defRPr sz="3200" cap="none" spc="0" baseline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  <a:cs typeface="+mj-cs"/>
              </a:defRPr>
            </a:lvl1pPr>
          </a:lstStyle>
          <a:p>
            <a:pPr marL="457200" indent="-457200">
              <a:buBlip>
                <a:blip r:embed="rId7"/>
              </a:buBlip>
            </a:pPr>
            <a:r>
              <a:rPr lang="ru-RU" sz="2400" noProof="1" smtClean="0">
                <a:solidFill>
                  <a:srgbClr val="002060"/>
                </a:solidFill>
              </a:rPr>
              <a:t>Стажировка</a:t>
            </a:r>
          </a:p>
          <a:p>
            <a:pPr marL="457200" indent="-457200">
              <a:buBlip>
                <a:blip r:embed="rId7"/>
              </a:buBlip>
            </a:pPr>
            <a:r>
              <a:rPr lang="ru-RU" sz="2400" noProof="1" smtClean="0">
                <a:solidFill>
                  <a:srgbClr val="002060"/>
                </a:solidFill>
              </a:rPr>
              <a:t>Трудоустройство с почасовой оплатой </a:t>
            </a:r>
          </a:p>
          <a:p>
            <a:pPr marL="457200" indent="-457200">
              <a:buBlip>
                <a:blip r:embed="rId7"/>
              </a:buBlip>
            </a:pPr>
            <a:r>
              <a:rPr lang="ru-RU" sz="2400" noProof="1" smtClean="0">
                <a:solidFill>
                  <a:srgbClr val="002060"/>
                </a:solidFill>
              </a:rPr>
              <a:t>Оплачиваемая практика</a:t>
            </a:r>
          </a:p>
          <a:p>
            <a:pPr marL="457200" indent="-457200">
              <a:buBlip>
                <a:blip r:embed="rId7"/>
              </a:buBlip>
            </a:pPr>
            <a:r>
              <a:rPr lang="ru-RU" sz="2400" noProof="1" smtClean="0">
                <a:solidFill>
                  <a:srgbClr val="002060"/>
                </a:solidFill>
              </a:rPr>
              <a:t>Статус «ученика» на предприятии</a:t>
            </a:r>
          </a:p>
          <a:p>
            <a:pPr marL="457200" indent="-457200">
              <a:buBlip>
                <a:blip r:embed="rId7"/>
              </a:buBlip>
            </a:pPr>
            <a:r>
              <a:rPr lang="ru-RU" sz="2400" noProof="1" smtClean="0">
                <a:solidFill>
                  <a:srgbClr val="002060"/>
                </a:solidFill>
              </a:rPr>
              <a:t>Дипломирование </a:t>
            </a:r>
          </a:p>
          <a:p>
            <a:pPr marL="457200" indent="-457200">
              <a:buBlip>
                <a:blip r:embed="rId7"/>
              </a:buBlip>
            </a:pPr>
            <a:r>
              <a:rPr lang="ru-RU" sz="2400" noProof="1" smtClean="0">
                <a:solidFill>
                  <a:srgbClr val="002060"/>
                </a:solidFill>
              </a:rPr>
              <a:t>Ярмарки вакантных рабочих мест</a:t>
            </a:r>
          </a:p>
        </p:txBody>
      </p:sp>
      <p:pic>
        <p:nvPicPr>
          <p:cNvPr id="4098" name="Picture 2" descr="https://cdn-icons.flaticon.com/png/512/4654/premium/4654171.png?token=exp=1652291194~hmac=2c6b4bbe52abf79120c30aaa004f0a5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920" y="4206239"/>
            <a:ext cx="1472746" cy="1472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cdn-icons-png.flaticon.com/512/6672/6672300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967" y="5038904"/>
            <a:ext cx="1522686" cy="1522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cdn-icons-png.flaticon.com/512/1283/1283228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955" y="4738981"/>
            <a:ext cx="1361712" cy="136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33563" b="63188" l="34063" r="68625">
                        <a14:foregroundMark x1="42625" y1="44125" x2="45125" y2="57125"/>
                        <a14:foregroundMark x1="44875" y1="58562" x2="56875" y2="47563"/>
                        <a14:foregroundMark x1="46063" y1="48063" x2="52688" y2="50250"/>
                        <a14:foregroundMark x1="61250" y1="49500" x2="64188" y2="42875"/>
                        <a14:foregroundMark x1="54875" y1="54875" x2="58562" y2="52188"/>
                        <a14:foregroundMark x1="48500" y1="59562" x2="51938" y2="5956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823" t="34559" r="31372" b="37009"/>
          <a:stretch/>
        </p:blipFill>
        <p:spPr>
          <a:xfrm>
            <a:off x="11171107" y="0"/>
            <a:ext cx="1020893" cy="83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035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spc="600" dirty="0" smtClean="0"/>
              <a:t>Взлёт</a:t>
            </a:r>
            <a:endParaRPr lang="ru-RU" sz="4000" b="1" spc="600" dirty="0"/>
          </a:p>
        </p:txBody>
      </p:sp>
      <p:graphicFrame>
        <p:nvGraphicFramePr>
          <p:cNvPr id="9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3097820"/>
              </p:ext>
            </p:extLst>
          </p:nvPr>
        </p:nvGraphicFramePr>
        <p:xfrm>
          <a:off x="483326" y="2084833"/>
          <a:ext cx="11312434" cy="1011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Прямая со стрелкой 3"/>
          <p:cNvCxnSpPr/>
          <p:nvPr/>
        </p:nvCxnSpPr>
        <p:spPr>
          <a:xfrm>
            <a:off x="1933303" y="3095897"/>
            <a:ext cx="0" cy="8066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Соединительная линия уступом 5"/>
          <p:cNvCxnSpPr/>
          <p:nvPr/>
        </p:nvCxnSpPr>
        <p:spPr>
          <a:xfrm>
            <a:off x="3892731" y="3095897"/>
            <a:ext cx="992778" cy="770708"/>
          </a:xfrm>
          <a:prstGeom prst="bentConnector3">
            <a:avLst>
              <a:gd name="adj1" fmla="val 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25"/>
          <p:cNvCxnSpPr/>
          <p:nvPr/>
        </p:nvCxnSpPr>
        <p:spPr>
          <a:xfrm flipV="1">
            <a:off x="7313022" y="3219993"/>
            <a:ext cx="1027612" cy="574766"/>
          </a:xfrm>
          <a:prstGeom prst="bentConnector3">
            <a:avLst>
              <a:gd name="adj1" fmla="val 10084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Скругленный прямоугольник 24"/>
          <p:cNvSpPr/>
          <p:nvPr/>
        </p:nvSpPr>
        <p:spPr>
          <a:xfrm>
            <a:off x="4885508" y="3481251"/>
            <a:ext cx="2427513" cy="8425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b="1" dirty="0"/>
              <a:t>ВС РФ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719546" y="4028584"/>
            <a:ext cx="2427513" cy="8425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b="1" dirty="0" smtClean="0"/>
              <a:t>Колледж</a:t>
            </a:r>
            <a:endParaRPr lang="ru-RU" sz="3200" b="1" dirty="0"/>
          </a:p>
        </p:txBody>
      </p:sp>
      <p:sp>
        <p:nvSpPr>
          <p:cNvPr id="35" name="Заголовок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 txBox="1">
            <a:spLocks/>
          </p:cNvSpPr>
          <p:nvPr/>
        </p:nvSpPr>
        <p:spPr>
          <a:xfrm>
            <a:off x="483326" y="5132616"/>
            <a:ext cx="10175966" cy="13868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 rtl="0">
              <a:defRPr lang="ru-ru"/>
            </a:defPPr>
            <a:lvl1pPr defTabSz="914400">
              <a:lnSpc>
                <a:spcPct val="110000"/>
              </a:lnSpc>
              <a:spcBef>
                <a:spcPct val="0"/>
              </a:spcBef>
              <a:buNone/>
              <a:defRPr sz="3200" cap="none" spc="0" baseline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  <a:cs typeface="+mj-cs"/>
              </a:defRPr>
            </a:lvl1pPr>
          </a:lstStyle>
          <a:p>
            <a:pPr marL="457200" indent="-457200">
              <a:buBlip>
                <a:blip r:embed="rId7"/>
              </a:buBlip>
            </a:pPr>
            <a:r>
              <a:rPr lang="ru-RU" noProof="1" smtClean="0">
                <a:solidFill>
                  <a:srgbClr val="002060"/>
                </a:solidFill>
              </a:rPr>
              <a:t>Целевые направления в ВУЗ </a:t>
            </a:r>
          </a:p>
          <a:p>
            <a:pPr marL="457200" indent="-457200">
              <a:buBlip>
                <a:blip r:embed="rId7"/>
              </a:buBlip>
            </a:pPr>
            <a:r>
              <a:rPr lang="ru-RU" noProof="1" smtClean="0">
                <a:solidFill>
                  <a:srgbClr val="002060"/>
                </a:solidFill>
              </a:rPr>
              <a:t>Подъёмые после армии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1974198" y="3068450"/>
            <a:ext cx="179491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u="sng" noProof="1" smtClean="0">
                <a:solidFill>
                  <a:srgbClr val="002060"/>
                </a:solidFill>
              </a:rPr>
              <a:t>Обходной </a:t>
            </a:r>
            <a:br>
              <a:rPr lang="ru-RU" sz="2800" u="sng" noProof="1" smtClean="0">
                <a:solidFill>
                  <a:srgbClr val="002060"/>
                </a:solidFill>
              </a:rPr>
            </a:br>
            <a:r>
              <a:rPr lang="ru-RU" sz="2800" u="sng" noProof="1" smtClean="0">
                <a:solidFill>
                  <a:srgbClr val="002060"/>
                </a:solidFill>
              </a:rPr>
              <a:t>лист</a:t>
            </a:r>
            <a:endParaRPr lang="ru-RU" sz="2800" u="sng" noProof="1">
              <a:solidFill>
                <a:srgbClr val="002060"/>
              </a:solidFill>
            </a:endParaRPr>
          </a:p>
        </p:txBody>
      </p:sp>
      <p:pic>
        <p:nvPicPr>
          <p:cNvPr id="6148" name="Picture 4" descr="https://cdn-icons.flaticon.com/png/512/4654/premium/4654164.png?token=exp=1652292616~hmac=5ecababfcfe88e1d4d6299b614594ce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9725" y="4049046"/>
            <a:ext cx="2606035" cy="260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33563" b="63188" l="34063" r="68625">
                        <a14:foregroundMark x1="42625" y1="44125" x2="45125" y2="57125"/>
                        <a14:foregroundMark x1="44875" y1="58562" x2="56875" y2="47563"/>
                        <a14:foregroundMark x1="46063" y1="48063" x2="52688" y2="50250"/>
                        <a14:foregroundMark x1="61250" y1="49500" x2="64188" y2="42875"/>
                        <a14:foregroundMark x1="54875" y1="54875" x2="58562" y2="52188"/>
                        <a14:foregroundMark x1="48500" y1="59562" x2="51938" y2="5956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823" t="34559" r="31372" b="37009"/>
          <a:stretch/>
        </p:blipFill>
        <p:spPr>
          <a:xfrm>
            <a:off x="11171107" y="0"/>
            <a:ext cx="1020893" cy="83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550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spc="600" dirty="0" smtClean="0"/>
              <a:t>полёт</a:t>
            </a:r>
            <a:endParaRPr lang="ru-RU" sz="4000" b="1" spc="600" dirty="0"/>
          </a:p>
        </p:txBody>
      </p:sp>
      <p:graphicFrame>
        <p:nvGraphicFramePr>
          <p:cNvPr id="9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7005770"/>
              </p:ext>
            </p:extLst>
          </p:nvPr>
        </p:nvGraphicFramePr>
        <p:xfrm>
          <a:off x="483326" y="2084833"/>
          <a:ext cx="11312434" cy="1011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5" name="Заголовок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 txBox="1">
            <a:spLocks/>
          </p:cNvSpPr>
          <p:nvPr/>
        </p:nvSpPr>
        <p:spPr>
          <a:xfrm>
            <a:off x="483326" y="4584620"/>
            <a:ext cx="7328263" cy="13868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 rtl="0">
              <a:defRPr lang="ru-ru"/>
            </a:defPPr>
            <a:lvl1pPr defTabSz="914400">
              <a:lnSpc>
                <a:spcPct val="110000"/>
              </a:lnSpc>
              <a:spcBef>
                <a:spcPct val="0"/>
              </a:spcBef>
              <a:buNone/>
              <a:defRPr sz="3200" cap="none" spc="0" baseline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  <a:cs typeface="+mj-cs"/>
              </a:defRPr>
            </a:lvl1pPr>
          </a:lstStyle>
          <a:p>
            <a:pPr marL="457200" indent="-457200">
              <a:buBlip>
                <a:blip r:embed="rId7"/>
              </a:buBlip>
            </a:pPr>
            <a:r>
              <a:rPr lang="ru-RU" noProof="1" smtClean="0">
                <a:solidFill>
                  <a:srgbClr val="002060"/>
                </a:solidFill>
              </a:rPr>
              <a:t>Обратная связь</a:t>
            </a:r>
          </a:p>
          <a:p>
            <a:pPr marL="457200" indent="-457200">
              <a:buBlip>
                <a:blip r:embed="rId7"/>
              </a:buBlip>
            </a:pPr>
            <a:r>
              <a:rPr lang="ru-RU" noProof="1" smtClean="0">
                <a:solidFill>
                  <a:srgbClr val="002060"/>
                </a:solidFill>
              </a:rPr>
              <a:t>Дополнительное профессиональное обучение, профессиональное обучение (ДПО, ПО)</a:t>
            </a:r>
          </a:p>
          <a:p>
            <a:pPr marL="457200" indent="-457200">
              <a:buBlip>
                <a:blip r:embed="rId7"/>
              </a:buBlip>
            </a:pPr>
            <a:r>
              <a:rPr lang="ru-RU" noProof="1" smtClean="0">
                <a:solidFill>
                  <a:srgbClr val="002060"/>
                </a:solidFill>
              </a:rPr>
              <a:t>Выпускник становится работодателем</a:t>
            </a:r>
          </a:p>
          <a:p>
            <a:endParaRPr lang="ru-RU" noProof="1" smtClean="0">
              <a:solidFill>
                <a:srgbClr val="002060"/>
              </a:solidFill>
            </a:endParaRPr>
          </a:p>
        </p:txBody>
      </p:sp>
      <p:pic>
        <p:nvPicPr>
          <p:cNvPr id="7172" name="Picture 4" descr="https://cdn-icons.flaticon.com/png/512/2967/premium/2967538.png?token=exp=1652292863~hmac=bf850c5f38af2fd230e9d8f9a55a58f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620" y="4146872"/>
            <a:ext cx="1824580" cy="182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33563" b="63188" l="34063" r="68625">
                        <a14:foregroundMark x1="42625" y1="44125" x2="45125" y2="57125"/>
                        <a14:foregroundMark x1="44875" y1="58562" x2="56875" y2="47563"/>
                        <a14:foregroundMark x1="46063" y1="48063" x2="52688" y2="50250"/>
                        <a14:foregroundMark x1="61250" y1="49500" x2="64188" y2="42875"/>
                        <a14:foregroundMark x1="54875" y1="54875" x2="58562" y2="52188"/>
                        <a14:foregroundMark x1="48500" y1="59562" x2="51938" y2="5956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823" t="34559" r="31372" b="37009"/>
          <a:stretch/>
        </p:blipFill>
        <p:spPr>
          <a:xfrm>
            <a:off x="11171107" y="0"/>
            <a:ext cx="1020893" cy="83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94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мплекс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6563_TF22378848.potx" id="{6DCD0967-A04E-431F-9EF9-3DF61BC4AB39}" vid="{943180A9-332B-48B8-BEA3-0C7B70DB3063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16c05727-aa75-4e4a-9b5f-8a80a1165891"/>
    <ds:schemaRef ds:uri="http://www.w3.org/XML/1998/namespace"/>
    <ds:schemaRef ds:uri="http://schemas.microsoft.com/office/2006/documentManagement/types"/>
    <ds:schemaRef ds:uri="71af3243-3dd4-4a8d-8c0d-dd76da1f02a5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Оформление Комплекс</Template>
  <TotalTime>0</TotalTime>
  <Words>265</Words>
  <Application>Microsoft Office PowerPoint</Application>
  <PresentationFormat>Широкоэкранный</PresentationFormat>
  <Paragraphs>71</Paragraphs>
  <Slides>10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Calibri</vt:lpstr>
      <vt:lpstr>Tw Cen MT</vt:lpstr>
      <vt:lpstr>Wingdings 3</vt:lpstr>
      <vt:lpstr>Комплекс</vt:lpstr>
      <vt:lpstr>Успешные практики содействия трудоустройству выпускников Омавиат</vt:lpstr>
      <vt:lpstr>Омавиат в цифрах на 12.05.2022</vt:lpstr>
      <vt:lpstr>Ранняя профориентация </vt:lpstr>
      <vt:lpstr>Целевые договоры</vt:lpstr>
      <vt:lpstr>Профориентация </vt:lpstr>
      <vt:lpstr>Подготовка к производственной практике</vt:lpstr>
      <vt:lpstr>На пути к успеху</vt:lpstr>
      <vt:lpstr>Взлёт</vt:lpstr>
      <vt:lpstr>полёт</vt:lpstr>
      <vt:lpstr>Наши успешно трудоустроенные выпускники – наша уверенность в завтрашнем дне!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2022-05-11T16:07:48Z</dcterms:created>
  <dcterms:modified xsi:type="dcterms:W3CDTF">2022-05-12T03:59:40Z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