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70" r:id="rId4"/>
    <p:sldId id="258" r:id="rId5"/>
    <p:sldId id="259" r:id="rId6"/>
    <p:sldId id="257" r:id="rId7"/>
    <p:sldId id="266" r:id="rId8"/>
    <p:sldId id="271" r:id="rId9"/>
    <p:sldId id="260" r:id="rId10"/>
    <p:sldId id="261" r:id="rId11"/>
    <p:sldId id="264" r:id="rId12"/>
    <p:sldId id="262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9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571D-98B7-438F-9E68-46034A57BDA9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6A02-0C18-44F5-831B-A3C4229D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Implement: Decentralized Opportunistic </a:t>
            </a:r>
            <a:r>
              <a:rPr lang="en-US" dirty="0" err="1" smtClean="0"/>
              <a:t>Coflow</a:t>
            </a:r>
            <a:r>
              <a:rPr lang="en-US" dirty="0" smtClean="0"/>
              <a:t>-Aware Scheduling for Data Center Networks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Agenda:</a:t>
            </a:r>
          </a:p>
          <a:p>
            <a:pPr marL="0" indent="0">
              <a:buNone/>
            </a:pPr>
            <a:r>
              <a:rPr lang="en-US" dirty="0" smtClean="0"/>
              <a:t>1. How to Build the new Linux kernel</a:t>
            </a:r>
          </a:p>
          <a:p>
            <a:pPr marL="0" indent="0">
              <a:buNone/>
            </a:pPr>
            <a:r>
              <a:rPr lang="en-US" dirty="0" smtClean="0"/>
              <a:t>2. How to generate the </a:t>
            </a:r>
            <a:r>
              <a:rPr lang="en-US" dirty="0" err="1" smtClean="0"/>
              <a:t>coflow</a:t>
            </a:r>
            <a:r>
              <a:rPr lang="en-US" dirty="0" smtClean="0"/>
              <a:t> traffic</a:t>
            </a:r>
          </a:p>
          <a:p>
            <a:pPr marL="0" indent="0">
              <a:buNone/>
            </a:pPr>
            <a:r>
              <a:rPr lang="en-US" dirty="0" smtClean="0"/>
              <a:t>3. Code in Linux kernel</a:t>
            </a:r>
          </a:p>
          <a:p>
            <a:pPr marL="0" indent="0">
              <a:buNone/>
            </a:pPr>
            <a:r>
              <a:rPr lang="en-US" dirty="0" smtClean="0"/>
              <a:t>4.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385" y="864759"/>
            <a:ext cx="4781551" cy="56864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507592" y="2957325"/>
            <a:ext cx="249382" cy="166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" y="133302"/>
            <a:ext cx="48482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9187"/>
            <a:ext cx="7791450" cy="61722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6709525" y="3040452"/>
            <a:ext cx="1896412" cy="9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498112" y="4025287"/>
            <a:ext cx="3900791" cy="215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450" y="5907360"/>
            <a:ext cx="20288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6" y="2350087"/>
            <a:ext cx="11902284" cy="25350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399" y="1277655"/>
            <a:ext cx="762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</a:t>
            </a:r>
            <a:r>
              <a:rPr lang="en-US" dirty="0" err="1" smtClean="0"/>
              <a:t>tcp</a:t>
            </a:r>
            <a:r>
              <a:rPr lang="en-US" dirty="0" smtClean="0"/>
              <a:t> ACK res1 != 0. </a:t>
            </a:r>
          </a:p>
          <a:p>
            <a:r>
              <a:rPr lang="en-US" dirty="0" smtClean="0"/>
              <a:t>It is used to modify </a:t>
            </a:r>
            <a:r>
              <a:rPr lang="en-US" dirty="0" err="1" smtClean="0"/>
              <a:t>ip</a:t>
            </a:r>
            <a:r>
              <a:rPr lang="en-US" dirty="0" smtClean="0"/>
              <a:t> data </a:t>
            </a:r>
            <a:r>
              <a:rPr lang="en-US" dirty="0" err="1" smtClean="0"/>
              <a:t>dscp</a:t>
            </a:r>
            <a:r>
              <a:rPr lang="en-US" dirty="0" smtClean="0"/>
              <a:t> value when send the next packet.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759" y="668630"/>
            <a:ext cx="4781551" cy="56864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7071085" y="3040452"/>
            <a:ext cx="1685889" cy="33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507592" y="2957325"/>
            <a:ext cx="249382" cy="166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54305"/>
            <a:ext cx="5324475" cy="314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66" y="2113251"/>
            <a:ext cx="6134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4" y="335254"/>
            <a:ext cx="4781551" cy="56864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302229" y="4449242"/>
            <a:ext cx="1411568" cy="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177538" y="4372423"/>
            <a:ext cx="249382" cy="166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35" y="335254"/>
            <a:ext cx="2867025" cy="333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35" y="869805"/>
            <a:ext cx="96012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65" y="668630"/>
            <a:ext cx="4781551" cy="56864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528856" y="5328386"/>
            <a:ext cx="249382" cy="166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9" y="335255"/>
            <a:ext cx="2867025" cy="333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0801"/>
            <a:ext cx="8286750" cy="45053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7269965" y="5411513"/>
            <a:ext cx="1408039" cy="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&amp; QA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95" y="1361207"/>
            <a:ext cx="9139087" cy="51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9764" y="450937"/>
            <a:ext cx="547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build new Linux kernel</a:t>
            </a:r>
            <a:endParaRPr 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189973" y="1365336"/>
            <a:ext cx="7490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 kernel source code: </a:t>
            </a:r>
            <a:r>
              <a:rPr lang="en-US" dirty="0" smtClean="0">
                <a:hlinkClick r:id="rId2"/>
              </a:rPr>
              <a:t>https://www.kernel.org/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tar </a:t>
            </a:r>
            <a:r>
              <a:rPr lang="en-US" dirty="0" err="1" smtClean="0"/>
              <a:t>xvJf</a:t>
            </a:r>
            <a:r>
              <a:rPr lang="en-US" dirty="0" smtClean="0"/>
              <a:t>  ***.</a:t>
            </a:r>
            <a:r>
              <a:rPr lang="en-US" dirty="0" err="1" smtClean="0"/>
              <a:t>tar.xz</a:t>
            </a:r>
            <a:r>
              <a:rPr lang="en-US" dirty="0" smtClean="0"/>
              <a:t> –C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sudo chown -R haojin linux-***</a:t>
            </a:r>
          </a:p>
          <a:p>
            <a:pPr marL="342900" indent="-342900">
              <a:buAutoNum type="arabicPeriod"/>
            </a:pPr>
            <a:r>
              <a:rPr lang="pt-BR" dirty="0" smtClean="0"/>
              <a:t>sudo chmod 775 -R linux-***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-j5 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-j5 modules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sudo</a:t>
            </a:r>
            <a:r>
              <a:rPr lang="en-US" dirty="0" smtClean="0"/>
              <a:t> make -j5 </a:t>
            </a:r>
            <a:r>
              <a:rPr lang="en-US" dirty="0" err="1" smtClean="0"/>
              <a:t>modules_install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make install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sudo</a:t>
            </a:r>
            <a:r>
              <a:rPr lang="en-US" dirty="0" smtClean="0"/>
              <a:t> shutdown –r now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Verify (</a:t>
            </a:r>
            <a:r>
              <a:rPr lang="en-US" dirty="0" err="1" smtClean="0"/>
              <a:t>uname</a:t>
            </a:r>
            <a:r>
              <a:rPr lang="en-US" dirty="0" smtClean="0"/>
              <a:t> -r)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4143375"/>
            <a:ext cx="8448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taskid</a:t>
            </a:r>
            <a:r>
              <a:rPr lang="en-US" dirty="0" smtClean="0"/>
              <a:t> in </a:t>
            </a:r>
            <a:r>
              <a:rPr lang="en-US" dirty="0" err="1" smtClean="0"/>
              <a:t>ip</a:t>
            </a:r>
            <a:r>
              <a:rPr lang="en-US" dirty="0" smtClean="0"/>
              <a:t> Options field</a:t>
            </a:r>
            <a:endParaRPr 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695" y="2064616"/>
            <a:ext cx="60314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49" y="580948"/>
            <a:ext cx="4781551" cy="56864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618244" y="1113445"/>
            <a:ext cx="249382" cy="166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497734" y="1190024"/>
            <a:ext cx="1369892" cy="4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77447" y="388307"/>
            <a:ext cx="519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generate the </a:t>
            </a:r>
            <a:r>
              <a:rPr lang="en-US" sz="2800" dirty="0" err="1" smtClean="0"/>
              <a:t>coflow</a:t>
            </a:r>
            <a:r>
              <a:rPr lang="en-US" sz="2800" dirty="0" smtClean="0"/>
              <a:t> traffic</a:t>
            </a:r>
            <a:endParaRPr 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503" y="911526"/>
            <a:ext cx="6560389" cy="59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" y="271340"/>
            <a:ext cx="12133333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34" y="752042"/>
            <a:ext cx="4781551" cy="5686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18" y="615661"/>
            <a:ext cx="4972050" cy="40957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447308" y="1618384"/>
            <a:ext cx="14397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322617" y="1535257"/>
            <a:ext cx="249382" cy="166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32" y="0"/>
            <a:ext cx="4210050" cy="590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01962"/>
            <a:ext cx="6105525" cy="904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581" y="4831802"/>
            <a:ext cx="4657725" cy="378142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4997433" y="5098255"/>
            <a:ext cx="3907576" cy="54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63536"/>
            <a:ext cx="7400925" cy="155257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6421582" y="1784639"/>
            <a:ext cx="3169227" cy="87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1"/>
            <a:ext cx="12174442" cy="63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priority in TCP Reserved field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92" y="1690688"/>
            <a:ext cx="61817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9" y="522144"/>
            <a:ext cx="4781551" cy="56864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144268" y="2543488"/>
            <a:ext cx="19130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144268" y="2460361"/>
            <a:ext cx="249382" cy="1662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40" y="64944"/>
            <a:ext cx="5819775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335" y="626798"/>
            <a:ext cx="9629775" cy="3667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335" y="437705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148</Words>
  <Application>Microsoft Office PowerPoint</Application>
  <PresentationFormat>宽屏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Implement: Decentralized Opportunistic Coflow-Aware Scheduling for Data Center Networks</vt:lpstr>
      <vt:lpstr>PowerPoint 演示文稿</vt:lpstr>
      <vt:lpstr>Add the taskid in ip Options field</vt:lpstr>
      <vt:lpstr>PowerPoint 演示文稿</vt:lpstr>
      <vt:lpstr>PowerPoint 演示文稿</vt:lpstr>
      <vt:lpstr>PowerPoint 演示文稿</vt:lpstr>
      <vt:lpstr>PowerPoint 演示文稿</vt:lpstr>
      <vt:lpstr>Add priority in TCP Reserved field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 &amp; QA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Jin</dc:creator>
  <cp:lastModifiedBy>Hao Jin</cp:lastModifiedBy>
  <cp:revision>71</cp:revision>
  <dcterms:created xsi:type="dcterms:W3CDTF">2015-05-12T03:31:29Z</dcterms:created>
  <dcterms:modified xsi:type="dcterms:W3CDTF">2015-05-22T16:25:03Z</dcterms:modified>
</cp:coreProperties>
</file>