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32"/>
  </p:notesMasterIdLst>
  <p:sldIdLst>
    <p:sldId id="256" r:id="rId3"/>
    <p:sldId id="257" r:id="rId4"/>
    <p:sldId id="258" r:id="rId5"/>
    <p:sldId id="259" r:id="rId6"/>
    <p:sldId id="261" r:id="rId7"/>
    <p:sldId id="295" r:id="rId8"/>
    <p:sldId id="274" r:id="rId9"/>
    <p:sldId id="275" r:id="rId10"/>
    <p:sldId id="276" r:id="rId11"/>
    <p:sldId id="277" r:id="rId12"/>
    <p:sldId id="278" r:id="rId13"/>
    <p:sldId id="279" r:id="rId14"/>
    <p:sldId id="280" r:id="rId15"/>
    <p:sldId id="281" r:id="rId16"/>
    <p:sldId id="282" r:id="rId17"/>
    <p:sldId id="262" r:id="rId18"/>
    <p:sldId id="263" r:id="rId19"/>
    <p:sldId id="265" r:id="rId20"/>
    <p:sldId id="271" r:id="rId21"/>
    <p:sldId id="270" r:id="rId22"/>
    <p:sldId id="297" r:id="rId23"/>
    <p:sldId id="300" r:id="rId24"/>
    <p:sldId id="296" r:id="rId25"/>
    <p:sldId id="293" r:id="rId26"/>
    <p:sldId id="290" r:id="rId27"/>
    <p:sldId id="294" r:id="rId28"/>
    <p:sldId id="301" r:id="rId29"/>
    <p:sldId id="292" r:id="rId30"/>
    <p:sldId id="299"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01" autoAdjust="0"/>
  </p:normalViewPr>
  <p:slideViewPr>
    <p:cSldViewPr snapToGrid="0">
      <p:cViewPr varScale="1">
        <p:scale>
          <a:sx n="102" d="100"/>
          <a:sy n="102" d="100"/>
        </p:scale>
        <p:origin x="25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2C5AF-5262-4616-99E6-147B450E139B}" type="datetimeFigureOut">
              <a:rPr kumimoji="1" lang="ja-JP" altLang="en-US" smtClean="0"/>
              <a:t>2022/1/29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605EB-3EE4-4D64-8555-8DC9C39CF8D2}" type="slidenum">
              <a:rPr kumimoji="1" lang="ja-JP" altLang="en-US" smtClean="0"/>
              <a:t>‹#›</a:t>
            </a:fld>
            <a:endParaRPr kumimoji="1" lang="ja-JP" altLang="en-US"/>
          </a:p>
        </p:txBody>
      </p:sp>
    </p:spTree>
    <p:extLst>
      <p:ext uri="{BB962C8B-B14F-4D97-AF65-F5344CB8AC3E}">
        <p14:creationId xmlns:p14="http://schemas.microsoft.com/office/powerpoint/2010/main" val="27340214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3605EB-3EE4-4D64-8555-8DC9C39CF8D2}" type="slidenum">
              <a:rPr kumimoji="1" lang="ja-JP" altLang="en-US" smtClean="0"/>
              <a:t>1</a:t>
            </a:fld>
            <a:endParaRPr kumimoji="1" lang="ja-JP" altLang="en-US"/>
          </a:p>
        </p:txBody>
      </p:sp>
    </p:spTree>
    <p:extLst>
      <p:ext uri="{BB962C8B-B14F-4D97-AF65-F5344CB8AC3E}">
        <p14:creationId xmlns:p14="http://schemas.microsoft.com/office/powerpoint/2010/main" val="292694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Font typeface="Wingdings" panose="05000000000000000000" pitchFamily="2" charset="2"/>
              <a:buChar char="l"/>
            </a:pPr>
            <a:r>
              <a:rPr kumimoji="1" lang="en-US" altLang="ja-JP" dirty="0"/>
              <a:t>GCNs</a:t>
            </a:r>
          </a:p>
          <a:p>
            <a:r>
              <a:rPr lang="ja-JP" altLang="en-US" dirty="0"/>
              <a:t>画像処理の分野で利用される</a:t>
            </a:r>
            <a:r>
              <a:rPr lang="en-US" altLang="ja-JP" dirty="0"/>
              <a:t>CNN</a:t>
            </a:r>
            <a:r>
              <a:rPr lang="ja-JP" altLang="en-US" dirty="0"/>
              <a:t>をグラフに利用できるように拡張したモデル</a:t>
            </a:r>
            <a:endParaRPr lang="en-US" altLang="ja-JP" dirty="0"/>
          </a:p>
          <a:p>
            <a:r>
              <a:rPr kumimoji="1" lang="ja-JP" altLang="en-US" dirty="0"/>
              <a:t>特徴として畳み込みの層を増やすほど広範囲のグラフを考慮した学習ができるが、一般的な機械学習モデルより過学習が起きやすいという問題がある．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C63605EB-3EE4-4D64-8555-8DC9C39CF8D2}" type="slidenum">
              <a:rPr kumimoji="1" lang="ja-JP" altLang="en-US" smtClean="0"/>
              <a:t>4</a:t>
            </a:fld>
            <a:endParaRPr kumimoji="1" lang="ja-JP" altLang="en-US"/>
          </a:p>
        </p:txBody>
      </p:sp>
    </p:spTree>
    <p:extLst>
      <p:ext uri="{BB962C8B-B14F-4D97-AF65-F5344CB8AC3E}">
        <p14:creationId xmlns:p14="http://schemas.microsoft.com/office/powerpoint/2010/main" val="242677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3DCE8F5-1341-475C-BF40-2E24D91E8058}" type="slidenum">
              <a:rPr lang="en-US" altLang="ja-JP" smtClean="0"/>
              <a:pPr/>
              <a:t>7</a:t>
            </a:fld>
            <a:endParaRPr lang="ja-JP" altLang="en-US"/>
          </a:p>
        </p:txBody>
      </p:sp>
    </p:spTree>
    <p:extLst>
      <p:ext uri="{BB962C8B-B14F-4D97-AF65-F5344CB8AC3E}">
        <p14:creationId xmlns:p14="http://schemas.microsoft.com/office/powerpoint/2010/main" val="322275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CE8F5-1341-475C-BF40-2E24D91E8058}"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898547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CE8F5-1341-475C-BF40-2E24D91E8058}"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99932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CE8F5-1341-475C-BF40-2E24D91E8058}"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275228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CE8F5-1341-475C-BF40-2E24D91E8058}"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2178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CE8F5-1341-475C-BF40-2E24D91E8058}"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6328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CE8F5-1341-475C-BF40-2E24D91E8058}"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71221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AE77E-85C8-4191-B42A-6F9D7A8D5AF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15DAFF-8B4C-44E0-AC7F-B3A8D51F9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DACF312-0821-4286-8245-34F4B7C8D36A}"/>
              </a:ext>
            </a:extLst>
          </p:cNvPr>
          <p:cNvSpPr>
            <a:spLocks noGrp="1"/>
          </p:cNvSpPr>
          <p:nvPr>
            <p:ph type="dt" sz="half" idx="10"/>
          </p:nvPr>
        </p:nvSpPr>
        <p:spPr/>
        <p:txBody>
          <a:bodyPr/>
          <a:lstStyle/>
          <a:p>
            <a:fld id="{B7C93E60-05D9-45E3-A96B-F824CE50F775}" type="datetime1">
              <a:rPr kumimoji="1" lang="en-US" altLang="ja-JP" smtClean="0"/>
              <a:t>1/29/2022</a:t>
            </a:fld>
            <a:endParaRPr kumimoji="1" lang="ja-JP" altLang="en-US"/>
          </a:p>
        </p:txBody>
      </p:sp>
      <p:sp>
        <p:nvSpPr>
          <p:cNvPr id="5" name="フッター プレースホルダー 4">
            <a:extLst>
              <a:ext uri="{FF2B5EF4-FFF2-40B4-BE49-F238E27FC236}">
                <a16:creationId xmlns:a16="http://schemas.microsoft.com/office/drawing/2014/main" id="{B44017DC-4F23-4420-A672-14424707E197}"/>
              </a:ext>
            </a:extLst>
          </p:cNvPr>
          <p:cNvSpPr>
            <a:spLocks noGrp="1"/>
          </p:cNvSpPr>
          <p:nvPr>
            <p:ph type="ftr" sz="quarter" idx="11"/>
          </p:nvPr>
        </p:nvSpPr>
        <p:spPr>
          <a:xfrm>
            <a:off x="685800" y="6577730"/>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6" name="スライド番号プレースホルダー 5">
            <a:extLst>
              <a:ext uri="{FF2B5EF4-FFF2-40B4-BE49-F238E27FC236}">
                <a16:creationId xmlns:a16="http://schemas.microsoft.com/office/drawing/2014/main" id="{9522E837-ACC3-4760-83BB-D406A1D2AF4C}"/>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135052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370189-BF86-4CF6-B716-899ACA65F9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48E87A6-5D18-4F3D-90DF-05CCB0099E0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0F5B10-B36A-458B-8D6F-4A235E842C21}"/>
              </a:ext>
            </a:extLst>
          </p:cNvPr>
          <p:cNvSpPr>
            <a:spLocks noGrp="1"/>
          </p:cNvSpPr>
          <p:nvPr>
            <p:ph type="dt" sz="half" idx="10"/>
          </p:nvPr>
        </p:nvSpPr>
        <p:spPr/>
        <p:txBody>
          <a:bodyPr/>
          <a:lstStyle/>
          <a:p>
            <a:fld id="{9AC74853-C66E-4EC4-B4B5-9A2503AA6F19}" type="datetime1">
              <a:rPr kumimoji="1" lang="en-US" altLang="ja-JP" smtClean="0"/>
              <a:t>1/29/2022</a:t>
            </a:fld>
            <a:endParaRPr kumimoji="1" lang="ja-JP" altLang="en-US"/>
          </a:p>
        </p:txBody>
      </p:sp>
      <p:sp>
        <p:nvSpPr>
          <p:cNvPr id="5" name="フッター プレースホルダー 4">
            <a:extLst>
              <a:ext uri="{FF2B5EF4-FFF2-40B4-BE49-F238E27FC236}">
                <a16:creationId xmlns:a16="http://schemas.microsoft.com/office/drawing/2014/main" id="{E1132EEA-71DA-4253-97B7-E95C65E8E50B}"/>
              </a:ext>
            </a:extLst>
          </p:cNvPr>
          <p:cNvSpPr>
            <a:spLocks noGrp="1"/>
          </p:cNvSpPr>
          <p:nvPr>
            <p:ph type="ftr" sz="quarter" idx="11"/>
          </p:nvPr>
        </p:nvSpPr>
        <p:spPr>
          <a:xfrm>
            <a:off x="685800" y="6577729"/>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6" name="スライド番号プレースホルダー 5">
            <a:extLst>
              <a:ext uri="{FF2B5EF4-FFF2-40B4-BE49-F238E27FC236}">
                <a16:creationId xmlns:a16="http://schemas.microsoft.com/office/drawing/2014/main" id="{CC4D708D-F85C-4DC1-AE41-85C8D375C49E}"/>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285322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31CEDBE-843A-40B1-B5A0-23CF21A53D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2841764-911C-497A-AF73-74C5F25A6E3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D1BACA-E6F3-443F-8D35-4BD9D971B54B}"/>
              </a:ext>
            </a:extLst>
          </p:cNvPr>
          <p:cNvSpPr>
            <a:spLocks noGrp="1"/>
          </p:cNvSpPr>
          <p:nvPr>
            <p:ph type="dt" sz="half" idx="10"/>
          </p:nvPr>
        </p:nvSpPr>
        <p:spPr/>
        <p:txBody>
          <a:bodyPr/>
          <a:lstStyle/>
          <a:p>
            <a:fld id="{10BBA485-7583-47E5-9D0F-1C435388A380}" type="datetime1">
              <a:rPr kumimoji="1" lang="en-US" altLang="ja-JP" smtClean="0"/>
              <a:t>1/29/2022</a:t>
            </a:fld>
            <a:endParaRPr kumimoji="1" lang="ja-JP" altLang="en-US"/>
          </a:p>
        </p:txBody>
      </p:sp>
      <p:sp>
        <p:nvSpPr>
          <p:cNvPr id="5" name="フッター プレースホルダー 4">
            <a:extLst>
              <a:ext uri="{FF2B5EF4-FFF2-40B4-BE49-F238E27FC236}">
                <a16:creationId xmlns:a16="http://schemas.microsoft.com/office/drawing/2014/main" id="{3ADC4401-852B-4908-BB32-619331A85CDD}"/>
              </a:ext>
            </a:extLst>
          </p:cNvPr>
          <p:cNvSpPr>
            <a:spLocks noGrp="1"/>
          </p:cNvSpPr>
          <p:nvPr>
            <p:ph type="ftr" sz="quarter" idx="11"/>
          </p:nvPr>
        </p:nvSpPr>
        <p:spPr>
          <a:xfrm>
            <a:off x="685800" y="6582203"/>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6" name="スライド番号プレースホルダー 5">
            <a:extLst>
              <a:ext uri="{FF2B5EF4-FFF2-40B4-BE49-F238E27FC236}">
                <a16:creationId xmlns:a16="http://schemas.microsoft.com/office/drawing/2014/main" id="{976522A3-2E41-4F3F-B68B-7DF44CAEFC3F}"/>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4256295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画像を含むタイトル スライド">
    <p:spTree>
      <p:nvGrpSpPr>
        <p:cNvPr id="1" name=""/>
        <p:cNvGrpSpPr/>
        <p:nvPr/>
      </p:nvGrpSpPr>
      <p:grpSpPr>
        <a:xfrm>
          <a:off x="0" y="0"/>
          <a:ext cx="0" cy="0"/>
          <a:chOff x="0" y="0"/>
          <a:chExt cx="0" cy="0"/>
        </a:xfrm>
      </p:grpSpPr>
      <p:sp>
        <p:nvSpPr>
          <p:cNvPr id="5" name="長方形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10" name="図プレースホルダー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rtlCol="0" anchor="ctr"/>
          <a:lstStyle>
            <a:lvl1pPr marL="0" indent="0" algn="ctr">
              <a:buNone/>
              <a:defRPr sz="1600" i="1" baseline="0">
                <a:solidFill>
                  <a:schemeClr val="bg1"/>
                </a:solidFill>
                <a:latin typeface="Meiryo UI" panose="020B0604030504040204" pitchFamily="50" charset="-128"/>
                <a:ea typeface="Meiryo UI" panose="020B0604030504040204" pitchFamily="50" charset="-128"/>
                <a:cs typeface="Times New Roman" panose="02020603050405020304" pitchFamily="18" charset="0"/>
              </a:defRPr>
            </a:lvl1pPr>
          </a:lstStyle>
          <a:p>
            <a:pPr rtl="0"/>
            <a:r>
              <a:rPr lang="ja-JP" altLang="en-US" noProof="0"/>
              <a:t>画像を挿入するか、またはドラッグ アンド ドロップする</a:t>
            </a:r>
          </a:p>
        </p:txBody>
      </p:sp>
      <p:sp>
        <p:nvSpPr>
          <p:cNvPr id="9" name="グラフィック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solidFill>
                <a:schemeClr val="lt1"/>
              </a:solidFill>
              <a:latin typeface="Meiryo UI" panose="020B0604030504040204" pitchFamily="50" charset="-128"/>
              <a:ea typeface="Meiryo UI" panose="020B0604030504040204" pitchFamily="50" charset="-128"/>
            </a:endParaRPr>
          </a:p>
        </p:txBody>
      </p:sp>
      <p:sp>
        <p:nvSpPr>
          <p:cNvPr id="11" name="グラフィック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solidFill>
                <a:schemeClr val="lt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rtlCol="0" anchor="b"/>
          <a:lstStyle>
            <a:lvl1pPr algn="l">
              <a:lnSpc>
                <a:spcPts val="5000"/>
              </a:lnSpc>
              <a:defRPr sz="6000" baseline="0">
                <a:solidFill>
                  <a:schemeClr val="bg1"/>
                </a:solidFill>
                <a:ea typeface="Meiryo UI" panose="020B0604030504040204" pitchFamily="50" charset="-128"/>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rtlCol="0"/>
          <a:lstStyle>
            <a:lvl1pPr marL="0" indent="0" algn="l">
              <a:buNone/>
              <a:defRPr sz="2400" baseline="0">
                <a:solidFill>
                  <a:schemeClr val="bg1"/>
                </a:solidFill>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7" name="長方形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6" name="長方形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3" name="円/楕円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4" name="円/楕円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5" name="円/楕円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85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画像を含むタイトル スライド">
    <p:spTree>
      <p:nvGrpSpPr>
        <p:cNvPr id="1" name=""/>
        <p:cNvGrpSpPr/>
        <p:nvPr/>
      </p:nvGrpSpPr>
      <p:grpSpPr>
        <a:xfrm>
          <a:off x="0" y="0"/>
          <a:ext cx="0" cy="0"/>
          <a:chOff x="0" y="0"/>
          <a:chExt cx="0" cy="0"/>
        </a:xfrm>
      </p:grpSpPr>
      <p:sp>
        <p:nvSpPr>
          <p:cNvPr id="5" name="長方形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10" name="図プレースホルダー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rtlCol="0" anchor="ctr"/>
          <a:lstStyle>
            <a:lvl1pPr marL="0" indent="0" algn="ctr">
              <a:buNone/>
              <a:defRPr sz="1600" i="1" baseline="0">
                <a:solidFill>
                  <a:schemeClr val="bg1"/>
                </a:solidFill>
                <a:latin typeface="Meiryo UI" panose="020B0604030504040204" pitchFamily="50" charset="-128"/>
                <a:ea typeface="Meiryo UI" panose="020B0604030504040204" pitchFamily="50" charset="-128"/>
                <a:cs typeface="Times New Roman" panose="02020603050405020304" pitchFamily="18" charset="0"/>
              </a:defRPr>
            </a:lvl1pPr>
          </a:lstStyle>
          <a:p>
            <a:pPr rtl="0"/>
            <a:r>
              <a:rPr lang="ja-JP" altLang="en-US" noProof="0"/>
              <a:t>画像を挿入するか、またはドラッグ アンド ドロップする</a:t>
            </a:r>
          </a:p>
        </p:txBody>
      </p:sp>
      <p:sp>
        <p:nvSpPr>
          <p:cNvPr id="9" name="グラフィック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solidFill>
                <a:schemeClr val="lt1"/>
              </a:solidFill>
              <a:latin typeface="Meiryo UI" panose="020B0604030504040204" pitchFamily="50" charset="-128"/>
              <a:ea typeface="Meiryo UI" panose="020B0604030504040204" pitchFamily="50" charset="-128"/>
            </a:endParaRPr>
          </a:p>
        </p:txBody>
      </p:sp>
      <p:sp>
        <p:nvSpPr>
          <p:cNvPr id="11" name="グラフィック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solidFill>
                <a:schemeClr val="lt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rtlCol="0" anchor="b"/>
          <a:lstStyle>
            <a:lvl1pPr algn="l">
              <a:lnSpc>
                <a:spcPts val="5000"/>
              </a:lnSpc>
              <a:defRPr sz="6000" baseline="0">
                <a:solidFill>
                  <a:schemeClr val="bg1"/>
                </a:solidFill>
                <a:ea typeface="Meiryo UI" panose="020B0604030504040204" pitchFamily="50" charset="-128"/>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rtlCol="0"/>
          <a:lstStyle>
            <a:lvl1pPr marL="0" indent="0" algn="l">
              <a:buNone/>
              <a:defRPr sz="2400" baseline="0">
                <a:solidFill>
                  <a:schemeClr val="bg1"/>
                </a:solidFill>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7" name="長方形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6" name="長方形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3" name="円/楕円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4" name="円/楕円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5" name="円/楕円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8765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画像のあるセクション ヘッダー">
    <p:spTree>
      <p:nvGrpSpPr>
        <p:cNvPr id="1" name=""/>
        <p:cNvGrpSpPr/>
        <p:nvPr/>
      </p:nvGrpSpPr>
      <p:grpSpPr>
        <a:xfrm>
          <a:off x="0" y="0"/>
          <a:ext cx="0" cy="0"/>
          <a:chOff x="0" y="0"/>
          <a:chExt cx="0" cy="0"/>
        </a:xfrm>
      </p:grpSpPr>
      <p:sp>
        <p:nvSpPr>
          <p:cNvPr id="11" name="図プレースホルダー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rtlCol="0" anchor="ctr"/>
          <a:lstStyle>
            <a:lvl1pPr marL="0" indent="0" algn="ctr">
              <a:buNone/>
              <a:defRPr sz="1600" i="1">
                <a:solidFill>
                  <a:schemeClr val="bg1"/>
                </a:solidFill>
                <a:latin typeface="Meiryo UI" panose="020B0604030504040204" pitchFamily="50" charset="-128"/>
                <a:cs typeface="Times New Roman" panose="02020603050405020304" pitchFamily="18" charset="0"/>
              </a:defRPr>
            </a:lvl1pPr>
          </a:lstStyle>
          <a:p>
            <a:pPr rtl="0"/>
            <a:r>
              <a:rPr lang="ja-JP" altLang="en-US" noProof="0"/>
              <a:t>画像を挿入するか、またはドラッグ アンド ドロップする</a:t>
            </a:r>
          </a:p>
        </p:txBody>
      </p:sp>
      <p:sp>
        <p:nvSpPr>
          <p:cNvPr id="8" name="スライド番号プレースホルダー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rtlCol="0"/>
          <a:lstStyle/>
          <a:p>
            <a:pPr rtl="0"/>
            <a:fld id="{058DB212-BFA2-403F-85EF-DFD3FF6D973A}" type="slidenum">
              <a:rPr lang="en-US" altLang="ja-JP" noProof="0" smtClean="0"/>
              <a:t>‹#›</a:t>
            </a:fld>
            <a:endParaRPr lang="ja-JP" altLang="en-US" noProof="0"/>
          </a:p>
        </p:txBody>
      </p:sp>
      <p:sp>
        <p:nvSpPr>
          <p:cNvPr id="9" name="タイトル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rtlCol="0" anchor="b"/>
          <a:lstStyle>
            <a:lvl1pPr algn="l">
              <a:lnSpc>
                <a:spcPts val="5000"/>
              </a:lnSpc>
              <a:defRPr sz="6000">
                <a:solidFill>
                  <a:schemeClr val="tx1">
                    <a:lumMod val="85000"/>
                    <a:lumOff val="15000"/>
                  </a:schemeClr>
                </a:solidFill>
              </a:defRPr>
            </a:lvl1pPr>
          </a:lstStyle>
          <a:p>
            <a:pPr rtl="0"/>
            <a:r>
              <a:rPr lang="ja-JP" altLang="en-US" noProof="0"/>
              <a:t>マスター タイトルの書式設定</a:t>
            </a:r>
          </a:p>
        </p:txBody>
      </p:sp>
      <p:sp>
        <p:nvSpPr>
          <p:cNvPr id="10" name="サブタイトル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rtlCol="0"/>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4" name="フッター プレースホルダー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rtlCol="0"/>
          <a:lstStyle/>
          <a:p>
            <a:pPr rtl="0"/>
            <a:r>
              <a:rPr lang="ja-JP" altLang="en-US" noProof="0"/>
              <a:t>フッターを追加</a:t>
            </a:r>
          </a:p>
        </p:txBody>
      </p:sp>
    </p:spTree>
    <p:extLst>
      <p:ext uri="{BB962C8B-B14F-4D97-AF65-F5344CB8AC3E}">
        <p14:creationId xmlns:p14="http://schemas.microsoft.com/office/powerpoint/2010/main" val="4014663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テキストのレイアウト 1">
    <p:spTree>
      <p:nvGrpSpPr>
        <p:cNvPr id="1" name=""/>
        <p:cNvGrpSpPr/>
        <p:nvPr/>
      </p:nvGrpSpPr>
      <p:grpSpPr>
        <a:xfrm>
          <a:off x="0" y="0"/>
          <a:ext cx="0" cy="0"/>
          <a:chOff x="0" y="0"/>
          <a:chExt cx="0" cy="0"/>
        </a:xfrm>
      </p:grpSpPr>
      <p:sp>
        <p:nvSpPr>
          <p:cNvPr id="16" name="サブタイトル">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rtlCol="0"/>
          <a:lstStyle>
            <a:lvl1pPr marL="0" indent="0">
              <a:buNone/>
              <a:defRPr sz="2300" b="1"/>
            </a:lvl1pPr>
          </a:lstStyle>
          <a:p>
            <a:pPr lvl="0" rtl="0"/>
            <a:r>
              <a:rPr lang="ja-JP" altLang="en-US" noProof="0"/>
              <a:t>サブタイトル</a:t>
            </a:r>
          </a:p>
        </p:txBody>
      </p:sp>
      <p:sp>
        <p:nvSpPr>
          <p:cNvPr id="3" name="左の列">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図プレースホルダー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rtlCol="0" anchor="ctr"/>
          <a:lstStyle>
            <a:lvl1pPr marL="0" indent="0" algn="ctr">
              <a:buNone/>
              <a:defRPr sz="1600" i="1">
                <a:latin typeface="Meiryo UI" panose="020B0604030504040204" pitchFamily="50" charset="-128"/>
                <a:cs typeface="Times New Roman" panose="02020603050405020304" pitchFamily="18" charset="0"/>
              </a:defRPr>
            </a:lvl1pPr>
          </a:lstStyle>
          <a:p>
            <a:pPr rtl="0"/>
            <a:r>
              <a:rPr lang="ja-JP" altLang="en-US" noProof="0"/>
              <a:t>画像を挿入するか、またはドラッグ アンド ドロップする</a:t>
            </a:r>
          </a:p>
        </p:txBody>
      </p:sp>
      <p:sp>
        <p:nvSpPr>
          <p:cNvPr id="4" name="タイトル 3">
            <a:extLst>
              <a:ext uri="{FF2B5EF4-FFF2-40B4-BE49-F238E27FC236}">
                <a16:creationId xmlns:a16="http://schemas.microsoft.com/office/drawing/2014/main" id="{C244BFD7-9033-43B0-B827-AB996B46DF43}"/>
              </a:ext>
            </a:extLst>
          </p:cNvPr>
          <p:cNvSpPr>
            <a:spLocks noGrp="1"/>
          </p:cNvSpPr>
          <p:nvPr>
            <p:ph type="title"/>
          </p:nvPr>
        </p:nvSpPr>
        <p:spPr/>
        <p:txBody>
          <a:bodyPr rtlCol="0"/>
          <a:lstStyle/>
          <a:p>
            <a:pPr rtl="0"/>
            <a:r>
              <a:rPr lang="ja-JP" altLang="en-US" noProof="0"/>
              <a:t>マスター タイトルの書式設定</a:t>
            </a:r>
          </a:p>
        </p:txBody>
      </p:sp>
      <p:sp>
        <p:nvSpPr>
          <p:cNvPr id="5" name="フッター プレースホルダー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ja-JP" altLang="en-US" noProof="0"/>
              <a:t>フッターを追加</a:t>
            </a:r>
          </a:p>
        </p:txBody>
      </p:sp>
      <p:sp>
        <p:nvSpPr>
          <p:cNvPr id="7" name="スライド番号プレースホルダー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en-US" altLang="ja-JP" noProof="0" smtClean="0"/>
              <a:pPr/>
              <a:t>‹#›</a:t>
            </a:fld>
            <a:endParaRPr lang="ja-JP" altLang="en-US" noProof="0"/>
          </a:p>
        </p:txBody>
      </p:sp>
    </p:spTree>
    <p:extLst>
      <p:ext uri="{BB962C8B-B14F-4D97-AF65-F5344CB8AC3E}">
        <p14:creationId xmlns:p14="http://schemas.microsoft.com/office/powerpoint/2010/main" val="2819417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のレイアウト 2">
    <p:spTree>
      <p:nvGrpSpPr>
        <p:cNvPr id="1" name=""/>
        <p:cNvGrpSpPr/>
        <p:nvPr/>
      </p:nvGrpSpPr>
      <p:grpSpPr>
        <a:xfrm>
          <a:off x="0" y="0"/>
          <a:ext cx="0" cy="0"/>
          <a:chOff x="0" y="0"/>
          <a:chExt cx="0" cy="0"/>
        </a:xfrm>
      </p:grpSpPr>
      <p:sp>
        <p:nvSpPr>
          <p:cNvPr id="14" name="図プレースホルダー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rtlCol="0" anchor="ctr"/>
          <a:lstStyle>
            <a:lvl1pPr marL="0" indent="0" algn="ctr">
              <a:buNone/>
              <a:defRPr sz="1600" i="1">
                <a:solidFill>
                  <a:schemeClr val="bg1"/>
                </a:solidFill>
                <a:latin typeface="Meiryo UI" panose="020B0604030504040204" pitchFamily="50" charset="-128"/>
                <a:cs typeface="Times New Roman" panose="02020603050405020304" pitchFamily="18" charset="0"/>
              </a:defRPr>
            </a:lvl1pPr>
          </a:lstStyle>
          <a:p>
            <a:pPr rtl="0"/>
            <a:r>
              <a:rPr lang="ja-JP" altLang="en-US" noProof="0"/>
              <a:t>画像を挿入するか、またはドラッグ アンド ドロップする</a:t>
            </a:r>
          </a:p>
        </p:txBody>
      </p:sp>
      <p:sp>
        <p:nvSpPr>
          <p:cNvPr id="5" name="スライド番号プレースホルダー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rtlCol="0"/>
          <a:lstStyle/>
          <a:p>
            <a:pPr rtl="0"/>
            <a:fld id="{058DB212-BFA2-403F-85EF-DFD3FF6D973A}" type="slidenum">
              <a:rPr lang="en-US" altLang="ja-JP" noProof="0" smtClean="0"/>
              <a:pPr/>
              <a:t>‹#›</a:t>
            </a:fld>
            <a:endParaRPr lang="ja-JP" altLang="en-US" noProof="0"/>
          </a:p>
        </p:txBody>
      </p:sp>
      <p:sp>
        <p:nvSpPr>
          <p:cNvPr id="7" name="タイトル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rtlCol="0"/>
          <a:lstStyle>
            <a:lvl1pPr>
              <a:defRPr/>
            </a:lvl1pPr>
          </a:lstStyle>
          <a:p>
            <a:pPr rtl="0"/>
            <a:r>
              <a:rPr lang="ja-JP" altLang="en-US" noProof="0"/>
              <a:t>タイトルを編集する</a:t>
            </a:r>
          </a:p>
        </p:txBody>
      </p:sp>
      <p:sp>
        <p:nvSpPr>
          <p:cNvPr id="11" name="サブタイトル">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rtlCol="0"/>
          <a:lstStyle>
            <a:lvl1pPr marL="0" indent="0">
              <a:buNone/>
              <a:defRPr sz="2300" b="1"/>
            </a:lvl1pPr>
          </a:lstStyle>
          <a:p>
            <a:pPr lvl="0" rtl="0"/>
            <a:r>
              <a:rPr lang="ja-JP" altLang="en-US" noProof="0"/>
              <a:t>サブタイトル</a:t>
            </a:r>
          </a:p>
        </p:txBody>
      </p:sp>
      <p:sp>
        <p:nvSpPr>
          <p:cNvPr id="12" name="左の列">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フッター プレースホルダー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rtlCol="0"/>
          <a:lstStyle>
            <a:lvl1pPr>
              <a:defRPr>
                <a:solidFill>
                  <a:schemeClr val="bg1"/>
                </a:solidFill>
              </a:defRPr>
            </a:lvl1pPr>
          </a:lstStyle>
          <a:p>
            <a:pPr rtl="0"/>
            <a:r>
              <a:rPr lang="ja-JP" altLang="en-US" noProof="0"/>
              <a:t>フッターを追加</a:t>
            </a:r>
          </a:p>
        </p:txBody>
      </p:sp>
    </p:spTree>
    <p:extLst>
      <p:ext uri="{BB962C8B-B14F-4D97-AF65-F5344CB8AC3E}">
        <p14:creationId xmlns:p14="http://schemas.microsoft.com/office/powerpoint/2010/main" val="3816535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A52B861E-9EBA-4D6D-A35D-A85B5BAAAEBE}"/>
              </a:ext>
            </a:extLst>
          </p:cNvPr>
          <p:cNvSpPr>
            <a:spLocks noGrp="1"/>
          </p:cNvSpPr>
          <p:nvPr>
            <p:ph type="ftr" sz="quarter" idx="15"/>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rtlCol="0"/>
          <a:lstStyle/>
          <a:p>
            <a:pPr rtl="0"/>
            <a:fld id="{058DB212-BFA2-403F-85EF-DFD3FF6D973A}" type="slidenum">
              <a:rPr lang="en-US" altLang="ja-JP" noProof="0" smtClean="0"/>
              <a:pPr/>
              <a:t>‹#›</a:t>
            </a:fld>
            <a:endParaRPr lang="ja-JP" altLang="en-US" noProof="0"/>
          </a:p>
        </p:txBody>
      </p:sp>
      <p:sp>
        <p:nvSpPr>
          <p:cNvPr id="7" name="タイトル 6">
            <a:extLst>
              <a:ext uri="{FF2B5EF4-FFF2-40B4-BE49-F238E27FC236}">
                <a16:creationId xmlns:a16="http://schemas.microsoft.com/office/drawing/2014/main" id="{03176691-29EB-4FE6-8A4D-8AD65C9B097F}"/>
              </a:ext>
            </a:extLst>
          </p:cNvPr>
          <p:cNvSpPr>
            <a:spLocks noGrp="1"/>
          </p:cNvSpPr>
          <p:nvPr>
            <p:ph type="title"/>
          </p:nvPr>
        </p:nvSpPr>
        <p:spPr/>
        <p:txBody>
          <a:bodyPr rtlCol="0"/>
          <a:lstStyle/>
          <a:p>
            <a:pPr rtl="0"/>
            <a:r>
              <a:rPr lang="ja-JP" altLang="en-US" noProof="0"/>
              <a:t>マスター タイトルの書式設定</a:t>
            </a:r>
          </a:p>
        </p:txBody>
      </p:sp>
      <p:sp>
        <p:nvSpPr>
          <p:cNvPr id="10" name="コンテンツ プレースホルダー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1" name="テキスト プレースホルダー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rtl="0"/>
            <a:r>
              <a:rPr lang="ja-JP" altLang="en-US" noProof="0"/>
              <a:t>マスター テキストのスタイルを編集する</a:t>
            </a:r>
          </a:p>
        </p:txBody>
      </p:sp>
      <p:sp>
        <p:nvSpPr>
          <p:cNvPr id="12" name="コンテンツ プレースホルダー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4" name="テキスト プレースホルダー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rtl="0"/>
            <a:r>
              <a:rPr lang="ja-JP" altLang="en-US" noProof="0"/>
              <a:t>マスター テキストのスタイルを編集する</a:t>
            </a:r>
          </a:p>
        </p:txBody>
      </p:sp>
    </p:spTree>
    <p:extLst>
      <p:ext uri="{BB962C8B-B14F-4D97-AF65-F5344CB8AC3E}">
        <p14:creationId xmlns:p14="http://schemas.microsoft.com/office/powerpoint/2010/main" val="1240448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大きな写真">
    <p:spTree>
      <p:nvGrpSpPr>
        <p:cNvPr id="1" name=""/>
        <p:cNvGrpSpPr/>
        <p:nvPr/>
      </p:nvGrpSpPr>
      <p:grpSpPr>
        <a:xfrm>
          <a:off x="0" y="0"/>
          <a:ext cx="0" cy="0"/>
          <a:chOff x="0" y="0"/>
          <a:chExt cx="0" cy="0"/>
        </a:xfrm>
      </p:grpSpPr>
      <p:sp>
        <p:nvSpPr>
          <p:cNvPr id="6" name="図プレースホルダー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rtlCol="0" anchor="ctr"/>
          <a:lstStyle>
            <a:lvl1pPr marL="0" indent="0" algn="ctr">
              <a:buNone/>
              <a:defRPr sz="1600" i="1" baseline="0">
                <a:latin typeface="Meiryo UI" panose="020B0604030504040204" pitchFamily="50" charset="-128"/>
                <a:ea typeface="Meiryo UI" panose="020B0604030504040204" pitchFamily="50" charset="-128"/>
                <a:cs typeface="Times New Roman" panose="02020603050405020304" pitchFamily="18" charset="0"/>
              </a:defRPr>
            </a:lvl1pPr>
          </a:lstStyle>
          <a:p>
            <a:pPr rtl="0"/>
            <a:r>
              <a:rPr lang="ja-JP" altLang="en-US" noProof="0"/>
              <a:t>画像を挿入するか、またはドラッグ アンド ドロップする</a:t>
            </a:r>
          </a:p>
        </p:txBody>
      </p:sp>
      <p:sp>
        <p:nvSpPr>
          <p:cNvPr id="5" name="キャプション">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rtlCol="0"/>
          <a:lstStyle>
            <a:lvl1pPr marL="0" indent="0">
              <a:buNone/>
              <a:defRPr sz="1800" baseline="0">
                <a:solidFill>
                  <a:schemeClr val="bg1"/>
                </a:solidFill>
                <a:ea typeface="Meiryo UI" panose="020B0604030504040204" pitchFamily="50" charset="-128"/>
              </a:defRPr>
            </a:lvl1pPr>
            <a:lvl2pPr marL="263525" indent="0">
              <a:buNone/>
              <a:defRPr/>
            </a:lvl2pPr>
            <a:lvl3pPr marL="536575" indent="0">
              <a:buNone/>
              <a:defRPr/>
            </a:lvl3pPr>
            <a:lvl4pPr marL="811213" indent="0">
              <a:buNone/>
              <a:defRPr/>
            </a:lvl4pPr>
            <a:lvl5pPr marL="1074738" indent="0">
              <a:buNone/>
              <a:defRPr/>
            </a:lvl5pPr>
          </a:lstStyle>
          <a:p>
            <a:pPr lvl="0" rtl="0"/>
            <a:r>
              <a:rPr lang="ja-JP" altLang="en-US" noProof="0"/>
              <a:t>画像のキャプションをここに配置します</a:t>
            </a:r>
          </a:p>
        </p:txBody>
      </p:sp>
      <p:sp>
        <p:nvSpPr>
          <p:cNvPr id="36" name="長方形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7" name="長方形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8" name="長方形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9" name="長方形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CDF3269-BE21-4BFD-839D-1279C4FBE041}"/>
              </a:ext>
            </a:extLst>
          </p:cNvPr>
          <p:cNvSpPr>
            <a:spLocks noGrp="1"/>
          </p:cNvSpPr>
          <p:nvPr>
            <p:ph type="title"/>
          </p:nvPr>
        </p:nvSpPr>
        <p:spPr/>
        <p:txBody>
          <a:bodyPr rtlCol="0"/>
          <a:lstStyle>
            <a:lvl1pPr>
              <a:defRPr baseline="0">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073830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ビデオ">
    <p:spTree>
      <p:nvGrpSpPr>
        <p:cNvPr id="1" name=""/>
        <p:cNvGrpSpPr/>
        <p:nvPr/>
      </p:nvGrpSpPr>
      <p:grpSpPr>
        <a:xfrm>
          <a:off x="0" y="0"/>
          <a:ext cx="0" cy="0"/>
          <a:chOff x="0" y="0"/>
          <a:chExt cx="0" cy="0"/>
        </a:xfrm>
      </p:grpSpPr>
      <p:sp>
        <p:nvSpPr>
          <p:cNvPr id="3" name="メディア プレースホルダー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rtlCol="0" anchor="ctr"/>
          <a:lstStyle>
            <a:lvl1pPr marL="0" indent="0" algn="ctr">
              <a:buNone/>
              <a:defRPr sz="1600" i="1" baseline="0">
                <a:latin typeface="Meiryo UI" panose="020B0604030504040204" pitchFamily="50" charset="-128"/>
                <a:ea typeface="Meiryo UI" panose="020B0604030504040204" pitchFamily="50" charset="-128"/>
                <a:cs typeface="Times New Roman" panose="02020603050405020304" pitchFamily="18" charset="0"/>
              </a:defRPr>
            </a:lvl1pPr>
          </a:lstStyle>
          <a:p>
            <a:pPr rtl="0"/>
            <a:r>
              <a:rPr lang="ja-JP" altLang="en-US" noProof="0"/>
              <a:t>ビデオを挿入する</a:t>
            </a:r>
          </a:p>
        </p:txBody>
      </p:sp>
      <p:sp>
        <p:nvSpPr>
          <p:cNvPr id="10" name="長方形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1" name="長方形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長方形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3" name="長方形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4" name="キャプション">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rtlCol="0"/>
          <a:lstStyle>
            <a:lvl1pPr marL="0" indent="0">
              <a:buNone/>
              <a:defRPr sz="1800" baseline="0">
                <a:solidFill>
                  <a:schemeClr val="bg1"/>
                </a:solidFill>
                <a:ea typeface="Meiryo UI" panose="020B0604030504040204" pitchFamily="50" charset="-128"/>
              </a:defRPr>
            </a:lvl1pPr>
            <a:lvl2pPr marL="263525" indent="0">
              <a:buNone/>
              <a:defRPr/>
            </a:lvl2pPr>
            <a:lvl3pPr marL="536575" indent="0">
              <a:buNone/>
              <a:defRPr/>
            </a:lvl3pPr>
            <a:lvl4pPr marL="811213" indent="0">
              <a:buNone/>
              <a:defRPr/>
            </a:lvl4pPr>
            <a:lvl5pPr marL="1074738" indent="0">
              <a:buNone/>
              <a:defRPr/>
            </a:lvl5pPr>
          </a:lstStyle>
          <a:p>
            <a:pPr lvl="0" rtl="0"/>
            <a:r>
              <a:rPr lang="ja-JP" altLang="en-US" noProof="0"/>
              <a:t>画像のキャプションをここに配置します</a:t>
            </a:r>
          </a:p>
        </p:txBody>
      </p:sp>
      <p:sp>
        <p:nvSpPr>
          <p:cNvPr id="2" name="タイトル 1">
            <a:extLst>
              <a:ext uri="{FF2B5EF4-FFF2-40B4-BE49-F238E27FC236}">
                <a16:creationId xmlns:a16="http://schemas.microsoft.com/office/drawing/2014/main" id="{4F4A1519-C215-44C1-98FC-916D5CE14B2D}"/>
              </a:ext>
            </a:extLst>
          </p:cNvPr>
          <p:cNvSpPr>
            <a:spLocks noGrp="1"/>
          </p:cNvSpPr>
          <p:nvPr>
            <p:ph type="title"/>
          </p:nvPr>
        </p:nvSpPr>
        <p:spPr/>
        <p:txBody>
          <a:bodyPr rtlCol="0"/>
          <a:lstStyle>
            <a:lvl1pPr>
              <a:defRPr baseline="0">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15267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5C523-12C8-4F0C-A666-789973D738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079902-D177-4C41-844D-5F261B9E157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58CEDE-07BF-4D59-9D4D-81BAEC884ABD}"/>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フッター プレースホルダー 4">
            <a:extLst>
              <a:ext uri="{FF2B5EF4-FFF2-40B4-BE49-F238E27FC236}">
                <a16:creationId xmlns:a16="http://schemas.microsoft.com/office/drawing/2014/main" id="{009EF98E-1F14-401B-977C-970C3AFF743E}"/>
              </a:ext>
            </a:extLst>
          </p:cNvPr>
          <p:cNvSpPr>
            <a:spLocks noGrp="1"/>
          </p:cNvSpPr>
          <p:nvPr>
            <p:ph type="ftr" sz="quarter" idx="11"/>
          </p:nvPr>
        </p:nvSpPr>
        <p:spPr>
          <a:xfrm>
            <a:off x="685800" y="6577730"/>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6" name="スライド番号プレースホルダー 5">
            <a:extLst>
              <a:ext uri="{FF2B5EF4-FFF2-40B4-BE49-F238E27FC236}">
                <a16:creationId xmlns:a16="http://schemas.microsoft.com/office/drawing/2014/main" id="{BD00D609-9289-4A7D-AC85-61B5EF348700}"/>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1636432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ありがとうございました">
    <p:spTree>
      <p:nvGrpSpPr>
        <p:cNvPr id="1" name=""/>
        <p:cNvGrpSpPr/>
        <p:nvPr/>
      </p:nvGrpSpPr>
      <p:grpSpPr>
        <a:xfrm>
          <a:off x="0" y="0"/>
          <a:ext cx="0" cy="0"/>
          <a:chOff x="0" y="0"/>
          <a:chExt cx="0" cy="0"/>
        </a:xfrm>
      </p:grpSpPr>
      <p:sp>
        <p:nvSpPr>
          <p:cNvPr id="5" name="名前">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rtlCol="0" anchor="ctr"/>
          <a:lstStyle>
            <a:lvl1pPr marL="0" indent="0" algn="l">
              <a:buNone/>
              <a:defRPr sz="2400" baseline="0">
                <a:ea typeface="Meiryo UI" panose="020B0604030504040204" pitchFamily="50" charset="-128"/>
              </a:defRPr>
            </a:lvl1pPr>
          </a:lstStyle>
          <a:p>
            <a:pPr lvl="0" rtl="0"/>
            <a:r>
              <a:rPr lang="ja-JP" altLang="en-US" noProof="0"/>
              <a:t>名前</a:t>
            </a:r>
          </a:p>
        </p:txBody>
      </p:sp>
      <p:sp>
        <p:nvSpPr>
          <p:cNvPr id="7" name="メール​​">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rtlCol="0" anchor="ctr"/>
          <a:lstStyle>
            <a:lvl1pPr marL="0" indent="0" algn="l">
              <a:buNone/>
              <a:defRPr sz="1600" baseline="0">
                <a:ea typeface="Meiryo UI" panose="020B0604030504040204" pitchFamily="50" charset="-128"/>
              </a:defRPr>
            </a:lvl1pPr>
          </a:lstStyle>
          <a:p>
            <a:pPr lvl="0" rtl="0"/>
            <a:r>
              <a:rPr lang="ja-JP" altLang="en-US" noProof="0"/>
              <a:t>メール​​</a:t>
            </a:r>
          </a:p>
        </p:txBody>
      </p:sp>
      <p:sp>
        <p:nvSpPr>
          <p:cNvPr id="11" name="長方形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長方形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3" name="長方形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4" name="長方形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6" name="長方形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長方形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19" name="グラフィック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solidFill>
                <a:schemeClr val="lt1"/>
              </a:solidFill>
              <a:latin typeface="Meiryo UI" panose="020B0604030504040204" pitchFamily="50" charset="-128"/>
              <a:ea typeface="Meiryo UI" panose="020B0604030504040204" pitchFamily="50" charset="-128"/>
            </a:endParaRPr>
          </a:p>
        </p:txBody>
      </p:sp>
      <p:sp>
        <p:nvSpPr>
          <p:cNvPr id="20" name="グラフィック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solidFill>
                <a:schemeClr val="lt1"/>
              </a:solidFill>
              <a:latin typeface="Meiryo UI" panose="020B0604030504040204" pitchFamily="50" charset="-128"/>
              <a:ea typeface="Meiryo UI" panose="020B0604030504040204" pitchFamily="50" charset="-128"/>
            </a:endParaRPr>
          </a:p>
        </p:txBody>
      </p:sp>
      <p:sp>
        <p:nvSpPr>
          <p:cNvPr id="2" name="ありがとうございました">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rtlCol="0" anchor="b"/>
          <a:lstStyle>
            <a:lvl1pPr algn="l">
              <a:lnSpc>
                <a:spcPts val="8000"/>
              </a:lnSpc>
              <a:defRPr sz="11500" baseline="0">
                <a:solidFill>
                  <a:schemeClr val="bg1"/>
                </a:solidFill>
                <a:ea typeface="Meiryo UI" panose="020B0604030504040204" pitchFamily="50" charset="-128"/>
              </a:defRPr>
            </a:lvl1pPr>
          </a:lstStyle>
          <a:p>
            <a:pPr rtl="0"/>
            <a:r>
              <a:rPr lang="ja-JP" altLang="en-US" noProof="0"/>
              <a:t>ありがとうございました</a:t>
            </a:r>
          </a:p>
        </p:txBody>
      </p:sp>
      <p:sp>
        <p:nvSpPr>
          <p:cNvPr id="21" name="円/楕円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9140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5" name="長方形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9" name="グラフィック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solidFill>
                <a:schemeClr val="lt1"/>
              </a:solidFill>
              <a:latin typeface="Meiryo UI" panose="020B0604030504040204" pitchFamily="50" charset="-128"/>
              <a:ea typeface="Meiryo UI" panose="020B0604030504040204" pitchFamily="50" charset="-128"/>
            </a:endParaRPr>
          </a:p>
        </p:txBody>
      </p:sp>
      <p:sp>
        <p:nvSpPr>
          <p:cNvPr id="11" name="グラフィック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solidFill>
                <a:schemeClr val="lt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rtlCol="0" anchor="b"/>
          <a:lstStyle>
            <a:lvl1pPr algn="l">
              <a:lnSpc>
                <a:spcPts val="5000"/>
              </a:lnSpc>
              <a:defRPr sz="6000" baseline="0">
                <a:solidFill>
                  <a:schemeClr val="bg1"/>
                </a:solidFill>
                <a:ea typeface="Meiryo UI" panose="020B0604030504040204" pitchFamily="50" charset="-128"/>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rtlCol="0"/>
          <a:lstStyle>
            <a:lvl1pPr marL="0" indent="0" algn="l">
              <a:buNone/>
              <a:defRPr sz="2400" baseline="0">
                <a:solidFill>
                  <a:schemeClr val="bg1"/>
                </a:solidFill>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6" name="長方形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3" name="円/楕円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4" name="円/楕円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5" name="円/楕円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53097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セクション ヘッダー">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rtlCol="0"/>
          <a:lstStyle/>
          <a:p>
            <a:pPr rtl="0"/>
            <a:fld id="{058DB212-BFA2-403F-85EF-DFD3FF6D973A}" type="slidenum">
              <a:rPr lang="en-US" altLang="ja-JP" noProof="0" smtClean="0"/>
              <a:t>‹#›</a:t>
            </a:fld>
            <a:endParaRPr lang="ja-JP" altLang="en-US" noProof="0"/>
          </a:p>
        </p:txBody>
      </p:sp>
      <p:sp>
        <p:nvSpPr>
          <p:cNvPr id="9" name="タイトル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rtlCol="0" anchor="b"/>
          <a:lstStyle>
            <a:lvl1pPr algn="l">
              <a:lnSpc>
                <a:spcPts val="5000"/>
              </a:lnSpc>
              <a:defRPr sz="6000">
                <a:solidFill>
                  <a:schemeClr val="tx1">
                    <a:lumMod val="85000"/>
                    <a:lumOff val="15000"/>
                  </a:schemeClr>
                </a:solidFill>
              </a:defRPr>
            </a:lvl1pPr>
          </a:lstStyle>
          <a:p>
            <a:pPr rtl="0"/>
            <a:r>
              <a:rPr lang="ja-JP" altLang="en-US" noProof="0"/>
              <a:t>マスター タイトルの書式設定</a:t>
            </a:r>
          </a:p>
        </p:txBody>
      </p:sp>
      <p:sp>
        <p:nvSpPr>
          <p:cNvPr id="10" name="サブタイトル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rtlCol="0"/>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4" name="フッター プレースホルダー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rtlCol="0"/>
          <a:lstStyle/>
          <a:p>
            <a:pPr rtl="0"/>
            <a:r>
              <a:rPr lang="ja-JP" altLang="en-US" noProof="0"/>
              <a:t>フッターを追加</a:t>
            </a:r>
          </a:p>
        </p:txBody>
      </p:sp>
    </p:spTree>
    <p:extLst>
      <p:ext uri="{BB962C8B-B14F-4D97-AF65-F5344CB8AC3E}">
        <p14:creationId xmlns:p14="http://schemas.microsoft.com/office/powerpoint/2010/main" val="6490579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テキスト プレースホルダー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2" name="タイトル 1">
            <a:extLst>
              <a:ext uri="{FF2B5EF4-FFF2-40B4-BE49-F238E27FC236}">
                <a16:creationId xmlns:a16="http://schemas.microsoft.com/office/drawing/2014/main" id="{5C5921DB-2DD6-4869-9104-BE40FBBCCE31}"/>
              </a:ext>
            </a:extLst>
          </p:cNvPr>
          <p:cNvSpPr>
            <a:spLocks noGrp="1"/>
          </p:cNvSpPr>
          <p:nvPr>
            <p:ph type="title" hasCustomPrompt="1"/>
          </p:nvPr>
        </p:nvSpPr>
        <p:spPr/>
        <p:txBody>
          <a:bodyPr rtlCol="0"/>
          <a:lstStyle/>
          <a:p>
            <a:pPr rtl="0"/>
            <a:r>
              <a:rPr lang="ja-JP" altLang="en-US" noProof="0"/>
              <a:t>クリックしてマスター タイトルの書式設定を編集</a:t>
            </a:r>
          </a:p>
        </p:txBody>
      </p:sp>
      <p:sp>
        <p:nvSpPr>
          <p:cNvPr id="7" name="フッター プレースホルダー 6">
            <a:extLst>
              <a:ext uri="{FF2B5EF4-FFF2-40B4-BE49-F238E27FC236}">
                <a16:creationId xmlns:a16="http://schemas.microsoft.com/office/drawing/2014/main" id="{0ED26963-B6E2-4372-875B-343C76CBE23C}"/>
              </a:ext>
            </a:extLst>
          </p:cNvPr>
          <p:cNvSpPr>
            <a:spLocks noGrp="1"/>
          </p:cNvSpPr>
          <p:nvPr>
            <p:ph type="ftr" sz="quarter" idx="10"/>
          </p:nvPr>
        </p:nvSpPr>
        <p:spPr/>
        <p:txBody>
          <a:bodyPr rtlCol="0"/>
          <a:lstStyle/>
          <a:p>
            <a:pPr rtl="0"/>
            <a:r>
              <a:rPr lang="ja-JP" altLang="en-US" noProof="0"/>
              <a:t>フッターを追加</a:t>
            </a:r>
          </a:p>
        </p:txBody>
      </p:sp>
      <p:sp>
        <p:nvSpPr>
          <p:cNvPr id="8" name="スライド番号プレースホルダー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rtlCol="0"/>
          <a:lstStyle/>
          <a:p>
            <a:pPr rtl="0"/>
            <a:fld id="{058DB212-BFA2-403F-85EF-DFD3FF6D973A}" type="slidenum">
              <a:rPr lang="en-US" altLang="ja-JP" noProof="0" smtClean="0"/>
              <a:t>‹#›</a:t>
            </a:fld>
            <a:endParaRPr lang="ja-JP" altLang="en-US" noProof="0"/>
          </a:p>
        </p:txBody>
      </p:sp>
    </p:spTree>
    <p:extLst>
      <p:ext uri="{BB962C8B-B14F-4D97-AF65-F5344CB8AC3E}">
        <p14:creationId xmlns:p14="http://schemas.microsoft.com/office/powerpoint/2010/main" val="4174697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段組">
    <p:spTree>
      <p:nvGrpSpPr>
        <p:cNvPr id="1" name=""/>
        <p:cNvGrpSpPr/>
        <p:nvPr/>
      </p:nvGrpSpPr>
      <p:grpSpPr>
        <a:xfrm>
          <a:off x="0" y="0"/>
          <a:ext cx="0" cy="0"/>
          <a:chOff x="0" y="0"/>
          <a:chExt cx="0" cy="0"/>
        </a:xfrm>
      </p:grpSpPr>
      <p:sp>
        <p:nvSpPr>
          <p:cNvPr id="4" name="右の列">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A293525B-9507-436E-97F0-7CCBC5592B94}"/>
              </a:ext>
            </a:extLst>
          </p:cNvPr>
          <p:cNvSpPr>
            <a:spLocks noGrp="1"/>
          </p:cNvSpPr>
          <p:nvPr>
            <p:ph type="ftr" sz="quarter" idx="13"/>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rtlCol="0"/>
          <a:lstStyle/>
          <a:p>
            <a:pPr rtl="0"/>
            <a:fld id="{058DB212-BFA2-403F-85EF-DFD3FF6D973A}" type="slidenum">
              <a:rPr lang="en-US" altLang="ja-JP" noProof="0" smtClean="0"/>
              <a:pPr/>
              <a:t>‹#›</a:t>
            </a:fld>
            <a:endParaRPr lang="ja-JP" altLang="en-US" noProof="0"/>
          </a:p>
        </p:txBody>
      </p:sp>
      <p:sp>
        <p:nvSpPr>
          <p:cNvPr id="7" name="タイトル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rtlCol="0"/>
          <a:lstStyle/>
          <a:p>
            <a:pPr rtl="0"/>
            <a:r>
              <a:rPr lang="ja-JP" altLang="en-US" noProof="0"/>
              <a:t>マスター タイトルの書式設定</a:t>
            </a:r>
          </a:p>
        </p:txBody>
      </p:sp>
      <p:sp>
        <p:nvSpPr>
          <p:cNvPr id="15" name="左の列">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1997548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キャプション付きのコンテンツ">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ja-JP" altLang="en-US" noProof="0"/>
              <a:t>フッターを追加</a:t>
            </a:r>
          </a:p>
        </p:txBody>
      </p:sp>
      <p:sp>
        <p:nvSpPr>
          <p:cNvPr id="7" name="スライド番号プレースホルダー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en-US" altLang="ja-JP" noProof="0" smtClean="0"/>
              <a:pPr/>
              <a:t>‹#›</a:t>
            </a:fld>
            <a:endParaRPr lang="ja-JP" altLang="en-US" noProof="0"/>
          </a:p>
        </p:txBody>
      </p:sp>
      <p:sp>
        <p:nvSpPr>
          <p:cNvPr id="8" name="タイトル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rtlCol="0" anchor="b"/>
          <a:lstStyle>
            <a:lvl1pPr>
              <a:defRPr sz="3200"/>
            </a:lvl1pPr>
          </a:lstStyle>
          <a:p>
            <a:pPr rtl="0"/>
            <a:r>
              <a:rPr lang="ja-JP" altLang="en-US" noProof="0"/>
              <a:t>マスター タイトルの書式設定</a:t>
            </a:r>
          </a:p>
        </p:txBody>
      </p:sp>
      <p:sp>
        <p:nvSpPr>
          <p:cNvPr id="9" name="テキスト プレースホルダー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テキストのスタイルを編集する</a:t>
            </a:r>
          </a:p>
        </p:txBody>
      </p:sp>
      <p:sp>
        <p:nvSpPr>
          <p:cNvPr id="10" name="コンテンツ プレースホルダー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1525496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キャプション付きの図">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ja-JP" altLang="en-US" noProof="0"/>
              <a:t>フッターを追加</a:t>
            </a:r>
          </a:p>
        </p:txBody>
      </p:sp>
      <p:sp>
        <p:nvSpPr>
          <p:cNvPr id="7" name="スライド番号プレースホルダー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en-US" altLang="ja-JP" noProof="0" smtClean="0"/>
              <a:pPr/>
              <a:t>‹#›</a:t>
            </a:fld>
            <a:endParaRPr lang="ja-JP" altLang="en-US" noProof="0"/>
          </a:p>
        </p:txBody>
      </p:sp>
      <p:sp>
        <p:nvSpPr>
          <p:cNvPr id="9" name="テキスト プレースホルダー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テキストのスタイルを編集する</a:t>
            </a:r>
          </a:p>
        </p:txBody>
      </p:sp>
      <p:sp>
        <p:nvSpPr>
          <p:cNvPr id="10" name="タイトル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rtlCol="0" anchor="b"/>
          <a:lstStyle>
            <a:lvl1pPr>
              <a:defRPr sz="3200"/>
            </a:lvl1pPr>
          </a:lstStyle>
          <a:p>
            <a:pPr rtl="0"/>
            <a:r>
              <a:rPr lang="ja-JP" altLang="en-US" noProof="0"/>
              <a:t>マスター タイトルの書式設定</a:t>
            </a:r>
          </a:p>
        </p:txBody>
      </p:sp>
      <p:sp>
        <p:nvSpPr>
          <p:cNvPr id="11" name="図プレースホルダー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Meiryo UI" panose="020B0604030504040204" pitchFamily="50" charset="-128"/>
                <a:cs typeface="Times New Roman" panose="02020603050405020304" pitchFamily="18" charset="0"/>
              </a:defRPr>
            </a:lvl1pPr>
          </a:lstStyle>
          <a:p>
            <a:pPr marL="0" lvl="0" indent="0" algn="ctr" rtl="0">
              <a:buNone/>
            </a:pPr>
            <a:r>
              <a:rPr lang="ja-JP" altLang="en-US" noProof="0"/>
              <a:t>アイコンをクリックして図を追加</a:t>
            </a:r>
          </a:p>
        </p:txBody>
      </p:sp>
    </p:spTree>
    <p:extLst>
      <p:ext uri="{BB962C8B-B14F-4D97-AF65-F5344CB8AC3E}">
        <p14:creationId xmlns:p14="http://schemas.microsoft.com/office/powerpoint/2010/main" val="3399857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ja-JP" altLang="en-US" noProof="0"/>
              <a:t>マスター タイトルの書式設定</a:t>
            </a:r>
          </a:p>
        </p:txBody>
      </p:sp>
      <p:sp>
        <p:nvSpPr>
          <p:cNvPr id="6" name="フッター プレースホルダー 5">
            <a:extLst>
              <a:ext uri="{FF2B5EF4-FFF2-40B4-BE49-F238E27FC236}">
                <a16:creationId xmlns:a16="http://schemas.microsoft.com/office/drawing/2014/main" id="{50058676-5057-4206-A9DE-0ED2BB7B3AF0}"/>
              </a:ext>
            </a:extLst>
          </p:cNvPr>
          <p:cNvSpPr>
            <a:spLocks noGrp="1"/>
          </p:cNvSpPr>
          <p:nvPr>
            <p:ph type="ftr" sz="quarter" idx="10"/>
          </p:nvPr>
        </p:nvSpPr>
        <p:spPr/>
        <p:txBody>
          <a:bodyPr rtlCol="0"/>
          <a:lstStyle/>
          <a:p>
            <a:pPr rtl="0"/>
            <a:r>
              <a:rPr lang="ja-JP" altLang="en-US" noProof="0"/>
              <a:t>フッターを追加</a:t>
            </a:r>
          </a:p>
        </p:txBody>
      </p:sp>
      <p:sp>
        <p:nvSpPr>
          <p:cNvPr id="7" name="スライド番号プレースホルダー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rtlCol="0"/>
          <a:lstStyle/>
          <a:p>
            <a:pPr rtl="0"/>
            <a:fld id="{058DB212-BFA2-403F-85EF-DFD3FF6D973A}" type="slidenum">
              <a:rPr lang="en-US" altLang="ja-JP" noProof="0" smtClean="0"/>
              <a:t>‹#›</a:t>
            </a:fld>
            <a:endParaRPr lang="ja-JP" altLang="en-US" noProof="0"/>
          </a:p>
        </p:txBody>
      </p:sp>
    </p:spTree>
    <p:extLst>
      <p:ext uri="{BB962C8B-B14F-4D97-AF65-F5344CB8AC3E}">
        <p14:creationId xmlns:p14="http://schemas.microsoft.com/office/powerpoint/2010/main" val="4051973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CDA7313E-BA32-4C8A-A09A-2460AE863AB4}"/>
              </a:ext>
            </a:extLst>
          </p:cNvPr>
          <p:cNvSpPr>
            <a:spLocks noGrp="1"/>
          </p:cNvSpPr>
          <p:nvPr>
            <p:ph type="ftr" sz="quarter" idx="10"/>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rtlCol="0"/>
          <a:lstStyle/>
          <a:p>
            <a:pPr rtl="0"/>
            <a:fld id="{058DB212-BFA2-403F-85EF-DFD3FF6D973A}" type="slidenum">
              <a:rPr lang="en-US" altLang="ja-JP" noProof="0" smtClean="0"/>
              <a:t>‹#›</a:t>
            </a:fld>
            <a:endParaRPr lang="ja-JP" altLang="en-US" noProof="0"/>
          </a:p>
        </p:txBody>
      </p:sp>
    </p:spTree>
    <p:extLst>
      <p:ext uri="{BB962C8B-B14F-4D97-AF65-F5344CB8AC3E}">
        <p14:creationId xmlns:p14="http://schemas.microsoft.com/office/powerpoint/2010/main" val="118413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6AA64-8784-4D77-893B-F29F372678C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5FF19D-1A69-44AD-BD54-10C3663D5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F2DAFA-615D-419C-8299-A4D2BB1EBF67}"/>
              </a:ext>
            </a:extLst>
          </p:cNvPr>
          <p:cNvSpPr>
            <a:spLocks noGrp="1"/>
          </p:cNvSpPr>
          <p:nvPr>
            <p:ph type="dt" sz="half" idx="10"/>
          </p:nvPr>
        </p:nvSpPr>
        <p:spPr>
          <a:xfrm>
            <a:off x="0" y="6554776"/>
            <a:ext cx="2743200" cy="365125"/>
          </a:xfrm>
        </p:spPr>
        <p:txBody>
          <a:bodyPr/>
          <a:lstStyle/>
          <a:p>
            <a:fld id="{444400DF-8466-4588-89EE-C6D737CF94D2}" type="datetime1">
              <a:rPr kumimoji="1" lang="en-US" altLang="ja-JP" smtClean="0"/>
              <a:t>1/29/2022</a:t>
            </a:fld>
            <a:endParaRPr kumimoji="1" lang="ja-JP" altLang="en-US"/>
          </a:p>
        </p:txBody>
      </p:sp>
      <p:sp>
        <p:nvSpPr>
          <p:cNvPr id="5" name="フッター プレースホルダー 4">
            <a:extLst>
              <a:ext uri="{FF2B5EF4-FFF2-40B4-BE49-F238E27FC236}">
                <a16:creationId xmlns:a16="http://schemas.microsoft.com/office/drawing/2014/main" id="{CB4A9C4A-12E3-420D-B067-74566B865B16}"/>
              </a:ext>
            </a:extLst>
          </p:cNvPr>
          <p:cNvSpPr>
            <a:spLocks noGrp="1"/>
          </p:cNvSpPr>
          <p:nvPr>
            <p:ph type="ftr" sz="quarter" idx="11"/>
          </p:nvPr>
        </p:nvSpPr>
        <p:spPr>
          <a:xfrm>
            <a:off x="685800" y="6554776"/>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6" name="スライド番号プレースホルダー 5">
            <a:extLst>
              <a:ext uri="{FF2B5EF4-FFF2-40B4-BE49-F238E27FC236}">
                <a16:creationId xmlns:a16="http://schemas.microsoft.com/office/drawing/2014/main" id="{F1353296-FD01-43CD-9669-5F4B085A74F4}"/>
              </a:ext>
            </a:extLst>
          </p:cNvPr>
          <p:cNvSpPr>
            <a:spLocks noGrp="1"/>
          </p:cNvSpPr>
          <p:nvPr>
            <p:ph type="sldNum" sz="quarter" idx="12"/>
          </p:nvPr>
        </p:nvSpPr>
        <p:spPr>
          <a:xfrm>
            <a:off x="9448800" y="6542081"/>
            <a:ext cx="2743200" cy="365125"/>
          </a:xfrm>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228644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E8FBE-B328-42DB-B154-D463AE77FBC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7AF818-4219-42C2-B20D-E714D5887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E5C353-7BDC-455C-B9E0-2646606FCA9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00EA19-BA0F-414F-9491-06A139090AB3}"/>
              </a:ext>
            </a:extLst>
          </p:cNvPr>
          <p:cNvSpPr>
            <a:spLocks noGrp="1"/>
          </p:cNvSpPr>
          <p:nvPr>
            <p:ph type="dt" sz="half" idx="10"/>
          </p:nvPr>
        </p:nvSpPr>
        <p:spPr>
          <a:xfrm>
            <a:off x="0" y="6580793"/>
            <a:ext cx="2743200" cy="365125"/>
          </a:xfrm>
        </p:spPr>
        <p:txBody>
          <a:bodyPr/>
          <a:lstStyle/>
          <a:p>
            <a:fld id="{92402897-E6E8-43BB-B923-990AC07C513B}" type="datetime1">
              <a:rPr kumimoji="1" lang="en-US" altLang="ja-JP" smtClean="0"/>
              <a:t>1/29/2022</a:t>
            </a:fld>
            <a:endParaRPr kumimoji="1" lang="ja-JP" altLang="en-US"/>
          </a:p>
        </p:txBody>
      </p:sp>
      <p:sp>
        <p:nvSpPr>
          <p:cNvPr id="6" name="フッター プレースホルダー 5">
            <a:extLst>
              <a:ext uri="{FF2B5EF4-FFF2-40B4-BE49-F238E27FC236}">
                <a16:creationId xmlns:a16="http://schemas.microsoft.com/office/drawing/2014/main" id="{8C2D831C-3C36-4C9E-871B-11B6EBB8898E}"/>
              </a:ext>
            </a:extLst>
          </p:cNvPr>
          <p:cNvSpPr>
            <a:spLocks noGrp="1"/>
          </p:cNvSpPr>
          <p:nvPr>
            <p:ph type="ftr" sz="quarter" idx="11"/>
          </p:nvPr>
        </p:nvSpPr>
        <p:spPr>
          <a:xfrm>
            <a:off x="685800" y="6584141"/>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7" name="スライド番号プレースホルダー 6">
            <a:extLst>
              <a:ext uri="{FF2B5EF4-FFF2-40B4-BE49-F238E27FC236}">
                <a16:creationId xmlns:a16="http://schemas.microsoft.com/office/drawing/2014/main" id="{C82A2D1A-A6B8-45DA-92A1-014630B4AB4B}"/>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150941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485B4-79B1-490E-A10F-9FF81726A93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958A4D-1AF3-4130-A34C-1AC32C76D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F50DAB5-A9AA-4210-B8E3-D96EFA140B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43F46D-AB98-406D-96DF-27EF9753CC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E24155-5639-44BB-99CF-C3F2A5D241A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909252-AAB0-4F51-B868-57C8FB9736AC}"/>
              </a:ext>
            </a:extLst>
          </p:cNvPr>
          <p:cNvSpPr>
            <a:spLocks noGrp="1"/>
          </p:cNvSpPr>
          <p:nvPr>
            <p:ph type="dt" sz="half" idx="10"/>
          </p:nvPr>
        </p:nvSpPr>
        <p:spPr/>
        <p:txBody>
          <a:bodyPr/>
          <a:lstStyle/>
          <a:p>
            <a:fld id="{67B2AE0A-0349-4E41-BD39-EC134B721D4C}" type="datetime1">
              <a:rPr kumimoji="1" lang="en-US" altLang="ja-JP" smtClean="0"/>
              <a:t>1/29/2022</a:t>
            </a:fld>
            <a:endParaRPr kumimoji="1" lang="ja-JP" altLang="en-US"/>
          </a:p>
        </p:txBody>
      </p:sp>
      <p:sp>
        <p:nvSpPr>
          <p:cNvPr id="8" name="フッター プレースホルダー 7">
            <a:extLst>
              <a:ext uri="{FF2B5EF4-FFF2-40B4-BE49-F238E27FC236}">
                <a16:creationId xmlns:a16="http://schemas.microsoft.com/office/drawing/2014/main" id="{AFF33DF4-9FE7-4A83-8B10-50CE0A053E38}"/>
              </a:ext>
            </a:extLst>
          </p:cNvPr>
          <p:cNvSpPr>
            <a:spLocks noGrp="1"/>
          </p:cNvSpPr>
          <p:nvPr>
            <p:ph type="ftr" sz="quarter" idx="11"/>
          </p:nvPr>
        </p:nvSpPr>
        <p:spPr>
          <a:xfrm>
            <a:off x="685800" y="6577730"/>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9" name="スライド番号プレースホルダー 8">
            <a:extLst>
              <a:ext uri="{FF2B5EF4-FFF2-40B4-BE49-F238E27FC236}">
                <a16:creationId xmlns:a16="http://schemas.microsoft.com/office/drawing/2014/main" id="{45363D27-1650-40A4-A941-A227ABB6ADD4}"/>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275709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950EA-5B10-40EB-90F4-DAD865D39B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6026781-D2ED-4A65-A3BE-B2AEA190DEED}"/>
              </a:ext>
            </a:extLst>
          </p:cNvPr>
          <p:cNvSpPr>
            <a:spLocks noGrp="1"/>
          </p:cNvSpPr>
          <p:nvPr>
            <p:ph type="dt" sz="half" idx="10"/>
          </p:nvPr>
        </p:nvSpPr>
        <p:spPr/>
        <p:txBody>
          <a:bodyPr/>
          <a:lstStyle/>
          <a:p>
            <a:fld id="{ADD50F46-91B9-48E2-AAAC-C2F04F938732}" type="datetime1">
              <a:rPr kumimoji="1" lang="en-US" altLang="ja-JP" smtClean="0"/>
              <a:t>1/29/2022</a:t>
            </a:fld>
            <a:endParaRPr kumimoji="1" lang="ja-JP" altLang="en-US"/>
          </a:p>
        </p:txBody>
      </p:sp>
      <p:sp>
        <p:nvSpPr>
          <p:cNvPr id="4" name="フッター プレースホルダー 3">
            <a:extLst>
              <a:ext uri="{FF2B5EF4-FFF2-40B4-BE49-F238E27FC236}">
                <a16:creationId xmlns:a16="http://schemas.microsoft.com/office/drawing/2014/main" id="{D3F297D2-CA01-4A82-90DB-07AA5801BF2E}"/>
              </a:ext>
            </a:extLst>
          </p:cNvPr>
          <p:cNvSpPr>
            <a:spLocks noGrp="1"/>
          </p:cNvSpPr>
          <p:nvPr>
            <p:ph type="ftr" sz="quarter" idx="11"/>
          </p:nvPr>
        </p:nvSpPr>
        <p:spPr>
          <a:xfrm>
            <a:off x="685800" y="6577729"/>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5" name="スライド番号プレースホルダー 4">
            <a:extLst>
              <a:ext uri="{FF2B5EF4-FFF2-40B4-BE49-F238E27FC236}">
                <a16:creationId xmlns:a16="http://schemas.microsoft.com/office/drawing/2014/main" id="{A89ABC7E-47C5-4D44-A54F-87000FC66911}"/>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410552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2255646-6E0A-4813-9613-1BDA115F1DE8}"/>
              </a:ext>
            </a:extLst>
          </p:cNvPr>
          <p:cNvSpPr>
            <a:spLocks noGrp="1"/>
          </p:cNvSpPr>
          <p:nvPr>
            <p:ph type="dt" sz="half" idx="10"/>
          </p:nvPr>
        </p:nvSpPr>
        <p:spPr/>
        <p:txBody>
          <a:bodyPr/>
          <a:lstStyle/>
          <a:p>
            <a:fld id="{64A4E09B-69AE-4B15-A595-1897F7BBBB6C}" type="datetime1">
              <a:rPr kumimoji="1" lang="en-US" altLang="ja-JP" smtClean="0"/>
              <a:t>1/29/2022</a:t>
            </a:fld>
            <a:endParaRPr kumimoji="1" lang="ja-JP" altLang="en-US"/>
          </a:p>
        </p:txBody>
      </p:sp>
      <p:sp>
        <p:nvSpPr>
          <p:cNvPr id="3" name="フッター プレースホルダー 2">
            <a:extLst>
              <a:ext uri="{FF2B5EF4-FFF2-40B4-BE49-F238E27FC236}">
                <a16:creationId xmlns:a16="http://schemas.microsoft.com/office/drawing/2014/main" id="{4B0EEDB0-148F-46EB-959C-7DE5B9D0BBAF}"/>
              </a:ext>
            </a:extLst>
          </p:cNvPr>
          <p:cNvSpPr>
            <a:spLocks noGrp="1"/>
          </p:cNvSpPr>
          <p:nvPr>
            <p:ph type="ftr" sz="quarter" idx="11"/>
          </p:nvPr>
        </p:nvSpPr>
        <p:spPr>
          <a:xfrm>
            <a:off x="685800" y="6577730"/>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4" name="スライド番号プレースホルダー 3">
            <a:extLst>
              <a:ext uri="{FF2B5EF4-FFF2-40B4-BE49-F238E27FC236}">
                <a16:creationId xmlns:a16="http://schemas.microsoft.com/office/drawing/2014/main" id="{B0C9459B-626F-45B5-B5EF-1ECA87999605}"/>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58614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33E3A5-304E-4312-82C3-789B7B59E19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9CC020-DAB6-4E41-8C87-5BBCEE318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C7CA3CA-2655-4037-8339-9B127F27F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372238-7F87-4955-8C8D-D84B00FA4C98}"/>
              </a:ext>
            </a:extLst>
          </p:cNvPr>
          <p:cNvSpPr>
            <a:spLocks noGrp="1"/>
          </p:cNvSpPr>
          <p:nvPr>
            <p:ph type="dt" sz="half" idx="10"/>
          </p:nvPr>
        </p:nvSpPr>
        <p:spPr/>
        <p:txBody>
          <a:bodyPr/>
          <a:lstStyle/>
          <a:p>
            <a:fld id="{5A5649BF-9750-439B-9E97-2A3812D8F1D5}" type="datetime1">
              <a:rPr kumimoji="1" lang="en-US" altLang="ja-JP" smtClean="0"/>
              <a:t>1/29/2022</a:t>
            </a:fld>
            <a:endParaRPr kumimoji="1" lang="ja-JP" altLang="en-US"/>
          </a:p>
        </p:txBody>
      </p:sp>
      <p:sp>
        <p:nvSpPr>
          <p:cNvPr id="6" name="フッター プレースホルダー 5">
            <a:extLst>
              <a:ext uri="{FF2B5EF4-FFF2-40B4-BE49-F238E27FC236}">
                <a16:creationId xmlns:a16="http://schemas.microsoft.com/office/drawing/2014/main" id="{DE7B8615-17E9-4B29-9361-0B60CDF18B7C}"/>
              </a:ext>
            </a:extLst>
          </p:cNvPr>
          <p:cNvSpPr>
            <a:spLocks noGrp="1"/>
          </p:cNvSpPr>
          <p:nvPr>
            <p:ph type="ftr" sz="quarter" idx="11"/>
          </p:nvPr>
        </p:nvSpPr>
        <p:spPr>
          <a:xfrm>
            <a:off x="685800" y="6568006"/>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7" name="スライド番号プレースホルダー 6">
            <a:extLst>
              <a:ext uri="{FF2B5EF4-FFF2-40B4-BE49-F238E27FC236}">
                <a16:creationId xmlns:a16="http://schemas.microsoft.com/office/drawing/2014/main" id="{57189926-DFF6-452E-990A-E7920E3901C5}"/>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50877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CE4D5-AEF5-4C95-A45D-7D4D4265E3E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51B061-8E90-4303-B320-E1E9A8A90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DAA9BA23-17C6-4DE6-B058-7CB74E85F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DE20C78-4ABA-486C-B7E3-5C027D611552}"/>
              </a:ext>
            </a:extLst>
          </p:cNvPr>
          <p:cNvSpPr>
            <a:spLocks noGrp="1"/>
          </p:cNvSpPr>
          <p:nvPr>
            <p:ph type="dt" sz="half" idx="10"/>
          </p:nvPr>
        </p:nvSpPr>
        <p:spPr/>
        <p:txBody>
          <a:bodyPr/>
          <a:lstStyle/>
          <a:p>
            <a:fld id="{AA2B5AAB-D4E2-43F3-80FF-05AEAB3BA49A}" type="datetime1">
              <a:rPr kumimoji="1" lang="en-US" altLang="ja-JP" smtClean="0"/>
              <a:t>1/29/2022</a:t>
            </a:fld>
            <a:endParaRPr kumimoji="1" lang="ja-JP" altLang="en-US"/>
          </a:p>
        </p:txBody>
      </p:sp>
      <p:sp>
        <p:nvSpPr>
          <p:cNvPr id="6" name="フッター プレースホルダー 5">
            <a:extLst>
              <a:ext uri="{FF2B5EF4-FFF2-40B4-BE49-F238E27FC236}">
                <a16:creationId xmlns:a16="http://schemas.microsoft.com/office/drawing/2014/main" id="{CF19609E-2DAB-4216-A468-5CA22EFFF94C}"/>
              </a:ext>
            </a:extLst>
          </p:cNvPr>
          <p:cNvSpPr>
            <a:spLocks noGrp="1"/>
          </p:cNvSpPr>
          <p:nvPr>
            <p:ph type="ftr" sz="quarter" idx="11"/>
          </p:nvPr>
        </p:nvSpPr>
        <p:spPr>
          <a:xfrm>
            <a:off x="685800" y="6592594"/>
            <a:ext cx="4114800" cy="365125"/>
          </a:xfrm>
        </p:spPr>
        <p:txBody>
          <a:body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7" name="スライド番号プレースホルダー 6">
            <a:extLst>
              <a:ext uri="{FF2B5EF4-FFF2-40B4-BE49-F238E27FC236}">
                <a16:creationId xmlns:a16="http://schemas.microsoft.com/office/drawing/2014/main" id="{65AF6F9B-F0C3-422F-8534-356971C0A60B}"/>
              </a:ext>
            </a:extLst>
          </p:cNvPr>
          <p:cNvSpPr>
            <a:spLocks noGrp="1"/>
          </p:cNvSpPr>
          <p:nvPr>
            <p:ph type="sldNum" sz="quarter" idx="12"/>
          </p:nvPr>
        </p:nvSpPr>
        <p:spPr/>
        <p:txBody>
          <a:body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394212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F9CA98-03C0-4440-AC52-F3F181A290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BEB474A-8D06-436E-81D1-2E78778120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正方形/長方形 6">
            <a:extLst>
              <a:ext uri="{FF2B5EF4-FFF2-40B4-BE49-F238E27FC236}">
                <a16:creationId xmlns:a16="http://schemas.microsoft.com/office/drawing/2014/main" id="{76D56B01-D4E4-463D-80AA-666797381434}"/>
              </a:ext>
            </a:extLst>
          </p:cNvPr>
          <p:cNvSpPr/>
          <p:nvPr/>
        </p:nvSpPr>
        <p:spPr>
          <a:xfrm>
            <a:off x="0" y="0"/>
            <a:ext cx="12192000" cy="18573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B8C45BA-16A4-46E5-A64C-92A8BAEF414D}"/>
              </a:ext>
            </a:extLst>
          </p:cNvPr>
          <p:cNvSpPr/>
          <p:nvPr/>
        </p:nvSpPr>
        <p:spPr>
          <a:xfrm>
            <a:off x="0" y="224445"/>
            <a:ext cx="12192000" cy="4571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FDCD940-FF10-4EFE-A480-984778AB648C}"/>
              </a:ext>
            </a:extLst>
          </p:cNvPr>
          <p:cNvSpPr/>
          <p:nvPr/>
        </p:nvSpPr>
        <p:spPr>
          <a:xfrm>
            <a:off x="0" y="6633555"/>
            <a:ext cx="12192000" cy="22796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latin typeface="Aharoni" panose="020B0604020202020204" pitchFamily="2" charset="-79"/>
              <a:cs typeface="Aharoni" panose="020B0604020202020204" pitchFamily="2" charset="-79"/>
            </a:endParaRPr>
          </a:p>
        </p:txBody>
      </p:sp>
      <p:sp>
        <p:nvSpPr>
          <p:cNvPr id="4" name="日付プレースホルダー 3">
            <a:extLst>
              <a:ext uri="{FF2B5EF4-FFF2-40B4-BE49-F238E27FC236}">
                <a16:creationId xmlns:a16="http://schemas.microsoft.com/office/drawing/2014/main" id="{5FDF4C12-597E-4EB9-AD7B-78D0BA1110F6}"/>
              </a:ext>
            </a:extLst>
          </p:cNvPr>
          <p:cNvSpPr>
            <a:spLocks noGrp="1"/>
          </p:cNvSpPr>
          <p:nvPr>
            <p:ph type="dt" sz="half" idx="2"/>
          </p:nvPr>
        </p:nvSpPr>
        <p:spPr>
          <a:xfrm>
            <a:off x="0" y="6577730"/>
            <a:ext cx="2743200" cy="365125"/>
          </a:xfrm>
          <a:prstGeom prst="rect">
            <a:avLst/>
          </a:prstGeom>
        </p:spPr>
        <p:txBody>
          <a:bodyPr vert="horz" lIns="91440" tIns="45720" rIns="91440" bIns="45720" rtlCol="0" anchor="ctr"/>
          <a:lstStyle>
            <a:lvl1pPr algn="l">
              <a:defRPr sz="1600">
                <a:solidFill>
                  <a:schemeClr val="bg1"/>
                </a:solidFill>
                <a:latin typeface="Aharoni" panose="02010803020104030203" pitchFamily="2" charset="-79"/>
                <a:cs typeface="Aharoni" panose="02010803020104030203" pitchFamily="2" charset="-79"/>
              </a:defRPr>
            </a:lvl1pPr>
          </a:lstStyle>
          <a:p>
            <a:fld id="{2C4EC998-BC4A-4A25-BE73-C65934E92B8C}" type="datetime1">
              <a:rPr kumimoji="1" lang="en-US" altLang="ja-JP" smtClean="0"/>
              <a:t>1/29/2022</a:t>
            </a:fld>
            <a:endParaRPr kumimoji="1" lang="ja-JP" altLang="en-US"/>
          </a:p>
        </p:txBody>
      </p:sp>
      <p:sp>
        <p:nvSpPr>
          <p:cNvPr id="5" name="フッター プレースホルダー 4">
            <a:extLst>
              <a:ext uri="{FF2B5EF4-FFF2-40B4-BE49-F238E27FC236}">
                <a16:creationId xmlns:a16="http://schemas.microsoft.com/office/drawing/2014/main" id="{CD59C492-DAA9-438B-ABDC-E6A385E0D3D7}"/>
              </a:ext>
            </a:extLst>
          </p:cNvPr>
          <p:cNvSpPr>
            <a:spLocks noGrp="1"/>
          </p:cNvSpPr>
          <p:nvPr>
            <p:ph type="ftr" sz="quarter" idx="3"/>
          </p:nvPr>
        </p:nvSpPr>
        <p:spPr>
          <a:xfrm>
            <a:off x="685800" y="6584299"/>
            <a:ext cx="4114800" cy="365125"/>
          </a:xfrm>
          <a:prstGeom prst="rect">
            <a:avLst/>
          </a:prstGeom>
        </p:spPr>
        <p:txBody>
          <a:bodyPr vert="horz" lIns="91440" tIns="45720" rIns="91440" bIns="45720" rtlCol="0" anchor="ctr"/>
          <a:lstStyle>
            <a:lvl1pPr algn="ctr">
              <a:defRPr sz="1200">
                <a:solidFill>
                  <a:schemeClr val="bg1"/>
                </a:solidFill>
                <a:latin typeface="Aharoni" panose="02010803020104030203" pitchFamily="2" charset="-79"/>
                <a:cs typeface="Aharoni" panose="02010803020104030203" pitchFamily="2" charset="-79"/>
              </a:defRPr>
            </a:lvl1pPr>
          </a:lstStyle>
          <a:p>
            <a:r>
              <a:rPr kumimoji="1" lang="en-US" altLang="ja-JP"/>
              <a:t>Housei University</a:t>
            </a:r>
            <a:r>
              <a:rPr kumimoji="1" lang="ja-JP" altLang="en-US"/>
              <a:t>　　 </a:t>
            </a:r>
            <a:r>
              <a:rPr kumimoji="1" lang="en-US" altLang="ja-JP"/>
              <a:t>18x3002  </a:t>
            </a:r>
            <a:r>
              <a:rPr kumimoji="1" lang="ja-JP" altLang="en-US"/>
              <a:t>阿部 大輝 </a:t>
            </a:r>
          </a:p>
        </p:txBody>
      </p:sp>
      <p:sp>
        <p:nvSpPr>
          <p:cNvPr id="6" name="スライド番号プレースホルダー 5">
            <a:extLst>
              <a:ext uri="{FF2B5EF4-FFF2-40B4-BE49-F238E27FC236}">
                <a16:creationId xmlns:a16="http://schemas.microsoft.com/office/drawing/2014/main" id="{AFF0B058-5D0C-4652-B14B-80E9516E74E3}"/>
              </a:ext>
            </a:extLst>
          </p:cNvPr>
          <p:cNvSpPr>
            <a:spLocks noGrp="1"/>
          </p:cNvSpPr>
          <p:nvPr>
            <p:ph type="sldNum" sz="quarter" idx="4"/>
          </p:nvPr>
        </p:nvSpPr>
        <p:spPr>
          <a:xfrm>
            <a:off x="9448800" y="6553142"/>
            <a:ext cx="2743200" cy="365125"/>
          </a:xfrm>
          <a:prstGeom prst="rect">
            <a:avLst/>
          </a:prstGeom>
        </p:spPr>
        <p:txBody>
          <a:bodyPr vert="horz" lIns="91440" tIns="45720" rIns="91440" bIns="45720" rtlCol="0" anchor="ctr"/>
          <a:lstStyle>
            <a:lvl1pPr algn="r">
              <a:defRPr sz="2000">
                <a:solidFill>
                  <a:schemeClr val="bg1"/>
                </a:solidFill>
                <a:latin typeface="Aharoni" panose="02010803020104030203" pitchFamily="2" charset="-79"/>
                <a:cs typeface="Aharoni" panose="02010803020104030203" pitchFamily="2" charset="-79"/>
              </a:defRPr>
            </a:lvl1pPr>
          </a:lstStyle>
          <a:p>
            <a:fld id="{8C3B2C00-DCD9-A14D-9D7D-A1C6142439B6}" type="slidenum">
              <a:rPr kumimoji="1" lang="en-US" altLang="ja-JP" smtClean="0"/>
              <a:t>‹#›</a:t>
            </a:fld>
            <a:endParaRPr kumimoji="1" lang="ja-JP" altLang="en-US"/>
          </a:p>
        </p:txBody>
      </p:sp>
    </p:spTree>
    <p:extLst>
      <p:ext uri="{BB962C8B-B14F-4D97-AF65-F5344CB8AC3E}">
        <p14:creationId xmlns:p14="http://schemas.microsoft.com/office/powerpoint/2010/main" val="3495400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baseline="0">
                <a:solidFill>
                  <a:schemeClr val="tx1">
                    <a:lumMod val="75000"/>
                    <a:lumOff val="2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8" name="グラフィック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dirty="0">
              <a:solidFill>
                <a:schemeClr val="lt1"/>
              </a:solidFill>
              <a:latin typeface="Meiryo UI" panose="020B0604030504040204" pitchFamily="50" charset="-128"/>
              <a:ea typeface="Meiryo UI" panose="020B0604030504040204" pitchFamily="50" charset="-128"/>
            </a:endParaRPr>
          </a:p>
        </p:txBody>
      </p:sp>
      <p:sp>
        <p:nvSpPr>
          <p:cNvPr id="9" name="グラフィック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dirty="0">
              <a:solidFill>
                <a:schemeClr val="lt1"/>
              </a:solidFill>
              <a:latin typeface="Meiryo UI" panose="020B0604030504040204" pitchFamily="50" charset="-128"/>
              <a:ea typeface="Meiryo UI" panose="020B0604030504040204" pitchFamily="50" charset="-128"/>
            </a:endParaRPr>
          </a:p>
        </p:txBody>
      </p:sp>
      <p:sp>
        <p:nvSpPr>
          <p:cNvPr id="10" name="長方形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dirty="0">
              <a:latin typeface="Meiryo UI" panose="020B0604030504040204" pitchFamily="50" charset="-128"/>
              <a:ea typeface="Meiryo UI" panose="020B0604030504040204" pitchFamily="50" charset="-128"/>
            </a:endParaRPr>
          </a:p>
        </p:txBody>
      </p:sp>
      <p:sp>
        <p:nvSpPr>
          <p:cNvPr id="11" name="長方形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dirty="0">
              <a:latin typeface="Meiryo UI" panose="020B0604030504040204" pitchFamily="50" charset="-128"/>
              <a:ea typeface="Meiryo UI" panose="020B0604030504040204" pitchFamily="50" charset="-128"/>
            </a:endParaRPr>
          </a:p>
        </p:txBody>
      </p:sp>
      <p:sp>
        <p:nvSpPr>
          <p:cNvPr id="12" name="長方形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dirty="0">
              <a:latin typeface="Meiryo UI" panose="020B0604030504040204" pitchFamily="50" charset="-128"/>
              <a:ea typeface="Meiryo UI" panose="020B0604030504040204" pitchFamily="50" charset="-128"/>
            </a:endParaRPr>
          </a:p>
        </p:txBody>
      </p:sp>
      <p:sp>
        <p:nvSpPr>
          <p:cNvPr id="13" name="長方形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dirty="0">
              <a:latin typeface="Meiryo UI" panose="020B0604030504040204" pitchFamily="50" charset="-128"/>
              <a:ea typeface="Meiryo UI" panose="020B0604030504040204" pitchFamily="50" charset="-128"/>
            </a:endParaRPr>
          </a:p>
        </p:txBody>
      </p:sp>
      <p:sp>
        <p:nvSpPr>
          <p:cNvPr id="14" name="フリーフォーム:図形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dirty="0">
              <a:solidFill>
                <a:schemeClr val="lt1"/>
              </a:solidFill>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dirty="0">
              <a:solidFill>
                <a:schemeClr val="lt1"/>
              </a:solidFill>
              <a:latin typeface="Meiryo UI" panose="020B0604030504040204" pitchFamily="50" charset="-128"/>
              <a:ea typeface="Meiryo UI" panose="020B0604030504040204" pitchFamily="50" charset="-128"/>
            </a:endParaRPr>
          </a:p>
        </p:txBody>
      </p:sp>
      <p:sp>
        <p:nvSpPr>
          <p:cNvPr id="17" name="円/楕円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dirty="0">
              <a:latin typeface="Meiryo UI" panose="020B0604030504040204" pitchFamily="50" charset="-128"/>
              <a:ea typeface="Meiryo UI" panose="020B0604030504040204" pitchFamily="50" charset="-128"/>
            </a:endParaRPr>
          </a:p>
        </p:txBody>
      </p:sp>
      <p:sp>
        <p:nvSpPr>
          <p:cNvPr id="18" name="円/楕円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ja-JP" altLang="en-US" baseline="0" dirty="0">
              <a:latin typeface="Meiryo UI" panose="020B0604030504040204" pitchFamily="50" charset="-128"/>
              <a:ea typeface="Meiryo UI" panose="020B0604030504040204" pitchFamily="50" charset="-128"/>
            </a:endParaRPr>
          </a:p>
        </p:txBody>
      </p:sp>
      <p:sp>
        <p:nvSpPr>
          <p:cNvPr id="20" name="グラフィック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pPr rtl="0"/>
            <a:endParaRPr lang="ja-JP" altLang="en-US" baseline="0"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rtl="0"/>
            <a:r>
              <a:rPr lang="en-US" altLang="ja-JP" sz="1600" baseline="0" noProof="1">
                <a:solidFill>
                  <a:schemeClr val="bg1"/>
                </a:solidFill>
                <a:latin typeface="Meiryo UI" panose="020B0604030504040204" pitchFamily="50" charset="-128"/>
                <a:ea typeface="Meiryo UI" panose="020B0604030504040204" pitchFamily="50" charset="-128"/>
              </a:rPr>
              <a:t>Jens Martensson</a:t>
            </a:r>
          </a:p>
        </p:txBody>
      </p:sp>
      <p:sp>
        <p:nvSpPr>
          <p:cNvPr id="2" name="タイトル プレースホルダー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pPr rtl="0"/>
            <a:r>
              <a:rPr lang="ja-JP" altLang="en-US"/>
              <a:t>マスター タイトルの書式設定</a:t>
            </a:r>
            <a:endParaRPr lang="ja-JP" altLang="en-US" dirty="0"/>
          </a:p>
        </p:txBody>
      </p:sp>
      <p:sp>
        <p:nvSpPr>
          <p:cNvPr id="3" name="テキスト プレースホルダー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rtl="0"/>
            <a:r>
              <a:rPr lang="ja-JP" altLang="en-US"/>
              <a:t>マスター テキストのスタイルを編集する</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6" name="スライド番号プレースホルダー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baseline="0">
                <a:solidFill>
                  <a:schemeClr val="bg1"/>
                </a:solidFill>
                <a:latin typeface="Meiryo UI" panose="020B0604030504040204" pitchFamily="50" charset="-128"/>
                <a:ea typeface="Meiryo UI" panose="020B0604030504040204" pitchFamily="50" charset="-128"/>
              </a:defRPr>
            </a:lvl1pPr>
          </a:lstStyle>
          <a:p>
            <a:fld id="{058DB212-BFA2-403F-85EF-DFD3FF6D973A}" type="slidenum">
              <a:rPr lang="en-US" altLang="ja-JP" smtClean="0"/>
              <a:pPr/>
              <a:t>‹#›</a:t>
            </a:fld>
            <a:endParaRPr lang="ja-JP" altLang="en-US" dirty="0"/>
          </a:p>
        </p:txBody>
      </p:sp>
    </p:spTree>
    <p:extLst>
      <p:ext uri="{BB962C8B-B14F-4D97-AF65-F5344CB8AC3E}">
        <p14:creationId xmlns:p14="http://schemas.microsoft.com/office/powerpoint/2010/main" val="323689418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hf hdr="0" ftr="0" dt="0"/>
  <p:txStyles>
    <p:titleStyle>
      <a:lvl1pPr algn="l" defTabSz="914400" rtl="0" eaLnBrk="1" latinLnBrk="0" hangingPunct="1">
        <a:lnSpc>
          <a:spcPct val="90000"/>
        </a:lnSpc>
        <a:spcBef>
          <a:spcPct val="0"/>
        </a:spcBef>
        <a:buNone/>
        <a:defRPr kumimoji="1" sz="5000" kern="120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kumimoji="1" sz="21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kumimoji="1" sz="16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kumimoji="1" sz="14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kumimoji="1" sz="12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51.png"/><Relationship Id="rId1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90.png"/><Relationship Id="rId2" Type="http://schemas.openxmlformats.org/officeDocument/2006/relationships/image" Target="../media/image8.png"/><Relationship Id="rId16" Type="http://schemas.openxmlformats.org/officeDocument/2006/relationships/image" Target="../media/image81.png"/><Relationship Id="rId1" Type="http://schemas.openxmlformats.org/officeDocument/2006/relationships/slideLayout" Target="../slideLayouts/slideLayout1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71.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6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8.png"/><Relationship Id="rId7"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50.png"/><Relationship Id="rId5" Type="http://schemas.openxmlformats.org/officeDocument/2006/relationships/image" Target="../media/image40.png"/><Relationship Id="rId10" Type="http://schemas.openxmlformats.org/officeDocument/2006/relationships/image" Target="../media/image1.png"/><Relationship Id="rId4" Type="http://schemas.openxmlformats.org/officeDocument/2006/relationships/image" Target="../media/image310.png"/><Relationship Id="rId9" Type="http://schemas.openxmlformats.org/officeDocument/2006/relationships/image" Target="../media/image80.png"/></Relationships>
</file>

<file path=ppt/slides/_rels/slide13.xml.rels><?xml version="1.0" encoding="UTF-8" standalone="yes"?>
<Relationships xmlns="http://schemas.openxmlformats.org/package/2006/relationships"><Relationship Id="rId8" Type="http://schemas.openxmlformats.org/officeDocument/2006/relationships/image" Target="../media/image140.png"/><Relationship Id="rId7"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20.png"/><Relationship Id="rId11" Type="http://schemas.openxmlformats.org/officeDocument/2006/relationships/image" Target="../media/image22.png"/><Relationship Id="rId5" Type="http://schemas.openxmlformats.org/officeDocument/2006/relationships/image" Target="../media/image110.png"/><Relationship Id="rId10" Type="http://schemas.openxmlformats.org/officeDocument/2006/relationships/image" Target="../media/image160.png"/><Relationship Id="rId4" Type="http://schemas.openxmlformats.org/officeDocument/2006/relationships/image" Target="../media/image100.png"/><Relationship Id="rId9" Type="http://schemas.openxmlformats.org/officeDocument/2006/relationships/image" Target="../media/image150.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31.png"/><Relationship Id="rId12"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3.png"/><Relationship Id="rId10" Type="http://schemas.openxmlformats.org/officeDocument/2006/relationships/image" Target="../media/image34.png"/><Relationship Id="rId4" Type="http://schemas.openxmlformats.org/officeDocument/2006/relationships/image" Target="../media/image280.pn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7BCA5A-15FD-0242-93CC-EE85242618FE}"/>
              </a:ext>
            </a:extLst>
          </p:cNvPr>
          <p:cNvSpPr>
            <a:spLocks noGrp="1"/>
          </p:cNvSpPr>
          <p:nvPr>
            <p:ph type="ctrTitle"/>
          </p:nvPr>
        </p:nvSpPr>
        <p:spPr>
          <a:xfrm>
            <a:off x="1096107" y="1567330"/>
            <a:ext cx="9999785" cy="2387600"/>
          </a:xfrm>
        </p:spPr>
        <p:txBody>
          <a:bodyPr>
            <a:normAutofit/>
          </a:bodyPr>
          <a:lstStyle/>
          <a:p>
            <a:r>
              <a:rPr lang="ja-JP" altLang="en-US" sz="4800" dirty="0"/>
              <a:t>サッカーの実試合データのグラフ化によるパスコースの予測</a:t>
            </a:r>
            <a:endParaRPr kumimoji="1" lang="ja-JP" altLang="en-US" sz="4800" dirty="0"/>
          </a:p>
        </p:txBody>
      </p:sp>
      <p:sp>
        <p:nvSpPr>
          <p:cNvPr id="3" name="字幕 2">
            <a:extLst>
              <a:ext uri="{FF2B5EF4-FFF2-40B4-BE49-F238E27FC236}">
                <a16:creationId xmlns:a16="http://schemas.microsoft.com/office/drawing/2014/main" id="{5288913D-6DF9-6044-A618-394925F87FA4}"/>
              </a:ext>
            </a:extLst>
          </p:cNvPr>
          <p:cNvSpPr>
            <a:spLocks noGrp="1"/>
          </p:cNvSpPr>
          <p:nvPr>
            <p:ph type="subTitle" idx="1"/>
          </p:nvPr>
        </p:nvSpPr>
        <p:spPr>
          <a:xfrm>
            <a:off x="1524000" y="4490632"/>
            <a:ext cx="9144000" cy="1655762"/>
          </a:xfrm>
        </p:spPr>
        <p:txBody>
          <a:bodyPr>
            <a:normAutofit lnSpcReduction="10000"/>
          </a:bodyPr>
          <a:lstStyle/>
          <a:p>
            <a:r>
              <a:rPr kumimoji="1" lang="ja-JP" altLang="en-US" dirty="0"/>
              <a:t>法政大学理工学部</a:t>
            </a:r>
            <a:endParaRPr kumimoji="1" lang="en-US" altLang="ja-JP" dirty="0"/>
          </a:p>
          <a:p>
            <a:r>
              <a:rPr kumimoji="1" lang="ja-JP" altLang="en-US" dirty="0"/>
              <a:t>応用情報工学科</a:t>
            </a:r>
            <a:endParaRPr kumimoji="1" lang="en-US" altLang="ja-JP" dirty="0"/>
          </a:p>
          <a:p>
            <a:r>
              <a:rPr kumimoji="1" lang="ja-JP" altLang="en-US" dirty="0"/>
              <a:t>インタラクティブ・システム研究室 ４年</a:t>
            </a:r>
            <a:endParaRPr kumimoji="1" lang="en-US" altLang="ja-JP" dirty="0"/>
          </a:p>
          <a:p>
            <a:r>
              <a:rPr lang="en-US" altLang="ja-JP" dirty="0"/>
              <a:t>18x3002</a:t>
            </a:r>
            <a:r>
              <a:rPr lang="ja-JP" altLang="en-US" dirty="0"/>
              <a:t>　阿部 大輝</a:t>
            </a:r>
            <a:endParaRPr kumimoji="1" lang="ja-JP" altLang="en-US" dirty="0"/>
          </a:p>
        </p:txBody>
      </p:sp>
      <p:sp>
        <p:nvSpPr>
          <p:cNvPr id="4" name="日付プレースホルダー 3">
            <a:extLst>
              <a:ext uri="{FF2B5EF4-FFF2-40B4-BE49-F238E27FC236}">
                <a16:creationId xmlns:a16="http://schemas.microsoft.com/office/drawing/2014/main" id="{55ECC7FB-AAE8-4BC8-9404-815CB4A449EE}"/>
              </a:ext>
            </a:extLst>
          </p:cNvPr>
          <p:cNvSpPr>
            <a:spLocks noGrp="1"/>
          </p:cNvSpPr>
          <p:nvPr>
            <p:ph type="dt" sz="half" idx="10"/>
          </p:nvPr>
        </p:nvSpPr>
        <p:spPr/>
        <p:txBody>
          <a:bodyPr/>
          <a:lstStyle/>
          <a:p>
            <a:fld id="{F81988E8-02D8-481A-8BE4-4EA0461D18E2}" type="datetime1">
              <a:rPr kumimoji="1" lang="en-US" altLang="ja-JP" smtClean="0"/>
              <a:t>1/29/2022</a:t>
            </a:fld>
            <a:endParaRPr kumimoji="1" lang="ja-JP" altLang="en-US"/>
          </a:p>
        </p:txBody>
      </p:sp>
      <p:sp>
        <p:nvSpPr>
          <p:cNvPr id="6" name="スライド番号プレースホルダー 5">
            <a:extLst>
              <a:ext uri="{FF2B5EF4-FFF2-40B4-BE49-F238E27FC236}">
                <a16:creationId xmlns:a16="http://schemas.microsoft.com/office/drawing/2014/main" id="{5775C549-B617-4E32-91D5-2D5D744E85B8}"/>
              </a:ext>
            </a:extLst>
          </p:cNvPr>
          <p:cNvSpPr>
            <a:spLocks noGrp="1"/>
          </p:cNvSpPr>
          <p:nvPr>
            <p:ph type="sldNum" sz="quarter" idx="12"/>
          </p:nvPr>
        </p:nvSpPr>
        <p:spPr/>
        <p:txBody>
          <a:bodyPr/>
          <a:lstStyle/>
          <a:p>
            <a:fld id="{8C3B2C00-DCD9-A14D-9D7D-A1C6142439B6}" type="slidenum">
              <a:rPr kumimoji="1" lang="en-US" altLang="ja-JP" smtClean="0"/>
              <a:t>1</a:t>
            </a:fld>
            <a:endParaRPr kumimoji="1" lang="ja-JP" altLang="en-US"/>
          </a:p>
        </p:txBody>
      </p:sp>
    </p:spTree>
    <p:extLst>
      <p:ext uri="{BB962C8B-B14F-4D97-AF65-F5344CB8AC3E}">
        <p14:creationId xmlns:p14="http://schemas.microsoft.com/office/powerpoint/2010/main" val="138511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E67EB8-642C-4FBD-A2C3-12FD61BAFB58}"/>
              </a:ext>
            </a:extLst>
          </p:cNvPr>
          <p:cNvSpPr>
            <a:spLocks noGrp="1"/>
          </p:cNvSpPr>
          <p:nvPr>
            <p:ph type="body" sz="quarter" idx="12"/>
          </p:nvPr>
        </p:nvSpPr>
        <p:spPr>
          <a:xfrm>
            <a:off x="4636425" y="933718"/>
            <a:ext cx="5040000" cy="360362"/>
          </a:xfrm>
        </p:spPr>
        <p:txBody>
          <a:bodyPr/>
          <a:lstStyle/>
          <a:p>
            <a:r>
              <a:rPr kumimoji="1" lang="en-US" altLang="ja-JP" dirty="0"/>
              <a:t>Graph Convolution</a:t>
            </a:r>
            <a:endParaRPr kumimoji="1" lang="ja-JP" altLang="en-US" dirty="0"/>
          </a:p>
        </p:txBody>
      </p:sp>
      <p:pic>
        <p:nvPicPr>
          <p:cNvPr id="8" name="コンテンツ プレースホルダー 7" descr="アイコン&#10;&#10;自動的に生成された説明">
            <a:extLst>
              <a:ext uri="{FF2B5EF4-FFF2-40B4-BE49-F238E27FC236}">
                <a16:creationId xmlns:a16="http://schemas.microsoft.com/office/drawing/2014/main" id="{599AD94E-D5F7-4756-A6E3-8E2CED5FC71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9846" y="3005727"/>
            <a:ext cx="3669031" cy="1160521"/>
          </a:xfrm>
        </p:spPr>
      </p:pic>
      <p:sp>
        <p:nvSpPr>
          <p:cNvPr id="6" name="スライド番号プレースホルダー 5">
            <a:extLst>
              <a:ext uri="{FF2B5EF4-FFF2-40B4-BE49-F238E27FC236}">
                <a16:creationId xmlns:a16="http://schemas.microsoft.com/office/drawing/2014/main" id="{D290FB23-4CAD-4B05-B78F-8131A3B65AF5}"/>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58DB212-BFA2-403F-85EF-DFD3FF6D973A}" type="slidenum">
              <a:rPr kumimoji="1" lang="en-US" altLang="ja-JP" sz="900" b="0" i="0" u="none" strike="noStrike" kern="120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1" lang="ja-JP" altLang="en-US" sz="9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 name="タイトル 1">
            <a:extLst>
              <a:ext uri="{FF2B5EF4-FFF2-40B4-BE49-F238E27FC236}">
                <a16:creationId xmlns:a16="http://schemas.microsoft.com/office/drawing/2014/main" id="{B2717982-5610-4980-9E39-39191E116E03}"/>
              </a:ext>
            </a:extLst>
          </p:cNvPr>
          <p:cNvSpPr>
            <a:spLocks noGrp="1"/>
          </p:cNvSpPr>
          <p:nvPr>
            <p:ph type="title"/>
          </p:nvPr>
        </p:nvSpPr>
        <p:spPr>
          <a:xfrm>
            <a:off x="647700" y="647700"/>
            <a:ext cx="10261600" cy="720725"/>
          </a:xfrm>
        </p:spPr>
        <p:txBody>
          <a:bodyPr rtlCol="0"/>
          <a:lstStyle/>
          <a:p>
            <a:pPr rtl="0"/>
            <a:r>
              <a:rPr lang="ja-JP" altLang="en-US" noProof="1"/>
              <a:t>グラフ畳み込み</a:t>
            </a:r>
          </a:p>
        </p:txBody>
      </p:sp>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F6076D9C-1F18-41FD-9145-428315DE4506}"/>
                  </a:ext>
                </a:extLst>
              </p:cNvPr>
              <p:cNvSpPr/>
              <p:nvPr/>
            </p:nvSpPr>
            <p:spPr>
              <a:xfrm>
                <a:off x="7585710" y="3890010"/>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0" name="楕円 9">
                <a:extLst>
                  <a:ext uri="{FF2B5EF4-FFF2-40B4-BE49-F238E27FC236}">
                    <a16:creationId xmlns:a16="http://schemas.microsoft.com/office/drawing/2014/main" id="{F6076D9C-1F18-41FD-9145-428315DE4506}"/>
                  </a:ext>
                </a:extLst>
              </p:cNvPr>
              <p:cNvSpPr>
                <a:spLocks noRot="1" noChangeAspect="1" noMove="1" noResize="1" noEditPoints="1" noAdjustHandles="1" noChangeArrowheads="1" noChangeShapeType="1" noTextEdit="1"/>
              </p:cNvSpPr>
              <p:nvPr/>
            </p:nvSpPr>
            <p:spPr>
              <a:xfrm>
                <a:off x="7585710" y="3890010"/>
                <a:ext cx="594360" cy="571500"/>
              </a:xfrm>
              <a:prstGeom prst="ellipse">
                <a:avLst/>
              </a:prstGeom>
              <a:blipFill>
                <a:blip r:embed="rId3"/>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94CAD1E6-D10F-46B6-849F-F2E21B5C4E25}"/>
                  </a:ext>
                </a:extLst>
              </p:cNvPr>
              <p:cNvSpPr/>
              <p:nvPr/>
            </p:nvSpPr>
            <p:spPr>
              <a:xfrm>
                <a:off x="7608571" y="2196783"/>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1" name="楕円 10">
                <a:extLst>
                  <a:ext uri="{FF2B5EF4-FFF2-40B4-BE49-F238E27FC236}">
                    <a16:creationId xmlns:a16="http://schemas.microsoft.com/office/drawing/2014/main" id="{94CAD1E6-D10F-46B6-849F-F2E21B5C4E25}"/>
                  </a:ext>
                </a:extLst>
              </p:cNvPr>
              <p:cNvSpPr>
                <a:spLocks noRot="1" noChangeAspect="1" noMove="1" noResize="1" noEditPoints="1" noAdjustHandles="1" noChangeArrowheads="1" noChangeShapeType="1" noTextEdit="1"/>
              </p:cNvSpPr>
              <p:nvPr/>
            </p:nvSpPr>
            <p:spPr>
              <a:xfrm>
                <a:off x="7608571" y="2196783"/>
                <a:ext cx="594360" cy="571500"/>
              </a:xfrm>
              <a:prstGeom prst="ellipse">
                <a:avLst/>
              </a:prstGeom>
              <a:blipFill>
                <a:blip r:embed="rId4"/>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楕円 11">
                <a:extLst>
                  <a:ext uri="{FF2B5EF4-FFF2-40B4-BE49-F238E27FC236}">
                    <a16:creationId xmlns:a16="http://schemas.microsoft.com/office/drawing/2014/main" id="{C2E5336D-7521-41A8-99BA-BBDCA8412A6F}"/>
                  </a:ext>
                </a:extLst>
              </p:cNvPr>
              <p:cNvSpPr/>
              <p:nvPr/>
            </p:nvSpPr>
            <p:spPr>
              <a:xfrm>
                <a:off x="4503126" y="5486876"/>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2" name="楕円 11">
                <a:extLst>
                  <a:ext uri="{FF2B5EF4-FFF2-40B4-BE49-F238E27FC236}">
                    <a16:creationId xmlns:a16="http://schemas.microsoft.com/office/drawing/2014/main" id="{C2E5336D-7521-41A8-99BA-BBDCA8412A6F}"/>
                  </a:ext>
                </a:extLst>
              </p:cNvPr>
              <p:cNvSpPr>
                <a:spLocks noRot="1" noChangeAspect="1" noMove="1" noResize="1" noEditPoints="1" noAdjustHandles="1" noChangeArrowheads="1" noChangeShapeType="1" noTextEdit="1"/>
              </p:cNvSpPr>
              <p:nvPr/>
            </p:nvSpPr>
            <p:spPr>
              <a:xfrm>
                <a:off x="4503126" y="5486876"/>
                <a:ext cx="594360" cy="571500"/>
              </a:xfrm>
              <a:prstGeom prst="ellipse">
                <a:avLst/>
              </a:prstGeom>
              <a:blipFill>
                <a:blip r:embed="rId5"/>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F2BCE7FD-31A0-4958-9642-B59B2663E17C}"/>
                  </a:ext>
                </a:extLst>
              </p:cNvPr>
              <p:cNvSpPr/>
              <p:nvPr/>
            </p:nvSpPr>
            <p:spPr>
              <a:xfrm>
                <a:off x="9856126" y="5201126"/>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3" name="楕円 12">
                <a:extLst>
                  <a:ext uri="{FF2B5EF4-FFF2-40B4-BE49-F238E27FC236}">
                    <a16:creationId xmlns:a16="http://schemas.microsoft.com/office/drawing/2014/main" id="{F2BCE7FD-31A0-4958-9642-B59B2663E17C}"/>
                  </a:ext>
                </a:extLst>
              </p:cNvPr>
              <p:cNvSpPr>
                <a:spLocks noRot="1" noChangeAspect="1" noMove="1" noResize="1" noEditPoints="1" noAdjustHandles="1" noChangeArrowheads="1" noChangeShapeType="1" noTextEdit="1"/>
              </p:cNvSpPr>
              <p:nvPr/>
            </p:nvSpPr>
            <p:spPr>
              <a:xfrm>
                <a:off x="9856126" y="5201126"/>
                <a:ext cx="594360" cy="571500"/>
              </a:xfrm>
              <a:prstGeom prst="ellipse">
                <a:avLst/>
              </a:prstGeom>
              <a:blipFill>
                <a:blip r:embed="rId6"/>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93B5F2EC-7A37-416B-BBC7-385B5987B737}"/>
                  </a:ext>
                </a:extLst>
              </p:cNvPr>
              <p:cNvSpPr/>
              <p:nvPr/>
            </p:nvSpPr>
            <p:spPr>
              <a:xfrm>
                <a:off x="5071992" y="3952557"/>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4" name="楕円 13">
                <a:extLst>
                  <a:ext uri="{FF2B5EF4-FFF2-40B4-BE49-F238E27FC236}">
                    <a16:creationId xmlns:a16="http://schemas.microsoft.com/office/drawing/2014/main" id="{93B5F2EC-7A37-416B-BBC7-385B5987B737}"/>
                  </a:ext>
                </a:extLst>
              </p:cNvPr>
              <p:cNvSpPr>
                <a:spLocks noRot="1" noChangeAspect="1" noMove="1" noResize="1" noEditPoints="1" noAdjustHandles="1" noChangeArrowheads="1" noChangeShapeType="1" noTextEdit="1"/>
              </p:cNvSpPr>
              <p:nvPr/>
            </p:nvSpPr>
            <p:spPr>
              <a:xfrm>
                <a:off x="5071992" y="3952557"/>
                <a:ext cx="594360" cy="571500"/>
              </a:xfrm>
              <a:prstGeom prst="ellipse">
                <a:avLst/>
              </a:prstGeom>
              <a:blipFill>
                <a:blip r:embed="rId7"/>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楕円 14">
                <a:extLst>
                  <a:ext uri="{FF2B5EF4-FFF2-40B4-BE49-F238E27FC236}">
                    <a16:creationId xmlns:a16="http://schemas.microsoft.com/office/drawing/2014/main" id="{5D85F919-863D-45E5-8DA0-1A32E802BADF}"/>
                  </a:ext>
                </a:extLst>
              </p:cNvPr>
              <p:cNvSpPr/>
              <p:nvPr/>
            </p:nvSpPr>
            <p:spPr>
              <a:xfrm>
                <a:off x="9169107" y="964787"/>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5" name="楕円 14">
                <a:extLst>
                  <a:ext uri="{FF2B5EF4-FFF2-40B4-BE49-F238E27FC236}">
                    <a16:creationId xmlns:a16="http://schemas.microsoft.com/office/drawing/2014/main" id="{5D85F919-863D-45E5-8DA0-1A32E802BADF}"/>
                  </a:ext>
                </a:extLst>
              </p:cNvPr>
              <p:cNvSpPr>
                <a:spLocks noRot="1" noChangeAspect="1" noMove="1" noResize="1" noEditPoints="1" noAdjustHandles="1" noChangeArrowheads="1" noChangeShapeType="1" noTextEdit="1"/>
              </p:cNvSpPr>
              <p:nvPr/>
            </p:nvSpPr>
            <p:spPr>
              <a:xfrm>
                <a:off x="9169107" y="964787"/>
                <a:ext cx="594360" cy="571500"/>
              </a:xfrm>
              <a:prstGeom prst="ellipse">
                <a:avLst/>
              </a:prstGeom>
              <a:blipFill>
                <a:blip r:embed="rId8"/>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2D22383F-163D-46CF-AC23-CA249632362D}"/>
                  </a:ext>
                </a:extLst>
              </p:cNvPr>
              <p:cNvSpPr/>
              <p:nvPr/>
            </p:nvSpPr>
            <p:spPr>
              <a:xfrm>
                <a:off x="5798820" y="5299425"/>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6" name="楕円 15">
                <a:extLst>
                  <a:ext uri="{FF2B5EF4-FFF2-40B4-BE49-F238E27FC236}">
                    <a16:creationId xmlns:a16="http://schemas.microsoft.com/office/drawing/2014/main" id="{2D22383F-163D-46CF-AC23-CA249632362D}"/>
                  </a:ext>
                </a:extLst>
              </p:cNvPr>
              <p:cNvSpPr>
                <a:spLocks noRot="1" noChangeAspect="1" noMove="1" noResize="1" noEditPoints="1" noAdjustHandles="1" noChangeArrowheads="1" noChangeShapeType="1" noTextEdit="1"/>
              </p:cNvSpPr>
              <p:nvPr/>
            </p:nvSpPr>
            <p:spPr>
              <a:xfrm>
                <a:off x="5798820" y="5299425"/>
                <a:ext cx="594360" cy="571500"/>
              </a:xfrm>
              <a:prstGeom prst="ellipse">
                <a:avLst/>
              </a:prstGeom>
              <a:blipFill>
                <a:blip r:embed="rId9"/>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54B8D13C-87C9-412B-8DA2-6C2F7B2BC880}"/>
                  </a:ext>
                </a:extLst>
              </p:cNvPr>
              <p:cNvSpPr/>
              <p:nvPr/>
            </p:nvSpPr>
            <p:spPr>
              <a:xfrm>
                <a:off x="10450486" y="3257550"/>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7" name="楕円 16">
                <a:extLst>
                  <a:ext uri="{FF2B5EF4-FFF2-40B4-BE49-F238E27FC236}">
                    <a16:creationId xmlns:a16="http://schemas.microsoft.com/office/drawing/2014/main" id="{54B8D13C-87C9-412B-8DA2-6C2F7B2BC880}"/>
                  </a:ext>
                </a:extLst>
              </p:cNvPr>
              <p:cNvSpPr>
                <a:spLocks noRot="1" noChangeAspect="1" noMove="1" noResize="1" noEditPoints="1" noAdjustHandles="1" noChangeArrowheads="1" noChangeShapeType="1" noTextEdit="1"/>
              </p:cNvSpPr>
              <p:nvPr/>
            </p:nvSpPr>
            <p:spPr>
              <a:xfrm>
                <a:off x="10450486" y="3257550"/>
                <a:ext cx="594360" cy="571500"/>
              </a:xfrm>
              <a:prstGeom prst="ellipse">
                <a:avLst/>
              </a:prstGeom>
              <a:blipFill>
                <a:blip r:embed="rId10"/>
                <a:stretch>
                  <a:fillRect/>
                </a:stretch>
              </a:blipFill>
              <a:ln/>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A6C6D5A8-A4BA-4962-B469-5E058AFC90A8}"/>
              </a:ext>
            </a:extLst>
          </p:cNvPr>
          <p:cNvCxnSpPr>
            <a:cxnSpLocks/>
            <a:stCxn id="16" idx="7"/>
            <a:endCxn id="10" idx="3"/>
          </p:cNvCxnSpPr>
          <p:nvPr/>
        </p:nvCxnSpPr>
        <p:spPr>
          <a:xfrm flipV="1">
            <a:off x="6306138" y="4377816"/>
            <a:ext cx="1366614" cy="100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7C407F12-495F-43B1-9152-96010D75AF2C}"/>
              </a:ext>
            </a:extLst>
          </p:cNvPr>
          <p:cNvCxnSpPr>
            <a:cxnSpLocks/>
            <a:stCxn id="10" idx="0"/>
            <a:endCxn id="11" idx="4"/>
          </p:cNvCxnSpPr>
          <p:nvPr/>
        </p:nvCxnSpPr>
        <p:spPr>
          <a:xfrm flipV="1">
            <a:off x="7882890" y="2768283"/>
            <a:ext cx="22861" cy="1121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3AFA5BE5-C7EA-47D6-B4D7-A2AAD5BEEBEB}"/>
              </a:ext>
            </a:extLst>
          </p:cNvPr>
          <p:cNvCxnSpPr>
            <a:cxnSpLocks/>
            <a:stCxn id="34" idx="5"/>
            <a:endCxn id="10" idx="1"/>
          </p:cNvCxnSpPr>
          <p:nvPr/>
        </p:nvCxnSpPr>
        <p:spPr>
          <a:xfrm>
            <a:off x="5988638" y="2862547"/>
            <a:ext cx="1684114" cy="111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C28760C3-FD83-4ECA-B4A0-D7903F489A37}"/>
              </a:ext>
            </a:extLst>
          </p:cNvPr>
          <p:cNvCxnSpPr>
            <a:cxnSpLocks/>
            <a:stCxn id="10" idx="5"/>
            <a:endCxn id="13" idx="1"/>
          </p:cNvCxnSpPr>
          <p:nvPr/>
        </p:nvCxnSpPr>
        <p:spPr>
          <a:xfrm>
            <a:off x="8093028" y="4377816"/>
            <a:ext cx="1850140" cy="907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6FA4BFAF-D3BE-489D-95BC-964F0E0C2BE2}"/>
                  </a:ext>
                </a:extLst>
              </p:cNvPr>
              <p:cNvSpPr/>
              <p:nvPr/>
            </p:nvSpPr>
            <p:spPr>
              <a:xfrm>
                <a:off x="5481320" y="2374741"/>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9</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4" name="楕円 33">
                <a:extLst>
                  <a:ext uri="{FF2B5EF4-FFF2-40B4-BE49-F238E27FC236}">
                    <a16:creationId xmlns:a16="http://schemas.microsoft.com/office/drawing/2014/main" id="{6FA4BFAF-D3BE-489D-95BC-964F0E0C2BE2}"/>
                  </a:ext>
                </a:extLst>
              </p:cNvPr>
              <p:cNvSpPr>
                <a:spLocks noRot="1" noChangeAspect="1" noMove="1" noResize="1" noEditPoints="1" noAdjustHandles="1" noChangeArrowheads="1" noChangeShapeType="1" noTextEdit="1"/>
              </p:cNvSpPr>
              <p:nvPr/>
            </p:nvSpPr>
            <p:spPr>
              <a:xfrm>
                <a:off x="5481320" y="2374741"/>
                <a:ext cx="594360" cy="571500"/>
              </a:xfrm>
              <a:prstGeom prst="ellipse">
                <a:avLst/>
              </a:prstGeom>
              <a:blipFill>
                <a:blip r:embed="rId11"/>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CD7D78BB-BFC4-4D14-AAE7-6D8BF818EE53}"/>
                  </a:ext>
                </a:extLst>
              </p:cNvPr>
              <p:cNvSpPr/>
              <p:nvPr/>
            </p:nvSpPr>
            <p:spPr>
              <a:xfrm>
                <a:off x="7498668" y="5787231"/>
                <a:ext cx="594360" cy="5715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5" name="楕円 34">
                <a:extLst>
                  <a:ext uri="{FF2B5EF4-FFF2-40B4-BE49-F238E27FC236}">
                    <a16:creationId xmlns:a16="http://schemas.microsoft.com/office/drawing/2014/main" id="{CD7D78BB-BFC4-4D14-AAE7-6D8BF818EE53}"/>
                  </a:ext>
                </a:extLst>
              </p:cNvPr>
              <p:cNvSpPr>
                <a:spLocks noRot="1" noChangeAspect="1" noMove="1" noResize="1" noEditPoints="1" noAdjustHandles="1" noChangeArrowheads="1" noChangeShapeType="1" noTextEdit="1"/>
              </p:cNvSpPr>
              <p:nvPr/>
            </p:nvSpPr>
            <p:spPr>
              <a:xfrm>
                <a:off x="7498668" y="5787231"/>
                <a:ext cx="594360" cy="571500"/>
              </a:xfrm>
              <a:prstGeom prst="ellipse">
                <a:avLst/>
              </a:prstGeom>
              <a:blipFill>
                <a:blip r:embed="rId12"/>
                <a:stretch>
                  <a:fillRect/>
                </a:stretch>
              </a:blipFill>
              <a:ln/>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466225C2-3002-4713-B583-92DB1BE7DE87}"/>
              </a:ext>
            </a:extLst>
          </p:cNvPr>
          <p:cNvCxnSpPr>
            <a:cxnSpLocks/>
            <a:stCxn id="17" idx="2"/>
            <a:endCxn id="10" idx="6"/>
          </p:cNvCxnSpPr>
          <p:nvPr/>
        </p:nvCxnSpPr>
        <p:spPr>
          <a:xfrm flipH="1">
            <a:off x="8180070" y="3543300"/>
            <a:ext cx="2270416" cy="632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0871BB58-3D2B-43A1-99AF-E9C2D9A02BF4}"/>
              </a:ext>
            </a:extLst>
          </p:cNvPr>
          <p:cNvCxnSpPr>
            <a:cxnSpLocks/>
            <a:stCxn id="35" idx="0"/>
            <a:endCxn id="10" idx="4"/>
          </p:cNvCxnSpPr>
          <p:nvPr/>
        </p:nvCxnSpPr>
        <p:spPr>
          <a:xfrm flipV="1">
            <a:off x="7795848" y="4461510"/>
            <a:ext cx="87042" cy="132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1FCE7E82-96BA-49EA-8FCD-803EDE0A9F23}"/>
              </a:ext>
            </a:extLst>
          </p:cNvPr>
          <p:cNvCxnSpPr>
            <a:cxnSpLocks/>
            <a:stCxn id="14" idx="6"/>
            <a:endCxn id="10" idx="2"/>
          </p:cNvCxnSpPr>
          <p:nvPr/>
        </p:nvCxnSpPr>
        <p:spPr>
          <a:xfrm flipV="1">
            <a:off x="5666352" y="4175760"/>
            <a:ext cx="1919358" cy="62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DC2758E4-9FD6-436E-9FF1-5992369EDA0B}"/>
              </a:ext>
            </a:extLst>
          </p:cNvPr>
          <p:cNvCxnSpPr>
            <a:cxnSpLocks/>
            <a:stCxn id="10" idx="7"/>
            <a:endCxn id="15" idx="3"/>
          </p:cNvCxnSpPr>
          <p:nvPr/>
        </p:nvCxnSpPr>
        <p:spPr>
          <a:xfrm flipV="1">
            <a:off x="8093028" y="1452593"/>
            <a:ext cx="1163121" cy="25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E0B507AB-326B-4A02-B2DD-8EB356FF6BD6}"/>
              </a:ext>
            </a:extLst>
          </p:cNvPr>
          <p:cNvCxnSpPr>
            <a:cxnSpLocks/>
            <a:stCxn id="14" idx="3"/>
            <a:endCxn id="12" idx="0"/>
          </p:cNvCxnSpPr>
          <p:nvPr/>
        </p:nvCxnSpPr>
        <p:spPr>
          <a:xfrm flipH="1">
            <a:off x="4800306" y="4440363"/>
            <a:ext cx="358728" cy="1046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FCED4A2A-83DD-460F-AFAF-BFA7CC7037EC}"/>
              </a:ext>
            </a:extLst>
          </p:cNvPr>
          <p:cNvCxnSpPr>
            <a:cxnSpLocks/>
            <a:stCxn id="12" idx="6"/>
            <a:endCxn id="16" idx="2"/>
          </p:cNvCxnSpPr>
          <p:nvPr/>
        </p:nvCxnSpPr>
        <p:spPr>
          <a:xfrm flipV="1">
            <a:off x="5097486" y="5585175"/>
            <a:ext cx="701334" cy="1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48DC6EB6-A1C0-4B64-B32D-AD33BD91863B}"/>
              </a:ext>
            </a:extLst>
          </p:cNvPr>
          <p:cNvCxnSpPr>
            <a:cxnSpLocks/>
            <a:stCxn id="35" idx="7"/>
            <a:endCxn id="17" idx="3"/>
          </p:cNvCxnSpPr>
          <p:nvPr/>
        </p:nvCxnSpPr>
        <p:spPr>
          <a:xfrm flipV="1">
            <a:off x="8005986" y="3745356"/>
            <a:ext cx="2531542" cy="21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2C85F502-9F9C-4B6D-8F88-DA84DA0F6022}"/>
              </a:ext>
            </a:extLst>
          </p:cNvPr>
          <p:cNvCxnSpPr>
            <a:cxnSpLocks/>
            <a:stCxn id="34" idx="7"/>
            <a:endCxn id="15" idx="2"/>
          </p:cNvCxnSpPr>
          <p:nvPr/>
        </p:nvCxnSpPr>
        <p:spPr>
          <a:xfrm flipV="1">
            <a:off x="5988638" y="1250537"/>
            <a:ext cx="3180469" cy="1207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5BCC171F-4327-4D6F-9A46-A4158A2EB6BE}"/>
              </a:ext>
            </a:extLst>
          </p:cNvPr>
          <p:cNvCxnSpPr>
            <a:cxnSpLocks/>
            <a:stCxn id="17" idx="1"/>
            <a:endCxn id="15" idx="5"/>
          </p:cNvCxnSpPr>
          <p:nvPr/>
        </p:nvCxnSpPr>
        <p:spPr>
          <a:xfrm flipH="1" flipV="1">
            <a:off x="9676425" y="1452593"/>
            <a:ext cx="861103" cy="1888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正方形/長方形 77">
            <a:extLst>
              <a:ext uri="{FF2B5EF4-FFF2-40B4-BE49-F238E27FC236}">
                <a16:creationId xmlns:a16="http://schemas.microsoft.com/office/drawing/2014/main" id="{372B6F18-B3DE-4753-9371-72FC79B3C9E1}"/>
              </a:ext>
            </a:extLst>
          </p:cNvPr>
          <p:cNvSpPr/>
          <p:nvPr/>
        </p:nvSpPr>
        <p:spPr>
          <a:xfrm>
            <a:off x="1529918" y="2975218"/>
            <a:ext cx="1445714" cy="390579"/>
          </a:xfrm>
          <a:prstGeom prst="rect">
            <a:avLst/>
          </a:prstGeom>
          <a:solidFill>
            <a:schemeClr val="bg1">
              <a:lumMod val="95000"/>
            </a:schemeClr>
          </a:solidFill>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prstClr val="black"/>
                </a:solidFill>
                <a:effectLst/>
                <a:uLnTx/>
                <a:uFillTx/>
                <a:latin typeface="Gill Sans MT"/>
                <a:ea typeface="+mn-ea"/>
                <a:cs typeface="+mn-cs"/>
              </a:rPr>
              <a:t>rel_a(in)</a:t>
            </a:r>
            <a:endParaRPr kumimoji="1" lang="ja-JP" altLang="en-US" sz="2400" b="1" i="0" u="none" strike="noStrike" kern="1200" cap="none" spc="0" normalizeH="0" baseline="0" noProof="0" dirty="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605254B4-0671-45C6-894B-1DD877AF09DF}"/>
                  </a:ext>
                </a:extLst>
              </p:cNvPr>
              <p:cNvSpPr txBox="1"/>
              <p:nvPr/>
            </p:nvSpPr>
            <p:spPr>
              <a:xfrm>
                <a:off x="968438" y="4564865"/>
                <a:ext cx="3407600" cy="58843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5</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6</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9</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𝑊</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𝑙</m:t>
                          </m:r>
                        </m:sup>
                      </m:sSub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sub>
                          </m:sSub>
                        </m:den>
                      </m:f>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79" name="テキスト ボックス 78">
                <a:extLst>
                  <a:ext uri="{FF2B5EF4-FFF2-40B4-BE49-F238E27FC236}">
                    <a16:creationId xmlns:a16="http://schemas.microsoft.com/office/drawing/2014/main" id="{605254B4-0671-45C6-894B-1DD877AF09DF}"/>
                  </a:ext>
                </a:extLst>
              </p:cNvPr>
              <p:cNvSpPr txBox="1">
                <a:spLocks noRot="1" noChangeAspect="1" noMove="1" noResize="1" noEditPoints="1" noAdjustHandles="1" noChangeArrowheads="1" noChangeShapeType="1" noTextEdit="1"/>
              </p:cNvSpPr>
              <p:nvPr/>
            </p:nvSpPr>
            <p:spPr>
              <a:xfrm>
                <a:off x="968438" y="4564865"/>
                <a:ext cx="3407600" cy="588431"/>
              </a:xfrm>
              <a:prstGeom prst="rect">
                <a:avLst/>
              </a:prstGeom>
              <a:blipFill>
                <a:blip r:embed="rId13"/>
                <a:stretch>
                  <a:fillRect/>
                </a:stretch>
              </a:blipFill>
            </p:spPr>
            <p:txBody>
              <a:bodyPr/>
              <a:lstStyle/>
              <a:p>
                <a:r>
                  <a:rPr lang="ja-JP" altLang="en-US">
                    <a:noFill/>
                  </a:rPr>
                  <a:t> </a:t>
                </a:r>
              </a:p>
            </p:txBody>
          </p:sp>
        </mc:Fallback>
      </mc:AlternateContent>
      <p:sp>
        <p:nvSpPr>
          <p:cNvPr id="80" name="正方形/長方形 79">
            <a:extLst>
              <a:ext uri="{FF2B5EF4-FFF2-40B4-BE49-F238E27FC236}">
                <a16:creationId xmlns:a16="http://schemas.microsoft.com/office/drawing/2014/main" id="{7305FA34-982A-490A-AD4E-9362FCA4A925}"/>
              </a:ext>
            </a:extLst>
          </p:cNvPr>
          <p:cNvSpPr/>
          <p:nvPr/>
        </p:nvSpPr>
        <p:spPr>
          <a:xfrm>
            <a:off x="588862" y="4592935"/>
            <a:ext cx="266700" cy="471885"/>
          </a:xfrm>
          <a:prstGeom prst="rect">
            <a:avLst/>
          </a:prstGeom>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5C7778DC-46A4-4578-B6E2-15681C977010}"/>
                  </a:ext>
                </a:extLst>
              </p:cNvPr>
              <p:cNvSpPr txBox="1"/>
              <p:nvPr/>
            </p:nvSpPr>
            <p:spPr>
              <a:xfrm>
                <a:off x="1272785" y="3585984"/>
                <a:ext cx="299697"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81" name="テキスト ボックス 80">
                <a:extLst>
                  <a:ext uri="{FF2B5EF4-FFF2-40B4-BE49-F238E27FC236}">
                    <a16:creationId xmlns:a16="http://schemas.microsoft.com/office/drawing/2014/main" id="{5C7778DC-46A4-4578-B6E2-15681C977010}"/>
                  </a:ext>
                </a:extLst>
              </p:cNvPr>
              <p:cNvSpPr txBox="1">
                <a:spLocks noRot="1" noChangeAspect="1" noMove="1" noResize="1" noEditPoints="1" noAdjustHandles="1" noChangeArrowheads="1" noChangeShapeType="1" noTextEdit="1"/>
              </p:cNvSpPr>
              <p:nvPr/>
            </p:nvSpPr>
            <p:spPr>
              <a:xfrm>
                <a:off x="1272785" y="3585984"/>
                <a:ext cx="299697" cy="276999"/>
              </a:xfrm>
              <a:prstGeom prst="rect">
                <a:avLst/>
              </a:prstGeom>
              <a:blipFill>
                <a:blip r:embed="rId14"/>
                <a:stretch>
                  <a:fillRect l="-18367" r="-4082"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C4631C5-B4CE-43B7-A723-B6E63B6D3AF2}"/>
                  </a:ext>
                </a:extLst>
              </p:cNvPr>
              <p:cNvSpPr txBox="1"/>
              <p:nvPr/>
            </p:nvSpPr>
            <p:spPr>
              <a:xfrm>
                <a:off x="1793159" y="3585985"/>
                <a:ext cx="299697"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83" name="テキスト ボックス 82">
                <a:extLst>
                  <a:ext uri="{FF2B5EF4-FFF2-40B4-BE49-F238E27FC236}">
                    <a16:creationId xmlns:a16="http://schemas.microsoft.com/office/drawing/2014/main" id="{3C4631C5-B4CE-43B7-A723-B6E63B6D3AF2}"/>
                  </a:ext>
                </a:extLst>
              </p:cNvPr>
              <p:cNvSpPr txBox="1">
                <a:spLocks noRot="1" noChangeAspect="1" noMove="1" noResize="1" noEditPoints="1" noAdjustHandles="1" noChangeArrowheads="1" noChangeShapeType="1" noTextEdit="1"/>
              </p:cNvSpPr>
              <p:nvPr/>
            </p:nvSpPr>
            <p:spPr>
              <a:xfrm>
                <a:off x="1793159" y="3585985"/>
                <a:ext cx="299697" cy="276999"/>
              </a:xfrm>
              <a:prstGeom prst="rect">
                <a:avLst/>
              </a:prstGeom>
              <a:blipFill>
                <a:blip r:embed="rId15"/>
                <a:stretch>
                  <a:fillRect l="-18367" r="-6122"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423EF67A-5E9C-4E19-A958-81E931981322}"/>
                  </a:ext>
                </a:extLst>
              </p:cNvPr>
              <p:cNvSpPr txBox="1"/>
              <p:nvPr/>
            </p:nvSpPr>
            <p:spPr>
              <a:xfrm>
                <a:off x="2286225" y="3585987"/>
                <a:ext cx="299697"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84" name="テキスト ボックス 83">
                <a:extLst>
                  <a:ext uri="{FF2B5EF4-FFF2-40B4-BE49-F238E27FC236}">
                    <a16:creationId xmlns:a16="http://schemas.microsoft.com/office/drawing/2014/main" id="{423EF67A-5E9C-4E19-A958-81E931981322}"/>
                  </a:ext>
                </a:extLst>
              </p:cNvPr>
              <p:cNvSpPr txBox="1">
                <a:spLocks noRot="1" noChangeAspect="1" noMove="1" noResize="1" noEditPoints="1" noAdjustHandles="1" noChangeArrowheads="1" noChangeShapeType="1" noTextEdit="1"/>
              </p:cNvSpPr>
              <p:nvPr/>
            </p:nvSpPr>
            <p:spPr>
              <a:xfrm>
                <a:off x="2286225" y="3585987"/>
                <a:ext cx="299697" cy="276999"/>
              </a:xfrm>
              <a:prstGeom prst="rect">
                <a:avLst/>
              </a:prstGeom>
              <a:blipFill>
                <a:blip r:embed="rId16"/>
                <a:stretch>
                  <a:fillRect l="-18367" r="-6122"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DA0AA147-9403-436C-AFAE-3F76FCA62EFF}"/>
                  </a:ext>
                </a:extLst>
              </p:cNvPr>
              <p:cNvSpPr txBox="1"/>
              <p:nvPr/>
            </p:nvSpPr>
            <p:spPr>
              <a:xfrm>
                <a:off x="2811297" y="3585986"/>
                <a:ext cx="29488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9</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85" name="テキスト ボックス 84">
                <a:extLst>
                  <a:ext uri="{FF2B5EF4-FFF2-40B4-BE49-F238E27FC236}">
                    <a16:creationId xmlns:a16="http://schemas.microsoft.com/office/drawing/2014/main" id="{DA0AA147-9403-436C-AFAE-3F76FCA62EFF}"/>
                  </a:ext>
                </a:extLst>
              </p:cNvPr>
              <p:cNvSpPr txBox="1">
                <a:spLocks noRot="1" noChangeAspect="1" noMove="1" noResize="1" noEditPoints="1" noAdjustHandles="1" noChangeArrowheads="1" noChangeShapeType="1" noTextEdit="1"/>
              </p:cNvSpPr>
              <p:nvPr/>
            </p:nvSpPr>
            <p:spPr>
              <a:xfrm>
                <a:off x="2811297" y="3585986"/>
                <a:ext cx="294888" cy="276999"/>
              </a:xfrm>
              <a:prstGeom prst="rect">
                <a:avLst/>
              </a:prstGeom>
              <a:blipFill>
                <a:blip r:embed="rId17"/>
                <a:stretch>
                  <a:fillRect l="-18367" r="-4082" b="-17391"/>
                </a:stretch>
              </a:blipFill>
            </p:spPr>
            <p:txBody>
              <a:bodyPr/>
              <a:lstStyle/>
              <a:p>
                <a:r>
                  <a:rPr lang="ja-JP" altLang="en-US">
                    <a:noFill/>
                  </a:rPr>
                  <a:t> </a:t>
                </a:r>
              </a:p>
            </p:txBody>
          </p:sp>
        </mc:Fallback>
      </mc:AlternateContent>
      <p:sp>
        <p:nvSpPr>
          <p:cNvPr id="86" name="テキスト ボックス 85">
            <a:extLst>
              <a:ext uri="{FF2B5EF4-FFF2-40B4-BE49-F238E27FC236}">
                <a16:creationId xmlns:a16="http://schemas.microsoft.com/office/drawing/2014/main" id="{665F89DB-BE71-48E6-AF05-D978FE3E15AD}"/>
              </a:ext>
            </a:extLst>
          </p:cNvPr>
          <p:cNvSpPr txBox="1"/>
          <p:nvPr/>
        </p:nvSpPr>
        <p:spPr>
          <a:xfrm rot="1922882">
            <a:off x="6657169" y="2987481"/>
            <a:ext cx="2946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a</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7" name="テキスト ボックス 86">
            <a:extLst>
              <a:ext uri="{FF2B5EF4-FFF2-40B4-BE49-F238E27FC236}">
                <a16:creationId xmlns:a16="http://schemas.microsoft.com/office/drawing/2014/main" id="{7CC0280C-45A1-4C21-A80B-51491D05C95C}"/>
              </a:ext>
            </a:extLst>
          </p:cNvPr>
          <p:cNvSpPr txBox="1"/>
          <p:nvPr/>
        </p:nvSpPr>
        <p:spPr>
          <a:xfrm rot="1663592">
            <a:off x="8819885" y="4407038"/>
            <a:ext cx="2946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a</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8" name="テキスト ボックス 87">
            <a:extLst>
              <a:ext uri="{FF2B5EF4-FFF2-40B4-BE49-F238E27FC236}">
                <a16:creationId xmlns:a16="http://schemas.microsoft.com/office/drawing/2014/main" id="{81A29309-F16E-4B47-947C-1CA68A358945}"/>
              </a:ext>
            </a:extLst>
          </p:cNvPr>
          <p:cNvSpPr txBox="1"/>
          <p:nvPr/>
        </p:nvSpPr>
        <p:spPr>
          <a:xfrm rot="19585899">
            <a:off x="6781535" y="4543627"/>
            <a:ext cx="2946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a</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9" name="テキスト ボックス 88">
            <a:extLst>
              <a:ext uri="{FF2B5EF4-FFF2-40B4-BE49-F238E27FC236}">
                <a16:creationId xmlns:a16="http://schemas.microsoft.com/office/drawing/2014/main" id="{3B398B5D-0F1B-4F6A-9911-E00E165CBC64}"/>
              </a:ext>
            </a:extLst>
          </p:cNvPr>
          <p:cNvSpPr txBox="1"/>
          <p:nvPr/>
        </p:nvSpPr>
        <p:spPr>
          <a:xfrm>
            <a:off x="7871386" y="4852092"/>
            <a:ext cx="2946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a</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0" name="テキスト ボックス 89">
            <a:extLst>
              <a:ext uri="{FF2B5EF4-FFF2-40B4-BE49-F238E27FC236}">
                <a16:creationId xmlns:a16="http://schemas.microsoft.com/office/drawing/2014/main" id="{E5E1D37F-1ABB-4634-92ED-B7CDFDEAD06B}"/>
              </a:ext>
            </a:extLst>
          </p:cNvPr>
          <p:cNvSpPr txBox="1"/>
          <p:nvPr/>
        </p:nvSpPr>
        <p:spPr>
          <a:xfrm rot="20528893">
            <a:off x="9123554" y="3513218"/>
            <a:ext cx="2946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a</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1" name="テキスト ボックス 90">
            <a:extLst>
              <a:ext uri="{FF2B5EF4-FFF2-40B4-BE49-F238E27FC236}">
                <a16:creationId xmlns:a16="http://schemas.microsoft.com/office/drawing/2014/main" id="{76128B8E-6EE1-48EB-8716-C22B5771C5B1}"/>
              </a:ext>
            </a:extLst>
          </p:cNvPr>
          <p:cNvSpPr txBox="1"/>
          <p:nvPr/>
        </p:nvSpPr>
        <p:spPr>
          <a:xfrm rot="20313911">
            <a:off x="7153715" y="1570481"/>
            <a:ext cx="3311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b</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2" name="テキスト ボックス 91">
            <a:extLst>
              <a:ext uri="{FF2B5EF4-FFF2-40B4-BE49-F238E27FC236}">
                <a16:creationId xmlns:a16="http://schemas.microsoft.com/office/drawing/2014/main" id="{45E15688-C204-4330-8159-955E64C24113}"/>
              </a:ext>
            </a:extLst>
          </p:cNvPr>
          <p:cNvSpPr txBox="1"/>
          <p:nvPr/>
        </p:nvSpPr>
        <p:spPr>
          <a:xfrm>
            <a:off x="8398420" y="2491534"/>
            <a:ext cx="3311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b</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3" name="テキスト ボックス 92">
            <a:extLst>
              <a:ext uri="{FF2B5EF4-FFF2-40B4-BE49-F238E27FC236}">
                <a16:creationId xmlns:a16="http://schemas.microsoft.com/office/drawing/2014/main" id="{F00B146D-693F-4B18-9970-EF21833AE35A}"/>
              </a:ext>
            </a:extLst>
          </p:cNvPr>
          <p:cNvSpPr txBox="1"/>
          <p:nvPr/>
        </p:nvSpPr>
        <p:spPr>
          <a:xfrm>
            <a:off x="6577169" y="3858793"/>
            <a:ext cx="3311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b</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4" name="テキスト ボックス 93">
            <a:extLst>
              <a:ext uri="{FF2B5EF4-FFF2-40B4-BE49-F238E27FC236}">
                <a16:creationId xmlns:a16="http://schemas.microsoft.com/office/drawing/2014/main" id="{9AE03FC3-26B6-4AD2-B81F-604F142719C8}"/>
              </a:ext>
            </a:extLst>
          </p:cNvPr>
          <p:cNvSpPr txBox="1"/>
          <p:nvPr/>
        </p:nvSpPr>
        <p:spPr>
          <a:xfrm>
            <a:off x="7619494" y="3086028"/>
            <a:ext cx="3311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b</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5" name="テキスト ボックス 94">
            <a:extLst>
              <a:ext uri="{FF2B5EF4-FFF2-40B4-BE49-F238E27FC236}">
                <a16:creationId xmlns:a16="http://schemas.microsoft.com/office/drawing/2014/main" id="{66E8FC60-C152-4148-9584-880E8F0991F7}"/>
              </a:ext>
            </a:extLst>
          </p:cNvPr>
          <p:cNvSpPr txBox="1"/>
          <p:nvPr/>
        </p:nvSpPr>
        <p:spPr>
          <a:xfrm>
            <a:off x="10078306" y="2069378"/>
            <a:ext cx="2946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a</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6" name="テキスト ボックス 95">
            <a:extLst>
              <a:ext uri="{FF2B5EF4-FFF2-40B4-BE49-F238E27FC236}">
                <a16:creationId xmlns:a16="http://schemas.microsoft.com/office/drawing/2014/main" id="{D3446CF6-C892-4E80-90C8-7764D4326690}"/>
              </a:ext>
            </a:extLst>
          </p:cNvPr>
          <p:cNvSpPr txBox="1"/>
          <p:nvPr/>
        </p:nvSpPr>
        <p:spPr>
          <a:xfrm rot="20800787">
            <a:off x="5248191" y="5361503"/>
            <a:ext cx="3311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b</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7" name="テキスト ボックス 96">
            <a:extLst>
              <a:ext uri="{FF2B5EF4-FFF2-40B4-BE49-F238E27FC236}">
                <a16:creationId xmlns:a16="http://schemas.microsoft.com/office/drawing/2014/main" id="{F1C1C4B8-1AE5-4175-BB26-957535F02940}"/>
              </a:ext>
            </a:extLst>
          </p:cNvPr>
          <p:cNvSpPr txBox="1"/>
          <p:nvPr/>
        </p:nvSpPr>
        <p:spPr>
          <a:xfrm>
            <a:off x="4698676" y="4695801"/>
            <a:ext cx="3311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c</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9" name="テキスト ボックス 98">
            <a:extLst>
              <a:ext uri="{FF2B5EF4-FFF2-40B4-BE49-F238E27FC236}">
                <a16:creationId xmlns:a16="http://schemas.microsoft.com/office/drawing/2014/main" id="{F0DE0077-9A3F-43CD-B3F0-BFEF741ED464}"/>
              </a:ext>
            </a:extLst>
          </p:cNvPr>
          <p:cNvSpPr txBox="1"/>
          <p:nvPr/>
        </p:nvSpPr>
        <p:spPr>
          <a:xfrm rot="19351490">
            <a:off x="9466287" y="4134445"/>
            <a:ext cx="3311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c</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100" name="テキスト ボックス 99">
            <a:extLst>
              <a:ext uri="{FF2B5EF4-FFF2-40B4-BE49-F238E27FC236}">
                <a16:creationId xmlns:a16="http://schemas.microsoft.com/office/drawing/2014/main" id="{E3293B8E-C21C-4FEB-8C73-7F407F984260}"/>
              </a:ext>
            </a:extLst>
          </p:cNvPr>
          <p:cNvSpPr txBox="1"/>
          <p:nvPr/>
        </p:nvSpPr>
        <p:spPr>
          <a:xfrm>
            <a:off x="1398047" y="5403294"/>
            <a:ext cx="34471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a:t>
            </a:r>
            <a:r>
              <a:rPr kumimoji="1" lang="en-US" altLang="ja-JP" sz="1800" b="0" i="0" u="none" strike="noStrike" kern="1200" cap="none" spc="0" normalizeH="0" baseline="0" noProof="0" dirty="0" err="1">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rel</a:t>
            </a:r>
            <a:r>
              <a:rPr kumimoji="1" lang="ja-JP" altLang="en-US" sz="18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の種類ごとに行う</a:t>
            </a:r>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AB06D76-8E03-402F-A35A-45842564ABF3}"/>
                  </a:ext>
                </a:extLst>
              </p:cNvPr>
              <p:cNvSpPr txBox="1"/>
              <p:nvPr/>
            </p:nvSpPr>
            <p:spPr>
              <a:xfrm>
                <a:off x="363964" y="1687211"/>
                <a:ext cx="4658498" cy="98898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b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ja-JP" alt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supHide m:val="on"/>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7"/>
                            </m:r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brk m:alnAt="7"/>
                            </m:rPr>
                            <a:rPr kumimoji="1" lang="en-US" altLang="ja-JP"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𝑹</m:t>
                          </m:r>
                        </m:sub>
                        <m:sup/>
                        <m:e>
                          <m:nary>
                            <m:naryPr>
                              <m:chr m:val="∑"/>
                              <m:supHide m:val="on"/>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7"/>
                                </m:r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Sup>
                                <m:sSubSup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e>
                                <m:sub>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sup>
                              </m:sSubSup>
                            </m:sub>
                            <m:sup/>
                            <m:e>
                              <m:f>
                                <m:f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sSub>
                                    <m:sSub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e>
                                    <m:sub>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sub>
                                  </m:sSub>
                                </m:den>
                              </m:f>
                              <m:sSubSup>
                                <m:sSubSup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𝑊</m:t>
                                  </m:r>
                                </m:e>
                                <m:sub>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sub>
                                <m: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𝑙</m:t>
                                  </m:r>
                                </m:sup>
                              </m:sSubSup>
                              <m:sSubSup>
                                <m:sSubSup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e>
                                <m:sub>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sub>
                                <m: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𝑙</m:t>
                                  </m:r>
                                </m:sup>
                              </m:sSubSup>
                            </m:e>
                          </m:nary>
                        </m:e>
                      </m:nary>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Sup>
                        <m:sSubSup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𝑊</m:t>
                          </m:r>
                        </m:e>
                        <m:sub>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𝑙</m:t>
                          </m:r>
                        </m:sup>
                      </m:sSubSup>
                      <m:sSubSup>
                        <m:sSubSup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e>
                        <m:sub>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𝑙</m:t>
                          </m:r>
                        </m:sup>
                      </m:sSub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1" name="テキスト ボックス 50">
                <a:extLst>
                  <a:ext uri="{FF2B5EF4-FFF2-40B4-BE49-F238E27FC236}">
                    <a16:creationId xmlns:a16="http://schemas.microsoft.com/office/drawing/2014/main" id="{CAB06D76-8E03-402F-A35A-45842564ABF3}"/>
                  </a:ext>
                </a:extLst>
              </p:cNvPr>
              <p:cNvSpPr txBox="1">
                <a:spLocks noRot="1" noChangeAspect="1" noMove="1" noResize="1" noEditPoints="1" noAdjustHandles="1" noChangeArrowheads="1" noChangeShapeType="1" noTextEdit="1"/>
              </p:cNvSpPr>
              <p:nvPr/>
            </p:nvSpPr>
            <p:spPr>
              <a:xfrm>
                <a:off x="363964" y="1687211"/>
                <a:ext cx="4658498" cy="988989"/>
              </a:xfrm>
              <a:prstGeom prst="rect">
                <a:avLst/>
              </a:prstGeom>
              <a:blipFill>
                <a:blip r:embed="rId1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49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9D54A474-4084-4B7B-9EEE-2DB3D961A098}"/>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58DB212-BFA2-403F-85EF-DFD3FF6D973A}" type="slidenum">
              <a:rPr kumimoji="1" lang="en-US" altLang="ja-JP" sz="900" b="0" i="0" u="none" strike="noStrike" kern="120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1" lang="ja-JP" altLang="en-US" sz="9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 name="テキスト プレースホルダー 1">
            <a:extLst>
              <a:ext uri="{FF2B5EF4-FFF2-40B4-BE49-F238E27FC236}">
                <a16:creationId xmlns:a16="http://schemas.microsoft.com/office/drawing/2014/main" id="{FD6EEF51-8D7B-4F45-B19B-DC669C9B6811}"/>
              </a:ext>
            </a:extLst>
          </p:cNvPr>
          <p:cNvSpPr txBox="1">
            <a:spLocks/>
          </p:cNvSpPr>
          <p:nvPr/>
        </p:nvSpPr>
        <p:spPr>
          <a:xfrm>
            <a:off x="4636425" y="933718"/>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300" b="1"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kumimoji="1" sz="16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kumimoji="1" sz="14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kumimoji="1" sz="1200"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300" b="1" i="0" u="none" strike="noStrike" kern="1200" cap="none" spc="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Graph Convolution</a:t>
            </a:r>
            <a:endParaRPr kumimoji="1" lang="ja-JP" altLang="en-US" sz="2300" b="1" i="0" u="none" strike="noStrike" kern="1200" cap="none" spc="0" normalizeH="0" baseline="0" noProof="0" dirty="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p:txBody>
      </p:sp>
      <p:sp>
        <p:nvSpPr>
          <p:cNvPr id="8" name="タイトル 1">
            <a:extLst>
              <a:ext uri="{FF2B5EF4-FFF2-40B4-BE49-F238E27FC236}">
                <a16:creationId xmlns:a16="http://schemas.microsoft.com/office/drawing/2014/main" id="{DA81EE31-6083-4E3A-9BEB-CDCC68231AA3}"/>
              </a:ext>
            </a:extLst>
          </p:cNvPr>
          <p:cNvSpPr txBox="1">
            <a:spLocks/>
          </p:cNvSpPr>
          <p:nvPr/>
        </p:nvSpPr>
        <p:spPr>
          <a:xfrm>
            <a:off x="647700" y="647700"/>
            <a:ext cx="10261600" cy="720725"/>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kumimoji="1" sz="5000" kern="120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5000" b="0" i="0" u="none" strike="noStrike" kern="1200" cap="none" spc="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j-cs"/>
              </a:rPr>
              <a:t>グラフ畳み込み</a:t>
            </a:r>
          </a:p>
        </p:txBody>
      </p:sp>
      <p:pic>
        <p:nvPicPr>
          <p:cNvPr id="11" name="図 10" descr="ダイアグラム&#10;&#10;自動的に生成された説明">
            <a:extLst>
              <a:ext uri="{FF2B5EF4-FFF2-40B4-BE49-F238E27FC236}">
                <a16:creationId xmlns:a16="http://schemas.microsoft.com/office/drawing/2014/main" id="{8E77A4F5-BED1-4A79-987A-4577B131D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809" y="2463597"/>
            <a:ext cx="2410161" cy="3905795"/>
          </a:xfrm>
          <a:prstGeom prst="rect">
            <a:avLst/>
          </a:prstGeom>
        </p:spPr>
      </p:pic>
      <p:sp>
        <p:nvSpPr>
          <p:cNvPr id="12" name="正方形/長方形 11">
            <a:extLst>
              <a:ext uri="{FF2B5EF4-FFF2-40B4-BE49-F238E27FC236}">
                <a16:creationId xmlns:a16="http://schemas.microsoft.com/office/drawing/2014/main" id="{D2E88820-1F72-48D5-B585-D23A699F2E6F}"/>
              </a:ext>
            </a:extLst>
          </p:cNvPr>
          <p:cNvSpPr/>
          <p:nvPr/>
        </p:nvSpPr>
        <p:spPr>
          <a:xfrm>
            <a:off x="2467890" y="2425496"/>
            <a:ext cx="1205081" cy="1330598"/>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3" name="正方形/長方形 12">
            <a:extLst>
              <a:ext uri="{FF2B5EF4-FFF2-40B4-BE49-F238E27FC236}">
                <a16:creationId xmlns:a16="http://schemas.microsoft.com/office/drawing/2014/main" id="{44481B26-1A20-4048-A92A-10CAE3B0EC20}"/>
              </a:ext>
            </a:extLst>
          </p:cNvPr>
          <p:cNvSpPr/>
          <p:nvPr/>
        </p:nvSpPr>
        <p:spPr>
          <a:xfrm>
            <a:off x="2467890" y="4378393"/>
            <a:ext cx="1205082" cy="1952898"/>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4" name="テキスト ボックス 13">
            <a:extLst>
              <a:ext uri="{FF2B5EF4-FFF2-40B4-BE49-F238E27FC236}">
                <a16:creationId xmlns:a16="http://schemas.microsoft.com/office/drawing/2014/main" id="{3783192E-B662-459E-BF5E-4D12997F571F}"/>
              </a:ext>
            </a:extLst>
          </p:cNvPr>
          <p:cNvSpPr txBox="1"/>
          <p:nvPr/>
        </p:nvSpPr>
        <p:spPr>
          <a:xfrm>
            <a:off x="1670537" y="1604492"/>
            <a:ext cx="8578363"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Gill Sans MT"/>
                <a:ea typeface="+mn-ea"/>
                <a:cs typeface="+mn-cs"/>
              </a:rPr>
              <a:t>各ノードにおいて同じ計算を行い，足し合わせ，活性化関数に適応したものをそれぞれ次の層への入力とする</a:t>
            </a:r>
            <a:endParaRPr kumimoji="1" lang="en-US" altLang="ja-JP"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16" name="図 15" descr="グラフィカル ユーザー インターフェイス&#10;&#10;自動的に生成された説明">
            <a:extLst>
              <a:ext uri="{FF2B5EF4-FFF2-40B4-BE49-F238E27FC236}">
                <a16:creationId xmlns:a16="http://schemas.microsoft.com/office/drawing/2014/main" id="{1CC1E424-0F38-481B-B424-B18F5967B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583" y="2454071"/>
            <a:ext cx="3658111" cy="3915321"/>
          </a:xfrm>
          <a:prstGeom prst="rect">
            <a:avLst/>
          </a:prstGeom>
        </p:spPr>
      </p:pic>
      <p:cxnSp>
        <p:nvCxnSpPr>
          <p:cNvPr id="29" name="コネクタ: 曲線 28">
            <a:extLst>
              <a:ext uri="{FF2B5EF4-FFF2-40B4-BE49-F238E27FC236}">
                <a16:creationId xmlns:a16="http://schemas.microsoft.com/office/drawing/2014/main" id="{4D9840B1-4854-4A27-A471-879CD80350DC}"/>
              </a:ext>
            </a:extLst>
          </p:cNvPr>
          <p:cNvCxnSpPr>
            <a:cxnSpLocks/>
          </p:cNvCxnSpPr>
          <p:nvPr/>
        </p:nvCxnSpPr>
        <p:spPr>
          <a:xfrm rot="16200000" flipH="1">
            <a:off x="4128436" y="4932078"/>
            <a:ext cx="1110982" cy="873425"/>
          </a:xfrm>
          <a:prstGeom prst="curvedConnector3">
            <a:avLst>
              <a:gd name="adj1" fmla="val 100481"/>
            </a:avLst>
          </a:prstGeom>
          <a:ln>
            <a:tailEnd type="triangle"/>
          </a:ln>
        </p:spPr>
        <p:style>
          <a:lnRef idx="1">
            <a:schemeClr val="dk1"/>
          </a:lnRef>
          <a:fillRef idx="0">
            <a:schemeClr val="dk1"/>
          </a:fillRef>
          <a:effectRef idx="0">
            <a:schemeClr val="dk1"/>
          </a:effectRef>
          <a:fontRef idx="minor">
            <a:schemeClr val="tx1"/>
          </a:fontRef>
        </p:style>
      </p:cxnSp>
      <p:cxnSp>
        <p:nvCxnSpPr>
          <p:cNvPr id="35" name="コネクタ: 曲線 34">
            <a:extLst>
              <a:ext uri="{FF2B5EF4-FFF2-40B4-BE49-F238E27FC236}">
                <a16:creationId xmlns:a16="http://schemas.microsoft.com/office/drawing/2014/main" id="{67F4C2D0-AF64-4ADE-906D-FBB94D5AA7F6}"/>
              </a:ext>
            </a:extLst>
          </p:cNvPr>
          <p:cNvCxnSpPr>
            <a:cxnSpLocks/>
          </p:cNvCxnSpPr>
          <p:nvPr/>
        </p:nvCxnSpPr>
        <p:spPr>
          <a:xfrm rot="16200000" flipH="1">
            <a:off x="3541059" y="4145110"/>
            <a:ext cx="838068" cy="574248"/>
          </a:xfrm>
          <a:prstGeom prst="curvedConnector3">
            <a:avLst>
              <a:gd name="adj1" fmla="val 1507"/>
            </a:avLst>
          </a:prstGeom>
        </p:spPr>
        <p:style>
          <a:lnRef idx="1">
            <a:schemeClr val="dk1"/>
          </a:lnRef>
          <a:fillRef idx="0">
            <a:schemeClr val="dk1"/>
          </a:fillRef>
          <a:effectRef idx="0">
            <a:schemeClr val="dk1"/>
          </a:effectRef>
          <a:fontRef idx="minor">
            <a:schemeClr val="tx1"/>
          </a:fontRef>
        </p:style>
      </p:cxnSp>
      <p:sp>
        <p:nvSpPr>
          <p:cNvPr id="40" name="正方形/長方形 39">
            <a:extLst>
              <a:ext uri="{FF2B5EF4-FFF2-40B4-BE49-F238E27FC236}">
                <a16:creationId xmlns:a16="http://schemas.microsoft.com/office/drawing/2014/main" id="{3DA7A544-2F62-4149-8B2C-0C4773722FEB}"/>
              </a:ext>
            </a:extLst>
          </p:cNvPr>
          <p:cNvSpPr/>
          <p:nvPr/>
        </p:nvSpPr>
        <p:spPr>
          <a:xfrm>
            <a:off x="7510027" y="2364938"/>
            <a:ext cx="1205081" cy="1330598"/>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1" name="正方形/長方形 40">
            <a:extLst>
              <a:ext uri="{FF2B5EF4-FFF2-40B4-BE49-F238E27FC236}">
                <a16:creationId xmlns:a16="http://schemas.microsoft.com/office/drawing/2014/main" id="{54BAB02F-8AA2-42CE-A347-16CC43FD3DE6}"/>
              </a:ext>
            </a:extLst>
          </p:cNvPr>
          <p:cNvSpPr/>
          <p:nvPr/>
        </p:nvSpPr>
        <p:spPr>
          <a:xfrm>
            <a:off x="7474703" y="4355900"/>
            <a:ext cx="1205082" cy="1952898"/>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422931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A76B3-D03C-4451-8EB4-18D3076077B3}"/>
              </a:ext>
            </a:extLst>
          </p:cNvPr>
          <p:cNvSpPr>
            <a:spLocks noGrp="1"/>
          </p:cNvSpPr>
          <p:nvPr>
            <p:ph type="title"/>
          </p:nvPr>
        </p:nvSpPr>
        <p:spPr/>
        <p:txBody>
          <a:bodyPr rtlCol="0"/>
          <a:lstStyle/>
          <a:p>
            <a:pPr rtl="0"/>
            <a:r>
              <a:rPr lang="ja-JP" altLang="en-US" noProof="1"/>
              <a:t>グラフ畳み込み</a:t>
            </a:r>
          </a:p>
        </p:txBody>
      </p:sp>
      <p:sp>
        <p:nvSpPr>
          <p:cNvPr id="5" name="スライド番号プレースホルダー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fld id="{058DB212-BFA2-403F-85EF-DFD3FF6D973A}" type="slidenum">
              <a:rPr kumimoji="0" lang="en-US" altLang="ja-JP" sz="900" b="0" i="0" u="none" strike="noStrike" kern="1200" cap="none" spc="0" normalizeH="0" baseline="0" noProof="1" smtClean="0">
                <a:ln>
                  <a:noFill/>
                </a:ln>
                <a:solidFill>
                  <a:prstClr val="white"/>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ja-JP" altLang="en-US" sz="900" b="0" i="0" u="none" strike="noStrike" kern="1200" cap="none" spc="0" normalizeH="0" baseline="0" noProof="1">
              <a:ln>
                <a:noFill/>
              </a:ln>
              <a:solidFill>
                <a:prstClr val="white"/>
              </a:solidFill>
              <a:effectLst/>
              <a:uLnTx/>
              <a:uFillTx/>
              <a:latin typeface="Meiryo UI" panose="020B0604030504040204" pitchFamily="50" charset="-128"/>
              <a:ea typeface="Meiryo UI" panose="020B0604030504040204" pitchFamily="50" charset="-128"/>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D88BCB7-0480-41DF-B00B-3B38E5F54B60}"/>
                  </a:ext>
                </a:extLst>
              </p:cNvPr>
              <p:cNvSpPr txBox="1"/>
              <p:nvPr/>
            </p:nvSpPr>
            <p:spPr>
              <a:xfrm>
                <a:off x="3224915" y="1525875"/>
                <a:ext cx="4658498" cy="9889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h</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𝑙</m:t>
                          </m:r>
                          <m:r>
                            <a:rPr kumimoji="1" lang="en-US" altLang="ja-JP" sz="2400" b="0" i="1" smtClean="0">
                              <a:latin typeface="Cambria Math" panose="02040503050406030204" pitchFamily="18" charset="0"/>
                            </a:rPr>
                            <m:t>+1</m:t>
                          </m:r>
                        </m:sup>
                      </m:sSubSup>
                      <m:r>
                        <a:rPr kumimoji="1" lang="en-US" altLang="ja-JP" sz="2400" i="1" smtClean="0">
                          <a:latin typeface="Cambria Math" panose="02040503050406030204" pitchFamily="18" charset="0"/>
                          <a:ea typeface="Cambria Math" panose="02040503050406030204" pitchFamily="18" charset="0"/>
                        </a:rPr>
                        <m:t>=</m:t>
                      </m:r>
                      <m:r>
                        <a:rPr kumimoji="1" lang="ja-JP" altLang="en-US" sz="2400" i="1" smtClean="0">
                          <a:latin typeface="Cambria Math" panose="02040503050406030204" pitchFamily="18" charset="0"/>
                          <a:ea typeface="Cambria Math" panose="02040503050406030204" pitchFamily="18" charset="0"/>
                        </a:rPr>
                        <m:t>𝜎</m:t>
                      </m:r>
                      <m:r>
                        <a:rPr kumimoji="1" lang="en-US" altLang="ja-JP" sz="2400" b="0" i="1" smtClean="0">
                          <a:latin typeface="Cambria Math" panose="02040503050406030204" pitchFamily="18" charset="0"/>
                          <a:ea typeface="Cambria Math" panose="02040503050406030204" pitchFamily="18" charset="0"/>
                        </a:rPr>
                        <m:t>(</m:t>
                      </m:r>
                      <m:nary>
                        <m:naryPr>
                          <m:chr m:val="∑"/>
                          <m:supHide m:val="on"/>
                          <m:ctrlPr>
                            <a:rPr kumimoji="1" lang="en-US" altLang="ja-JP" sz="2400" b="0" i="1" smtClean="0">
                              <a:latin typeface="Cambria Math" panose="02040503050406030204" pitchFamily="18" charset="0"/>
                              <a:ea typeface="Cambria Math" panose="02040503050406030204" pitchFamily="18" charset="0"/>
                            </a:rPr>
                          </m:ctrlPr>
                        </m:naryPr>
                        <m:sub>
                          <m:r>
                            <m:rPr>
                              <m:brk m:alnAt="7"/>
                            </m:rPr>
                            <a:rPr kumimoji="1" lang="en-US" altLang="ja-JP" sz="2400" b="0" i="1" smtClean="0">
                              <a:latin typeface="Cambria Math" panose="02040503050406030204" pitchFamily="18" charset="0"/>
                              <a:ea typeface="Cambria Math" panose="02040503050406030204" pitchFamily="18" charset="0"/>
                            </a:rPr>
                            <m:t>𝑟</m:t>
                          </m:r>
                          <m:r>
                            <a:rPr kumimoji="1" lang="en-US" altLang="ja-JP" sz="2400" b="0" i="1" smtClean="0">
                              <a:latin typeface="Cambria Math" panose="02040503050406030204" pitchFamily="18" charset="0"/>
                              <a:ea typeface="Cambria Math" panose="02040503050406030204" pitchFamily="18" charset="0"/>
                            </a:rPr>
                            <m:t>∈</m:t>
                          </m:r>
                          <m:r>
                            <m:rPr>
                              <m:brk m:alnAt="7"/>
                            </m:rPr>
                            <a:rPr kumimoji="1" lang="en-US" altLang="ja-JP" sz="2400" b="1" i="1" smtClean="0">
                              <a:latin typeface="Cambria Math" panose="02040503050406030204" pitchFamily="18" charset="0"/>
                              <a:ea typeface="Cambria Math" panose="02040503050406030204" pitchFamily="18" charset="0"/>
                            </a:rPr>
                            <m:t>𝑹</m:t>
                          </m:r>
                        </m:sub>
                        <m:sup/>
                        <m:e>
                          <m:nary>
                            <m:naryPr>
                              <m:chr m:val="∑"/>
                              <m:supHide m:val="on"/>
                              <m:ctrlPr>
                                <a:rPr kumimoji="1" lang="en-US" altLang="ja-JP" sz="2400" b="0" i="1" smtClean="0">
                                  <a:latin typeface="Cambria Math" panose="02040503050406030204" pitchFamily="18" charset="0"/>
                                  <a:ea typeface="Cambria Math" panose="02040503050406030204" pitchFamily="18" charset="0"/>
                                </a:rPr>
                              </m:ctrlPr>
                            </m:naryPr>
                            <m:sub>
                              <m:r>
                                <m:rPr>
                                  <m:brk m:alnAt="7"/>
                                </m:rPr>
                                <a:rPr kumimoji="1" lang="en-US" altLang="ja-JP" sz="2400" b="0" i="1" smtClean="0">
                                  <a:latin typeface="Cambria Math" panose="02040503050406030204" pitchFamily="18" charset="0"/>
                                  <a:ea typeface="Cambria Math" panose="02040503050406030204" pitchFamily="18" charset="0"/>
                                </a:rPr>
                                <m:t>𝑗</m:t>
                              </m:r>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𝑁</m:t>
                                  </m:r>
                                </m:e>
                                <m:sub>
                                  <m:r>
                                    <a:rPr kumimoji="1" lang="en-US" altLang="ja-JP" sz="2400" b="0" i="1" smtClean="0">
                                      <a:latin typeface="Cambria Math" panose="02040503050406030204" pitchFamily="18" charset="0"/>
                                      <a:ea typeface="Cambria Math" panose="02040503050406030204" pitchFamily="18" charset="0"/>
                                    </a:rPr>
                                    <m:t>𝑖</m:t>
                                  </m:r>
                                </m:sub>
                                <m:sup>
                                  <m:r>
                                    <a:rPr kumimoji="1" lang="en-US" altLang="ja-JP" sz="2400" b="0" i="1" smtClean="0">
                                      <a:latin typeface="Cambria Math" panose="02040503050406030204" pitchFamily="18" charset="0"/>
                                      <a:ea typeface="Cambria Math" panose="02040503050406030204" pitchFamily="18" charset="0"/>
                                    </a:rPr>
                                    <m:t>𝑟</m:t>
                                  </m:r>
                                </m:sup>
                              </m:sSubSup>
                            </m:sub>
                            <m:sup/>
                            <m:e>
                              <m:f>
                                <m:fPr>
                                  <m:ctrlPr>
                                    <a:rPr kumimoji="1" lang="en-US" altLang="ja-JP" sz="2400" b="0" i="1" smtClean="0">
                                      <a:latin typeface="Cambria Math" panose="02040503050406030204" pitchFamily="18" charset="0"/>
                                      <a:ea typeface="Cambria Math" panose="02040503050406030204" pitchFamily="18" charset="0"/>
                                    </a:rPr>
                                  </m:ctrlPr>
                                </m:fPr>
                                <m:num>
                                  <m:r>
                                    <a:rPr kumimoji="1" lang="en-US" altLang="ja-JP" sz="2400" b="0" i="1" smtClean="0">
                                      <a:latin typeface="Cambria Math" panose="02040503050406030204" pitchFamily="18" charset="0"/>
                                      <a:ea typeface="Cambria Math" panose="02040503050406030204" pitchFamily="18" charset="0"/>
                                    </a:rPr>
                                    <m:t>1</m:t>
                                  </m:r>
                                </m:num>
                                <m:den>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𝑐</m:t>
                                      </m:r>
                                    </m:e>
                                    <m:sub>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𝑟</m:t>
                                      </m:r>
                                    </m:sub>
                                  </m:sSub>
                                </m:den>
                              </m:f>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𝑊</m:t>
                                  </m:r>
                                </m:e>
                                <m:sub>
                                  <m:r>
                                    <a:rPr kumimoji="1" lang="en-US" altLang="ja-JP" sz="2400" b="0" i="1" smtClean="0">
                                      <a:latin typeface="Cambria Math" panose="02040503050406030204" pitchFamily="18" charset="0"/>
                                      <a:ea typeface="Cambria Math" panose="02040503050406030204" pitchFamily="18" charset="0"/>
                                    </a:rPr>
                                    <m:t>𝑟</m:t>
                                  </m:r>
                                </m:sub>
                                <m:sup>
                                  <m:r>
                                    <a:rPr kumimoji="1" lang="en-US" altLang="ja-JP" sz="2400" b="0" i="1" smtClean="0">
                                      <a:latin typeface="Cambria Math" panose="02040503050406030204" pitchFamily="18" charset="0"/>
                                      <a:ea typeface="Cambria Math" panose="02040503050406030204" pitchFamily="18" charset="0"/>
                                    </a:rPr>
                                    <m:t>𝑙</m:t>
                                  </m:r>
                                </m:sup>
                              </m:sSubSup>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h</m:t>
                                  </m:r>
                                </m:e>
                                <m:sub>
                                  <m:r>
                                    <a:rPr kumimoji="1" lang="en-US" altLang="ja-JP" sz="2400" b="0" i="1" smtClean="0">
                                      <a:latin typeface="Cambria Math" panose="02040503050406030204" pitchFamily="18" charset="0"/>
                                      <a:ea typeface="Cambria Math" panose="02040503050406030204" pitchFamily="18" charset="0"/>
                                    </a:rPr>
                                    <m:t>𝑗</m:t>
                                  </m:r>
                                </m:sub>
                                <m:sup>
                                  <m:r>
                                    <a:rPr kumimoji="1" lang="en-US" altLang="ja-JP" sz="2400" b="0" i="1" smtClean="0">
                                      <a:latin typeface="Cambria Math" panose="02040503050406030204" pitchFamily="18" charset="0"/>
                                      <a:ea typeface="Cambria Math" panose="02040503050406030204" pitchFamily="18" charset="0"/>
                                    </a:rPr>
                                    <m:t>𝑙</m:t>
                                  </m:r>
                                </m:sup>
                              </m:sSubSup>
                            </m:e>
                          </m:nary>
                        </m:e>
                      </m:nary>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𝑊</m:t>
                          </m:r>
                        </m:e>
                        <m:sub>
                          <m:r>
                            <a:rPr kumimoji="1" lang="en-US" altLang="ja-JP" sz="2400" b="0" i="1" smtClean="0">
                              <a:latin typeface="Cambria Math" panose="02040503050406030204" pitchFamily="18" charset="0"/>
                              <a:ea typeface="Cambria Math" panose="02040503050406030204" pitchFamily="18" charset="0"/>
                            </a:rPr>
                            <m:t>0</m:t>
                          </m:r>
                        </m:sub>
                        <m:sup>
                          <m:r>
                            <a:rPr kumimoji="1" lang="en-US" altLang="ja-JP" sz="2400" b="0" i="1" smtClean="0">
                              <a:latin typeface="Cambria Math" panose="02040503050406030204" pitchFamily="18" charset="0"/>
                              <a:ea typeface="Cambria Math" panose="02040503050406030204" pitchFamily="18" charset="0"/>
                            </a:rPr>
                            <m:t>𝑙</m:t>
                          </m:r>
                        </m:sup>
                      </m:sSubSup>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h</m:t>
                          </m:r>
                        </m:e>
                        <m:sub>
                          <m:r>
                            <a:rPr kumimoji="1" lang="en-US" altLang="ja-JP" sz="2400" b="0" i="1" smtClean="0">
                              <a:latin typeface="Cambria Math" panose="02040503050406030204" pitchFamily="18" charset="0"/>
                              <a:ea typeface="Cambria Math" panose="02040503050406030204" pitchFamily="18" charset="0"/>
                            </a:rPr>
                            <m:t>𝑖</m:t>
                          </m:r>
                        </m:sub>
                        <m:sup>
                          <m:r>
                            <a:rPr kumimoji="1" lang="en-US" altLang="ja-JP" sz="2400" b="0" i="1" smtClean="0">
                              <a:latin typeface="Cambria Math" panose="02040503050406030204" pitchFamily="18" charset="0"/>
                              <a:ea typeface="Cambria Math" panose="02040503050406030204" pitchFamily="18" charset="0"/>
                            </a:rPr>
                            <m:t>𝑙</m:t>
                          </m:r>
                        </m:sup>
                      </m:sSubSup>
                      <m:r>
                        <a:rPr kumimoji="1" lang="en-US" altLang="ja-JP" sz="2400"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6D88BCB7-0480-41DF-B00B-3B38E5F54B60}"/>
                  </a:ext>
                </a:extLst>
              </p:cNvPr>
              <p:cNvSpPr txBox="1">
                <a:spLocks noRot="1" noChangeAspect="1" noMove="1" noResize="1" noEditPoints="1" noAdjustHandles="1" noChangeArrowheads="1" noChangeShapeType="1" noTextEdit="1"/>
              </p:cNvSpPr>
              <p:nvPr/>
            </p:nvSpPr>
            <p:spPr>
              <a:xfrm>
                <a:off x="3224915" y="1525875"/>
                <a:ext cx="4658498" cy="988989"/>
              </a:xfrm>
              <a:prstGeom prst="rect">
                <a:avLst/>
              </a:prstGeom>
              <a:blipFill>
                <a:blip r:embed="rId3"/>
                <a:stretch>
                  <a:fillRect/>
                </a:stretch>
              </a:blipFill>
            </p:spPr>
            <p:txBody>
              <a:bodyPr/>
              <a:lstStyle/>
              <a:p>
                <a:r>
                  <a:rPr lang="ja-JP" altLang="en-US">
                    <a:noFill/>
                  </a:rPr>
                  <a:t> </a:t>
                </a:r>
              </a:p>
            </p:txBody>
          </p:sp>
        </mc:Fallback>
      </mc:AlternateContent>
      <p:sp>
        <p:nvSpPr>
          <p:cNvPr id="8" name="直方体 7">
            <a:extLst>
              <a:ext uri="{FF2B5EF4-FFF2-40B4-BE49-F238E27FC236}">
                <a16:creationId xmlns:a16="http://schemas.microsoft.com/office/drawing/2014/main" id="{DB8AA65A-E044-4811-814E-36C3673970B4}"/>
              </a:ext>
            </a:extLst>
          </p:cNvPr>
          <p:cNvSpPr/>
          <p:nvPr/>
        </p:nvSpPr>
        <p:spPr>
          <a:xfrm>
            <a:off x="1996749" y="2870144"/>
            <a:ext cx="2656703" cy="1216152"/>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A3A05078-BA43-4DF8-BEC7-8354A1D7198E}"/>
                  </a:ext>
                </a:extLst>
              </p:cNvPr>
              <p:cNvSpPr/>
              <p:nvPr/>
            </p:nvSpPr>
            <p:spPr>
              <a:xfrm>
                <a:off x="2179375" y="3321662"/>
                <a:ext cx="630195" cy="631673"/>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A3A05078-BA43-4DF8-BEC7-8354A1D7198E}"/>
                  </a:ext>
                </a:extLst>
              </p:cNvPr>
              <p:cNvSpPr>
                <a:spLocks noRot="1" noChangeAspect="1" noMove="1" noResize="1" noEditPoints="1" noAdjustHandles="1" noChangeArrowheads="1" noChangeShapeType="1" noTextEdit="1"/>
              </p:cNvSpPr>
              <p:nvPr/>
            </p:nvSpPr>
            <p:spPr>
              <a:xfrm>
                <a:off x="2179375" y="3321662"/>
                <a:ext cx="630195" cy="631673"/>
              </a:xfrm>
              <a:prstGeom prst="ellipse">
                <a:avLst/>
              </a:prstGeom>
              <a:blipFill>
                <a:blip r:embed="rId4"/>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0CC6E7A1-D347-4639-B126-BCCA428A19C0}"/>
                  </a:ext>
                </a:extLst>
              </p:cNvPr>
              <p:cNvSpPr/>
              <p:nvPr/>
            </p:nvSpPr>
            <p:spPr>
              <a:xfrm>
                <a:off x="3740446" y="3315484"/>
                <a:ext cx="630195" cy="631673"/>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0CC6E7A1-D347-4639-B126-BCCA428A19C0}"/>
                  </a:ext>
                </a:extLst>
              </p:cNvPr>
              <p:cNvSpPr>
                <a:spLocks noRot="1" noChangeAspect="1" noMove="1" noResize="1" noEditPoints="1" noAdjustHandles="1" noChangeArrowheads="1" noChangeShapeType="1" noTextEdit="1"/>
              </p:cNvSpPr>
              <p:nvPr/>
            </p:nvSpPr>
            <p:spPr>
              <a:xfrm>
                <a:off x="3740446" y="3315484"/>
                <a:ext cx="630195" cy="631673"/>
              </a:xfrm>
              <a:prstGeom prst="ellipse">
                <a:avLst/>
              </a:prstGeom>
              <a:blipFill>
                <a:blip r:embed="rId5"/>
                <a:stretch>
                  <a:fillRect l="-1905"/>
                </a:stretch>
              </a:blipFill>
              <a:ln/>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99FA3E33-AB90-4662-B1A3-ECFA119F7E33}"/>
              </a:ext>
            </a:extLst>
          </p:cNvPr>
          <p:cNvCxnSpPr>
            <a:cxnSpLocks/>
            <a:stCxn id="9" idx="6"/>
            <a:endCxn id="10" idx="2"/>
          </p:cNvCxnSpPr>
          <p:nvPr/>
        </p:nvCxnSpPr>
        <p:spPr>
          <a:xfrm flipV="1">
            <a:off x="2809570" y="3631321"/>
            <a:ext cx="930876" cy="6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67318891-DA3E-4ABA-BF46-93D0E0FE6724}"/>
              </a:ext>
            </a:extLst>
          </p:cNvPr>
          <p:cNvSpPr txBox="1"/>
          <p:nvPr/>
        </p:nvSpPr>
        <p:spPr>
          <a:xfrm>
            <a:off x="2942770" y="3001691"/>
            <a:ext cx="1029729" cy="369332"/>
          </a:xfrm>
          <a:prstGeom prst="rect">
            <a:avLst/>
          </a:prstGeom>
          <a:noFill/>
        </p:spPr>
        <p:txBody>
          <a:bodyPr wrap="square" rtlCol="0">
            <a:spAutoFit/>
          </a:bodyPr>
          <a:lstStyle/>
          <a:p>
            <a:r>
              <a:rPr kumimoji="1" lang="en-US" altLang="ja-JP" b="1" dirty="0"/>
              <a:t>ℓ</a:t>
            </a:r>
            <a:r>
              <a:rPr kumimoji="1" lang="ja-JP" altLang="en-US" b="1" dirty="0"/>
              <a:t>層目</a:t>
            </a:r>
          </a:p>
        </p:txBody>
      </p:sp>
      <p:sp>
        <p:nvSpPr>
          <p:cNvPr id="16" name="直方体 15">
            <a:extLst>
              <a:ext uri="{FF2B5EF4-FFF2-40B4-BE49-F238E27FC236}">
                <a16:creationId xmlns:a16="http://schemas.microsoft.com/office/drawing/2014/main" id="{3A5C8D9F-7A55-4ACA-9769-5C0702635BD2}"/>
              </a:ext>
            </a:extLst>
          </p:cNvPr>
          <p:cNvSpPr/>
          <p:nvPr/>
        </p:nvSpPr>
        <p:spPr>
          <a:xfrm>
            <a:off x="1481218" y="3897797"/>
            <a:ext cx="2656703" cy="1216152"/>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EA8D1257-42A0-4D82-96C0-90804012135E}"/>
                  </a:ext>
                </a:extLst>
              </p:cNvPr>
              <p:cNvSpPr/>
              <p:nvPr/>
            </p:nvSpPr>
            <p:spPr>
              <a:xfrm>
                <a:off x="1663844" y="4349315"/>
                <a:ext cx="630195" cy="631673"/>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EA8D1257-42A0-4D82-96C0-90804012135E}"/>
                  </a:ext>
                </a:extLst>
              </p:cNvPr>
              <p:cNvSpPr>
                <a:spLocks noRot="1" noChangeAspect="1" noMove="1" noResize="1" noEditPoints="1" noAdjustHandles="1" noChangeArrowheads="1" noChangeShapeType="1" noTextEdit="1"/>
              </p:cNvSpPr>
              <p:nvPr/>
            </p:nvSpPr>
            <p:spPr>
              <a:xfrm>
                <a:off x="1663844" y="4349315"/>
                <a:ext cx="630195" cy="631673"/>
              </a:xfrm>
              <a:prstGeom prst="ellipse">
                <a:avLst/>
              </a:prstGeom>
              <a:blipFill>
                <a:blip r:embed="rId6"/>
                <a:stretch>
                  <a:fillRect l="-952"/>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528232C8-16FC-4A72-B524-DA7D95E4CB7F}"/>
                  </a:ext>
                </a:extLst>
              </p:cNvPr>
              <p:cNvSpPr/>
              <p:nvPr/>
            </p:nvSpPr>
            <p:spPr>
              <a:xfrm>
                <a:off x="3224915" y="4343137"/>
                <a:ext cx="630195" cy="631673"/>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8" name="楕円 17">
                <a:extLst>
                  <a:ext uri="{FF2B5EF4-FFF2-40B4-BE49-F238E27FC236}">
                    <a16:creationId xmlns:a16="http://schemas.microsoft.com/office/drawing/2014/main" id="{528232C8-16FC-4A72-B524-DA7D95E4CB7F}"/>
                  </a:ext>
                </a:extLst>
              </p:cNvPr>
              <p:cNvSpPr>
                <a:spLocks noRot="1" noChangeAspect="1" noMove="1" noResize="1" noEditPoints="1" noAdjustHandles="1" noChangeArrowheads="1" noChangeShapeType="1" noTextEdit="1"/>
              </p:cNvSpPr>
              <p:nvPr/>
            </p:nvSpPr>
            <p:spPr>
              <a:xfrm>
                <a:off x="3224915" y="4343137"/>
                <a:ext cx="630195" cy="631673"/>
              </a:xfrm>
              <a:prstGeom prst="ellipse">
                <a:avLst/>
              </a:prstGeom>
              <a:blipFill>
                <a:blip r:embed="rId7"/>
                <a:stretch>
                  <a:fillRect l="-952"/>
                </a:stretch>
              </a:blipFill>
              <a:ln/>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45AD18E5-D5BE-4E22-BC35-883C98BEDF8D}"/>
              </a:ext>
            </a:extLst>
          </p:cNvPr>
          <p:cNvCxnSpPr>
            <a:cxnSpLocks/>
            <a:stCxn id="17" idx="6"/>
            <a:endCxn id="18" idx="2"/>
          </p:cNvCxnSpPr>
          <p:nvPr/>
        </p:nvCxnSpPr>
        <p:spPr>
          <a:xfrm flipV="1">
            <a:off x="2294039" y="4658974"/>
            <a:ext cx="930876" cy="6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004B9AFD-0D80-47FF-BEBE-9B3DF15B09B2}"/>
              </a:ext>
            </a:extLst>
          </p:cNvPr>
          <p:cNvSpPr txBox="1"/>
          <p:nvPr/>
        </p:nvSpPr>
        <p:spPr>
          <a:xfrm>
            <a:off x="2288587" y="4001790"/>
            <a:ext cx="1029729" cy="369332"/>
          </a:xfrm>
          <a:prstGeom prst="rect">
            <a:avLst/>
          </a:prstGeom>
          <a:noFill/>
        </p:spPr>
        <p:txBody>
          <a:bodyPr wrap="square" rtlCol="0">
            <a:spAutoFit/>
          </a:bodyPr>
          <a:lstStyle/>
          <a:p>
            <a:r>
              <a:rPr kumimoji="1" lang="en-US" altLang="ja-JP" b="1" dirty="0"/>
              <a:t>ℓ+1</a:t>
            </a:r>
            <a:r>
              <a:rPr kumimoji="1" lang="ja-JP" altLang="en-US" b="1" dirty="0"/>
              <a:t>層目</a:t>
            </a:r>
          </a:p>
        </p:txBody>
      </p:sp>
      <p:sp>
        <p:nvSpPr>
          <p:cNvPr id="21" name="直方体 20">
            <a:extLst>
              <a:ext uri="{FF2B5EF4-FFF2-40B4-BE49-F238E27FC236}">
                <a16:creationId xmlns:a16="http://schemas.microsoft.com/office/drawing/2014/main" id="{F33D1A62-3A77-4A67-8BDB-C7042C52B80B}"/>
              </a:ext>
            </a:extLst>
          </p:cNvPr>
          <p:cNvSpPr/>
          <p:nvPr/>
        </p:nvSpPr>
        <p:spPr>
          <a:xfrm>
            <a:off x="965687" y="4985447"/>
            <a:ext cx="2656703" cy="1216152"/>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1EE8F709-B76F-4532-A655-0381DA8C003D}"/>
                  </a:ext>
                </a:extLst>
              </p:cNvPr>
              <p:cNvSpPr/>
              <p:nvPr/>
            </p:nvSpPr>
            <p:spPr>
              <a:xfrm>
                <a:off x="1148313" y="5436965"/>
                <a:ext cx="630195" cy="631673"/>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1EE8F709-B76F-4532-A655-0381DA8C003D}"/>
                  </a:ext>
                </a:extLst>
              </p:cNvPr>
              <p:cNvSpPr>
                <a:spLocks noRot="1" noChangeAspect="1" noMove="1" noResize="1" noEditPoints="1" noAdjustHandles="1" noChangeArrowheads="1" noChangeShapeType="1" noTextEdit="1"/>
              </p:cNvSpPr>
              <p:nvPr/>
            </p:nvSpPr>
            <p:spPr>
              <a:xfrm>
                <a:off x="1148313" y="5436965"/>
                <a:ext cx="630195" cy="631673"/>
              </a:xfrm>
              <a:prstGeom prst="ellipse">
                <a:avLst/>
              </a:prstGeom>
              <a:blipFill>
                <a:blip r:embed="rId8"/>
                <a:stretch>
                  <a:fillRect l="-943"/>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0422B215-0022-47F7-B964-8EF444696897}"/>
                  </a:ext>
                </a:extLst>
              </p:cNvPr>
              <p:cNvSpPr/>
              <p:nvPr/>
            </p:nvSpPr>
            <p:spPr>
              <a:xfrm>
                <a:off x="2709384" y="5430787"/>
                <a:ext cx="630195" cy="631673"/>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+3</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0422B215-0022-47F7-B964-8EF444696897}"/>
                  </a:ext>
                </a:extLst>
              </p:cNvPr>
              <p:cNvSpPr>
                <a:spLocks noRot="1" noChangeAspect="1" noMove="1" noResize="1" noEditPoints="1" noAdjustHandles="1" noChangeArrowheads="1" noChangeShapeType="1" noTextEdit="1"/>
              </p:cNvSpPr>
              <p:nvPr/>
            </p:nvSpPr>
            <p:spPr>
              <a:xfrm>
                <a:off x="2709384" y="5430787"/>
                <a:ext cx="630195" cy="631673"/>
              </a:xfrm>
              <a:prstGeom prst="ellipse">
                <a:avLst/>
              </a:prstGeom>
              <a:blipFill>
                <a:blip r:embed="rId9"/>
                <a:stretch>
                  <a:fillRect l="-943"/>
                </a:stretch>
              </a:blipFill>
              <a:ln/>
            </p:spPr>
            <p:txBody>
              <a:bodyPr/>
              <a:lstStyle/>
              <a:p>
                <a:r>
                  <a:rPr lang="ja-JP" altLang="en-US">
                    <a:noFill/>
                  </a:rPr>
                  <a:t> </a:t>
                </a:r>
              </a:p>
            </p:txBody>
          </p:sp>
        </mc:Fallback>
      </mc:AlternateContent>
      <p:cxnSp>
        <p:nvCxnSpPr>
          <p:cNvPr id="24" name="直線矢印コネクタ 23">
            <a:extLst>
              <a:ext uri="{FF2B5EF4-FFF2-40B4-BE49-F238E27FC236}">
                <a16:creationId xmlns:a16="http://schemas.microsoft.com/office/drawing/2014/main" id="{0E59CCAE-2ABC-42B8-97E2-A6970F564261}"/>
              </a:ext>
            </a:extLst>
          </p:cNvPr>
          <p:cNvCxnSpPr>
            <a:cxnSpLocks/>
            <a:stCxn id="22" idx="6"/>
            <a:endCxn id="23" idx="2"/>
          </p:cNvCxnSpPr>
          <p:nvPr/>
        </p:nvCxnSpPr>
        <p:spPr>
          <a:xfrm flipV="1">
            <a:off x="1778508" y="5746624"/>
            <a:ext cx="930876" cy="6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2776B464-ACB1-4B75-A00D-E13F8A881C58}"/>
              </a:ext>
            </a:extLst>
          </p:cNvPr>
          <p:cNvSpPr txBox="1"/>
          <p:nvPr/>
        </p:nvSpPr>
        <p:spPr>
          <a:xfrm>
            <a:off x="1778508" y="5125814"/>
            <a:ext cx="1029729" cy="369332"/>
          </a:xfrm>
          <a:prstGeom prst="rect">
            <a:avLst/>
          </a:prstGeom>
          <a:noFill/>
        </p:spPr>
        <p:txBody>
          <a:bodyPr wrap="square" rtlCol="0">
            <a:spAutoFit/>
          </a:bodyPr>
          <a:lstStyle/>
          <a:p>
            <a:r>
              <a:rPr kumimoji="1" lang="en-US" altLang="ja-JP" b="1" dirty="0"/>
              <a:t>ℓ+2</a:t>
            </a:r>
            <a:r>
              <a:rPr kumimoji="1" lang="ja-JP" altLang="en-US" b="1" dirty="0"/>
              <a:t>層目</a:t>
            </a:r>
          </a:p>
        </p:txBody>
      </p:sp>
      <p:sp>
        <p:nvSpPr>
          <p:cNvPr id="26" name="矢印: 下 25">
            <a:extLst>
              <a:ext uri="{FF2B5EF4-FFF2-40B4-BE49-F238E27FC236}">
                <a16:creationId xmlns:a16="http://schemas.microsoft.com/office/drawing/2014/main" id="{1A7F8BEE-9773-4F61-8F52-D9E34C219391}"/>
              </a:ext>
            </a:extLst>
          </p:cNvPr>
          <p:cNvSpPr/>
          <p:nvPr/>
        </p:nvSpPr>
        <p:spPr>
          <a:xfrm rot="1649107">
            <a:off x="4449019" y="2961094"/>
            <a:ext cx="741290" cy="3647948"/>
          </a:xfrm>
          <a:prstGeom prst="downArrow">
            <a:avLst/>
          </a:prstGeom>
          <a:solidFill>
            <a:schemeClr val="lt1"/>
          </a:solidFill>
          <a:ln/>
          <a:effectLst>
            <a:outerShdw blurRad="50800" dist="38100" dir="5400000" algn="t" rotWithShape="0">
              <a:prstClr val="black">
                <a:alpha val="40000"/>
              </a:prstClr>
            </a:outerShdw>
          </a:effectLst>
          <a:scene3d>
            <a:camera prst="orthographicFront">
              <a:rot lat="1800000" lon="8100000" rev="0"/>
            </a:camera>
            <a:lightRig rig="threePt" dir="t"/>
          </a:scene3d>
          <a:sp3d prstMaterial="softEdge"/>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テキスト ボックス 26">
            <a:extLst>
              <a:ext uri="{FF2B5EF4-FFF2-40B4-BE49-F238E27FC236}">
                <a16:creationId xmlns:a16="http://schemas.microsoft.com/office/drawing/2014/main" id="{CC8C2D7B-91DF-4778-99FC-EFF299AB5AE4}"/>
              </a:ext>
            </a:extLst>
          </p:cNvPr>
          <p:cNvSpPr txBox="1"/>
          <p:nvPr/>
        </p:nvSpPr>
        <p:spPr>
          <a:xfrm>
            <a:off x="5230214" y="2887100"/>
            <a:ext cx="738517"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入力</a:t>
            </a:r>
          </a:p>
        </p:txBody>
      </p:sp>
      <p:sp>
        <p:nvSpPr>
          <p:cNvPr id="28" name="テキスト ボックス 27">
            <a:extLst>
              <a:ext uri="{FF2B5EF4-FFF2-40B4-BE49-F238E27FC236}">
                <a16:creationId xmlns:a16="http://schemas.microsoft.com/office/drawing/2014/main" id="{36755E6C-4205-4663-B6FC-E6F6C71231F8}"/>
              </a:ext>
            </a:extLst>
          </p:cNvPr>
          <p:cNvSpPr txBox="1"/>
          <p:nvPr/>
        </p:nvSpPr>
        <p:spPr>
          <a:xfrm>
            <a:off x="3686284" y="6240926"/>
            <a:ext cx="738517" cy="369332"/>
          </a:xfrm>
          <a:prstGeom prst="rect">
            <a:avLst/>
          </a:prstGeom>
          <a:noFill/>
        </p:spPr>
        <p:txBody>
          <a:bodyPr wrap="square" rtlCol="0">
            <a:spAutoFit/>
          </a:bodyPr>
          <a:lstStyle/>
          <a:p>
            <a:r>
              <a:rPr lang="ja-JP" altLang="en-US" dirty="0">
                <a:latin typeface="BIZ UDPゴシック" panose="020B0400000000000000" pitchFamily="50" charset="-128"/>
                <a:ea typeface="BIZ UDPゴシック" panose="020B0400000000000000" pitchFamily="50" charset="-128"/>
              </a:rPr>
              <a:t>出力</a:t>
            </a:r>
            <a:endParaRPr kumimoji="1" lang="ja-JP" altLang="en-US" dirty="0">
              <a:latin typeface="BIZ UDPゴシック" panose="020B0400000000000000" pitchFamily="50" charset="-128"/>
              <a:ea typeface="BIZ UDPゴシック" panose="020B0400000000000000" pitchFamily="50" charset="-128"/>
            </a:endParaRPr>
          </a:p>
        </p:txBody>
      </p:sp>
      <p:pic>
        <p:nvPicPr>
          <p:cNvPr id="13" name="図 12" descr="時計 が含まれている画像&#10;&#10;自動的に生成された説明">
            <a:extLst>
              <a:ext uri="{FF2B5EF4-FFF2-40B4-BE49-F238E27FC236}">
                <a16:creationId xmlns:a16="http://schemas.microsoft.com/office/drawing/2014/main" id="{2C89CA7F-7374-4647-B67F-0AB045EBCE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8296" y="2453721"/>
            <a:ext cx="3656167" cy="3922651"/>
          </a:xfrm>
          <a:prstGeom prst="rect">
            <a:avLst/>
          </a:prstGeom>
        </p:spPr>
      </p:pic>
      <p:sp>
        <p:nvSpPr>
          <p:cNvPr id="29" name="テキスト プレースホルダー 1">
            <a:extLst>
              <a:ext uri="{FF2B5EF4-FFF2-40B4-BE49-F238E27FC236}">
                <a16:creationId xmlns:a16="http://schemas.microsoft.com/office/drawing/2014/main" id="{1DCD27B7-D052-455C-AF8D-8896D0F83084}"/>
              </a:ext>
            </a:extLst>
          </p:cNvPr>
          <p:cNvSpPr>
            <a:spLocks noGrp="1"/>
          </p:cNvSpPr>
          <p:nvPr>
            <p:ph type="body" sz="quarter" idx="12"/>
          </p:nvPr>
        </p:nvSpPr>
        <p:spPr>
          <a:xfrm>
            <a:off x="4913453" y="924719"/>
            <a:ext cx="5040000" cy="360362"/>
          </a:xfrm>
        </p:spPr>
        <p:txBody>
          <a:bodyPr/>
          <a:lstStyle/>
          <a:p>
            <a:r>
              <a:rPr kumimoji="1" lang="en-US" altLang="ja-JP" dirty="0"/>
              <a:t>Graph Convolution</a:t>
            </a:r>
            <a:endParaRPr kumimoji="1" lang="ja-JP" altLang="en-US" dirty="0"/>
          </a:p>
        </p:txBody>
      </p:sp>
    </p:spTree>
    <p:extLst>
      <p:ext uri="{BB962C8B-B14F-4D97-AF65-F5344CB8AC3E}">
        <p14:creationId xmlns:p14="http://schemas.microsoft.com/office/powerpoint/2010/main" val="56711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A76B3-D03C-4451-8EB4-18D3076077B3}"/>
              </a:ext>
            </a:extLst>
          </p:cNvPr>
          <p:cNvSpPr>
            <a:spLocks noGrp="1"/>
          </p:cNvSpPr>
          <p:nvPr>
            <p:ph type="title"/>
          </p:nvPr>
        </p:nvSpPr>
        <p:spPr/>
        <p:txBody>
          <a:bodyPr rtlCol="0"/>
          <a:lstStyle/>
          <a:p>
            <a:pPr rtl="0"/>
            <a:r>
              <a:rPr lang="ja-JP" altLang="en-US" noProof="1"/>
              <a:t>ノード分類</a:t>
            </a:r>
          </a:p>
        </p:txBody>
      </p:sp>
      <p:sp>
        <p:nvSpPr>
          <p:cNvPr id="4" name="コンテンツ プレースホルダー 3">
            <a:extLst>
              <a:ext uri="{FF2B5EF4-FFF2-40B4-BE49-F238E27FC236}">
                <a16:creationId xmlns:a16="http://schemas.microsoft.com/office/drawing/2014/main" id="{5F0977C3-BD7D-4617-8DF1-56211456D512}"/>
              </a:ext>
            </a:extLst>
          </p:cNvPr>
          <p:cNvSpPr>
            <a:spLocks noGrp="1"/>
          </p:cNvSpPr>
          <p:nvPr>
            <p:ph sz="half" idx="1"/>
          </p:nvPr>
        </p:nvSpPr>
        <p:spPr>
          <a:xfrm>
            <a:off x="885534" y="3975478"/>
            <a:ext cx="5772380" cy="3888000"/>
          </a:xfrm>
        </p:spPr>
        <p:txBody>
          <a:bodyPr rtlCol="0"/>
          <a:lstStyle/>
          <a:p>
            <a:pPr rtl="0"/>
            <a:r>
              <a:rPr lang="ja-JP" altLang="en-US" noProof="1"/>
              <a:t>最終層に</a:t>
            </a:r>
            <a:r>
              <a:rPr lang="en-US" altLang="ja-JP" noProof="1"/>
              <a:t>SoftMax</a:t>
            </a:r>
            <a:r>
              <a:rPr lang="ja-JP" altLang="en-US" noProof="1"/>
              <a:t>関数を追加</a:t>
            </a:r>
            <a:endParaRPr lang="en-US" altLang="ja-JP" noProof="1"/>
          </a:p>
          <a:p>
            <a:pPr rtl="0"/>
            <a:endParaRPr lang="en-US" altLang="ja-JP" noProof="1"/>
          </a:p>
          <a:p>
            <a:pPr rtl="0"/>
            <a:r>
              <a:rPr lang="ja-JP" altLang="en-US" noProof="1"/>
              <a:t>出力を交差エントロピー誤差で評価する</a:t>
            </a:r>
          </a:p>
        </p:txBody>
      </p:sp>
      <p:sp>
        <p:nvSpPr>
          <p:cNvPr id="5" name="スライド番号プレースホルダー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fld id="{058DB212-BFA2-403F-85EF-DFD3FF6D973A}" type="slidenum">
              <a:rPr kumimoji="0" lang="en-US" altLang="ja-JP" sz="900" b="0" i="0" u="none" strike="noStrike" kern="1200" cap="none" spc="0" normalizeH="0" baseline="0" noProof="1" smtClean="0">
                <a:ln>
                  <a:noFill/>
                </a:ln>
                <a:solidFill>
                  <a:prstClr val="white"/>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ja-JP" altLang="en-US" sz="900" b="0" i="0" u="none" strike="noStrike" kern="1200" cap="none" spc="0" normalizeH="0" baseline="0" noProof="1">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 name="テキスト プレースホルダー 6">
            <a:extLst>
              <a:ext uri="{FF2B5EF4-FFF2-40B4-BE49-F238E27FC236}">
                <a16:creationId xmlns:a16="http://schemas.microsoft.com/office/drawing/2014/main" id="{65C7FC40-232A-4CAC-B7D0-40637E454434}"/>
              </a:ext>
            </a:extLst>
          </p:cNvPr>
          <p:cNvSpPr>
            <a:spLocks noGrp="1"/>
          </p:cNvSpPr>
          <p:nvPr>
            <p:ph type="body" sz="quarter" idx="12"/>
          </p:nvPr>
        </p:nvSpPr>
        <p:spPr>
          <a:xfrm>
            <a:off x="3687762" y="919557"/>
            <a:ext cx="5040000" cy="360362"/>
          </a:xfrm>
        </p:spPr>
        <p:txBody>
          <a:bodyPr/>
          <a:lstStyle/>
          <a:p>
            <a:r>
              <a:rPr lang="en-US" altLang="ja-JP" b="0" dirty="0"/>
              <a:t>Entity Classification</a:t>
            </a:r>
            <a:endParaRPr lang="ja-JP" altLang="en-US" b="0" dirty="0"/>
          </a:p>
        </p:txBody>
      </p:sp>
      <p:sp>
        <p:nvSpPr>
          <p:cNvPr id="10" name="直方体 9">
            <a:extLst>
              <a:ext uri="{FF2B5EF4-FFF2-40B4-BE49-F238E27FC236}">
                <a16:creationId xmlns:a16="http://schemas.microsoft.com/office/drawing/2014/main" id="{0752D19C-3CFA-4D7C-8BB3-5986665A698B}"/>
              </a:ext>
            </a:extLst>
          </p:cNvPr>
          <p:cNvSpPr/>
          <p:nvPr/>
        </p:nvSpPr>
        <p:spPr>
          <a:xfrm>
            <a:off x="7382865" y="2089021"/>
            <a:ext cx="2741801" cy="1127368"/>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C8CBC70D-0531-4900-A11E-0B8D5A189C75}"/>
                  </a:ext>
                </a:extLst>
              </p:cNvPr>
              <p:cNvSpPr/>
              <p:nvPr/>
            </p:nvSpPr>
            <p:spPr>
              <a:xfrm>
                <a:off x="7630403" y="2440736"/>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1" name="楕円 10">
                <a:extLst>
                  <a:ext uri="{FF2B5EF4-FFF2-40B4-BE49-F238E27FC236}">
                    <a16:creationId xmlns:a16="http://schemas.microsoft.com/office/drawing/2014/main" id="{C8CBC70D-0531-4900-A11E-0B8D5A189C75}"/>
                  </a:ext>
                </a:extLst>
              </p:cNvPr>
              <p:cNvSpPr>
                <a:spLocks noRot="1" noChangeAspect="1" noMove="1" noResize="1" noEditPoints="1" noAdjustHandles="1" noChangeArrowheads="1" noChangeShapeType="1" noTextEdit="1"/>
              </p:cNvSpPr>
              <p:nvPr/>
            </p:nvSpPr>
            <p:spPr>
              <a:xfrm>
                <a:off x="7630403" y="2440736"/>
                <a:ext cx="650381" cy="585559"/>
              </a:xfrm>
              <a:prstGeom prst="ellipse">
                <a:avLst/>
              </a:prstGeom>
              <a:blipFill>
                <a:blip r:embed="rId4"/>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楕円 11">
                <a:extLst>
                  <a:ext uri="{FF2B5EF4-FFF2-40B4-BE49-F238E27FC236}">
                    <a16:creationId xmlns:a16="http://schemas.microsoft.com/office/drawing/2014/main" id="{A9496791-595D-4266-8471-61ACE0BE9159}"/>
                  </a:ext>
                </a:extLst>
              </p:cNvPr>
              <p:cNvSpPr/>
              <p:nvPr/>
            </p:nvSpPr>
            <p:spPr>
              <a:xfrm>
                <a:off x="9191474" y="2434558"/>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2" name="楕円 11">
                <a:extLst>
                  <a:ext uri="{FF2B5EF4-FFF2-40B4-BE49-F238E27FC236}">
                    <a16:creationId xmlns:a16="http://schemas.microsoft.com/office/drawing/2014/main" id="{A9496791-595D-4266-8471-61ACE0BE9159}"/>
                  </a:ext>
                </a:extLst>
              </p:cNvPr>
              <p:cNvSpPr>
                <a:spLocks noRot="1" noChangeAspect="1" noMove="1" noResize="1" noEditPoints="1" noAdjustHandles="1" noChangeArrowheads="1" noChangeShapeType="1" noTextEdit="1"/>
              </p:cNvSpPr>
              <p:nvPr/>
            </p:nvSpPr>
            <p:spPr>
              <a:xfrm>
                <a:off x="9191474" y="2434558"/>
                <a:ext cx="650381" cy="585559"/>
              </a:xfrm>
              <a:prstGeom prst="ellipse">
                <a:avLst/>
              </a:prstGeom>
              <a:blipFill>
                <a:blip r:embed="rId5"/>
                <a:stretch>
                  <a:fillRect/>
                </a:stretch>
              </a:blipFill>
              <a:ln/>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2308AA41-E084-4976-AC48-85400517F9C0}"/>
              </a:ext>
            </a:extLst>
          </p:cNvPr>
          <p:cNvCxnSpPr>
            <a:cxnSpLocks/>
            <a:stCxn id="11" idx="6"/>
            <a:endCxn id="12" idx="2"/>
          </p:cNvCxnSpPr>
          <p:nvPr/>
        </p:nvCxnSpPr>
        <p:spPr>
          <a:xfrm flipV="1">
            <a:off x="8280784" y="2727338"/>
            <a:ext cx="910690" cy="6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3E45FEDD-1E63-4274-974E-F712C8801689}"/>
              </a:ext>
            </a:extLst>
          </p:cNvPr>
          <p:cNvSpPr txBox="1"/>
          <p:nvPr/>
        </p:nvSpPr>
        <p:spPr>
          <a:xfrm>
            <a:off x="8312812" y="2167639"/>
            <a:ext cx="10627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black"/>
                </a:solidFill>
                <a:effectLst/>
                <a:uLnTx/>
                <a:uFillTx/>
                <a:latin typeface="Gill Sans MT"/>
                <a:ea typeface="+mn-ea"/>
                <a:cs typeface="+mn-cs"/>
              </a:rPr>
              <a:t>ℓ</a:t>
            </a:r>
            <a:r>
              <a:rPr kumimoji="1" lang="ja-JP" altLang="en-US" sz="1800" b="1" i="0" u="none" strike="noStrike" kern="1200" cap="none" spc="0" normalizeH="0" baseline="0" noProof="0" dirty="0">
                <a:ln>
                  <a:noFill/>
                </a:ln>
                <a:solidFill>
                  <a:prstClr val="black"/>
                </a:solidFill>
                <a:effectLst/>
                <a:uLnTx/>
                <a:uFillTx/>
                <a:latin typeface="Gill Sans MT"/>
                <a:ea typeface="+mn-ea"/>
                <a:cs typeface="+mn-cs"/>
              </a:rPr>
              <a:t>層目</a:t>
            </a:r>
          </a:p>
        </p:txBody>
      </p:sp>
      <p:sp>
        <p:nvSpPr>
          <p:cNvPr id="15" name="直方体 14">
            <a:extLst>
              <a:ext uri="{FF2B5EF4-FFF2-40B4-BE49-F238E27FC236}">
                <a16:creationId xmlns:a16="http://schemas.microsoft.com/office/drawing/2014/main" id="{F5BA3546-3BDC-4C0F-9CD2-C0A438D2E74E}"/>
              </a:ext>
            </a:extLst>
          </p:cNvPr>
          <p:cNvSpPr/>
          <p:nvPr/>
        </p:nvSpPr>
        <p:spPr>
          <a:xfrm>
            <a:off x="7048396" y="2704503"/>
            <a:ext cx="2741801" cy="1127368"/>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EB87BB18-24F3-40DA-BA40-10376F4AA8CD}"/>
                  </a:ext>
                </a:extLst>
              </p:cNvPr>
              <p:cNvSpPr/>
              <p:nvPr/>
            </p:nvSpPr>
            <p:spPr>
              <a:xfrm>
                <a:off x="7312689" y="3080967"/>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6" name="楕円 15">
                <a:extLst>
                  <a:ext uri="{FF2B5EF4-FFF2-40B4-BE49-F238E27FC236}">
                    <a16:creationId xmlns:a16="http://schemas.microsoft.com/office/drawing/2014/main" id="{EB87BB18-24F3-40DA-BA40-10376F4AA8CD}"/>
                  </a:ext>
                </a:extLst>
              </p:cNvPr>
              <p:cNvSpPr>
                <a:spLocks noRot="1" noChangeAspect="1" noMove="1" noResize="1" noEditPoints="1" noAdjustHandles="1" noChangeArrowheads="1" noChangeShapeType="1" noTextEdit="1"/>
              </p:cNvSpPr>
              <p:nvPr/>
            </p:nvSpPr>
            <p:spPr>
              <a:xfrm>
                <a:off x="7312689" y="3080967"/>
                <a:ext cx="650381" cy="585559"/>
              </a:xfrm>
              <a:prstGeom prst="ellipse">
                <a:avLst/>
              </a:prstGeom>
              <a:blipFill>
                <a:blip r:embed="rId6"/>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400720FE-84BD-4E9F-9984-9D7A5AEA1DEE}"/>
                  </a:ext>
                </a:extLst>
              </p:cNvPr>
              <p:cNvSpPr/>
              <p:nvPr/>
            </p:nvSpPr>
            <p:spPr>
              <a:xfrm>
                <a:off x="8873760" y="3074789"/>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7" name="楕円 16">
                <a:extLst>
                  <a:ext uri="{FF2B5EF4-FFF2-40B4-BE49-F238E27FC236}">
                    <a16:creationId xmlns:a16="http://schemas.microsoft.com/office/drawing/2014/main" id="{400720FE-84BD-4E9F-9984-9D7A5AEA1DEE}"/>
                  </a:ext>
                </a:extLst>
              </p:cNvPr>
              <p:cNvSpPr>
                <a:spLocks noRot="1" noChangeAspect="1" noMove="1" noResize="1" noEditPoints="1" noAdjustHandles="1" noChangeArrowheads="1" noChangeShapeType="1" noTextEdit="1"/>
              </p:cNvSpPr>
              <p:nvPr/>
            </p:nvSpPr>
            <p:spPr>
              <a:xfrm>
                <a:off x="8873760" y="3074789"/>
                <a:ext cx="650381" cy="585559"/>
              </a:xfrm>
              <a:prstGeom prst="ellipse">
                <a:avLst/>
              </a:prstGeom>
              <a:blipFill>
                <a:blip r:embed="rId7"/>
                <a:stretch>
                  <a:fillRect/>
                </a:stretch>
              </a:blipFill>
              <a:ln/>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86092647-6C58-4137-8453-C9A48B73EBAC}"/>
              </a:ext>
            </a:extLst>
          </p:cNvPr>
          <p:cNvCxnSpPr>
            <a:cxnSpLocks/>
          </p:cNvCxnSpPr>
          <p:nvPr/>
        </p:nvCxnSpPr>
        <p:spPr>
          <a:xfrm flipV="1">
            <a:off x="7749435" y="3281615"/>
            <a:ext cx="960694" cy="1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D4737C22-B893-4D2D-96C4-C52659E3B64F}"/>
              </a:ext>
            </a:extLst>
          </p:cNvPr>
          <p:cNvSpPr txBox="1"/>
          <p:nvPr/>
        </p:nvSpPr>
        <p:spPr>
          <a:xfrm>
            <a:off x="7943982" y="2789208"/>
            <a:ext cx="10627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black"/>
                </a:solidFill>
                <a:effectLst/>
                <a:uLnTx/>
                <a:uFillTx/>
                <a:latin typeface="Gill Sans MT"/>
                <a:ea typeface="+mn-ea"/>
                <a:cs typeface="+mn-cs"/>
              </a:rPr>
              <a:t>ℓ+1</a:t>
            </a:r>
            <a:r>
              <a:rPr kumimoji="1" lang="ja-JP" altLang="en-US" sz="1800" b="1" i="0" u="none" strike="noStrike" kern="1200" cap="none" spc="0" normalizeH="0" baseline="0" noProof="0" dirty="0">
                <a:ln>
                  <a:noFill/>
                </a:ln>
                <a:solidFill>
                  <a:prstClr val="black"/>
                </a:solidFill>
                <a:effectLst/>
                <a:uLnTx/>
                <a:uFillTx/>
                <a:latin typeface="Gill Sans MT"/>
                <a:ea typeface="+mn-ea"/>
                <a:cs typeface="+mn-cs"/>
              </a:rPr>
              <a:t>層目</a:t>
            </a:r>
          </a:p>
        </p:txBody>
      </p:sp>
      <p:sp>
        <p:nvSpPr>
          <p:cNvPr id="20" name="直方体 19">
            <a:extLst>
              <a:ext uri="{FF2B5EF4-FFF2-40B4-BE49-F238E27FC236}">
                <a16:creationId xmlns:a16="http://schemas.microsoft.com/office/drawing/2014/main" id="{99BE78CB-1F6C-4405-836A-8493AD05E666}"/>
              </a:ext>
            </a:extLst>
          </p:cNvPr>
          <p:cNvSpPr/>
          <p:nvPr/>
        </p:nvSpPr>
        <p:spPr>
          <a:xfrm>
            <a:off x="6546865" y="3336176"/>
            <a:ext cx="2741801" cy="1127368"/>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561B0A0D-B47F-49D3-AC28-3EDE509C73BE}"/>
                  </a:ext>
                </a:extLst>
              </p:cNvPr>
              <p:cNvSpPr/>
              <p:nvPr/>
            </p:nvSpPr>
            <p:spPr>
              <a:xfrm>
                <a:off x="6768962" y="3688876"/>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21" name="楕円 20">
                <a:extLst>
                  <a:ext uri="{FF2B5EF4-FFF2-40B4-BE49-F238E27FC236}">
                    <a16:creationId xmlns:a16="http://schemas.microsoft.com/office/drawing/2014/main" id="{561B0A0D-B47F-49D3-AC28-3EDE509C73BE}"/>
                  </a:ext>
                </a:extLst>
              </p:cNvPr>
              <p:cNvSpPr>
                <a:spLocks noRot="1" noChangeAspect="1" noMove="1" noResize="1" noEditPoints="1" noAdjustHandles="1" noChangeArrowheads="1" noChangeShapeType="1" noTextEdit="1"/>
              </p:cNvSpPr>
              <p:nvPr/>
            </p:nvSpPr>
            <p:spPr>
              <a:xfrm>
                <a:off x="6768962" y="3688876"/>
                <a:ext cx="650381" cy="585559"/>
              </a:xfrm>
              <a:prstGeom prst="ellipse">
                <a:avLst/>
              </a:prstGeom>
              <a:blipFill>
                <a:blip r:embed="rId8"/>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B02B3E32-A74E-40ED-A16F-8A1F03DBFED8}"/>
                  </a:ext>
                </a:extLst>
              </p:cNvPr>
              <p:cNvSpPr/>
              <p:nvPr/>
            </p:nvSpPr>
            <p:spPr>
              <a:xfrm>
                <a:off x="8330033" y="3682698"/>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22" name="楕円 21">
                <a:extLst>
                  <a:ext uri="{FF2B5EF4-FFF2-40B4-BE49-F238E27FC236}">
                    <a16:creationId xmlns:a16="http://schemas.microsoft.com/office/drawing/2014/main" id="{B02B3E32-A74E-40ED-A16F-8A1F03DBFED8}"/>
                  </a:ext>
                </a:extLst>
              </p:cNvPr>
              <p:cNvSpPr>
                <a:spLocks noRot="1" noChangeAspect="1" noMove="1" noResize="1" noEditPoints="1" noAdjustHandles="1" noChangeArrowheads="1" noChangeShapeType="1" noTextEdit="1"/>
              </p:cNvSpPr>
              <p:nvPr/>
            </p:nvSpPr>
            <p:spPr>
              <a:xfrm>
                <a:off x="8330033" y="3682698"/>
                <a:ext cx="650381" cy="585559"/>
              </a:xfrm>
              <a:prstGeom prst="ellipse">
                <a:avLst/>
              </a:prstGeom>
              <a:blipFill>
                <a:blip r:embed="rId9"/>
                <a:stretch>
                  <a:fillRect/>
                </a:stretch>
              </a:blipFill>
              <a:ln/>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E9E5CFFD-82E6-4D59-BF94-8CE046084479}"/>
              </a:ext>
            </a:extLst>
          </p:cNvPr>
          <p:cNvCxnSpPr>
            <a:cxnSpLocks/>
            <a:stCxn id="21" idx="6"/>
            <a:endCxn id="22" idx="2"/>
          </p:cNvCxnSpPr>
          <p:nvPr/>
        </p:nvCxnSpPr>
        <p:spPr>
          <a:xfrm flipV="1">
            <a:off x="7419343" y="3975478"/>
            <a:ext cx="910690" cy="6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C1758A66-5D3C-4C33-B411-B73340F9B57A}"/>
              </a:ext>
            </a:extLst>
          </p:cNvPr>
          <p:cNvSpPr txBox="1"/>
          <p:nvPr/>
        </p:nvSpPr>
        <p:spPr>
          <a:xfrm>
            <a:off x="7356584" y="3408187"/>
            <a:ext cx="10627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black"/>
                </a:solidFill>
                <a:effectLst/>
                <a:uLnTx/>
                <a:uFillTx/>
                <a:latin typeface="Gill Sans MT"/>
                <a:ea typeface="+mn-ea"/>
                <a:cs typeface="+mn-cs"/>
              </a:rPr>
              <a:t>ℓ+2</a:t>
            </a:r>
            <a:r>
              <a:rPr kumimoji="1" lang="ja-JP" altLang="en-US" sz="1800" b="1" i="0" u="none" strike="noStrike" kern="1200" cap="none" spc="0" normalizeH="0" baseline="0" noProof="0" dirty="0">
                <a:ln>
                  <a:noFill/>
                </a:ln>
                <a:solidFill>
                  <a:prstClr val="black"/>
                </a:solidFill>
                <a:effectLst/>
                <a:uLnTx/>
                <a:uFillTx/>
                <a:latin typeface="Gill Sans MT"/>
                <a:ea typeface="+mn-ea"/>
                <a:cs typeface="+mn-cs"/>
              </a:rPr>
              <a:t>層目</a:t>
            </a:r>
          </a:p>
        </p:txBody>
      </p:sp>
      <p:sp>
        <p:nvSpPr>
          <p:cNvPr id="25" name="矢印: 下 24">
            <a:extLst>
              <a:ext uri="{FF2B5EF4-FFF2-40B4-BE49-F238E27FC236}">
                <a16:creationId xmlns:a16="http://schemas.microsoft.com/office/drawing/2014/main" id="{D015DB38-917E-4B27-AEF8-2F791C4E6C78}"/>
              </a:ext>
            </a:extLst>
          </p:cNvPr>
          <p:cNvSpPr/>
          <p:nvPr/>
        </p:nvSpPr>
        <p:spPr>
          <a:xfrm rot="1649107">
            <a:off x="9729598" y="2203437"/>
            <a:ext cx="572764" cy="3355514"/>
          </a:xfrm>
          <a:prstGeom prst="downArrow">
            <a:avLst/>
          </a:prstGeom>
          <a:solidFill>
            <a:schemeClr val="lt1"/>
          </a:solidFill>
          <a:ln/>
          <a:effectLst>
            <a:outerShdw blurRad="50800" dist="38100" dir="5400000" algn="t" rotWithShape="0">
              <a:prstClr val="black">
                <a:alpha val="40000"/>
              </a:prstClr>
            </a:outerShdw>
          </a:effectLst>
          <a:scene3d>
            <a:camera prst="orthographicFront">
              <a:rot lat="1800000" lon="8100000" rev="0"/>
            </a:camera>
            <a:lightRig rig="threePt" dir="t"/>
          </a:scene3d>
          <a:sp3d prstMaterial="softEdge"/>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6" name="テキスト ボックス 25">
            <a:extLst>
              <a:ext uri="{FF2B5EF4-FFF2-40B4-BE49-F238E27FC236}">
                <a16:creationId xmlns:a16="http://schemas.microsoft.com/office/drawing/2014/main" id="{1D36ECA9-47B3-4AC7-9C92-B93BC746F503}"/>
              </a:ext>
            </a:extLst>
          </p:cNvPr>
          <p:cNvSpPr txBox="1"/>
          <p:nvPr/>
        </p:nvSpPr>
        <p:spPr>
          <a:xfrm>
            <a:off x="10433033" y="2108420"/>
            <a:ext cx="76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入力</a:t>
            </a:r>
          </a:p>
        </p:txBody>
      </p:sp>
      <p:sp>
        <p:nvSpPr>
          <p:cNvPr id="27" name="テキスト ボックス 26">
            <a:extLst>
              <a:ext uri="{FF2B5EF4-FFF2-40B4-BE49-F238E27FC236}">
                <a16:creationId xmlns:a16="http://schemas.microsoft.com/office/drawing/2014/main" id="{607BB69C-CD62-4D20-B6B9-BB0612950EDC}"/>
              </a:ext>
            </a:extLst>
          </p:cNvPr>
          <p:cNvSpPr txBox="1"/>
          <p:nvPr/>
        </p:nvSpPr>
        <p:spPr>
          <a:xfrm>
            <a:off x="8869860" y="5223114"/>
            <a:ext cx="76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出力</a:t>
            </a:r>
          </a:p>
        </p:txBody>
      </p:sp>
      <p:sp>
        <p:nvSpPr>
          <p:cNvPr id="30" name="直方体 29">
            <a:extLst>
              <a:ext uri="{FF2B5EF4-FFF2-40B4-BE49-F238E27FC236}">
                <a16:creationId xmlns:a16="http://schemas.microsoft.com/office/drawing/2014/main" id="{C0DF9B8C-F2FE-46D8-A862-6E336BF1BEA9}"/>
              </a:ext>
            </a:extLst>
          </p:cNvPr>
          <p:cNvSpPr/>
          <p:nvPr/>
        </p:nvSpPr>
        <p:spPr>
          <a:xfrm>
            <a:off x="6330018" y="4172654"/>
            <a:ext cx="2287492" cy="824887"/>
          </a:xfrm>
          <a:prstGeom prst="cube">
            <a:avLst>
              <a:gd name="adj" fmla="val 9084"/>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Gill Sans MT"/>
                <a:ea typeface="+mn-ea"/>
                <a:cs typeface="+mn-cs"/>
              </a:rPr>
              <a:t>SoftMax</a:t>
            </a:r>
            <a:r>
              <a:rPr kumimoji="1" lang="ja-JP" altLang="en-US" sz="1800" b="0" i="0" u="none" strike="noStrike" kern="1200" cap="none" spc="0" normalizeH="0" baseline="0" noProof="0" dirty="0">
                <a:ln>
                  <a:noFill/>
                </a:ln>
                <a:solidFill>
                  <a:prstClr val="white"/>
                </a:solidFill>
                <a:effectLst/>
                <a:uLnTx/>
                <a:uFillTx/>
                <a:latin typeface="Gill Sans MT"/>
                <a:ea typeface="+mn-ea"/>
                <a:cs typeface="+mn-cs"/>
              </a:rPr>
              <a:t>関数</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1D456F9-6C19-4F86-B27A-8472A44D6AB0}"/>
                  </a:ext>
                </a:extLst>
              </p:cNvPr>
              <p:cNvSpPr txBox="1"/>
              <p:nvPr/>
            </p:nvSpPr>
            <p:spPr>
              <a:xfrm>
                <a:off x="2845130" y="5141009"/>
                <a:ext cx="2252027" cy="67223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𝐿</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m:t>
                      </m:r>
                      <m:nary>
                        <m:naryPr>
                          <m:chr m:val="∑"/>
                          <m:supHide m:val="on"/>
                          <m:ctrlP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r>
                            <m:rPr>
                              <m:brk m:alnAt="7"/>
                            </m:rP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𝑖</m:t>
                          </m:r>
                          <m: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𝑌</m:t>
                          </m:r>
                        </m:sub>
                        <m:sup/>
                        <m:e>
                          <m:nary>
                            <m:naryPr>
                              <m:chr m:val="∑"/>
                              <m:supHide m:val="on"/>
                              <m:ctrlP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r>
                                <m:rPr>
                                  <m:brk m:alnAt="7"/>
                                </m:rP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𝑘</m:t>
                              </m:r>
                              <m: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sub>
                            <m:sup/>
                            <m:e>
                              <m:sSub>
                                <m:sSubPr>
                                  <m:ctrlP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𝑡</m:t>
                                  </m:r>
                                </m:e>
                                <m:sub>
                                  <m: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𝑖𝑘</m:t>
                                  </m:r>
                                </m:sub>
                              </m:sSub>
                              <m:func>
                                <m:funcPr>
                                  <m:ctrlP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uncPr>
                                <m:fName>
                                  <m:r>
                                    <m:rPr>
                                      <m:sty m:val="p"/>
                                    </m:rPr>
                                    <a:rPr kumimoji="1" lang="en-US" altLang="ja-JP" sz="18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ln</m:t>
                                  </m:r>
                                </m:fName>
                                <m:e>
                                  <m:sSubSup>
                                    <m:sSubSupPr>
                                      <m:ctrlP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𝑖𝑘</m:t>
                                      </m:r>
                                    </m:sub>
                                    <m:sup>
                                      <m:r>
                                        <a:rPr kumimoji="1" lang="en-US" altLang="ja-JP"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𝑙</m:t>
                                      </m:r>
                                    </m:sup>
                                  </m:sSubSup>
                                </m:e>
                              </m:func>
                            </m:e>
                          </m:nary>
                        </m:e>
                      </m:nary>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3" name="テキスト ボックス 32">
                <a:extLst>
                  <a:ext uri="{FF2B5EF4-FFF2-40B4-BE49-F238E27FC236}">
                    <a16:creationId xmlns:a16="http://schemas.microsoft.com/office/drawing/2014/main" id="{61D456F9-6C19-4F86-B27A-8472A44D6AB0}"/>
                  </a:ext>
                </a:extLst>
              </p:cNvPr>
              <p:cNvSpPr txBox="1">
                <a:spLocks noRot="1" noChangeAspect="1" noMove="1" noResize="1" noEditPoints="1" noAdjustHandles="1" noChangeArrowheads="1" noChangeShapeType="1" noTextEdit="1"/>
              </p:cNvSpPr>
              <p:nvPr/>
            </p:nvSpPr>
            <p:spPr>
              <a:xfrm>
                <a:off x="2845130" y="5141009"/>
                <a:ext cx="2252027" cy="672235"/>
              </a:xfrm>
              <a:prstGeom prst="rect">
                <a:avLst/>
              </a:prstGeom>
              <a:blipFill>
                <a:blip r:embed="rId10"/>
                <a:stretch>
                  <a:fillRect/>
                </a:stretch>
              </a:blipFill>
            </p:spPr>
            <p:txBody>
              <a:bodyPr/>
              <a:lstStyle/>
              <a:p>
                <a:r>
                  <a:rPr lang="ja-JP" altLang="en-US">
                    <a:noFill/>
                  </a:rPr>
                  <a:t> </a:t>
                </a:r>
              </a:p>
            </p:txBody>
          </p:sp>
        </mc:Fallback>
      </mc:AlternateContent>
      <p:pic>
        <p:nvPicPr>
          <p:cNvPr id="28" name="図 27" descr="グラフィカル ユーザー インターフェイス&#10;&#10;低い精度で自動的に生成された説明">
            <a:extLst>
              <a:ext uri="{FF2B5EF4-FFF2-40B4-BE49-F238E27FC236}">
                <a16:creationId xmlns:a16="http://schemas.microsoft.com/office/drawing/2014/main" id="{28A27C11-A21B-4223-B6B3-DEC6BD2FF5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67334" y="1436595"/>
            <a:ext cx="2567235" cy="2463265"/>
          </a:xfrm>
          <a:prstGeom prst="rect">
            <a:avLst/>
          </a:prstGeom>
        </p:spPr>
      </p:pic>
    </p:spTree>
    <p:extLst>
      <p:ext uri="{BB962C8B-B14F-4D97-AF65-F5344CB8AC3E}">
        <p14:creationId xmlns:p14="http://schemas.microsoft.com/office/powerpoint/2010/main" val="274866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A76B3-D03C-4451-8EB4-18D3076077B3}"/>
              </a:ext>
            </a:extLst>
          </p:cNvPr>
          <p:cNvSpPr>
            <a:spLocks noGrp="1"/>
          </p:cNvSpPr>
          <p:nvPr>
            <p:ph type="title"/>
          </p:nvPr>
        </p:nvSpPr>
        <p:spPr>
          <a:xfrm>
            <a:off x="572499" y="530719"/>
            <a:ext cx="10261299" cy="720000"/>
          </a:xfrm>
        </p:spPr>
        <p:txBody>
          <a:bodyPr rtlCol="0"/>
          <a:lstStyle/>
          <a:p>
            <a:pPr rtl="0"/>
            <a:r>
              <a:rPr lang="ja-JP" altLang="en-US" noProof="1"/>
              <a:t>エッジ予測</a:t>
            </a:r>
          </a:p>
        </p:txBody>
      </p:sp>
      <p:sp>
        <p:nvSpPr>
          <p:cNvPr id="4" name="コンテンツ プレースホルダー 3">
            <a:extLst>
              <a:ext uri="{FF2B5EF4-FFF2-40B4-BE49-F238E27FC236}">
                <a16:creationId xmlns:a16="http://schemas.microsoft.com/office/drawing/2014/main" id="{5F0977C3-BD7D-4617-8DF1-56211456D512}"/>
              </a:ext>
            </a:extLst>
          </p:cNvPr>
          <p:cNvSpPr>
            <a:spLocks noGrp="1"/>
          </p:cNvSpPr>
          <p:nvPr>
            <p:ph sz="half" idx="1"/>
          </p:nvPr>
        </p:nvSpPr>
        <p:spPr>
          <a:xfrm>
            <a:off x="825778" y="3698067"/>
            <a:ext cx="6271940" cy="3888000"/>
          </a:xfrm>
        </p:spPr>
        <p:txBody>
          <a:bodyPr rtlCol="0"/>
          <a:lstStyle/>
          <a:p>
            <a:pPr rtl="0"/>
            <a:r>
              <a:rPr lang="ja-JP" altLang="en-US" noProof="1"/>
              <a:t>出力に対して</a:t>
            </a:r>
            <a:r>
              <a:rPr lang="en-US" altLang="ja-JP" noProof="1"/>
              <a:t>DistMult</a:t>
            </a:r>
            <a:r>
              <a:rPr lang="ja-JP" altLang="en-US" noProof="1"/>
              <a:t>関数を適応</a:t>
            </a:r>
            <a:endParaRPr lang="en-US" altLang="ja-JP" noProof="1"/>
          </a:p>
          <a:p>
            <a:pPr rtl="0"/>
            <a:endParaRPr lang="en-US" altLang="ja-JP" noProof="1"/>
          </a:p>
          <a:p>
            <a:pPr marL="0" indent="0" rtl="0">
              <a:buNone/>
            </a:pPr>
            <a:endParaRPr lang="en-US" altLang="ja-JP" noProof="1"/>
          </a:p>
          <a:p>
            <a:pPr marL="0" indent="0" rtl="0">
              <a:buNone/>
            </a:pPr>
            <a:endParaRPr lang="en-US" altLang="ja-JP" sz="1050" noProof="1"/>
          </a:p>
          <a:p>
            <a:pPr rtl="0"/>
            <a:r>
              <a:rPr lang="ja-JP" altLang="en-US" noProof="1"/>
              <a:t>適応したものを交差エントロピー誤差を用いて評価する</a:t>
            </a:r>
            <a:endParaRPr lang="en-US" altLang="ja-JP" noProof="1"/>
          </a:p>
          <a:p>
            <a:pPr rtl="0"/>
            <a:endParaRPr lang="en-US" altLang="ja-JP" noProof="1"/>
          </a:p>
        </p:txBody>
      </p:sp>
      <p:sp>
        <p:nvSpPr>
          <p:cNvPr id="5" name="スライド番号プレースホルダー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fld id="{058DB212-BFA2-403F-85EF-DFD3FF6D973A}" type="slidenum">
              <a:rPr kumimoji="0" lang="en-US" altLang="ja-JP" sz="900" b="0" i="0" u="none" strike="noStrike" kern="1200" cap="none" spc="0" normalizeH="0" baseline="0" noProof="1" smtClean="0">
                <a:ln>
                  <a:noFill/>
                </a:ln>
                <a:solidFill>
                  <a:prstClr val="white"/>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ja-JP" altLang="en-US" sz="900" b="0" i="0" u="none" strike="noStrike" kern="1200" cap="none" spc="0" normalizeH="0" baseline="0" noProof="1">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 name="テキスト プレースホルダー 6">
            <a:extLst>
              <a:ext uri="{FF2B5EF4-FFF2-40B4-BE49-F238E27FC236}">
                <a16:creationId xmlns:a16="http://schemas.microsoft.com/office/drawing/2014/main" id="{65C7FC40-232A-4CAC-B7D0-40637E454434}"/>
              </a:ext>
            </a:extLst>
          </p:cNvPr>
          <p:cNvSpPr>
            <a:spLocks noGrp="1"/>
          </p:cNvSpPr>
          <p:nvPr>
            <p:ph type="body" sz="quarter" idx="12"/>
          </p:nvPr>
        </p:nvSpPr>
        <p:spPr>
          <a:xfrm>
            <a:off x="3974787" y="802513"/>
            <a:ext cx="5040000" cy="360362"/>
          </a:xfrm>
        </p:spPr>
        <p:txBody>
          <a:bodyPr/>
          <a:lstStyle/>
          <a:p>
            <a:r>
              <a:rPr lang="en-US" altLang="ja-JP" b="0" dirty="0"/>
              <a:t>Link Prediction</a:t>
            </a:r>
            <a:endParaRPr lang="ja-JP" altLang="en-US" b="0" dirty="0"/>
          </a:p>
        </p:txBody>
      </p:sp>
      <p:sp>
        <p:nvSpPr>
          <p:cNvPr id="3" name="テキスト ボックス 2">
            <a:extLst>
              <a:ext uri="{FF2B5EF4-FFF2-40B4-BE49-F238E27FC236}">
                <a16:creationId xmlns:a16="http://schemas.microsoft.com/office/drawing/2014/main" id="{83A6266F-8EF5-4C89-9EB6-707A78D1075F}"/>
              </a:ext>
            </a:extLst>
          </p:cNvPr>
          <p:cNvSpPr txBox="1"/>
          <p:nvPr/>
        </p:nvSpPr>
        <p:spPr>
          <a:xfrm>
            <a:off x="2363066" y="4107694"/>
            <a:ext cx="65932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masis MT Pro Black" panose="02040A04050005020304" pitchFamily="18" charset="0"/>
                <a:ea typeface="+mn-ea"/>
                <a:cs typeface="+mn-cs"/>
              </a:rPr>
              <a:t>DistMult</a:t>
            </a:r>
            <a:r>
              <a:rPr kumimoji="1" lang="ja-JP" altLang="en-US" sz="1400" b="0" i="0" u="none" strike="noStrike" kern="1200" cap="none" spc="0" normalizeH="0" baseline="0" noProof="0" dirty="0">
                <a:ln>
                  <a:noFill/>
                </a:ln>
                <a:solidFill>
                  <a:prstClr val="black"/>
                </a:solidFill>
                <a:effectLst/>
                <a:uLnTx/>
                <a:uFillTx/>
                <a:latin typeface="Amasis MT Pro Black" panose="02040A04050005020304" pitchFamily="18" charset="0"/>
                <a:ea typeface="+mn-ea"/>
                <a:cs typeface="+mn-cs"/>
              </a:rPr>
              <a:t>関数：</a:t>
            </a:r>
            <a:r>
              <a:rPr kumimoji="1" lang="en-US" altLang="ja-JP" sz="1400" b="0" i="0" u="none" strike="noStrike" kern="1200" cap="none" spc="0" normalizeH="0" baseline="0" noProof="0" dirty="0">
                <a:ln>
                  <a:noFill/>
                </a:ln>
                <a:solidFill>
                  <a:prstClr val="black"/>
                </a:solidFill>
                <a:effectLst/>
                <a:uLnTx/>
                <a:uFillTx/>
                <a:latin typeface="Amasis MT Pro Black" panose="02040A04050005020304" pitchFamily="18" charset="0"/>
                <a:ea typeface="+mn-ea"/>
                <a:cs typeface="+mn-cs"/>
              </a:rPr>
              <a:t>(</a:t>
            </a:r>
            <a:r>
              <a:rPr kumimoji="1" lang="en-US" altLang="ja-JP" sz="1400" b="0" i="0" u="none" strike="noStrike" kern="1200" cap="none" spc="0" normalizeH="0" baseline="0" noProof="0" dirty="0" err="1">
                <a:ln>
                  <a:noFill/>
                </a:ln>
                <a:solidFill>
                  <a:prstClr val="black"/>
                </a:solidFill>
                <a:effectLst/>
                <a:uLnTx/>
                <a:uFillTx/>
                <a:latin typeface="Amasis MT Pro Black" panose="02040A04050005020304" pitchFamily="18" charset="0"/>
                <a:ea typeface="+mn-ea"/>
                <a:cs typeface="+mn-cs"/>
              </a:rPr>
              <a:t>sub,rel,obj</a:t>
            </a:r>
            <a:r>
              <a:rPr kumimoji="1" lang="en-US" altLang="ja-JP" sz="1400" b="0" i="0" u="none" strike="noStrike" kern="1200" cap="none" spc="0" normalizeH="0" baseline="0" noProof="0" dirty="0">
                <a:ln>
                  <a:noFill/>
                </a:ln>
                <a:solidFill>
                  <a:prstClr val="black"/>
                </a:solidFill>
                <a:effectLst/>
                <a:uLnTx/>
                <a:uFillTx/>
                <a:latin typeface="Amasis MT Pro Black" panose="02040A04050005020304" pitchFamily="18" charset="0"/>
                <a:ea typeface="+mn-ea"/>
                <a:cs typeface="+mn-cs"/>
              </a:rPr>
              <a:t>)</a:t>
            </a:r>
            <a:r>
              <a:rPr kumimoji="1" lang="ja-JP" altLang="en-US" sz="1400" b="0" i="0" u="none" strike="noStrike" kern="1200" cap="none" spc="0" normalizeH="0" baseline="0" noProof="0" dirty="0">
                <a:ln>
                  <a:noFill/>
                </a:ln>
                <a:solidFill>
                  <a:prstClr val="black"/>
                </a:solidFill>
                <a:effectLst/>
                <a:uLnTx/>
                <a:uFillTx/>
                <a:latin typeface="Amasis MT Pro Black" panose="02040A04050005020304" pitchFamily="18" charset="0"/>
                <a:ea typeface="+mn-ea"/>
                <a:cs typeface="+mn-cs"/>
              </a:rPr>
              <a:t>のつながりの強さを０から１で表現する評価関数</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E0D4837-7AE8-4C2A-BAA2-38ACCBFA0DAB}"/>
                  </a:ext>
                </a:extLst>
              </p:cNvPr>
              <p:cNvSpPr txBox="1"/>
              <p:nvPr/>
            </p:nvSpPr>
            <p:spPr>
              <a:xfrm>
                <a:off x="2956203" y="5566379"/>
                <a:ext cx="7390421" cy="7078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𝐿</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d>
                            <m:d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1" lang="ja-JP"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𝜔</m:t>
                              </m:r>
                            </m:e>
                          </m:d>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ja-JP"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ja-JP"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acc>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en>
                      </m:f>
                      <m:nary>
                        <m:naryPr>
                          <m:chr m:val="∑"/>
                          <m:supHide m:val="on"/>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7"/>
                            </m:r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𝑠</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𝑜</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b>
                        <m:sup/>
                        <m:e>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func>
                            <m:funcPr>
                              <m:ctrlP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1" lang="en-US" altLang="ja-JP"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log</m:t>
                              </m:r>
                            </m:fName>
                            <m:e>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𝑙</m:t>
                              </m:r>
                              <m:d>
                                <m:dPr>
                                  <m:ctrlP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𝑓</m:t>
                                  </m:r>
                                  <m:d>
                                    <m:dPr>
                                      <m:ctrlP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𝑠</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𝑜</m:t>
                                      </m:r>
                                    </m:e>
                                  </m:d>
                                </m:e>
                              </m:d>
                            </m:e>
                          </m:func>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unc>
                            <m:funcPr>
                              <m:ctrlP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1" lang="en-US" altLang="ja-JP"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log</m:t>
                              </m:r>
                            </m:fName>
                            <m:e>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𝑙</m:t>
                              </m:r>
                              <m:d>
                                <m:dPr>
                                  <m:ctrlP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𝑓</m:t>
                                  </m:r>
                                  <m:d>
                                    <m:dPr>
                                      <m:ctrlP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𝑠</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𝑜</m:t>
                                      </m:r>
                                    </m:e>
                                  </m:d>
                                </m:e>
                              </m:d>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func>
                        </m:e>
                      </m:nary>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4" name="テキスト ボックス 13">
                <a:extLst>
                  <a:ext uri="{FF2B5EF4-FFF2-40B4-BE49-F238E27FC236}">
                    <a16:creationId xmlns:a16="http://schemas.microsoft.com/office/drawing/2014/main" id="{2E0D4837-7AE8-4C2A-BAA2-38ACCBFA0DAB}"/>
                  </a:ext>
                </a:extLst>
              </p:cNvPr>
              <p:cNvSpPr txBox="1">
                <a:spLocks noRot="1" noChangeAspect="1" noMove="1" noResize="1" noEditPoints="1" noAdjustHandles="1" noChangeArrowheads="1" noChangeShapeType="1" noTextEdit="1"/>
              </p:cNvSpPr>
              <p:nvPr/>
            </p:nvSpPr>
            <p:spPr>
              <a:xfrm>
                <a:off x="2956203" y="5566379"/>
                <a:ext cx="7390421"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33A3A99-3B39-4F78-A931-366B6C0875DF}"/>
                  </a:ext>
                </a:extLst>
              </p:cNvPr>
              <p:cNvSpPr txBox="1"/>
              <p:nvPr/>
            </p:nvSpPr>
            <p:spPr>
              <a:xfrm>
                <a:off x="3692405" y="4591821"/>
                <a:ext cx="2010743"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m:t>
                          </m:r>
                        </m:e>
                      </m:d>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sup>
                      </m:sSubSup>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sub>
                      </m:sSub>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m:t>
                          </m:r>
                        </m:sub>
                      </m:sSub>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5" name="テキスト ボックス 14">
                <a:extLst>
                  <a:ext uri="{FF2B5EF4-FFF2-40B4-BE49-F238E27FC236}">
                    <a16:creationId xmlns:a16="http://schemas.microsoft.com/office/drawing/2014/main" id="{F33A3A99-3B39-4F78-A931-366B6C0875DF}"/>
                  </a:ext>
                </a:extLst>
              </p:cNvPr>
              <p:cNvSpPr txBox="1">
                <a:spLocks noRot="1" noChangeAspect="1" noMove="1" noResize="1" noEditPoints="1" noAdjustHandles="1" noChangeArrowheads="1" noChangeShapeType="1" noTextEdit="1"/>
              </p:cNvSpPr>
              <p:nvPr/>
            </p:nvSpPr>
            <p:spPr>
              <a:xfrm>
                <a:off x="3692405" y="4591821"/>
                <a:ext cx="2010743" cy="276999"/>
              </a:xfrm>
              <a:prstGeom prst="rect">
                <a:avLst/>
              </a:prstGeom>
              <a:blipFill>
                <a:blip r:embed="rId4"/>
                <a:stretch>
                  <a:fillRect l="-2121" t="-2174" b="-34783"/>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B9E5C134-B167-4231-809A-7E0C7908ADCE}"/>
              </a:ext>
            </a:extLst>
          </p:cNvPr>
          <p:cNvPicPr>
            <a:picLocks noChangeAspect="1"/>
          </p:cNvPicPr>
          <p:nvPr/>
        </p:nvPicPr>
        <p:blipFill>
          <a:blip r:embed="rId5"/>
          <a:stretch>
            <a:fillRect/>
          </a:stretch>
        </p:blipFill>
        <p:spPr>
          <a:xfrm>
            <a:off x="6473581" y="4522691"/>
            <a:ext cx="2716879" cy="501984"/>
          </a:xfrm>
          <a:prstGeom prst="rect">
            <a:avLst/>
          </a:prstGeom>
        </p:spPr>
      </p:pic>
      <p:sp>
        <p:nvSpPr>
          <p:cNvPr id="17" name="直方体 16">
            <a:extLst>
              <a:ext uri="{FF2B5EF4-FFF2-40B4-BE49-F238E27FC236}">
                <a16:creationId xmlns:a16="http://schemas.microsoft.com/office/drawing/2014/main" id="{0780A8D0-792A-4AAA-8271-26A29B92964A}"/>
              </a:ext>
            </a:extLst>
          </p:cNvPr>
          <p:cNvSpPr/>
          <p:nvPr/>
        </p:nvSpPr>
        <p:spPr>
          <a:xfrm>
            <a:off x="6897592" y="875472"/>
            <a:ext cx="2741801" cy="1127368"/>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989B9DE2-5EB9-4468-9F26-0DB4148E95A9}"/>
                  </a:ext>
                </a:extLst>
              </p:cNvPr>
              <p:cNvSpPr/>
              <p:nvPr/>
            </p:nvSpPr>
            <p:spPr>
              <a:xfrm>
                <a:off x="7145130" y="1227187"/>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8" name="楕円 17">
                <a:extLst>
                  <a:ext uri="{FF2B5EF4-FFF2-40B4-BE49-F238E27FC236}">
                    <a16:creationId xmlns:a16="http://schemas.microsoft.com/office/drawing/2014/main" id="{989B9DE2-5EB9-4468-9F26-0DB4148E95A9}"/>
                  </a:ext>
                </a:extLst>
              </p:cNvPr>
              <p:cNvSpPr>
                <a:spLocks noRot="1" noChangeAspect="1" noMove="1" noResize="1" noEditPoints="1" noAdjustHandles="1" noChangeArrowheads="1" noChangeShapeType="1" noTextEdit="1"/>
              </p:cNvSpPr>
              <p:nvPr/>
            </p:nvSpPr>
            <p:spPr>
              <a:xfrm>
                <a:off x="7145130" y="1227187"/>
                <a:ext cx="650381" cy="585559"/>
              </a:xfrm>
              <a:prstGeom prst="ellipse">
                <a:avLst/>
              </a:prstGeom>
              <a:blipFill>
                <a:blip r:embed="rId6"/>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楕円 18">
                <a:extLst>
                  <a:ext uri="{FF2B5EF4-FFF2-40B4-BE49-F238E27FC236}">
                    <a16:creationId xmlns:a16="http://schemas.microsoft.com/office/drawing/2014/main" id="{CAFFBB2E-8DB8-4997-BED2-586C64ADE68C}"/>
                  </a:ext>
                </a:extLst>
              </p:cNvPr>
              <p:cNvSpPr/>
              <p:nvPr/>
            </p:nvSpPr>
            <p:spPr>
              <a:xfrm>
                <a:off x="8706201" y="1221009"/>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19" name="楕円 18">
                <a:extLst>
                  <a:ext uri="{FF2B5EF4-FFF2-40B4-BE49-F238E27FC236}">
                    <a16:creationId xmlns:a16="http://schemas.microsoft.com/office/drawing/2014/main" id="{CAFFBB2E-8DB8-4997-BED2-586C64ADE68C}"/>
                  </a:ext>
                </a:extLst>
              </p:cNvPr>
              <p:cNvSpPr>
                <a:spLocks noRot="1" noChangeAspect="1" noMove="1" noResize="1" noEditPoints="1" noAdjustHandles="1" noChangeArrowheads="1" noChangeShapeType="1" noTextEdit="1"/>
              </p:cNvSpPr>
              <p:nvPr/>
            </p:nvSpPr>
            <p:spPr>
              <a:xfrm>
                <a:off x="8706201" y="1221009"/>
                <a:ext cx="650381" cy="585559"/>
              </a:xfrm>
              <a:prstGeom prst="ellipse">
                <a:avLst/>
              </a:prstGeom>
              <a:blipFill>
                <a:blip r:embed="rId7"/>
                <a:stretch>
                  <a:fillRect/>
                </a:stretch>
              </a:blipFill>
              <a:ln/>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337E6F25-C33B-4730-AE73-1A2060BA5663}"/>
              </a:ext>
            </a:extLst>
          </p:cNvPr>
          <p:cNvCxnSpPr>
            <a:cxnSpLocks/>
            <a:stCxn id="18" idx="6"/>
            <a:endCxn id="19" idx="2"/>
          </p:cNvCxnSpPr>
          <p:nvPr/>
        </p:nvCxnSpPr>
        <p:spPr>
          <a:xfrm flipV="1">
            <a:off x="7795511" y="1513789"/>
            <a:ext cx="910690" cy="6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2AB801AA-232F-42D2-A6C9-698806F2DEEE}"/>
              </a:ext>
            </a:extLst>
          </p:cNvPr>
          <p:cNvSpPr txBox="1"/>
          <p:nvPr/>
        </p:nvSpPr>
        <p:spPr>
          <a:xfrm>
            <a:off x="7895728" y="862419"/>
            <a:ext cx="10627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black"/>
                </a:solidFill>
                <a:effectLst/>
                <a:uLnTx/>
                <a:uFillTx/>
                <a:latin typeface="Gill Sans MT"/>
                <a:ea typeface="+mn-ea"/>
                <a:cs typeface="+mn-cs"/>
              </a:rPr>
              <a:t>ℓ</a:t>
            </a:r>
            <a:r>
              <a:rPr kumimoji="1" lang="ja-JP" altLang="en-US" sz="1800" b="1" i="0" u="none" strike="noStrike" kern="1200" cap="none" spc="0" normalizeH="0" baseline="0" noProof="0" dirty="0">
                <a:ln>
                  <a:noFill/>
                </a:ln>
                <a:solidFill>
                  <a:prstClr val="black"/>
                </a:solidFill>
                <a:effectLst/>
                <a:uLnTx/>
                <a:uFillTx/>
                <a:latin typeface="Gill Sans MT"/>
                <a:ea typeface="+mn-ea"/>
                <a:cs typeface="+mn-cs"/>
              </a:rPr>
              <a:t>層目</a:t>
            </a:r>
          </a:p>
        </p:txBody>
      </p:sp>
      <p:sp>
        <p:nvSpPr>
          <p:cNvPr id="22" name="直方体 21">
            <a:extLst>
              <a:ext uri="{FF2B5EF4-FFF2-40B4-BE49-F238E27FC236}">
                <a16:creationId xmlns:a16="http://schemas.microsoft.com/office/drawing/2014/main" id="{D31C4049-8137-4B1C-BD97-4B3D09D88BF7}"/>
              </a:ext>
            </a:extLst>
          </p:cNvPr>
          <p:cNvSpPr/>
          <p:nvPr/>
        </p:nvSpPr>
        <p:spPr>
          <a:xfrm>
            <a:off x="6563123" y="1490954"/>
            <a:ext cx="2741801" cy="1127368"/>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BEFDBBA1-4BE3-4D91-8536-92C012292609}"/>
                  </a:ext>
                </a:extLst>
              </p:cNvPr>
              <p:cNvSpPr/>
              <p:nvPr/>
            </p:nvSpPr>
            <p:spPr>
              <a:xfrm>
                <a:off x="6827416" y="1867418"/>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23" name="楕円 22">
                <a:extLst>
                  <a:ext uri="{FF2B5EF4-FFF2-40B4-BE49-F238E27FC236}">
                    <a16:creationId xmlns:a16="http://schemas.microsoft.com/office/drawing/2014/main" id="{BEFDBBA1-4BE3-4D91-8536-92C012292609}"/>
                  </a:ext>
                </a:extLst>
              </p:cNvPr>
              <p:cNvSpPr>
                <a:spLocks noRot="1" noChangeAspect="1" noMove="1" noResize="1" noEditPoints="1" noAdjustHandles="1" noChangeArrowheads="1" noChangeShapeType="1" noTextEdit="1"/>
              </p:cNvSpPr>
              <p:nvPr/>
            </p:nvSpPr>
            <p:spPr>
              <a:xfrm>
                <a:off x="6827416" y="1867418"/>
                <a:ext cx="650381" cy="585559"/>
              </a:xfrm>
              <a:prstGeom prst="ellipse">
                <a:avLst/>
              </a:prstGeom>
              <a:blipFill>
                <a:blip r:embed="rId8"/>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FE52B676-E5F3-46A3-997A-EFC3854DF59F}"/>
                  </a:ext>
                </a:extLst>
              </p:cNvPr>
              <p:cNvSpPr/>
              <p:nvPr/>
            </p:nvSpPr>
            <p:spPr>
              <a:xfrm>
                <a:off x="8388487" y="1861240"/>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24" name="楕円 23">
                <a:extLst>
                  <a:ext uri="{FF2B5EF4-FFF2-40B4-BE49-F238E27FC236}">
                    <a16:creationId xmlns:a16="http://schemas.microsoft.com/office/drawing/2014/main" id="{FE52B676-E5F3-46A3-997A-EFC3854DF59F}"/>
                  </a:ext>
                </a:extLst>
              </p:cNvPr>
              <p:cNvSpPr>
                <a:spLocks noRot="1" noChangeAspect="1" noMove="1" noResize="1" noEditPoints="1" noAdjustHandles="1" noChangeArrowheads="1" noChangeShapeType="1" noTextEdit="1"/>
              </p:cNvSpPr>
              <p:nvPr/>
            </p:nvSpPr>
            <p:spPr>
              <a:xfrm>
                <a:off x="8388487" y="1861240"/>
                <a:ext cx="650381" cy="585559"/>
              </a:xfrm>
              <a:prstGeom prst="ellipse">
                <a:avLst/>
              </a:prstGeom>
              <a:blipFill>
                <a:blip r:embed="rId9"/>
                <a:stretch>
                  <a:fillRect/>
                </a:stretch>
              </a:blipFill>
              <a:ln/>
            </p:spPr>
            <p:txBody>
              <a:bodyPr/>
              <a:lstStyle/>
              <a:p>
                <a:r>
                  <a:rPr lang="ja-JP" altLang="en-US">
                    <a:noFill/>
                  </a:rPr>
                  <a:t> </a:t>
                </a:r>
              </a:p>
            </p:txBody>
          </p:sp>
        </mc:Fallback>
      </mc:AlternateContent>
      <p:cxnSp>
        <p:nvCxnSpPr>
          <p:cNvPr id="25" name="直線矢印コネクタ 24">
            <a:extLst>
              <a:ext uri="{FF2B5EF4-FFF2-40B4-BE49-F238E27FC236}">
                <a16:creationId xmlns:a16="http://schemas.microsoft.com/office/drawing/2014/main" id="{6AD34A4E-4AC7-497A-ABA8-A4E9A9E52901}"/>
              </a:ext>
            </a:extLst>
          </p:cNvPr>
          <p:cNvCxnSpPr>
            <a:cxnSpLocks/>
          </p:cNvCxnSpPr>
          <p:nvPr/>
        </p:nvCxnSpPr>
        <p:spPr>
          <a:xfrm flipV="1">
            <a:off x="7264162" y="2068066"/>
            <a:ext cx="960694" cy="1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D3777703-F695-41F9-868A-663DDEE5FFCF}"/>
              </a:ext>
            </a:extLst>
          </p:cNvPr>
          <p:cNvSpPr txBox="1"/>
          <p:nvPr/>
        </p:nvSpPr>
        <p:spPr>
          <a:xfrm>
            <a:off x="7422607" y="1450347"/>
            <a:ext cx="10627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black"/>
                </a:solidFill>
                <a:effectLst/>
                <a:uLnTx/>
                <a:uFillTx/>
                <a:latin typeface="Gill Sans MT"/>
                <a:ea typeface="+mn-ea"/>
                <a:cs typeface="+mn-cs"/>
              </a:rPr>
              <a:t>ℓ+1</a:t>
            </a:r>
            <a:r>
              <a:rPr kumimoji="1" lang="ja-JP" altLang="en-US" sz="1800" b="1" i="0" u="none" strike="noStrike" kern="1200" cap="none" spc="0" normalizeH="0" baseline="0" noProof="0" dirty="0">
                <a:ln>
                  <a:noFill/>
                </a:ln>
                <a:solidFill>
                  <a:prstClr val="black"/>
                </a:solidFill>
                <a:effectLst/>
                <a:uLnTx/>
                <a:uFillTx/>
                <a:latin typeface="Gill Sans MT"/>
                <a:ea typeface="+mn-ea"/>
                <a:cs typeface="+mn-cs"/>
              </a:rPr>
              <a:t>層目</a:t>
            </a:r>
          </a:p>
        </p:txBody>
      </p:sp>
      <p:sp>
        <p:nvSpPr>
          <p:cNvPr id="27" name="直方体 26">
            <a:extLst>
              <a:ext uri="{FF2B5EF4-FFF2-40B4-BE49-F238E27FC236}">
                <a16:creationId xmlns:a16="http://schemas.microsoft.com/office/drawing/2014/main" id="{C7C2219D-50F2-45C4-8FFF-C311820CCA18}"/>
              </a:ext>
            </a:extLst>
          </p:cNvPr>
          <p:cNvSpPr/>
          <p:nvPr/>
        </p:nvSpPr>
        <p:spPr>
          <a:xfrm>
            <a:off x="6061592" y="2122627"/>
            <a:ext cx="2741801" cy="1127368"/>
          </a:xfrm>
          <a:prstGeom prst="cube">
            <a:avLst>
              <a:gd name="adj" fmla="val 6711"/>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9E3041C1-C242-48EF-9752-D3B9C814BCFE}"/>
                  </a:ext>
                </a:extLst>
              </p:cNvPr>
              <p:cNvSpPr/>
              <p:nvPr/>
            </p:nvSpPr>
            <p:spPr>
              <a:xfrm>
                <a:off x="6283689" y="2475327"/>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28" name="楕円 27">
                <a:extLst>
                  <a:ext uri="{FF2B5EF4-FFF2-40B4-BE49-F238E27FC236}">
                    <a16:creationId xmlns:a16="http://schemas.microsoft.com/office/drawing/2014/main" id="{9E3041C1-C242-48EF-9752-D3B9C814BCFE}"/>
                  </a:ext>
                </a:extLst>
              </p:cNvPr>
              <p:cNvSpPr>
                <a:spLocks noRot="1" noChangeAspect="1" noMove="1" noResize="1" noEditPoints="1" noAdjustHandles="1" noChangeArrowheads="1" noChangeShapeType="1" noTextEdit="1"/>
              </p:cNvSpPr>
              <p:nvPr/>
            </p:nvSpPr>
            <p:spPr>
              <a:xfrm>
                <a:off x="6283689" y="2475327"/>
                <a:ext cx="650381" cy="585559"/>
              </a:xfrm>
              <a:prstGeom prst="ellipse">
                <a:avLst/>
              </a:prstGeom>
              <a:blipFill>
                <a:blip r:embed="rId10"/>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楕円 28">
                <a:extLst>
                  <a:ext uri="{FF2B5EF4-FFF2-40B4-BE49-F238E27FC236}">
                    <a16:creationId xmlns:a16="http://schemas.microsoft.com/office/drawing/2014/main" id="{4DBD6885-2592-414F-A4D3-B7AEE6351A0A}"/>
                  </a:ext>
                </a:extLst>
              </p:cNvPr>
              <p:cNvSpPr/>
              <p:nvPr/>
            </p:nvSpPr>
            <p:spPr>
              <a:xfrm>
                <a:off x="7844760" y="2469149"/>
                <a:ext cx="650381" cy="58555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bSup>
                    </m:oMath>
                  </m:oMathPara>
                </a14:m>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29" name="楕円 28">
                <a:extLst>
                  <a:ext uri="{FF2B5EF4-FFF2-40B4-BE49-F238E27FC236}">
                    <a16:creationId xmlns:a16="http://schemas.microsoft.com/office/drawing/2014/main" id="{4DBD6885-2592-414F-A4D3-B7AEE6351A0A}"/>
                  </a:ext>
                </a:extLst>
              </p:cNvPr>
              <p:cNvSpPr>
                <a:spLocks noRot="1" noChangeAspect="1" noMove="1" noResize="1" noEditPoints="1" noAdjustHandles="1" noChangeArrowheads="1" noChangeShapeType="1" noTextEdit="1"/>
              </p:cNvSpPr>
              <p:nvPr/>
            </p:nvSpPr>
            <p:spPr>
              <a:xfrm>
                <a:off x="7844760" y="2469149"/>
                <a:ext cx="650381" cy="585559"/>
              </a:xfrm>
              <a:prstGeom prst="ellipse">
                <a:avLst/>
              </a:prstGeom>
              <a:blipFill>
                <a:blip r:embed="rId11"/>
                <a:stretch>
                  <a:fillRect/>
                </a:stretch>
              </a:blipFill>
              <a:ln/>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E55486CF-CC66-4BD6-95B2-D1CDD398CA73}"/>
              </a:ext>
            </a:extLst>
          </p:cNvPr>
          <p:cNvCxnSpPr>
            <a:cxnSpLocks/>
            <a:stCxn id="28" idx="6"/>
            <a:endCxn id="29" idx="2"/>
          </p:cNvCxnSpPr>
          <p:nvPr/>
        </p:nvCxnSpPr>
        <p:spPr>
          <a:xfrm flipV="1">
            <a:off x="6934070" y="2761929"/>
            <a:ext cx="910690" cy="6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ADE14F9D-0BE3-48AE-B70F-4DBBEA59E8F7}"/>
              </a:ext>
            </a:extLst>
          </p:cNvPr>
          <p:cNvSpPr txBox="1"/>
          <p:nvPr/>
        </p:nvSpPr>
        <p:spPr>
          <a:xfrm>
            <a:off x="6901087" y="2119379"/>
            <a:ext cx="10627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black"/>
                </a:solidFill>
                <a:effectLst/>
                <a:uLnTx/>
                <a:uFillTx/>
                <a:latin typeface="Gill Sans MT"/>
                <a:ea typeface="+mn-ea"/>
                <a:cs typeface="+mn-cs"/>
              </a:rPr>
              <a:t>ℓ+2</a:t>
            </a:r>
            <a:r>
              <a:rPr kumimoji="1" lang="ja-JP" altLang="en-US" sz="1800" b="1" i="0" u="none" strike="noStrike" kern="1200" cap="none" spc="0" normalizeH="0" baseline="0" noProof="0" dirty="0">
                <a:ln>
                  <a:noFill/>
                </a:ln>
                <a:solidFill>
                  <a:prstClr val="black"/>
                </a:solidFill>
                <a:effectLst/>
                <a:uLnTx/>
                <a:uFillTx/>
                <a:latin typeface="Gill Sans MT"/>
                <a:ea typeface="+mn-ea"/>
                <a:cs typeface="+mn-cs"/>
              </a:rPr>
              <a:t>層目</a:t>
            </a:r>
          </a:p>
        </p:txBody>
      </p:sp>
      <p:sp>
        <p:nvSpPr>
          <p:cNvPr id="32" name="矢印: 下 31">
            <a:extLst>
              <a:ext uri="{FF2B5EF4-FFF2-40B4-BE49-F238E27FC236}">
                <a16:creationId xmlns:a16="http://schemas.microsoft.com/office/drawing/2014/main" id="{4C2041CF-3F7B-465A-8248-CC53DD727858}"/>
              </a:ext>
            </a:extLst>
          </p:cNvPr>
          <p:cNvSpPr/>
          <p:nvPr/>
        </p:nvSpPr>
        <p:spPr>
          <a:xfrm rot="1649107">
            <a:off x="9342005" y="1013777"/>
            <a:ext cx="572764" cy="2932214"/>
          </a:xfrm>
          <a:prstGeom prst="downArrow">
            <a:avLst/>
          </a:prstGeom>
          <a:solidFill>
            <a:schemeClr val="lt1"/>
          </a:solidFill>
          <a:ln/>
          <a:effectLst>
            <a:outerShdw blurRad="50800" dist="38100" dir="5400000" algn="t" rotWithShape="0">
              <a:prstClr val="black">
                <a:alpha val="40000"/>
              </a:prstClr>
            </a:outerShdw>
          </a:effectLst>
          <a:scene3d>
            <a:camera prst="orthographicFront">
              <a:rot lat="1800000" lon="8100000" rev="0"/>
            </a:camera>
            <a:lightRig rig="threePt" dir="t"/>
          </a:scene3d>
          <a:sp3d prstMaterial="softEdge"/>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33" name="テキスト ボックス 32">
            <a:extLst>
              <a:ext uri="{FF2B5EF4-FFF2-40B4-BE49-F238E27FC236}">
                <a16:creationId xmlns:a16="http://schemas.microsoft.com/office/drawing/2014/main" id="{F5DD12F8-38EC-4A30-8684-2FE7CB3040A0}"/>
              </a:ext>
            </a:extLst>
          </p:cNvPr>
          <p:cNvSpPr txBox="1"/>
          <p:nvPr/>
        </p:nvSpPr>
        <p:spPr>
          <a:xfrm>
            <a:off x="9947760" y="894871"/>
            <a:ext cx="76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入力</a:t>
            </a:r>
          </a:p>
        </p:txBody>
      </p:sp>
      <p:sp>
        <p:nvSpPr>
          <p:cNvPr id="34" name="テキスト ボックス 33">
            <a:extLst>
              <a:ext uri="{FF2B5EF4-FFF2-40B4-BE49-F238E27FC236}">
                <a16:creationId xmlns:a16="http://schemas.microsoft.com/office/drawing/2014/main" id="{09021762-778D-4D44-A422-6430B06FC596}"/>
              </a:ext>
            </a:extLst>
          </p:cNvPr>
          <p:cNvSpPr txBox="1"/>
          <p:nvPr/>
        </p:nvSpPr>
        <p:spPr>
          <a:xfrm>
            <a:off x="8495141" y="3641488"/>
            <a:ext cx="76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出力</a:t>
            </a:r>
          </a:p>
        </p:txBody>
      </p:sp>
      <p:sp>
        <p:nvSpPr>
          <p:cNvPr id="35" name="直方体 34">
            <a:extLst>
              <a:ext uri="{FF2B5EF4-FFF2-40B4-BE49-F238E27FC236}">
                <a16:creationId xmlns:a16="http://schemas.microsoft.com/office/drawing/2014/main" id="{A1015DEB-E1EC-477A-B83D-E151DB410803}"/>
              </a:ext>
            </a:extLst>
          </p:cNvPr>
          <p:cNvSpPr/>
          <p:nvPr/>
        </p:nvSpPr>
        <p:spPr>
          <a:xfrm>
            <a:off x="5844745" y="2959105"/>
            <a:ext cx="2287492" cy="824887"/>
          </a:xfrm>
          <a:prstGeom prst="cube">
            <a:avLst>
              <a:gd name="adj" fmla="val 9084"/>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Gill Sans MT"/>
                <a:ea typeface="+mn-ea"/>
                <a:cs typeface="+mn-cs"/>
              </a:rPr>
              <a:t>DistMult</a:t>
            </a:r>
            <a:r>
              <a:rPr kumimoji="1" lang="ja-JP" altLang="en-US" sz="1800" b="0" i="0" u="none" strike="noStrike" kern="1200" cap="none" spc="0" normalizeH="0" baseline="0" noProof="0" dirty="0">
                <a:ln>
                  <a:noFill/>
                </a:ln>
                <a:solidFill>
                  <a:prstClr val="white"/>
                </a:solidFill>
                <a:effectLst/>
                <a:uLnTx/>
                <a:uFillTx/>
                <a:latin typeface="Gill Sans MT"/>
                <a:ea typeface="+mn-ea"/>
                <a:cs typeface="+mn-cs"/>
              </a:rPr>
              <a:t>関数</a:t>
            </a:r>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B18103B1-0EA6-40BC-8000-B50CB1E439B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07857" y="1380191"/>
            <a:ext cx="2851163" cy="2177381"/>
          </a:xfrm>
          <a:prstGeom prst="rect">
            <a:avLst/>
          </a:prstGeom>
        </p:spPr>
      </p:pic>
    </p:spTree>
    <p:extLst>
      <p:ext uri="{BB962C8B-B14F-4D97-AF65-F5344CB8AC3E}">
        <p14:creationId xmlns:p14="http://schemas.microsoft.com/office/powerpoint/2010/main" val="417955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矢印: 下 17">
            <a:extLst>
              <a:ext uri="{FF2B5EF4-FFF2-40B4-BE49-F238E27FC236}">
                <a16:creationId xmlns:a16="http://schemas.microsoft.com/office/drawing/2014/main" id="{C94D9F59-2FDF-4E5D-9077-3D360F97AFFC}"/>
              </a:ext>
            </a:extLst>
          </p:cNvPr>
          <p:cNvSpPr/>
          <p:nvPr/>
        </p:nvSpPr>
        <p:spPr>
          <a:xfrm>
            <a:off x="8380729" y="2026158"/>
            <a:ext cx="420130" cy="4220132"/>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7" name="矢印: 下 16">
            <a:extLst>
              <a:ext uri="{FF2B5EF4-FFF2-40B4-BE49-F238E27FC236}">
                <a16:creationId xmlns:a16="http://schemas.microsoft.com/office/drawing/2014/main" id="{491C036B-782D-4EA7-8E04-3F3752D8A5B8}"/>
              </a:ext>
            </a:extLst>
          </p:cNvPr>
          <p:cNvSpPr/>
          <p:nvPr/>
        </p:nvSpPr>
        <p:spPr>
          <a:xfrm>
            <a:off x="6054157" y="2026158"/>
            <a:ext cx="420130" cy="4220132"/>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6" name="矢印: 下 15">
            <a:extLst>
              <a:ext uri="{FF2B5EF4-FFF2-40B4-BE49-F238E27FC236}">
                <a16:creationId xmlns:a16="http://schemas.microsoft.com/office/drawing/2014/main" id="{0EF01C74-A22C-4303-A944-A5FD9522C656}"/>
              </a:ext>
            </a:extLst>
          </p:cNvPr>
          <p:cNvSpPr/>
          <p:nvPr/>
        </p:nvSpPr>
        <p:spPr>
          <a:xfrm>
            <a:off x="3015401" y="2026158"/>
            <a:ext cx="420130" cy="4220132"/>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タイトル 1">
            <a:extLst>
              <a:ext uri="{FF2B5EF4-FFF2-40B4-BE49-F238E27FC236}">
                <a16:creationId xmlns:a16="http://schemas.microsoft.com/office/drawing/2014/main" id="{A6BA76B3-D03C-4451-8EB4-18D3076077B3}"/>
              </a:ext>
            </a:extLst>
          </p:cNvPr>
          <p:cNvSpPr>
            <a:spLocks noGrp="1"/>
          </p:cNvSpPr>
          <p:nvPr>
            <p:ph type="title"/>
          </p:nvPr>
        </p:nvSpPr>
        <p:spPr>
          <a:xfrm>
            <a:off x="635634" y="413047"/>
            <a:ext cx="10261299" cy="720000"/>
          </a:xfrm>
        </p:spPr>
        <p:txBody>
          <a:bodyPr rtlCol="0"/>
          <a:lstStyle/>
          <a:p>
            <a:pPr rtl="0"/>
            <a:r>
              <a:rPr lang="ja-JP" altLang="en-US" noProof="1"/>
              <a:t>まとめ</a:t>
            </a:r>
          </a:p>
        </p:txBody>
      </p:sp>
      <p:sp>
        <p:nvSpPr>
          <p:cNvPr id="5" name="スライド番号プレースホルダー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fld id="{058DB212-BFA2-403F-85EF-DFD3FF6D973A}" type="slidenum">
              <a:rPr kumimoji="0" lang="en-US" altLang="ja-JP" sz="900" b="0" i="0" u="none" strike="noStrike" kern="1200" cap="none" spc="0" normalizeH="0" baseline="0" noProof="1" smtClean="0">
                <a:ln>
                  <a:noFill/>
                </a:ln>
                <a:solidFill>
                  <a:prstClr val="white"/>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ja-JP" altLang="en-US" sz="900" b="0" i="0" u="none" strike="noStrike" kern="1200" cap="none" spc="0" normalizeH="0" baseline="0" noProof="1">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 name="テキスト ボックス 2">
            <a:extLst>
              <a:ext uri="{FF2B5EF4-FFF2-40B4-BE49-F238E27FC236}">
                <a16:creationId xmlns:a16="http://schemas.microsoft.com/office/drawing/2014/main" id="{84FEF5DA-A99B-4FF4-9671-4B48C1E58C1A}"/>
              </a:ext>
            </a:extLst>
          </p:cNvPr>
          <p:cNvSpPr txBox="1"/>
          <p:nvPr/>
        </p:nvSpPr>
        <p:spPr>
          <a:xfrm>
            <a:off x="6873157" y="1133047"/>
            <a:ext cx="9885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RGCN</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6" name="テキスト ボックス 5">
            <a:extLst>
              <a:ext uri="{FF2B5EF4-FFF2-40B4-BE49-F238E27FC236}">
                <a16:creationId xmlns:a16="http://schemas.microsoft.com/office/drawing/2014/main" id="{B80D1EDB-8301-4024-B100-D2EB6C214B16}"/>
              </a:ext>
            </a:extLst>
          </p:cNvPr>
          <p:cNvSpPr txBox="1"/>
          <p:nvPr/>
        </p:nvSpPr>
        <p:spPr>
          <a:xfrm>
            <a:off x="2826126" y="1133047"/>
            <a:ext cx="17299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CNN</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 name="正方形/長方形 7">
            <a:extLst>
              <a:ext uri="{FF2B5EF4-FFF2-40B4-BE49-F238E27FC236}">
                <a16:creationId xmlns:a16="http://schemas.microsoft.com/office/drawing/2014/main" id="{7B6B2612-0F70-4EF5-A4EF-DFF396285AD2}"/>
              </a:ext>
            </a:extLst>
          </p:cNvPr>
          <p:cNvSpPr/>
          <p:nvPr/>
        </p:nvSpPr>
        <p:spPr>
          <a:xfrm>
            <a:off x="2270071" y="2400124"/>
            <a:ext cx="1952368" cy="130981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white"/>
                </a:solidFill>
                <a:effectLst/>
                <a:uLnTx/>
                <a:uFillTx/>
                <a:latin typeface="Gill Sans MT"/>
                <a:ea typeface="+mn-ea"/>
                <a:cs typeface="+mn-cs"/>
              </a:rPr>
              <a:t>CNN</a:t>
            </a:r>
            <a:endParaRPr kumimoji="1" lang="ja-JP" altLang="en-US" sz="2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9" name="テキスト ボックス 8">
            <a:extLst>
              <a:ext uri="{FF2B5EF4-FFF2-40B4-BE49-F238E27FC236}">
                <a16:creationId xmlns:a16="http://schemas.microsoft.com/office/drawing/2014/main" id="{99FE6B1A-F59D-443A-A95F-B30279641C70}"/>
              </a:ext>
            </a:extLst>
          </p:cNvPr>
          <p:cNvSpPr txBox="1"/>
          <p:nvPr/>
        </p:nvSpPr>
        <p:spPr>
          <a:xfrm>
            <a:off x="2652547" y="1656826"/>
            <a:ext cx="14951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Gill Sans MT"/>
                <a:ea typeface="+mn-ea"/>
                <a:cs typeface="+mn-cs"/>
              </a:rPr>
              <a:t>画像分類</a:t>
            </a:r>
          </a:p>
        </p:txBody>
      </p:sp>
      <p:sp>
        <p:nvSpPr>
          <p:cNvPr id="10" name="テキスト ボックス 9">
            <a:extLst>
              <a:ext uri="{FF2B5EF4-FFF2-40B4-BE49-F238E27FC236}">
                <a16:creationId xmlns:a16="http://schemas.microsoft.com/office/drawing/2014/main" id="{839FBB43-88AF-4845-AEE5-2575C1E4F363}"/>
              </a:ext>
            </a:extLst>
          </p:cNvPr>
          <p:cNvSpPr txBox="1"/>
          <p:nvPr/>
        </p:nvSpPr>
        <p:spPr>
          <a:xfrm>
            <a:off x="5513914" y="1656826"/>
            <a:ext cx="13592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Gill Sans MT"/>
                <a:ea typeface="+mn-ea"/>
                <a:cs typeface="+mn-cs"/>
              </a:rPr>
              <a:t>ノード分類</a:t>
            </a:r>
          </a:p>
        </p:txBody>
      </p:sp>
      <p:sp>
        <p:nvSpPr>
          <p:cNvPr id="11" name="テキスト ボックス 10">
            <a:extLst>
              <a:ext uri="{FF2B5EF4-FFF2-40B4-BE49-F238E27FC236}">
                <a16:creationId xmlns:a16="http://schemas.microsoft.com/office/drawing/2014/main" id="{7A4D3D75-4FD8-40DF-8FF3-9A977F07191C}"/>
              </a:ext>
            </a:extLst>
          </p:cNvPr>
          <p:cNvSpPr txBox="1"/>
          <p:nvPr/>
        </p:nvSpPr>
        <p:spPr>
          <a:xfrm>
            <a:off x="7771081" y="1656826"/>
            <a:ext cx="13592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Gill Sans MT"/>
                <a:ea typeface="+mn-ea"/>
                <a:cs typeface="+mn-cs"/>
              </a:rPr>
              <a:t>エッジ予測</a:t>
            </a:r>
          </a:p>
        </p:txBody>
      </p:sp>
      <p:sp>
        <p:nvSpPr>
          <p:cNvPr id="12" name="正方形/長方形 11">
            <a:extLst>
              <a:ext uri="{FF2B5EF4-FFF2-40B4-BE49-F238E27FC236}">
                <a16:creationId xmlns:a16="http://schemas.microsoft.com/office/drawing/2014/main" id="{11B62703-A676-4BE5-80D0-5460967EA57C}"/>
              </a:ext>
            </a:extLst>
          </p:cNvPr>
          <p:cNvSpPr/>
          <p:nvPr/>
        </p:nvSpPr>
        <p:spPr>
          <a:xfrm>
            <a:off x="5283157" y="2400124"/>
            <a:ext cx="4287989" cy="1309817"/>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white"/>
                </a:solidFill>
                <a:effectLst/>
                <a:uLnTx/>
                <a:uFillTx/>
                <a:latin typeface="Gill Sans MT"/>
                <a:ea typeface="+mn-ea"/>
                <a:cs typeface="+mn-cs"/>
              </a:rPr>
              <a:t>RGCN</a:t>
            </a:r>
            <a:endParaRPr kumimoji="1" lang="ja-JP" altLang="en-US" sz="2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4" name="正方形/長方形 13">
            <a:extLst>
              <a:ext uri="{FF2B5EF4-FFF2-40B4-BE49-F238E27FC236}">
                <a16:creationId xmlns:a16="http://schemas.microsoft.com/office/drawing/2014/main" id="{50C5155C-50D6-4FCE-8D0C-11FF82B9B3AF}"/>
              </a:ext>
            </a:extLst>
          </p:cNvPr>
          <p:cNvSpPr/>
          <p:nvPr/>
        </p:nvSpPr>
        <p:spPr>
          <a:xfrm>
            <a:off x="2270071" y="4083907"/>
            <a:ext cx="5006741" cy="72000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Gill Sans MT"/>
                <a:ea typeface="+mn-ea"/>
                <a:cs typeface="+mn-cs"/>
              </a:rPr>
              <a:t>SoftMax</a:t>
            </a:r>
            <a:r>
              <a:rPr kumimoji="1" lang="ja-JP" altLang="en-US" sz="1800" b="0" i="0" u="none" strike="noStrike" kern="1200" cap="none" spc="0" normalizeH="0" baseline="0" noProof="0" dirty="0">
                <a:ln>
                  <a:noFill/>
                </a:ln>
                <a:solidFill>
                  <a:prstClr val="white"/>
                </a:solidFill>
                <a:effectLst/>
                <a:uLnTx/>
                <a:uFillTx/>
                <a:latin typeface="Gill Sans MT"/>
                <a:ea typeface="+mn-ea"/>
                <a:cs typeface="+mn-cs"/>
              </a:rPr>
              <a:t>関数</a:t>
            </a:r>
          </a:p>
        </p:txBody>
      </p:sp>
      <p:sp>
        <p:nvSpPr>
          <p:cNvPr id="15" name="正方形/長方形 14">
            <a:extLst>
              <a:ext uri="{FF2B5EF4-FFF2-40B4-BE49-F238E27FC236}">
                <a16:creationId xmlns:a16="http://schemas.microsoft.com/office/drawing/2014/main" id="{19517F94-9690-42F9-A0D6-6F2713E8087E}"/>
              </a:ext>
            </a:extLst>
          </p:cNvPr>
          <p:cNvSpPr/>
          <p:nvPr/>
        </p:nvSpPr>
        <p:spPr>
          <a:xfrm>
            <a:off x="7610443" y="4083907"/>
            <a:ext cx="1960703" cy="7200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Gill Sans MT"/>
                <a:ea typeface="+mn-ea"/>
                <a:cs typeface="+mn-cs"/>
              </a:rPr>
              <a:t>DistMult</a:t>
            </a:r>
            <a:r>
              <a:rPr kumimoji="1" lang="ja-JP" altLang="en-US" sz="1800" b="0" i="0" u="none" strike="noStrike" kern="1200" cap="none" spc="0" normalizeH="0" baseline="0" noProof="0" dirty="0">
                <a:ln>
                  <a:noFill/>
                </a:ln>
                <a:solidFill>
                  <a:prstClr val="white"/>
                </a:solidFill>
                <a:effectLst/>
                <a:uLnTx/>
                <a:uFillTx/>
                <a:latin typeface="Gill Sans MT"/>
                <a:ea typeface="+mn-ea"/>
                <a:cs typeface="+mn-cs"/>
              </a:rPr>
              <a:t>関数</a:t>
            </a:r>
          </a:p>
        </p:txBody>
      </p:sp>
      <p:sp>
        <p:nvSpPr>
          <p:cNvPr id="19" name="正方形/長方形 18">
            <a:extLst>
              <a:ext uri="{FF2B5EF4-FFF2-40B4-BE49-F238E27FC236}">
                <a16:creationId xmlns:a16="http://schemas.microsoft.com/office/drawing/2014/main" id="{BE82B044-0016-4966-BC1D-4E9665264D18}"/>
              </a:ext>
            </a:extLst>
          </p:cNvPr>
          <p:cNvSpPr/>
          <p:nvPr/>
        </p:nvSpPr>
        <p:spPr>
          <a:xfrm>
            <a:off x="2270070" y="5173239"/>
            <a:ext cx="7301075" cy="64023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Gill Sans MT"/>
                <a:ea typeface="+mn-ea"/>
                <a:cs typeface="+mn-cs"/>
              </a:rPr>
              <a:t>交差エントロピー誤差</a:t>
            </a:r>
          </a:p>
        </p:txBody>
      </p:sp>
    </p:spTree>
    <p:extLst>
      <p:ext uri="{BB962C8B-B14F-4D97-AF65-F5344CB8AC3E}">
        <p14:creationId xmlns:p14="http://schemas.microsoft.com/office/powerpoint/2010/main" val="413371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685B1A-5883-0C46-A0BE-202109A50EAF}"/>
              </a:ext>
            </a:extLst>
          </p:cNvPr>
          <p:cNvSpPr>
            <a:spLocks noGrp="1"/>
          </p:cNvSpPr>
          <p:nvPr>
            <p:ph type="title"/>
          </p:nvPr>
        </p:nvSpPr>
        <p:spPr/>
        <p:txBody>
          <a:bodyPr/>
          <a:lstStyle/>
          <a:p>
            <a:r>
              <a:rPr lang="ja-JP" altLang="en-US" dirty="0"/>
              <a:t>３．使用環境</a:t>
            </a:r>
            <a:endParaRPr kumimoji="1" lang="ja-JP" altLang="en-US" dirty="0"/>
          </a:p>
        </p:txBody>
      </p:sp>
      <p:sp>
        <p:nvSpPr>
          <p:cNvPr id="3" name="コンテンツ プレースホルダー 2">
            <a:extLst>
              <a:ext uri="{FF2B5EF4-FFF2-40B4-BE49-F238E27FC236}">
                <a16:creationId xmlns:a16="http://schemas.microsoft.com/office/drawing/2014/main" id="{CD338AAD-B98E-1F4D-A52C-1FDE46EF624A}"/>
              </a:ext>
            </a:extLst>
          </p:cNvPr>
          <p:cNvSpPr>
            <a:spLocks noGrp="1"/>
          </p:cNvSpPr>
          <p:nvPr>
            <p:ph idx="1"/>
          </p:nvPr>
        </p:nvSpPr>
        <p:spPr>
          <a:xfrm>
            <a:off x="838200" y="1844675"/>
            <a:ext cx="10515600" cy="4351338"/>
          </a:xfrm>
        </p:spPr>
        <p:txBody>
          <a:bodyPr/>
          <a:lstStyle/>
          <a:p>
            <a:r>
              <a:rPr kumimoji="1" lang="en-US" altLang="ja-JP" dirty="0" err="1"/>
              <a:t>SoccerAction</a:t>
            </a:r>
            <a:r>
              <a:rPr kumimoji="1" lang="ja-JP" altLang="en-US" dirty="0"/>
              <a:t>　</a:t>
            </a:r>
            <a:endParaRPr kumimoji="1" lang="en-US" altLang="ja-JP" dirty="0"/>
          </a:p>
          <a:p>
            <a:pPr marL="0" indent="0">
              <a:buNone/>
            </a:pPr>
            <a:r>
              <a:rPr lang="ja-JP" altLang="en-US" dirty="0"/>
              <a:t>　サッカーの試合データの統計分析を専門とする企業が</a:t>
            </a:r>
            <a:endParaRPr lang="en-US" altLang="ja-JP" dirty="0"/>
          </a:p>
          <a:p>
            <a:pPr marL="0" indent="0">
              <a:buNone/>
            </a:pPr>
            <a:r>
              <a:rPr lang="ja-JP" altLang="en-US" dirty="0"/>
              <a:t>　収集したデータセットの一部を</a:t>
            </a:r>
            <a:r>
              <a:rPr lang="en-US" altLang="ja-JP" dirty="0"/>
              <a:t>Python</a:t>
            </a:r>
            <a:r>
              <a:rPr lang="ja-JP" altLang="en-US" dirty="0"/>
              <a:t>のライブラリから提供</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p:txBody>
      </p:sp>
      <p:sp>
        <p:nvSpPr>
          <p:cNvPr id="4" name="日付プレースホルダー 3">
            <a:extLst>
              <a:ext uri="{FF2B5EF4-FFF2-40B4-BE49-F238E27FC236}">
                <a16:creationId xmlns:a16="http://schemas.microsoft.com/office/drawing/2014/main" id="{23303D1B-781E-4F8E-A9A7-92FA05324DD2}"/>
              </a:ext>
            </a:extLst>
          </p:cNvPr>
          <p:cNvSpPr>
            <a:spLocks noGrp="1"/>
          </p:cNvSpPr>
          <p:nvPr>
            <p:ph type="dt" sz="half" idx="10"/>
          </p:nvPr>
        </p:nvSpPr>
        <p:spPr/>
        <p:txBody>
          <a:bodyPr/>
          <a:lstStyle/>
          <a:p>
            <a:fld id="{13C4FF10-1283-4264-AE41-86CA00CAFE11}" type="datetime1">
              <a:rPr kumimoji="1" lang="en-US" altLang="ja-JP" smtClean="0"/>
              <a:t>1/29/2022</a:t>
            </a:fld>
            <a:endParaRPr kumimoji="1" lang="ja-JP" altLang="en-US"/>
          </a:p>
        </p:txBody>
      </p:sp>
      <p:sp>
        <p:nvSpPr>
          <p:cNvPr id="6" name="スライド番号プレースホルダー 5">
            <a:extLst>
              <a:ext uri="{FF2B5EF4-FFF2-40B4-BE49-F238E27FC236}">
                <a16:creationId xmlns:a16="http://schemas.microsoft.com/office/drawing/2014/main" id="{49F3BE75-97E8-4A49-BF1D-75A414FB4965}"/>
              </a:ext>
            </a:extLst>
          </p:cNvPr>
          <p:cNvSpPr>
            <a:spLocks noGrp="1"/>
          </p:cNvSpPr>
          <p:nvPr>
            <p:ph type="sldNum" sz="quarter" idx="12"/>
          </p:nvPr>
        </p:nvSpPr>
        <p:spPr/>
        <p:txBody>
          <a:bodyPr/>
          <a:lstStyle/>
          <a:p>
            <a:fld id="{8C3B2C00-DCD9-A14D-9D7D-A1C6142439B6}" type="slidenum">
              <a:rPr kumimoji="1" lang="en-US" altLang="ja-JP" smtClean="0"/>
              <a:t>16</a:t>
            </a:fld>
            <a:endParaRPr kumimoji="1" lang="ja-JP" altLang="en-US"/>
          </a:p>
        </p:txBody>
      </p:sp>
      <p:pic>
        <p:nvPicPr>
          <p:cNvPr id="8" name="図 7" descr="図形 が含まれている画像&#10;&#10;自動的に生成された説明">
            <a:extLst>
              <a:ext uri="{FF2B5EF4-FFF2-40B4-BE49-F238E27FC236}">
                <a16:creationId xmlns:a16="http://schemas.microsoft.com/office/drawing/2014/main" id="{D0AEC65E-5553-46E6-9538-7C03E4DB3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779" y="3540105"/>
            <a:ext cx="5651790" cy="711237"/>
          </a:xfrm>
          <a:prstGeom prst="rect">
            <a:avLst/>
          </a:prstGeom>
        </p:spPr>
      </p:pic>
      <p:sp>
        <p:nvSpPr>
          <p:cNvPr id="10" name="テキスト ボックス 9">
            <a:extLst>
              <a:ext uri="{FF2B5EF4-FFF2-40B4-BE49-F238E27FC236}">
                <a16:creationId xmlns:a16="http://schemas.microsoft.com/office/drawing/2014/main" id="{213A4ED6-FE29-4D3A-A85B-9BE46E98E4FD}"/>
              </a:ext>
            </a:extLst>
          </p:cNvPr>
          <p:cNvSpPr txBox="1"/>
          <p:nvPr/>
        </p:nvSpPr>
        <p:spPr>
          <a:xfrm>
            <a:off x="7557441" y="4405329"/>
            <a:ext cx="2100255" cy="307777"/>
          </a:xfrm>
          <a:prstGeom prst="rect">
            <a:avLst/>
          </a:prstGeom>
          <a:noFill/>
        </p:spPr>
        <p:txBody>
          <a:bodyPr wrap="none" rtlCol="0">
            <a:spAutoFit/>
          </a:bodyPr>
          <a:lstStyle/>
          <a:p>
            <a:r>
              <a:rPr kumimoji="1" lang="en-US" altLang="ja-JP" sz="1400" dirty="0"/>
              <a:t>https://statsbomb.com</a:t>
            </a:r>
            <a:endParaRPr lang="en-US" altLang="ja-JP" sz="1400" dirty="0"/>
          </a:p>
        </p:txBody>
      </p:sp>
      <p:pic>
        <p:nvPicPr>
          <p:cNvPr id="9" name="Picture 2">
            <a:extLst>
              <a:ext uri="{FF2B5EF4-FFF2-40B4-BE49-F238E27FC236}">
                <a16:creationId xmlns:a16="http://schemas.microsoft.com/office/drawing/2014/main" id="{1E438057-99E9-4E19-9E5D-A82D48892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695" y="4633059"/>
            <a:ext cx="7531067" cy="1948467"/>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DC8158E7-4973-41BB-B777-6746267F68D2}"/>
              </a:ext>
            </a:extLst>
          </p:cNvPr>
          <p:cNvSpPr txBox="1"/>
          <p:nvPr/>
        </p:nvSpPr>
        <p:spPr>
          <a:xfrm>
            <a:off x="6638925" y="6183810"/>
            <a:ext cx="7972927" cy="307777"/>
          </a:xfrm>
          <a:prstGeom prst="rect">
            <a:avLst/>
          </a:prstGeom>
          <a:noFill/>
        </p:spPr>
        <p:txBody>
          <a:bodyPr wrap="square" rtlCol="0">
            <a:spAutoFit/>
          </a:bodyPr>
          <a:lstStyle/>
          <a:p>
            <a:r>
              <a:rPr kumimoji="1" lang="en-US" altLang="ja-JP" sz="1400" dirty="0"/>
              <a:t>https://socceraction.readthedocs.io/</a:t>
            </a:r>
            <a:endParaRPr kumimoji="1" lang="ja-JP" altLang="en-US" sz="1400" dirty="0"/>
          </a:p>
        </p:txBody>
      </p:sp>
    </p:spTree>
    <p:extLst>
      <p:ext uri="{BB962C8B-B14F-4D97-AF65-F5344CB8AC3E}">
        <p14:creationId xmlns:p14="http://schemas.microsoft.com/office/powerpoint/2010/main" val="96470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D1886-D6D9-5B44-BE70-7239D266672A}"/>
              </a:ext>
            </a:extLst>
          </p:cNvPr>
          <p:cNvSpPr>
            <a:spLocks noGrp="1"/>
          </p:cNvSpPr>
          <p:nvPr>
            <p:ph type="title"/>
          </p:nvPr>
        </p:nvSpPr>
        <p:spPr/>
        <p:txBody>
          <a:bodyPr/>
          <a:lstStyle/>
          <a:p>
            <a:r>
              <a:rPr lang="ja-JP" altLang="en-US" dirty="0"/>
              <a:t>３．使用環境</a:t>
            </a:r>
            <a:endParaRPr kumimoji="1" lang="ja-JP" altLang="en-US" dirty="0"/>
          </a:p>
        </p:txBody>
      </p:sp>
      <p:sp>
        <p:nvSpPr>
          <p:cNvPr id="3" name="コンテンツ プレースホルダー 2">
            <a:extLst>
              <a:ext uri="{FF2B5EF4-FFF2-40B4-BE49-F238E27FC236}">
                <a16:creationId xmlns:a16="http://schemas.microsoft.com/office/drawing/2014/main" id="{2B6486D2-7863-F044-B044-4C8EB9D7385D}"/>
              </a:ext>
            </a:extLst>
          </p:cNvPr>
          <p:cNvSpPr>
            <a:spLocks noGrp="1"/>
          </p:cNvSpPr>
          <p:nvPr>
            <p:ph idx="1"/>
          </p:nvPr>
        </p:nvSpPr>
        <p:spPr/>
        <p:txBody>
          <a:bodyPr/>
          <a:lstStyle/>
          <a:p>
            <a:r>
              <a:rPr kumimoji="1" lang="en-US" altLang="ja-JP" dirty="0"/>
              <a:t>DGL</a:t>
            </a:r>
            <a:r>
              <a:rPr kumimoji="1" lang="ja-JP" altLang="en-US" dirty="0"/>
              <a:t>（</a:t>
            </a:r>
            <a:r>
              <a:rPr kumimoji="1" lang="en-US" altLang="ja-JP" dirty="0"/>
              <a:t>Deep Graph Library</a:t>
            </a:r>
            <a:r>
              <a:rPr kumimoji="1" lang="ja-JP" altLang="en-US" dirty="0"/>
              <a:t>）</a:t>
            </a:r>
            <a:endParaRPr kumimoji="1" lang="en-US" altLang="ja-JP" dirty="0"/>
          </a:p>
          <a:p>
            <a:pPr marL="0" indent="0">
              <a:buNone/>
            </a:pPr>
            <a:r>
              <a:rPr kumimoji="1" lang="ja-JP" altLang="en-US" dirty="0"/>
              <a:t>　</a:t>
            </a:r>
            <a:r>
              <a:rPr kumimoji="1" lang="en-US" altLang="ja-JP" dirty="0"/>
              <a:t>Graph</a:t>
            </a:r>
            <a:r>
              <a:rPr lang="ja-JP" altLang="en-US" dirty="0"/>
              <a:t>用の深層学習ライブラリ</a:t>
            </a:r>
            <a:endParaRPr lang="en-US" altLang="ja-JP" dirty="0"/>
          </a:p>
          <a:p>
            <a:pPr marL="0" indent="0">
              <a:buNone/>
            </a:pPr>
            <a:r>
              <a:rPr lang="ja-JP" altLang="en-US" dirty="0"/>
              <a:t>　</a:t>
            </a:r>
            <a:r>
              <a:rPr lang="en-US" altLang="ja-JP" dirty="0"/>
              <a:t>Python</a:t>
            </a:r>
            <a:r>
              <a:rPr lang="ja-JP" altLang="en-US" dirty="0"/>
              <a:t>のコード内でグラフを作成し、機械学習に利用できる．</a:t>
            </a:r>
            <a:endParaRPr lang="en-US" altLang="ja-JP" dirty="0"/>
          </a:p>
        </p:txBody>
      </p:sp>
      <p:sp>
        <p:nvSpPr>
          <p:cNvPr id="4" name="日付プレースホルダー 3">
            <a:extLst>
              <a:ext uri="{FF2B5EF4-FFF2-40B4-BE49-F238E27FC236}">
                <a16:creationId xmlns:a16="http://schemas.microsoft.com/office/drawing/2014/main" id="{B7F54960-253B-48A0-8B52-4AE332C46D82}"/>
              </a:ext>
            </a:extLst>
          </p:cNvPr>
          <p:cNvSpPr>
            <a:spLocks noGrp="1"/>
          </p:cNvSpPr>
          <p:nvPr>
            <p:ph type="dt" sz="half" idx="10"/>
          </p:nvPr>
        </p:nvSpPr>
        <p:spPr/>
        <p:txBody>
          <a:bodyPr/>
          <a:lstStyle/>
          <a:p>
            <a:fld id="{A5355BE5-A6BF-48C7-956C-0A4438DFAFF7}" type="datetime1">
              <a:rPr kumimoji="1" lang="en-US" altLang="ja-JP" smtClean="0"/>
              <a:t>1/29/2022</a:t>
            </a:fld>
            <a:endParaRPr kumimoji="1" lang="ja-JP" altLang="en-US"/>
          </a:p>
        </p:txBody>
      </p:sp>
      <p:sp>
        <p:nvSpPr>
          <p:cNvPr id="6" name="スライド番号プレースホルダー 5">
            <a:extLst>
              <a:ext uri="{FF2B5EF4-FFF2-40B4-BE49-F238E27FC236}">
                <a16:creationId xmlns:a16="http://schemas.microsoft.com/office/drawing/2014/main" id="{0BAB8A37-19C6-4850-9417-A43355EAA640}"/>
              </a:ext>
            </a:extLst>
          </p:cNvPr>
          <p:cNvSpPr>
            <a:spLocks noGrp="1"/>
          </p:cNvSpPr>
          <p:nvPr>
            <p:ph type="sldNum" sz="quarter" idx="12"/>
          </p:nvPr>
        </p:nvSpPr>
        <p:spPr/>
        <p:txBody>
          <a:bodyPr/>
          <a:lstStyle/>
          <a:p>
            <a:fld id="{8C3B2C00-DCD9-A14D-9D7D-A1C6142439B6}" type="slidenum">
              <a:rPr kumimoji="1" lang="en-US" altLang="ja-JP" smtClean="0"/>
              <a:t>17</a:t>
            </a:fld>
            <a:endParaRPr kumimoji="1" lang="ja-JP" altLang="en-US"/>
          </a:p>
        </p:txBody>
      </p:sp>
      <p:pic>
        <p:nvPicPr>
          <p:cNvPr id="1026" name="Picture 2">
            <a:extLst>
              <a:ext uri="{FF2B5EF4-FFF2-40B4-BE49-F238E27FC236}">
                <a16:creationId xmlns:a16="http://schemas.microsoft.com/office/drawing/2014/main" id="{16CE0A70-9345-4D38-8F23-DE6DA6627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3617261"/>
            <a:ext cx="6686550" cy="208345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17073B3-0DC4-4ABB-BE7D-98BBD40D8FA6}"/>
              </a:ext>
            </a:extLst>
          </p:cNvPr>
          <p:cNvSpPr txBox="1"/>
          <p:nvPr/>
        </p:nvSpPr>
        <p:spPr>
          <a:xfrm flipH="1">
            <a:off x="7896225" y="5681761"/>
            <a:ext cx="3777618" cy="307777"/>
          </a:xfrm>
          <a:prstGeom prst="rect">
            <a:avLst/>
          </a:prstGeom>
          <a:noFill/>
        </p:spPr>
        <p:txBody>
          <a:bodyPr wrap="square" rtlCol="0">
            <a:spAutoFit/>
          </a:bodyPr>
          <a:lstStyle/>
          <a:p>
            <a:r>
              <a:rPr kumimoji="1" lang="en-US" altLang="ja-JP" sz="1400" dirty="0"/>
              <a:t>https://www.dgl.ai</a:t>
            </a:r>
            <a:endParaRPr kumimoji="1" lang="ja-JP" altLang="en-US" sz="1400" dirty="0"/>
          </a:p>
        </p:txBody>
      </p:sp>
    </p:spTree>
    <p:extLst>
      <p:ext uri="{BB962C8B-B14F-4D97-AF65-F5344CB8AC3E}">
        <p14:creationId xmlns:p14="http://schemas.microsoft.com/office/powerpoint/2010/main" val="112840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3C56-A5AE-F94C-802C-B29ECFD5BB00}"/>
              </a:ext>
            </a:extLst>
          </p:cNvPr>
          <p:cNvSpPr>
            <a:spLocks noGrp="1"/>
          </p:cNvSpPr>
          <p:nvPr>
            <p:ph type="title"/>
          </p:nvPr>
        </p:nvSpPr>
        <p:spPr/>
        <p:txBody>
          <a:bodyPr/>
          <a:lstStyle/>
          <a:p>
            <a:r>
              <a:rPr lang="ja-JP" altLang="en-US" dirty="0"/>
              <a:t>４</a:t>
            </a:r>
            <a:r>
              <a:rPr kumimoji="1" lang="ja-JP" altLang="en-US" dirty="0"/>
              <a:t>．グラフの定義</a:t>
            </a:r>
          </a:p>
        </p:txBody>
      </p:sp>
      <p:sp>
        <p:nvSpPr>
          <p:cNvPr id="4" name="日付プレースホルダー 3">
            <a:extLst>
              <a:ext uri="{FF2B5EF4-FFF2-40B4-BE49-F238E27FC236}">
                <a16:creationId xmlns:a16="http://schemas.microsoft.com/office/drawing/2014/main" id="{E57FEB4F-6BFE-4AB6-9713-70059FC29EC5}"/>
              </a:ext>
            </a:extLst>
          </p:cNvPr>
          <p:cNvSpPr>
            <a:spLocks noGrp="1"/>
          </p:cNvSpPr>
          <p:nvPr>
            <p:ph type="dt" sz="half" idx="10"/>
          </p:nvPr>
        </p:nvSpPr>
        <p:spPr/>
        <p:txBody>
          <a:bodyPr/>
          <a:lstStyle/>
          <a:p>
            <a:fld id="{59C5BB0B-6D7F-4A51-B523-947DF677DFB5}" type="datetime1">
              <a:rPr kumimoji="1" lang="en-US" altLang="ja-JP" smtClean="0"/>
              <a:t>1/29/2022</a:t>
            </a:fld>
            <a:endParaRPr kumimoji="1" lang="ja-JP" altLang="en-US"/>
          </a:p>
        </p:txBody>
      </p:sp>
      <p:sp>
        <p:nvSpPr>
          <p:cNvPr id="6" name="スライド番号プレースホルダー 5">
            <a:extLst>
              <a:ext uri="{FF2B5EF4-FFF2-40B4-BE49-F238E27FC236}">
                <a16:creationId xmlns:a16="http://schemas.microsoft.com/office/drawing/2014/main" id="{AFE43FFD-9CA4-4EEA-BBCE-B57C6C8E2A10}"/>
              </a:ext>
            </a:extLst>
          </p:cNvPr>
          <p:cNvSpPr>
            <a:spLocks noGrp="1"/>
          </p:cNvSpPr>
          <p:nvPr>
            <p:ph type="sldNum" sz="quarter" idx="12"/>
          </p:nvPr>
        </p:nvSpPr>
        <p:spPr/>
        <p:txBody>
          <a:bodyPr/>
          <a:lstStyle/>
          <a:p>
            <a:fld id="{8C3B2C00-DCD9-A14D-9D7D-A1C6142439B6}" type="slidenum">
              <a:rPr kumimoji="1" lang="en-US" altLang="ja-JP" smtClean="0"/>
              <a:t>18</a:t>
            </a:fld>
            <a:endParaRPr kumimoji="1" lang="ja-JP" altLang="en-US"/>
          </a:p>
        </p:txBody>
      </p:sp>
      <p:sp>
        <p:nvSpPr>
          <p:cNvPr id="3" name="楕円 2">
            <a:extLst>
              <a:ext uri="{FF2B5EF4-FFF2-40B4-BE49-F238E27FC236}">
                <a16:creationId xmlns:a16="http://schemas.microsoft.com/office/drawing/2014/main" id="{040F43A3-BD9E-481B-AC44-C0A9698673DC}"/>
              </a:ext>
            </a:extLst>
          </p:cNvPr>
          <p:cNvSpPr/>
          <p:nvPr/>
        </p:nvSpPr>
        <p:spPr>
          <a:xfrm>
            <a:off x="1559169" y="2508081"/>
            <a:ext cx="2368062"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p>
          <a:p>
            <a:pPr algn="ctr"/>
            <a:r>
              <a:rPr lang="ja-JP" altLang="en-US" dirty="0"/>
              <a:t>：</a:t>
            </a:r>
            <a:r>
              <a:rPr lang="en-US" altLang="ja-JP" dirty="0"/>
              <a:t>position</a:t>
            </a:r>
          </a:p>
          <a:p>
            <a:pPr algn="ctr"/>
            <a:r>
              <a:rPr kumimoji="1" lang="en-US" altLang="ja-JP" dirty="0"/>
              <a:t>:team</a:t>
            </a:r>
            <a:endParaRPr kumimoji="1" lang="ja-JP" altLang="en-US" dirty="0"/>
          </a:p>
        </p:txBody>
      </p:sp>
      <p:sp>
        <p:nvSpPr>
          <p:cNvPr id="7" name="楕円 6">
            <a:extLst>
              <a:ext uri="{FF2B5EF4-FFF2-40B4-BE49-F238E27FC236}">
                <a16:creationId xmlns:a16="http://schemas.microsoft.com/office/drawing/2014/main" id="{6131C9E8-E9F5-4AE0-BC25-2F6CEDE8A09D}"/>
              </a:ext>
            </a:extLst>
          </p:cNvPr>
          <p:cNvSpPr/>
          <p:nvPr/>
        </p:nvSpPr>
        <p:spPr>
          <a:xfrm>
            <a:off x="7643446" y="1427646"/>
            <a:ext cx="2368062"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p>
          <a:p>
            <a:pPr algn="ctr"/>
            <a:r>
              <a:rPr lang="ja-JP" altLang="en-US" dirty="0"/>
              <a:t>：</a:t>
            </a:r>
            <a:r>
              <a:rPr lang="en-US" altLang="ja-JP" dirty="0"/>
              <a:t>position</a:t>
            </a:r>
          </a:p>
          <a:p>
            <a:pPr algn="ctr"/>
            <a:r>
              <a:rPr kumimoji="1" lang="en-US" altLang="ja-JP" dirty="0"/>
              <a:t>:team</a:t>
            </a:r>
            <a:endParaRPr kumimoji="1" lang="ja-JP" altLang="en-US" dirty="0"/>
          </a:p>
        </p:txBody>
      </p:sp>
      <p:cxnSp>
        <p:nvCxnSpPr>
          <p:cNvPr id="8" name="直線矢印コネクタ 7">
            <a:extLst>
              <a:ext uri="{FF2B5EF4-FFF2-40B4-BE49-F238E27FC236}">
                <a16:creationId xmlns:a16="http://schemas.microsoft.com/office/drawing/2014/main" id="{33C944BE-55FD-4039-95EA-3C5C08988E2A}"/>
              </a:ext>
            </a:extLst>
          </p:cNvPr>
          <p:cNvCxnSpPr>
            <a:cxnSpLocks/>
            <a:stCxn id="3" idx="7"/>
            <a:endCxn id="7" idx="2"/>
          </p:cNvCxnSpPr>
          <p:nvPr/>
        </p:nvCxnSpPr>
        <p:spPr>
          <a:xfrm flipV="1">
            <a:off x="3580436" y="2570646"/>
            <a:ext cx="4063010" cy="272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3811336C-EE6B-46B7-AB95-AA052D246575}"/>
              </a:ext>
            </a:extLst>
          </p:cNvPr>
          <p:cNvSpPr txBox="1"/>
          <p:nvPr/>
        </p:nvSpPr>
        <p:spPr>
          <a:xfrm>
            <a:off x="5275384" y="2314245"/>
            <a:ext cx="1817077" cy="369332"/>
          </a:xfrm>
          <a:prstGeom prst="rect">
            <a:avLst/>
          </a:prstGeom>
          <a:noFill/>
        </p:spPr>
        <p:txBody>
          <a:bodyPr wrap="square" rtlCol="0">
            <a:spAutoFit/>
          </a:bodyPr>
          <a:lstStyle/>
          <a:p>
            <a:r>
              <a:rPr lang="en-US" altLang="ja-JP" dirty="0"/>
              <a:t>P</a:t>
            </a:r>
            <a:r>
              <a:rPr kumimoji="1" lang="en-US" altLang="ja-JP" dirty="0"/>
              <a:t>ass</a:t>
            </a:r>
            <a:endParaRPr kumimoji="1" lang="ja-JP" altLang="en-US" dirty="0"/>
          </a:p>
        </p:txBody>
      </p:sp>
      <p:sp>
        <p:nvSpPr>
          <p:cNvPr id="15" name="楕円 14">
            <a:extLst>
              <a:ext uri="{FF2B5EF4-FFF2-40B4-BE49-F238E27FC236}">
                <a16:creationId xmlns:a16="http://schemas.microsoft.com/office/drawing/2014/main" id="{90D3B878-ACD6-46E4-9145-DE0E70CE8D23}"/>
              </a:ext>
            </a:extLst>
          </p:cNvPr>
          <p:cNvSpPr/>
          <p:nvPr/>
        </p:nvSpPr>
        <p:spPr>
          <a:xfrm>
            <a:off x="7643446" y="3842264"/>
            <a:ext cx="2368062" cy="228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Player</a:t>
            </a:r>
          </a:p>
          <a:p>
            <a:pPr algn="ctr"/>
            <a:r>
              <a:rPr lang="ja-JP" altLang="en-US" dirty="0"/>
              <a:t>：</a:t>
            </a:r>
            <a:r>
              <a:rPr lang="en-US" altLang="ja-JP" dirty="0"/>
              <a:t>position</a:t>
            </a:r>
          </a:p>
          <a:p>
            <a:pPr algn="ctr"/>
            <a:r>
              <a:rPr kumimoji="1" lang="en-US" altLang="ja-JP" dirty="0"/>
              <a:t>:team</a:t>
            </a:r>
            <a:endParaRPr kumimoji="1" lang="ja-JP" altLang="en-US" dirty="0"/>
          </a:p>
        </p:txBody>
      </p:sp>
      <p:cxnSp>
        <p:nvCxnSpPr>
          <p:cNvPr id="16" name="直線矢印コネクタ 15">
            <a:extLst>
              <a:ext uri="{FF2B5EF4-FFF2-40B4-BE49-F238E27FC236}">
                <a16:creationId xmlns:a16="http://schemas.microsoft.com/office/drawing/2014/main" id="{205E1DA5-0AD1-4E8F-B8FA-57A0309E5BE3}"/>
              </a:ext>
            </a:extLst>
          </p:cNvPr>
          <p:cNvCxnSpPr>
            <a:cxnSpLocks/>
            <a:stCxn id="3" idx="5"/>
            <a:endCxn id="15" idx="2"/>
          </p:cNvCxnSpPr>
          <p:nvPr/>
        </p:nvCxnSpPr>
        <p:spPr>
          <a:xfrm>
            <a:off x="3580436" y="4459304"/>
            <a:ext cx="4063010" cy="525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A6BAAA30-CCA6-4A0D-A12B-E96269416687}"/>
              </a:ext>
            </a:extLst>
          </p:cNvPr>
          <p:cNvSpPr txBox="1"/>
          <p:nvPr/>
        </p:nvSpPr>
        <p:spPr>
          <a:xfrm>
            <a:off x="5445368" y="4274638"/>
            <a:ext cx="1301262" cy="369332"/>
          </a:xfrm>
          <a:prstGeom prst="rect">
            <a:avLst/>
          </a:prstGeom>
          <a:noFill/>
        </p:spPr>
        <p:txBody>
          <a:bodyPr wrap="square" rtlCol="0">
            <a:spAutoFit/>
          </a:bodyPr>
          <a:lstStyle/>
          <a:p>
            <a:r>
              <a:rPr kumimoji="1" lang="en-US" altLang="ja-JP" dirty="0"/>
              <a:t>Lost</a:t>
            </a:r>
          </a:p>
        </p:txBody>
      </p:sp>
    </p:spTree>
    <p:extLst>
      <p:ext uri="{BB962C8B-B14F-4D97-AF65-F5344CB8AC3E}">
        <p14:creationId xmlns:p14="http://schemas.microsoft.com/office/powerpoint/2010/main" val="81021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1DB4CD-6FAD-4484-9364-A866F7EBFDF3}"/>
              </a:ext>
            </a:extLst>
          </p:cNvPr>
          <p:cNvSpPr>
            <a:spLocks noGrp="1"/>
          </p:cNvSpPr>
          <p:nvPr>
            <p:ph type="title"/>
          </p:nvPr>
        </p:nvSpPr>
        <p:spPr>
          <a:xfrm>
            <a:off x="838200" y="365125"/>
            <a:ext cx="10515600" cy="1991213"/>
          </a:xfrm>
        </p:spPr>
        <p:txBody>
          <a:bodyPr>
            <a:normAutofit/>
          </a:bodyPr>
          <a:lstStyle/>
          <a:p>
            <a:r>
              <a:rPr kumimoji="1" lang="ja-JP" altLang="en-US" dirty="0"/>
              <a:t>先行研究</a:t>
            </a:r>
            <a:br>
              <a:rPr kumimoji="1" lang="en-US" altLang="ja-JP" dirty="0"/>
            </a:br>
            <a:r>
              <a:rPr kumimoji="1" lang="en-US" altLang="ja-JP" sz="2000" b="1" u="sng" dirty="0"/>
              <a:t>Spatial Temporal Graph Convolutional Networks for Skeleton-Based Action</a:t>
            </a:r>
            <a:r>
              <a:rPr lang="ja-JP" altLang="en-US" sz="2000" b="1" u="sng" dirty="0"/>
              <a:t> </a:t>
            </a:r>
            <a:r>
              <a:rPr kumimoji="1" lang="en-US" altLang="ja-JP" sz="2000" b="1" u="sng" dirty="0"/>
              <a:t>Recognition</a:t>
            </a:r>
            <a:endParaRPr kumimoji="1" lang="ja-JP" altLang="en-US" b="1" u="sng" dirty="0"/>
          </a:p>
        </p:txBody>
      </p:sp>
      <p:sp>
        <p:nvSpPr>
          <p:cNvPr id="3" name="コンテンツ プレースホルダー 2">
            <a:extLst>
              <a:ext uri="{FF2B5EF4-FFF2-40B4-BE49-F238E27FC236}">
                <a16:creationId xmlns:a16="http://schemas.microsoft.com/office/drawing/2014/main" id="{4E05CEF7-89F0-40F9-8E76-9250F6F5708E}"/>
              </a:ext>
            </a:extLst>
          </p:cNvPr>
          <p:cNvSpPr>
            <a:spLocks noGrp="1"/>
          </p:cNvSpPr>
          <p:nvPr>
            <p:ph idx="1"/>
          </p:nvPr>
        </p:nvSpPr>
        <p:spPr>
          <a:xfrm>
            <a:off x="962588" y="2633860"/>
            <a:ext cx="5257800" cy="1679809"/>
          </a:xfrm>
        </p:spPr>
        <p:txBody>
          <a:bodyPr/>
          <a:lstStyle/>
          <a:p>
            <a:r>
              <a:rPr lang="ja-JP" altLang="en-US" dirty="0"/>
              <a:t>人の映像からフレームごとに骨格情報を取得し，グラフとすることで動きの認識を行うモデル</a:t>
            </a:r>
            <a:r>
              <a:rPr lang="en-US" altLang="ja-JP" dirty="0"/>
              <a:t>ST-GCN</a:t>
            </a:r>
            <a:r>
              <a:rPr lang="ja-JP" altLang="en-US" dirty="0"/>
              <a:t>を構築</a:t>
            </a:r>
            <a:endParaRPr kumimoji="1" lang="ja-JP" altLang="en-US" dirty="0"/>
          </a:p>
        </p:txBody>
      </p:sp>
      <p:sp>
        <p:nvSpPr>
          <p:cNvPr id="4" name="日付プレースホルダー 3">
            <a:extLst>
              <a:ext uri="{FF2B5EF4-FFF2-40B4-BE49-F238E27FC236}">
                <a16:creationId xmlns:a16="http://schemas.microsoft.com/office/drawing/2014/main" id="{3C11A9AA-94CF-4AB7-8D4A-CEE06BD07C2C}"/>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E5016717-0CB6-492F-A62F-9631AFD7A48B}"/>
              </a:ext>
            </a:extLst>
          </p:cNvPr>
          <p:cNvSpPr>
            <a:spLocks noGrp="1"/>
          </p:cNvSpPr>
          <p:nvPr>
            <p:ph type="sldNum" sz="quarter" idx="12"/>
          </p:nvPr>
        </p:nvSpPr>
        <p:spPr/>
        <p:txBody>
          <a:bodyPr/>
          <a:lstStyle/>
          <a:p>
            <a:fld id="{8C3B2C00-DCD9-A14D-9D7D-A1C6142439B6}" type="slidenum">
              <a:rPr kumimoji="1" lang="en-US" altLang="ja-JP" smtClean="0"/>
              <a:t>19</a:t>
            </a:fld>
            <a:endParaRPr kumimoji="1" lang="ja-JP" altLang="en-US"/>
          </a:p>
        </p:txBody>
      </p:sp>
      <p:pic>
        <p:nvPicPr>
          <p:cNvPr id="7" name="図 6">
            <a:extLst>
              <a:ext uri="{FF2B5EF4-FFF2-40B4-BE49-F238E27FC236}">
                <a16:creationId xmlns:a16="http://schemas.microsoft.com/office/drawing/2014/main" id="{71194E8E-7FF8-4C3F-99B2-863254E3E57C}"/>
              </a:ext>
            </a:extLst>
          </p:cNvPr>
          <p:cNvPicPr>
            <a:picLocks noChangeAspect="1"/>
          </p:cNvPicPr>
          <p:nvPr/>
        </p:nvPicPr>
        <p:blipFill>
          <a:blip r:embed="rId2"/>
          <a:stretch>
            <a:fillRect/>
          </a:stretch>
        </p:blipFill>
        <p:spPr>
          <a:xfrm>
            <a:off x="7108658" y="1880636"/>
            <a:ext cx="4038600" cy="390525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2D7A155-9C72-4DE5-8CBA-2AA5F02775C7}"/>
                  </a:ext>
                </a:extLst>
              </p:cNvPr>
              <p:cNvSpPr txBox="1"/>
              <p:nvPr/>
            </p:nvSpPr>
            <p:spPr>
              <a:xfrm>
                <a:off x="1541866" y="4559492"/>
                <a:ext cx="4863126" cy="736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𝑡𝑖</m:t>
                          </m:r>
                        </m:sub>
                      </m:sSub>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𝑡𝑗</m:t>
                              </m:r>
                            </m:sub>
                          </m:sSub>
                          <m:r>
                            <m:rPr>
                              <m:brk m:alnAt="7"/>
                            </m:rP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𝐵</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𝑣</m:t>
                              </m:r>
                            </m:e>
                            <m:sub>
                              <m:r>
                                <a:rPr kumimoji="1" lang="en-US" altLang="ja-JP" b="0" i="1" smtClean="0">
                                  <a:latin typeface="Cambria Math" panose="02040503050406030204" pitchFamily="18" charset="0"/>
                                  <a:ea typeface="Cambria Math" panose="02040503050406030204" pitchFamily="18" charset="0"/>
                                </a:rPr>
                                <m:t>𝑡𝑖</m:t>
                              </m:r>
                            </m:sub>
                          </m:sSub>
                          <m:r>
                            <m:rPr>
                              <m:brk m:alnAt="7"/>
                            </m:rPr>
                            <a:rPr kumimoji="1" lang="en-US" altLang="ja-JP" b="0" i="1" smtClean="0">
                              <a:latin typeface="Cambria Math" panose="02040503050406030204" pitchFamily="18" charset="0"/>
                              <a:ea typeface="Cambria Math" panose="02040503050406030204" pitchFamily="18" charset="0"/>
                            </a:rPr>
                            <m:t>)</m:t>
                          </m:r>
                        </m:sub>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𝑡𝑖</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𝑡𝑖</m:t>
                                      </m:r>
                                    </m:sub>
                                  </m:sSub>
                                </m:e>
                              </m:d>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𝑡𝑗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𝑙</m:t>
                              </m:r>
                            </m:e>
                            <m:sub>
                              <m:r>
                                <a:rPr kumimoji="1" lang="en-US" altLang="ja-JP" b="0" i="1" smtClean="0">
                                  <a:latin typeface="Cambria Math" panose="02040503050406030204" pitchFamily="18" charset="0"/>
                                  <a:ea typeface="Cambria Math" panose="02040503050406030204" pitchFamily="18" charset="0"/>
                                </a:rPr>
                                <m:t>𝑡𝑗</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𝑣</m:t>
                              </m:r>
                            </m:e>
                            <m:sub>
                              <m:r>
                                <a:rPr kumimoji="1" lang="en-US" altLang="ja-JP" b="0" i="1" smtClean="0">
                                  <a:latin typeface="Cambria Math" panose="02040503050406030204" pitchFamily="18" charset="0"/>
                                  <a:ea typeface="Cambria Math" panose="02040503050406030204" pitchFamily="18" charset="0"/>
                                </a:rPr>
                                <m:t>𝑡𝑗</m:t>
                              </m:r>
                            </m:sub>
                          </m:sSub>
                          <m:r>
                            <a:rPr kumimoji="1" lang="en-US" altLang="ja-JP" b="0" i="1" smtClean="0">
                              <a:latin typeface="Cambria Math" panose="02040503050406030204" pitchFamily="18" charset="0"/>
                              <a:ea typeface="Cambria Math" panose="02040503050406030204" pitchFamily="18" charset="0"/>
                            </a:rPr>
                            <m:t>))</m:t>
                          </m:r>
                        </m:e>
                      </m:nary>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2D7A155-9C72-4DE5-8CBA-2AA5F02775C7}"/>
                  </a:ext>
                </a:extLst>
              </p:cNvPr>
              <p:cNvSpPr txBox="1">
                <a:spLocks noRot="1" noChangeAspect="1" noMove="1" noResize="1" noEditPoints="1" noAdjustHandles="1" noChangeArrowheads="1" noChangeShapeType="1" noTextEdit="1"/>
              </p:cNvSpPr>
              <p:nvPr/>
            </p:nvSpPr>
            <p:spPr>
              <a:xfrm>
                <a:off x="1541866" y="4559492"/>
                <a:ext cx="4863126" cy="736227"/>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09B9CE1-C225-4974-ABB8-CF47E79BCA5B}"/>
              </a:ext>
            </a:extLst>
          </p:cNvPr>
          <p:cNvSpPr txBox="1"/>
          <p:nvPr/>
        </p:nvSpPr>
        <p:spPr>
          <a:xfrm>
            <a:off x="6096000" y="1880636"/>
            <a:ext cx="2790093" cy="369332"/>
          </a:xfrm>
          <a:prstGeom prst="rect">
            <a:avLst/>
          </a:prstGeom>
          <a:noFill/>
        </p:spPr>
        <p:txBody>
          <a:bodyPr wrap="square" rtlCol="0">
            <a:spAutoFit/>
          </a:bodyPr>
          <a:lstStyle/>
          <a:p>
            <a:r>
              <a:rPr kumimoji="1" lang="en-US" altLang="ja-JP" dirty="0"/>
              <a:t>(S. Yan, et al.  2018)</a:t>
            </a:r>
            <a:endParaRPr kumimoji="1" lang="ja-JP" altLang="en-US" dirty="0"/>
          </a:p>
        </p:txBody>
      </p:sp>
    </p:spTree>
    <p:extLst>
      <p:ext uri="{BB962C8B-B14F-4D97-AF65-F5344CB8AC3E}">
        <p14:creationId xmlns:p14="http://schemas.microsoft.com/office/powerpoint/2010/main" val="246566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5494F-1930-4247-A7FD-F30F47E74B96}"/>
              </a:ext>
            </a:extLst>
          </p:cNvPr>
          <p:cNvSpPr>
            <a:spLocks noGrp="1"/>
          </p:cNvSpPr>
          <p:nvPr>
            <p:ph type="title"/>
          </p:nvPr>
        </p:nvSpPr>
        <p:spPr>
          <a:xfrm>
            <a:off x="1111318" y="269738"/>
            <a:ext cx="10515600" cy="1325563"/>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B02F22D-81C5-7D44-91EA-4280EC0AA9FE}"/>
              </a:ext>
            </a:extLst>
          </p:cNvPr>
          <p:cNvSpPr>
            <a:spLocks noGrp="1"/>
          </p:cNvSpPr>
          <p:nvPr>
            <p:ph idx="1"/>
          </p:nvPr>
        </p:nvSpPr>
        <p:spPr>
          <a:xfrm>
            <a:off x="687985" y="1731860"/>
            <a:ext cx="10515600" cy="4351338"/>
          </a:xfrm>
        </p:spPr>
        <p:txBody>
          <a:bodyPr>
            <a:normAutofit/>
          </a:bodyPr>
          <a:lstStyle/>
          <a:p>
            <a:pPr marL="0" indent="0" algn="ctr">
              <a:buNone/>
            </a:pPr>
            <a:r>
              <a:rPr kumimoji="1" lang="en-US" altLang="ja-JP" sz="3500" dirty="0"/>
              <a:t>1</a:t>
            </a:r>
            <a:r>
              <a:rPr kumimoji="1" lang="ja-JP" altLang="en-US" sz="3500" dirty="0"/>
              <a:t>．研究背景と内容</a:t>
            </a:r>
            <a:endParaRPr kumimoji="1" lang="en-US" altLang="ja-JP" sz="3500" dirty="0"/>
          </a:p>
          <a:p>
            <a:pPr marL="0" indent="0" algn="ctr">
              <a:buNone/>
            </a:pPr>
            <a:r>
              <a:rPr lang="en-US" altLang="ja-JP" sz="3500" dirty="0"/>
              <a:t>2</a:t>
            </a:r>
            <a:r>
              <a:rPr lang="ja-JP" altLang="en-US" sz="3500" dirty="0"/>
              <a:t>．提案手法と要素技術</a:t>
            </a:r>
            <a:endParaRPr lang="en-US" altLang="ja-JP" sz="3500" dirty="0"/>
          </a:p>
          <a:p>
            <a:pPr marL="0" indent="0" algn="ctr">
              <a:buNone/>
            </a:pPr>
            <a:r>
              <a:rPr kumimoji="1" lang="en-US" altLang="ja-JP" sz="3500" dirty="0"/>
              <a:t>3</a:t>
            </a:r>
            <a:r>
              <a:rPr kumimoji="1" lang="ja-JP" altLang="en-US" sz="3500" dirty="0"/>
              <a:t>．使用環境</a:t>
            </a:r>
            <a:endParaRPr kumimoji="1" lang="en-US" altLang="ja-JP" sz="3500" dirty="0"/>
          </a:p>
          <a:p>
            <a:pPr marL="0" indent="0" algn="ctr">
              <a:buNone/>
            </a:pPr>
            <a:r>
              <a:rPr lang="en-US" altLang="ja-JP" sz="3500" dirty="0"/>
              <a:t>4</a:t>
            </a:r>
            <a:r>
              <a:rPr lang="ja-JP" altLang="en-US" sz="3500" dirty="0"/>
              <a:t>．グラフの定義</a:t>
            </a:r>
            <a:endParaRPr kumimoji="1" lang="en-US" altLang="ja-JP" sz="3500" dirty="0"/>
          </a:p>
          <a:p>
            <a:pPr marL="0" indent="0" algn="ctr">
              <a:buNone/>
            </a:pPr>
            <a:r>
              <a:rPr lang="en-US" altLang="ja-JP" sz="3500" dirty="0"/>
              <a:t>5</a:t>
            </a:r>
            <a:r>
              <a:rPr lang="ja-JP" altLang="en-US" sz="3500" dirty="0"/>
              <a:t>．結果と考察</a:t>
            </a:r>
            <a:endParaRPr lang="en-US" altLang="ja-JP" sz="3500" dirty="0"/>
          </a:p>
          <a:p>
            <a:pPr marL="0" indent="0" algn="ctr">
              <a:buNone/>
            </a:pPr>
            <a:r>
              <a:rPr lang="en-US" altLang="ja-JP" sz="3500" dirty="0"/>
              <a:t>6</a:t>
            </a:r>
            <a:r>
              <a:rPr lang="ja-JP" altLang="en-US" sz="3500" dirty="0"/>
              <a:t>．まとめと今後の課題</a:t>
            </a:r>
            <a:endParaRPr lang="en-US" altLang="ja-JP" sz="3500" dirty="0"/>
          </a:p>
        </p:txBody>
      </p:sp>
      <p:sp>
        <p:nvSpPr>
          <p:cNvPr id="4" name="日付プレースホルダー 3">
            <a:extLst>
              <a:ext uri="{FF2B5EF4-FFF2-40B4-BE49-F238E27FC236}">
                <a16:creationId xmlns:a16="http://schemas.microsoft.com/office/drawing/2014/main" id="{35864343-133D-4E4E-80B4-98DCCC37BF14}"/>
              </a:ext>
            </a:extLst>
          </p:cNvPr>
          <p:cNvSpPr>
            <a:spLocks noGrp="1"/>
          </p:cNvSpPr>
          <p:nvPr>
            <p:ph type="dt" sz="half" idx="10"/>
          </p:nvPr>
        </p:nvSpPr>
        <p:spPr/>
        <p:txBody>
          <a:bodyPr/>
          <a:lstStyle/>
          <a:p>
            <a:fld id="{B125E41C-DAB7-4AF8-94C2-473226B85BE4}" type="datetime1">
              <a:rPr kumimoji="1" lang="en-US" altLang="ja-JP" smtClean="0"/>
              <a:t>1/29/2022</a:t>
            </a:fld>
            <a:endParaRPr kumimoji="1" lang="ja-JP" altLang="en-US"/>
          </a:p>
        </p:txBody>
      </p:sp>
      <p:sp>
        <p:nvSpPr>
          <p:cNvPr id="6" name="スライド番号プレースホルダー 5">
            <a:extLst>
              <a:ext uri="{FF2B5EF4-FFF2-40B4-BE49-F238E27FC236}">
                <a16:creationId xmlns:a16="http://schemas.microsoft.com/office/drawing/2014/main" id="{B2D7D61A-19B9-4E6A-B4A8-A89210F2502D}"/>
              </a:ext>
            </a:extLst>
          </p:cNvPr>
          <p:cNvSpPr>
            <a:spLocks noGrp="1"/>
          </p:cNvSpPr>
          <p:nvPr>
            <p:ph type="sldNum" sz="quarter" idx="12"/>
          </p:nvPr>
        </p:nvSpPr>
        <p:spPr/>
        <p:txBody>
          <a:bodyPr/>
          <a:lstStyle/>
          <a:p>
            <a:fld id="{8C3B2C00-DCD9-A14D-9D7D-A1C6142439B6}" type="slidenum">
              <a:rPr kumimoji="1" lang="en-US" altLang="ja-JP" smtClean="0"/>
              <a:t>2</a:t>
            </a:fld>
            <a:endParaRPr kumimoji="1" lang="ja-JP" altLang="en-US"/>
          </a:p>
        </p:txBody>
      </p:sp>
    </p:spTree>
    <p:extLst>
      <p:ext uri="{BB962C8B-B14F-4D97-AF65-F5344CB8AC3E}">
        <p14:creationId xmlns:p14="http://schemas.microsoft.com/office/powerpoint/2010/main" val="2536427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85C5C-B77D-4D16-BD73-9E9C350B8CE7}"/>
              </a:ext>
            </a:extLst>
          </p:cNvPr>
          <p:cNvSpPr>
            <a:spLocks noGrp="1"/>
          </p:cNvSpPr>
          <p:nvPr>
            <p:ph type="title"/>
          </p:nvPr>
        </p:nvSpPr>
        <p:spPr/>
        <p:txBody>
          <a:bodyPr/>
          <a:lstStyle/>
          <a:p>
            <a:r>
              <a:rPr kumimoji="1" lang="en-US" altLang="ja-JP" dirty="0"/>
              <a:t> </a:t>
            </a:r>
            <a:r>
              <a:rPr kumimoji="1" lang="ja-JP" altLang="en-US" dirty="0"/>
              <a:t>４．グラフの定義</a:t>
            </a:r>
          </a:p>
        </p:txBody>
      </p:sp>
      <p:sp>
        <p:nvSpPr>
          <p:cNvPr id="4" name="日付プレースホルダー 3">
            <a:extLst>
              <a:ext uri="{FF2B5EF4-FFF2-40B4-BE49-F238E27FC236}">
                <a16:creationId xmlns:a16="http://schemas.microsoft.com/office/drawing/2014/main" id="{B0F70E1A-9057-49FD-A5DC-0276CA67E827}"/>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4BEF2838-818F-47E9-B469-BAFE5D8707AB}"/>
              </a:ext>
            </a:extLst>
          </p:cNvPr>
          <p:cNvSpPr>
            <a:spLocks noGrp="1"/>
          </p:cNvSpPr>
          <p:nvPr>
            <p:ph type="sldNum" sz="quarter" idx="12"/>
          </p:nvPr>
        </p:nvSpPr>
        <p:spPr/>
        <p:txBody>
          <a:bodyPr/>
          <a:lstStyle/>
          <a:p>
            <a:fld id="{8C3B2C00-DCD9-A14D-9D7D-A1C6142439B6}" type="slidenum">
              <a:rPr kumimoji="1" lang="en-US" altLang="ja-JP" smtClean="0"/>
              <a:t>20</a:t>
            </a:fld>
            <a:endParaRPr kumimoji="1" lang="ja-JP" altLang="en-US"/>
          </a:p>
        </p:txBody>
      </p:sp>
      <p:pic>
        <p:nvPicPr>
          <p:cNvPr id="8" name="図 7">
            <a:extLst>
              <a:ext uri="{FF2B5EF4-FFF2-40B4-BE49-F238E27FC236}">
                <a16:creationId xmlns:a16="http://schemas.microsoft.com/office/drawing/2014/main" id="{AF5F0747-07CE-4DBF-A897-A92DF7566EC3}"/>
              </a:ext>
            </a:extLst>
          </p:cNvPr>
          <p:cNvPicPr>
            <a:picLocks noChangeAspect="1"/>
          </p:cNvPicPr>
          <p:nvPr/>
        </p:nvPicPr>
        <p:blipFill>
          <a:blip r:embed="rId2"/>
          <a:stretch>
            <a:fillRect/>
          </a:stretch>
        </p:blipFill>
        <p:spPr>
          <a:xfrm>
            <a:off x="7674893" y="685388"/>
            <a:ext cx="2242513" cy="2207336"/>
          </a:xfrm>
          <a:prstGeom prst="rect">
            <a:avLst/>
          </a:prstGeom>
        </p:spPr>
      </p:pic>
      <p:sp>
        <p:nvSpPr>
          <p:cNvPr id="9" name="テキスト ボックス 8">
            <a:extLst>
              <a:ext uri="{FF2B5EF4-FFF2-40B4-BE49-F238E27FC236}">
                <a16:creationId xmlns:a16="http://schemas.microsoft.com/office/drawing/2014/main" id="{958E7465-B6D1-4B31-A414-57B9E96215A7}"/>
              </a:ext>
            </a:extLst>
          </p:cNvPr>
          <p:cNvSpPr txBox="1"/>
          <p:nvPr/>
        </p:nvSpPr>
        <p:spPr>
          <a:xfrm>
            <a:off x="638864" y="3318601"/>
            <a:ext cx="5950375" cy="1631216"/>
          </a:xfrm>
          <a:prstGeom prst="rect">
            <a:avLst/>
          </a:prstGeom>
          <a:noFill/>
        </p:spPr>
        <p:txBody>
          <a:bodyPr wrap="square" rtlCol="0">
            <a:spAutoFit/>
          </a:bodyPr>
          <a:lstStyle/>
          <a:p>
            <a:r>
              <a:rPr lang="ja-JP" altLang="en-US" sz="2000" dirty="0"/>
              <a:t>・パスが始まってから，ミスをするまでを一つの</a:t>
            </a:r>
            <a:endParaRPr lang="en-US" altLang="ja-JP" sz="2000" dirty="0"/>
          </a:p>
          <a:p>
            <a:r>
              <a:rPr lang="ja-JP" altLang="en-US" sz="2000" dirty="0"/>
              <a:t>　グラフとし，</a:t>
            </a:r>
            <a:r>
              <a:rPr lang="ja-JP" altLang="en-US" sz="2000" u="sng" dirty="0"/>
              <a:t>階層的につなげていく</a:t>
            </a:r>
            <a:endParaRPr lang="en-US" altLang="ja-JP" sz="2000" u="sng" dirty="0"/>
          </a:p>
          <a:p>
            <a:endParaRPr lang="en-US" altLang="ja-JP" sz="2000" dirty="0"/>
          </a:p>
          <a:p>
            <a:r>
              <a:rPr lang="ja-JP" altLang="en-US" sz="2000" dirty="0"/>
              <a:t>・時系列順に階層を作っていくことで</a:t>
            </a:r>
            <a:endParaRPr lang="en-US" altLang="ja-JP" sz="2000" dirty="0"/>
          </a:p>
          <a:p>
            <a:r>
              <a:rPr lang="ja-JP" altLang="en-US" sz="2000" b="1" dirty="0"/>
              <a:t>　時間的な情報を保持した</a:t>
            </a:r>
            <a:r>
              <a:rPr lang="ja-JP" altLang="en-US" sz="2000" dirty="0"/>
              <a:t>グラフを構築できる</a:t>
            </a:r>
            <a:endParaRPr lang="en-US" altLang="ja-JP" sz="2000" dirty="0"/>
          </a:p>
        </p:txBody>
      </p:sp>
      <p:pic>
        <p:nvPicPr>
          <p:cNvPr id="43" name="図 42">
            <a:extLst>
              <a:ext uri="{FF2B5EF4-FFF2-40B4-BE49-F238E27FC236}">
                <a16:creationId xmlns:a16="http://schemas.microsoft.com/office/drawing/2014/main" id="{7A86CCAA-70A7-4A7E-8787-8DD654592952}"/>
              </a:ext>
            </a:extLst>
          </p:cNvPr>
          <p:cNvPicPr>
            <a:picLocks noChangeAspect="1"/>
          </p:cNvPicPr>
          <p:nvPr/>
        </p:nvPicPr>
        <p:blipFill>
          <a:blip r:embed="rId3"/>
          <a:stretch>
            <a:fillRect/>
          </a:stretch>
        </p:blipFill>
        <p:spPr>
          <a:xfrm>
            <a:off x="7143998" y="3520940"/>
            <a:ext cx="3109229" cy="3337060"/>
          </a:xfrm>
          <a:prstGeom prst="rect">
            <a:avLst/>
          </a:prstGeom>
        </p:spPr>
      </p:pic>
      <p:sp>
        <p:nvSpPr>
          <p:cNvPr id="44" name="矢印: 左カーブ 43">
            <a:extLst>
              <a:ext uri="{FF2B5EF4-FFF2-40B4-BE49-F238E27FC236}">
                <a16:creationId xmlns:a16="http://schemas.microsoft.com/office/drawing/2014/main" id="{F5CFB793-FB3B-439D-BA1B-B5B9A53C7FA7}"/>
              </a:ext>
            </a:extLst>
          </p:cNvPr>
          <p:cNvSpPr/>
          <p:nvPr/>
        </p:nvSpPr>
        <p:spPr>
          <a:xfrm>
            <a:off x="10521042" y="2548788"/>
            <a:ext cx="900764" cy="1944303"/>
          </a:xfrm>
          <a:prstGeom prst="curved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9CE1F04A-E4C7-475D-92DC-B141602BA5A5}"/>
              </a:ext>
            </a:extLst>
          </p:cNvPr>
          <p:cNvSpPr txBox="1"/>
          <p:nvPr/>
        </p:nvSpPr>
        <p:spPr>
          <a:xfrm>
            <a:off x="2085765" y="1907253"/>
            <a:ext cx="4109185" cy="523220"/>
          </a:xfrm>
          <a:prstGeom prst="rect">
            <a:avLst/>
          </a:prstGeom>
          <a:noFill/>
        </p:spPr>
        <p:txBody>
          <a:bodyPr wrap="square" rtlCol="0">
            <a:spAutoFit/>
          </a:bodyPr>
          <a:lstStyle/>
          <a:p>
            <a:r>
              <a:rPr kumimoji="1" lang="en-US" altLang="ja-JP" sz="2800" b="1" dirty="0"/>
              <a:t>ST-GCN</a:t>
            </a:r>
            <a:r>
              <a:rPr kumimoji="1" lang="ja-JP" altLang="en-US" sz="2000" dirty="0"/>
              <a:t>の考え方</a:t>
            </a:r>
          </a:p>
        </p:txBody>
      </p:sp>
      <p:sp>
        <p:nvSpPr>
          <p:cNvPr id="46" name="矢印: 右 45">
            <a:extLst>
              <a:ext uri="{FF2B5EF4-FFF2-40B4-BE49-F238E27FC236}">
                <a16:creationId xmlns:a16="http://schemas.microsoft.com/office/drawing/2014/main" id="{7ABFB57E-EB59-475D-9C9C-83B3454E3F13}"/>
              </a:ext>
            </a:extLst>
          </p:cNvPr>
          <p:cNvSpPr/>
          <p:nvPr/>
        </p:nvSpPr>
        <p:spPr>
          <a:xfrm rot="5400000">
            <a:off x="3020493" y="2697881"/>
            <a:ext cx="677712" cy="203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7585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122ED-C3CE-4F88-9061-EC6E862366BB}"/>
              </a:ext>
            </a:extLst>
          </p:cNvPr>
          <p:cNvSpPr>
            <a:spLocks noGrp="1"/>
          </p:cNvSpPr>
          <p:nvPr>
            <p:ph type="title"/>
          </p:nvPr>
        </p:nvSpPr>
        <p:spPr/>
        <p:txBody>
          <a:bodyPr/>
          <a:lstStyle/>
          <a:p>
            <a:r>
              <a:rPr lang="ja-JP" altLang="en-US" dirty="0"/>
              <a:t>５</a:t>
            </a:r>
            <a:r>
              <a:rPr kumimoji="1" lang="ja-JP" altLang="en-US" dirty="0"/>
              <a:t>．</a:t>
            </a:r>
            <a:r>
              <a:rPr kumimoji="1" lang="en-US" altLang="ja-JP" dirty="0"/>
              <a:t> </a:t>
            </a:r>
            <a:r>
              <a:rPr lang="ja-JP" altLang="en-US" dirty="0"/>
              <a:t>結果</a:t>
            </a:r>
            <a:endParaRPr kumimoji="1" lang="ja-JP" altLang="en-US" dirty="0"/>
          </a:p>
        </p:txBody>
      </p:sp>
      <p:sp>
        <p:nvSpPr>
          <p:cNvPr id="3" name="コンテンツ プレースホルダー 2">
            <a:extLst>
              <a:ext uri="{FF2B5EF4-FFF2-40B4-BE49-F238E27FC236}">
                <a16:creationId xmlns:a16="http://schemas.microsoft.com/office/drawing/2014/main" id="{BAAD386D-7251-4C0B-9017-AFF2821C3532}"/>
              </a:ext>
            </a:extLst>
          </p:cNvPr>
          <p:cNvSpPr>
            <a:spLocks noGrp="1"/>
          </p:cNvSpPr>
          <p:nvPr>
            <p:ph idx="1"/>
          </p:nvPr>
        </p:nvSpPr>
        <p:spPr>
          <a:xfrm>
            <a:off x="838200" y="1545209"/>
            <a:ext cx="10515600" cy="960438"/>
          </a:xfrm>
        </p:spPr>
        <p:txBody>
          <a:bodyPr>
            <a:normAutofit lnSpcReduction="10000"/>
          </a:bodyPr>
          <a:lstStyle/>
          <a:p>
            <a:r>
              <a:rPr lang="en-US" altLang="ja-JP" dirty="0"/>
              <a:t>Normal</a:t>
            </a:r>
            <a:r>
              <a:rPr lang="ja-JP" altLang="en-US" dirty="0"/>
              <a:t>：</a:t>
            </a:r>
            <a:r>
              <a:rPr lang="en-US" altLang="ja-JP" dirty="0"/>
              <a:t>FIFA World Cup</a:t>
            </a:r>
            <a:r>
              <a:rPr lang="ja-JP" altLang="en-US" dirty="0"/>
              <a:t>計６４試合分のデータ</a:t>
            </a:r>
            <a:endParaRPr lang="en-US" altLang="ja-JP" dirty="0"/>
          </a:p>
          <a:p>
            <a:r>
              <a:rPr lang="en-US" altLang="ja-JP" dirty="0"/>
              <a:t>Deleted</a:t>
            </a:r>
            <a:r>
              <a:rPr lang="ja-JP" altLang="en-US" dirty="0"/>
              <a:t>：試合データから極端なデータを削除したもの</a:t>
            </a:r>
            <a:endParaRPr lang="en-US" altLang="ja-JP" dirty="0"/>
          </a:p>
          <a:p>
            <a:endParaRPr lang="en-US" altLang="ja-JP" dirty="0"/>
          </a:p>
          <a:p>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6C71EC71-D4DA-4CBF-BBD5-69B5828E1D50}"/>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9FC12378-3101-4AA3-9D76-47DAFE1BD641}"/>
              </a:ext>
            </a:extLst>
          </p:cNvPr>
          <p:cNvSpPr>
            <a:spLocks noGrp="1"/>
          </p:cNvSpPr>
          <p:nvPr>
            <p:ph type="sldNum" sz="quarter" idx="12"/>
          </p:nvPr>
        </p:nvSpPr>
        <p:spPr/>
        <p:txBody>
          <a:bodyPr/>
          <a:lstStyle/>
          <a:p>
            <a:fld id="{8C3B2C00-DCD9-A14D-9D7D-A1C6142439B6}" type="slidenum">
              <a:rPr kumimoji="1" lang="en-US" altLang="ja-JP" smtClean="0"/>
              <a:t>21</a:t>
            </a:fld>
            <a:endParaRPr kumimoji="1" lang="ja-JP" altLang="en-US"/>
          </a:p>
        </p:txBody>
      </p:sp>
      <p:sp>
        <p:nvSpPr>
          <p:cNvPr id="6" name="テキスト ボックス 5">
            <a:extLst>
              <a:ext uri="{FF2B5EF4-FFF2-40B4-BE49-F238E27FC236}">
                <a16:creationId xmlns:a16="http://schemas.microsoft.com/office/drawing/2014/main" id="{504C772E-F563-4F0C-A3AC-A2721E117D8C}"/>
              </a:ext>
            </a:extLst>
          </p:cNvPr>
          <p:cNvSpPr txBox="1"/>
          <p:nvPr/>
        </p:nvSpPr>
        <p:spPr>
          <a:xfrm>
            <a:off x="8417147" y="2870772"/>
            <a:ext cx="325901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a:t>
            </a:r>
            <a:r>
              <a:rPr kumimoji="1" lang="ja-JP" altLang="en-US" b="1" dirty="0"/>
              <a:t>極端なデータ</a:t>
            </a:r>
            <a:endParaRPr kumimoji="1" lang="en-US" altLang="ja-JP" b="1" dirty="0"/>
          </a:p>
          <a:p>
            <a:r>
              <a:rPr lang="ja-JP" altLang="en-US" dirty="0"/>
              <a:t>　パスが長く続きすぎたもの</a:t>
            </a:r>
            <a:endParaRPr lang="en-US" altLang="ja-JP" dirty="0"/>
          </a:p>
          <a:p>
            <a:r>
              <a:rPr kumimoji="1" lang="ja-JP" altLang="en-US" dirty="0"/>
              <a:t>　パスがすぐに途絶えたもの</a:t>
            </a:r>
          </a:p>
        </p:txBody>
      </p:sp>
      <p:pic>
        <p:nvPicPr>
          <p:cNvPr id="8" name="図 7">
            <a:extLst>
              <a:ext uri="{FF2B5EF4-FFF2-40B4-BE49-F238E27FC236}">
                <a16:creationId xmlns:a16="http://schemas.microsoft.com/office/drawing/2014/main" id="{311FEE96-ABDB-47E1-B863-CDDC814F2A25}"/>
              </a:ext>
            </a:extLst>
          </p:cNvPr>
          <p:cNvPicPr>
            <a:picLocks noChangeAspect="1"/>
          </p:cNvPicPr>
          <p:nvPr/>
        </p:nvPicPr>
        <p:blipFill>
          <a:blip r:embed="rId2"/>
          <a:stretch>
            <a:fillRect/>
          </a:stretch>
        </p:blipFill>
        <p:spPr>
          <a:xfrm>
            <a:off x="1887393" y="2505647"/>
            <a:ext cx="5931922" cy="3938357"/>
          </a:xfrm>
          <a:prstGeom prst="rect">
            <a:avLst/>
          </a:prstGeom>
        </p:spPr>
      </p:pic>
    </p:spTree>
    <p:extLst>
      <p:ext uri="{BB962C8B-B14F-4D97-AF65-F5344CB8AC3E}">
        <p14:creationId xmlns:p14="http://schemas.microsoft.com/office/powerpoint/2010/main" val="131952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25B20-EDF1-4231-A0EB-D318C02B0130}"/>
              </a:ext>
            </a:extLst>
          </p:cNvPr>
          <p:cNvSpPr>
            <a:spLocks noGrp="1"/>
          </p:cNvSpPr>
          <p:nvPr>
            <p:ph type="title"/>
          </p:nvPr>
        </p:nvSpPr>
        <p:spPr/>
        <p:txBody>
          <a:bodyPr/>
          <a:lstStyle/>
          <a:p>
            <a:r>
              <a:rPr lang="ja-JP" altLang="en-US" dirty="0"/>
              <a:t>５</a:t>
            </a:r>
            <a:r>
              <a:rPr kumimoji="1" lang="ja-JP" altLang="en-US" dirty="0"/>
              <a:t>．</a:t>
            </a:r>
            <a:r>
              <a:rPr kumimoji="1" lang="en-US" altLang="ja-JP" dirty="0"/>
              <a:t> </a:t>
            </a:r>
            <a:r>
              <a:rPr lang="ja-JP" altLang="en-US" dirty="0"/>
              <a:t>結果</a:t>
            </a:r>
            <a:endParaRPr kumimoji="1" lang="ja-JP" altLang="en-US" dirty="0"/>
          </a:p>
        </p:txBody>
      </p:sp>
      <p:sp>
        <p:nvSpPr>
          <p:cNvPr id="3" name="コンテンツ プレースホルダー 2">
            <a:extLst>
              <a:ext uri="{FF2B5EF4-FFF2-40B4-BE49-F238E27FC236}">
                <a16:creationId xmlns:a16="http://schemas.microsoft.com/office/drawing/2014/main" id="{B70246D1-A480-4912-A4DF-E4CF6A3A4CC1}"/>
              </a:ext>
            </a:extLst>
          </p:cNvPr>
          <p:cNvSpPr>
            <a:spLocks noGrp="1"/>
          </p:cNvSpPr>
          <p:nvPr>
            <p:ph idx="1"/>
          </p:nvPr>
        </p:nvSpPr>
        <p:spPr>
          <a:xfrm>
            <a:off x="838200" y="1825625"/>
            <a:ext cx="10515600" cy="1603375"/>
          </a:xfrm>
        </p:spPr>
        <p:txBody>
          <a:bodyPr/>
          <a:lstStyle/>
          <a:p>
            <a:r>
              <a:rPr lang="ja-JP" altLang="en-US" dirty="0"/>
              <a:t>学習は半教師あり学習で行い，学習データとして決勝を除く</a:t>
            </a:r>
            <a:endParaRPr lang="en-US" altLang="ja-JP" dirty="0"/>
          </a:p>
          <a:p>
            <a:pPr marL="0" indent="0">
              <a:buNone/>
            </a:pPr>
            <a:r>
              <a:rPr lang="ja-JP" altLang="en-US" dirty="0"/>
              <a:t>　６３試合，テストデータとして決勝戦のデータを用いた．</a:t>
            </a:r>
            <a:endParaRPr lang="en-US" altLang="ja-JP" dirty="0"/>
          </a:p>
          <a:p>
            <a:r>
              <a:rPr kumimoji="1" lang="ja-JP" altLang="en-US" dirty="0"/>
              <a:t>２５個のポジションをノードのラベルとし、分類を行う．</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1C936345-F686-4573-843C-9F0FADBBA125}"/>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BD8FACF2-57F8-4278-937C-DFF16E2C1551}"/>
              </a:ext>
            </a:extLst>
          </p:cNvPr>
          <p:cNvSpPr>
            <a:spLocks noGrp="1"/>
          </p:cNvSpPr>
          <p:nvPr>
            <p:ph type="sldNum" sz="quarter" idx="12"/>
          </p:nvPr>
        </p:nvSpPr>
        <p:spPr/>
        <p:txBody>
          <a:bodyPr/>
          <a:lstStyle/>
          <a:p>
            <a:fld id="{8C3B2C00-DCD9-A14D-9D7D-A1C6142439B6}" type="slidenum">
              <a:rPr kumimoji="1" lang="en-US" altLang="ja-JP" smtClean="0"/>
              <a:t>22</a:t>
            </a:fld>
            <a:endParaRPr kumimoji="1" lang="ja-JP" altLang="en-US"/>
          </a:p>
        </p:txBody>
      </p:sp>
      <p:sp>
        <p:nvSpPr>
          <p:cNvPr id="6" name="楕円 5">
            <a:extLst>
              <a:ext uri="{FF2B5EF4-FFF2-40B4-BE49-F238E27FC236}">
                <a16:creationId xmlns:a16="http://schemas.microsoft.com/office/drawing/2014/main" id="{68BB31EE-B122-45A4-AE2D-8AAA0FC79930}"/>
              </a:ext>
            </a:extLst>
          </p:cNvPr>
          <p:cNvSpPr/>
          <p:nvPr/>
        </p:nvSpPr>
        <p:spPr>
          <a:xfrm>
            <a:off x="1160589" y="5066079"/>
            <a:ext cx="1383317" cy="914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A</a:t>
            </a:r>
          </a:p>
          <a:p>
            <a:pPr algn="ctr"/>
            <a:r>
              <a:rPr kumimoji="1" lang="en-US" altLang="ja-JP" sz="1400" dirty="0"/>
              <a:t>:Defence</a:t>
            </a:r>
            <a:endParaRPr kumimoji="1" lang="ja-JP" altLang="en-US" sz="1400" dirty="0"/>
          </a:p>
        </p:txBody>
      </p:sp>
      <p:sp>
        <p:nvSpPr>
          <p:cNvPr id="7" name="楕円 6">
            <a:extLst>
              <a:ext uri="{FF2B5EF4-FFF2-40B4-BE49-F238E27FC236}">
                <a16:creationId xmlns:a16="http://schemas.microsoft.com/office/drawing/2014/main" id="{658A1E89-4D67-46D8-8C7B-C9B8C2EDB57A}"/>
              </a:ext>
            </a:extLst>
          </p:cNvPr>
          <p:cNvSpPr/>
          <p:nvPr/>
        </p:nvSpPr>
        <p:spPr>
          <a:xfrm>
            <a:off x="4865077" y="3429000"/>
            <a:ext cx="1336431" cy="914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B</a:t>
            </a:r>
          </a:p>
          <a:p>
            <a:pPr algn="ctr"/>
            <a:r>
              <a:rPr kumimoji="1" lang="en-US" altLang="ja-JP" sz="1400" dirty="0"/>
              <a:t>:Midfield</a:t>
            </a:r>
            <a:endParaRPr kumimoji="1" lang="ja-JP" altLang="en-US" sz="1400" dirty="0"/>
          </a:p>
        </p:txBody>
      </p:sp>
      <p:sp>
        <p:nvSpPr>
          <p:cNvPr id="8" name="楕円 7">
            <a:extLst>
              <a:ext uri="{FF2B5EF4-FFF2-40B4-BE49-F238E27FC236}">
                <a16:creationId xmlns:a16="http://schemas.microsoft.com/office/drawing/2014/main" id="{F70633B4-A5B0-4CE9-8220-AF3629D8892A}"/>
              </a:ext>
            </a:extLst>
          </p:cNvPr>
          <p:cNvSpPr/>
          <p:nvPr/>
        </p:nvSpPr>
        <p:spPr>
          <a:xfrm>
            <a:off x="4865077" y="5523279"/>
            <a:ext cx="1383317" cy="914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dirty="0"/>
          </a:p>
          <a:p>
            <a:pPr algn="ctr"/>
            <a:r>
              <a:rPr lang="en-US" altLang="ja-JP" dirty="0"/>
              <a:t>C</a:t>
            </a:r>
          </a:p>
          <a:p>
            <a:pPr algn="ctr"/>
            <a:r>
              <a:rPr kumimoji="1" lang="en-US" altLang="ja-JP" sz="1400" dirty="0"/>
              <a:t>:Midfield</a:t>
            </a:r>
            <a:endParaRPr kumimoji="1" lang="ja-JP" altLang="en-US" sz="1400" dirty="0"/>
          </a:p>
          <a:p>
            <a:pPr algn="ctr"/>
            <a:endParaRPr kumimoji="1" lang="ja-JP" altLang="en-US" dirty="0"/>
          </a:p>
        </p:txBody>
      </p:sp>
      <p:cxnSp>
        <p:nvCxnSpPr>
          <p:cNvPr id="10" name="直線矢印コネクタ 9">
            <a:extLst>
              <a:ext uri="{FF2B5EF4-FFF2-40B4-BE49-F238E27FC236}">
                <a16:creationId xmlns:a16="http://schemas.microsoft.com/office/drawing/2014/main" id="{E40F4423-8C15-4B2C-93BF-F22AC0BA3B70}"/>
              </a:ext>
            </a:extLst>
          </p:cNvPr>
          <p:cNvCxnSpPr>
            <a:cxnSpLocks/>
            <a:stCxn id="6" idx="7"/>
            <a:endCxn id="7" idx="2"/>
          </p:cNvCxnSpPr>
          <p:nvPr/>
        </p:nvCxnSpPr>
        <p:spPr>
          <a:xfrm flipV="1">
            <a:off x="2341324" y="3886200"/>
            <a:ext cx="2523753" cy="131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3E9C6C2-1314-4498-B9E9-109498DFD0EE}"/>
              </a:ext>
            </a:extLst>
          </p:cNvPr>
          <p:cNvCxnSpPr>
            <a:cxnSpLocks/>
            <a:stCxn id="7" idx="4"/>
            <a:endCxn id="8" idx="0"/>
          </p:cNvCxnSpPr>
          <p:nvPr/>
        </p:nvCxnSpPr>
        <p:spPr>
          <a:xfrm>
            <a:off x="5533293" y="4343400"/>
            <a:ext cx="23443" cy="117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5304BD02-03A4-4F45-BDE9-9D029EFA5CC7}"/>
              </a:ext>
            </a:extLst>
          </p:cNvPr>
          <p:cNvSpPr/>
          <p:nvPr/>
        </p:nvSpPr>
        <p:spPr>
          <a:xfrm>
            <a:off x="8276492" y="3786554"/>
            <a:ext cx="973014" cy="914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X</a:t>
            </a:r>
            <a:endParaRPr kumimoji="1" lang="ja-JP" altLang="en-US" dirty="0"/>
          </a:p>
        </p:txBody>
      </p:sp>
      <p:cxnSp>
        <p:nvCxnSpPr>
          <p:cNvPr id="18" name="直線矢印コネクタ 17">
            <a:extLst>
              <a:ext uri="{FF2B5EF4-FFF2-40B4-BE49-F238E27FC236}">
                <a16:creationId xmlns:a16="http://schemas.microsoft.com/office/drawing/2014/main" id="{A37AD388-FC36-4064-8205-3A20B73C23F6}"/>
              </a:ext>
            </a:extLst>
          </p:cNvPr>
          <p:cNvCxnSpPr>
            <a:cxnSpLocks/>
            <a:stCxn id="8" idx="7"/>
            <a:endCxn id="16" idx="3"/>
          </p:cNvCxnSpPr>
          <p:nvPr/>
        </p:nvCxnSpPr>
        <p:spPr>
          <a:xfrm flipV="1">
            <a:off x="6045812" y="4567043"/>
            <a:ext cx="2373175" cy="1090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827109F-B0A3-42C3-9475-6BC7C64E185C}"/>
              </a:ext>
            </a:extLst>
          </p:cNvPr>
          <p:cNvSpPr txBox="1"/>
          <p:nvPr/>
        </p:nvSpPr>
        <p:spPr>
          <a:xfrm>
            <a:off x="7854464" y="5073069"/>
            <a:ext cx="3826618" cy="369332"/>
          </a:xfrm>
          <a:prstGeom prst="rect">
            <a:avLst/>
          </a:prstGeom>
          <a:noFill/>
        </p:spPr>
        <p:txBody>
          <a:bodyPr wrap="square" rtlCol="0">
            <a:spAutoFit/>
          </a:bodyPr>
          <a:lstStyle/>
          <a:p>
            <a:r>
              <a:rPr lang="ja-JP" altLang="en-US" u="sng" dirty="0"/>
              <a:t>ノード</a:t>
            </a:r>
            <a:r>
              <a:rPr lang="en-US" altLang="ja-JP" u="sng" dirty="0"/>
              <a:t>X</a:t>
            </a:r>
            <a:r>
              <a:rPr lang="ja-JP" altLang="en-US" u="sng" dirty="0"/>
              <a:t>のポジションの予測を行う</a:t>
            </a:r>
            <a:endParaRPr kumimoji="1" lang="ja-JP" altLang="en-US" u="sng" dirty="0"/>
          </a:p>
        </p:txBody>
      </p:sp>
    </p:spTree>
    <p:extLst>
      <p:ext uri="{BB962C8B-B14F-4D97-AF65-F5344CB8AC3E}">
        <p14:creationId xmlns:p14="http://schemas.microsoft.com/office/powerpoint/2010/main" val="681888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2009D-1CA9-4C38-B754-C3ADEFD8E241}"/>
              </a:ext>
            </a:extLst>
          </p:cNvPr>
          <p:cNvSpPr>
            <a:spLocks noGrp="1"/>
          </p:cNvSpPr>
          <p:nvPr>
            <p:ph type="title"/>
          </p:nvPr>
        </p:nvSpPr>
        <p:spPr/>
        <p:txBody>
          <a:bodyPr/>
          <a:lstStyle/>
          <a:p>
            <a:r>
              <a:rPr lang="en-US" altLang="ja-JP" dirty="0"/>
              <a:t>5.</a:t>
            </a:r>
            <a:r>
              <a:rPr lang="ja-JP" altLang="en-US" dirty="0"/>
              <a:t>１ </a:t>
            </a:r>
            <a:r>
              <a:rPr kumimoji="1" lang="ja-JP" altLang="en-US" dirty="0"/>
              <a:t>結果</a:t>
            </a:r>
          </a:p>
        </p:txBody>
      </p:sp>
      <p:sp>
        <p:nvSpPr>
          <p:cNvPr id="4" name="日付プレースホルダー 3">
            <a:extLst>
              <a:ext uri="{FF2B5EF4-FFF2-40B4-BE49-F238E27FC236}">
                <a16:creationId xmlns:a16="http://schemas.microsoft.com/office/drawing/2014/main" id="{8DB6A96B-73C9-49AE-9BEE-8854F558088D}"/>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016E1752-5CA3-4F12-B17C-C8267851C2F4}"/>
              </a:ext>
            </a:extLst>
          </p:cNvPr>
          <p:cNvSpPr>
            <a:spLocks noGrp="1"/>
          </p:cNvSpPr>
          <p:nvPr>
            <p:ph type="sldNum" sz="quarter" idx="12"/>
          </p:nvPr>
        </p:nvSpPr>
        <p:spPr/>
        <p:txBody>
          <a:bodyPr/>
          <a:lstStyle/>
          <a:p>
            <a:fld id="{8C3B2C00-DCD9-A14D-9D7D-A1C6142439B6}" type="slidenum">
              <a:rPr kumimoji="1" lang="en-US" altLang="ja-JP" smtClean="0"/>
              <a:t>23</a:t>
            </a:fld>
            <a:endParaRPr kumimoji="1" lang="ja-JP" altLang="en-US"/>
          </a:p>
        </p:txBody>
      </p:sp>
      <p:sp>
        <p:nvSpPr>
          <p:cNvPr id="10" name="テキスト ボックス 9">
            <a:extLst>
              <a:ext uri="{FF2B5EF4-FFF2-40B4-BE49-F238E27FC236}">
                <a16:creationId xmlns:a16="http://schemas.microsoft.com/office/drawing/2014/main" id="{44BCF202-7821-413A-B12B-DA374E67A2E1}"/>
              </a:ext>
            </a:extLst>
          </p:cNvPr>
          <p:cNvSpPr txBox="1"/>
          <p:nvPr/>
        </p:nvSpPr>
        <p:spPr>
          <a:xfrm>
            <a:off x="7039707" y="3291993"/>
            <a:ext cx="4818185"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「５～２０」は</a:t>
            </a:r>
            <a:endParaRPr kumimoji="1" lang="en-US" altLang="ja-JP" dirty="0"/>
          </a:p>
          <a:p>
            <a:r>
              <a:rPr lang="ja-JP" altLang="en-US" dirty="0"/>
              <a:t>　　　　</a:t>
            </a:r>
            <a:r>
              <a:rPr kumimoji="1" lang="ja-JP" altLang="en-US" b="1" dirty="0"/>
              <a:t>極端なデータとして除外しない</a:t>
            </a:r>
            <a:r>
              <a:rPr kumimoji="1" lang="ja-JP" altLang="en-US" dirty="0"/>
              <a:t>範囲</a:t>
            </a:r>
          </a:p>
        </p:txBody>
      </p:sp>
      <p:pic>
        <p:nvPicPr>
          <p:cNvPr id="3" name="図 2">
            <a:extLst>
              <a:ext uri="{FF2B5EF4-FFF2-40B4-BE49-F238E27FC236}">
                <a16:creationId xmlns:a16="http://schemas.microsoft.com/office/drawing/2014/main" id="{F72E4B13-CFFB-4E64-A90D-1A315EC8B179}"/>
              </a:ext>
            </a:extLst>
          </p:cNvPr>
          <p:cNvPicPr>
            <a:picLocks noChangeAspect="1"/>
          </p:cNvPicPr>
          <p:nvPr/>
        </p:nvPicPr>
        <p:blipFill>
          <a:blip r:embed="rId2"/>
          <a:stretch>
            <a:fillRect/>
          </a:stretch>
        </p:blipFill>
        <p:spPr>
          <a:xfrm>
            <a:off x="570285" y="2351193"/>
            <a:ext cx="6267133" cy="3174262"/>
          </a:xfrm>
          <a:prstGeom prst="rect">
            <a:avLst/>
          </a:prstGeom>
        </p:spPr>
      </p:pic>
    </p:spTree>
    <p:extLst>
      <p:ext uri="{BB962C8B-B14F-4D97-AF65-F5344CB8AC3E}">
        <p14:creationId xmlns:p14="http://schemas.microsoft.com/office/powerpoint/2010/main" val="326051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3ACF0D-7A61-40AC-9C33-6D26067C2A35}"/>
              </a:ext>
            </a:extLst>
          </p:cNvPr>
          <p:cNvSpPr>
            <a:spLocks noGrp="1"/>
          </p:cNvSpPr>
          <p:nvPr>
            <p:ph type="title"/>
          </p:nvPr>
        </p:nvSpPr>
        <p:spPr>
          <a:xfrm>
            <a:off x="838200" y="482356"/>
            <a:ext cx="10515600" cy="1325563"/>
          </a:xfrm>
        </p:spPr>
        <p:txBody>
          <a:bodyPr/>
          <a:lstStyle/>
          <a:p>
            <a:r>
              <a:rPr lang="en-US" altLang="ja-JP" dirty="0"/>
              <a:t>5</a:t>
            </a:r>
            <a:r>
              <a:rPr kumimoji="1" lang="en-US" altLang="ja-JP" dirty="0"/>
              <a:t>.</a:t>
            </a:r>
            <a:r>
              <a:rPr kumimoji="1" lang="ja-JP" altLang="en-US" dirty="0"/>
              <a:t>１</a:t>
            </a:r>
            <a:r>
              <a:rPr kumimoji="1" lang="en-US" altLang="ja-JP" dirty="0"/>
              <a:t> </a:t>
            </a:r>
            <a:r>
              <a:rPr kumimoji="1" lang="ja-JP" altLang="en-US" dirty="0"/>
              <a:t>考察</a:t>
            </a:r>
          </a:p>
        </p:txBody>
      </p:sp>
      <p:sp>
        <p:nvSpPr>
          <p:cNvPr id="3" name="コンテンツ プレースホルダー 2">
            <a:extLst>
              <a:ext uri="{FF2B5EF4-FFF2-40B4-BE49-F238E27FC236}">
                <a16:creationId xmlns:a16="http://schemas.microsoft.com/office/drawing/2014/main" id="{9F62A5B6-04D5-4D0D-AF2C-E17484388C19}"/>
              </a:ext>
            </a:extLst>
          </p:cNvPr>
          <p:cNvSpPr>
            <a:spLocks noGrp="1"/>
          </p:cNvSpPr>
          <p:nvPr>
            <p:ph idx="1"/>
          </p:nvPr>
        </p:nvSpPr>
        <p:spPr>
          <a:xfrm>
            <a:off x="838200" y="1807919"/>
            <a:ext cx="10515600" cy="4351338"/>
          </a:xfrm>
        </p:spPr>
        <p:txBody>
          <a:bodyPr/>
          <a:lstStyle/>
          <a:p>
            <a:endParaRPr kumimoji="1" lang="en-US" altLang="ja-JP" dirty="0"/>
          </a:p>
          <a:p>
            <a:r>
              <a:rPr lang="ja-JP" altLang="en-US" dirty="0"/>
              <a:t>極端に短いパスを削除した際に精度が向上した</a:t>
            </a:r>
            <a:endParaRPr kumimoji="1" lang="en-US" altLang="ja-JP" dirty="0"/>
          </a:p>
          <a:p>
            <a:endParaRPr lang="en-US" altLang="ja-JP" dirty="0"/>
          </a:p>
          <a:p>
            <a:r>
              <a:rPr kumimoji="1" lang="ja-JP" altLang="en-US" dirty="0"/>
              <a:t>今回</a:t>
            </a:r>
            <a:r>
              <a:rPr kumimoji="1" lang="ja-JP" altLang="en-US" b="1" dirty="0"/>
              <a:t>ラベル数が計２５個と多く</a:t>
            </a:r>
            <a:r>
              <a:rPr kumimoji="1" lang="ja-JP" altLang="en-US" dirty="0"/>
              <a:t>，精度が不十分であった</a:t>
            </a:r>
            <a:endParaRPr kumimoji="1" lang="en-US" altLang="ja-JP" dirty="0"/>
          </a:p>
          <a:p>
            <a:pPr marL="0" indent="0">
              <a:buNone/>
            </a:pPr>
            <a:r>
              <a:rPr lang="ja-JP" altLang="en-US" dirty="0"/>
              <a:t>　　（</a:t>
            </a:r>
            <a:r>
              <a:rPr lang="en-US" altLang="ja-JP" dirty="0"/>
              <a:t>R-GCN</a:t>
            </a:r>
            <a:r>
              <a:rPr lang="ja-JP" altLang="en-US" dirty="0"/>
              <a:t>の際はラベル数は４つ程度で行っていた）</a:t>
            </a:r>
            <a:endParaRPr lang="en-US" altLang="ja-JP" dirty="0"/>
          </a:p>
          <a:p>
            <a:pPr marL="0" indent="0">
              <a:buNone/>
            </a:pPr>
            <a:endParaRPr lang="en-US" altLang="ja-JP" dirty="0"/>
          </a:p>
          <a:p>
            <a:r>
              <a:rPr kumimoji="1" lang="ja-JP" altLang="en-US" b="1" dirty="0"/>
              <a:t>似た役割のポジションが存在し</a:t>
            </a:r>
            <a:r>
              <a:rPr kumimoji="1" lang="ja-JP" altLang="en-US" dirty="0"/>
              <a:t>，誤分類が起こった</a:t>
            </a:r>
            <a:endParaRPr kumimoji="1" lang="en-US" altLang="ja-JP" dirty="0"/>
          </a:p>
          <a:p>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AC72C902-7A1E-4604-A80E-00103D57FCBA}"/>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C4C6E6B0-B4C0-425B-B8AC-7D924BB66E24}"/>
              </a:ext>
            </a:extLst>
          </p:cNvPr>
          <p:cNvSpPr>
            <a:spLocks noGrp="1"/>
          </p:cNvSpPr>
          <p:nvPr>
            <p:ph type="sldNum" sz="quarter" idx="12"/>
          </p:nvPr>
        </p:nvSpPr>
        <p:spPr/>
        <p:txBody>
          <a:bodyPr/>
          <a:lstStyle/>
          <a:p>
            <a:fld id="{8C3B2C00-DCD9-A14D-9D7D-A1C6142439B6}" type="slidenum">
              <a:rPr kumimoji="1" lang="en-US" altLang="ja-JP" smtClean="0"/>
              <a:t>24</a:t>
            </a:fld>
            <a:endParaRPr kumimoji="1" lang="ja-JP" altLang="en-US"/>
          </a:p>
        </p:txBody>
      </p:sp>
    </p:spTree>
    <p:extLst>
      <p:ext uri="{BB962C8B-B14F-4D97-AF65-F5344CB8AC3E}">
        <p14:creationId xmlns:p14="http://schemas.microsoft.com/office/powerpoint/2010/main" val="256485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855A5-07AB-43D2-8F3B-7C7BBB442C16}"/>
              </a:ext>
            </a:extLst>
          </p:cNvPr>
          <p:cNvSpPr>
            <a:spLocks noGrp="1"/>
          </p:cNvSpPr>
          <p:nvPr>
            <p:ph type="title"/>
          </p:nvPr>
        </p:nvSpPr>
        <p:spPr/>
        <p:txBody>
          <a:bodyPr/>
          <a:lstStyle/>
          <a:p>
            <a:r>
              <a:rPr lang="ja-JP" altLang="en-US" dirty="0"/>
              <a:t>５</a:t>
            </a:r>
            <a:r>
              <a:rPr lang="en-US" altLang="ja-JP" dirty="0"/>
              <a:t>.</a:t>
            </a:r>
            <a:r>
              <a:rPr lang="ja-JP" altLang="en-US" dirty="0"/>
              <a:t>２</a:t>
            </a:r>
            <a:r>
              <a:rPr lang="en-US" altLang="ja-JP" dirty="0"/>
              <a:t> </a:t>
            </a:r>
            <a:r>
              <a:rPr lang="ja-JP" altLang="en-US" dirty="0"/>
              <a:t>結果</a:t>
            </a:r>
            <a:endParaRPr kumimoji="1" lang="ja-JP" altLang="en-US" dirty="0"/>
          </a:p>
        </p:txBody>
      </p:sp>
      <p:sp>
        <p:nvSpPr>
          <p:cNvPr id="3" name="コンテンツ プレースホルダー 2">
            <a:extLst>
              <a:ext uri="{FF2B5EF4-FFF2-40B4-BE49-F238E27FC236}">
                <a16:creationId xmlns:a16="http://schemas.microsoft.com/office/drawing/2014/main" id="{77E40C71-656B-4591-B6C6-15A246781CB4}"/>
              </a:ext>
            </a:extLst>
          </p:cNvPr>
          <p:cNvSpPr>
            <a:spLocks noGrp="1"/>
          </p:cNvSpPr>
          <p:nvPr>
            <p:ph idx="1"/>
          </p:nvPr>
        </p:nvSpPr>
        <p:spPr>
          <a:xfrm>
            <a:off x="838200" y="1520849"/>
            <a:ext cx="4917831" cy="488950"/>
          </a:xfrm>
        </p:spPr>
        <p:txBody>
          <a:bodyPr>
            <a:normAutofit fontScale="77500" lnSpcReduction="20000"/>
          </a:bodyPr>
          <a:lstStyle/>
          <a:p>
            <a:r>
              <a:rPr kumimoji="1" lang="ja-JP" altLang="en-US" dirty="0"/>
              <a:t>ポジションラベルの簡略化を行う</a:t>
            </a:r>
          </a:p>
        </p:txBody>
      </p:sp>
      <p:sp>
        <p:nvSpPr>
          <p:cNvPr id="4" name="日付プレースホルダー 3">
            <a:extLst>
              <a:ext uri="{FF2B5EF4-FFF2-40B4-BE49-F238E27FC236}">
                <a16:creationId xmlns:a16="http://schemas.microsoft.com/office/drawing/2014/main" id="{F7639C34-A09E-4463-94E2-62C479428844}"/>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7183DBDC-48C6-495D-89D0-A26290345498}"/>
              </a:ext>
            </a:extLst>
          </p:cNvPr>
          <p:cNvSpPr>
            <a:spLocks noGrp="1"/>
          </p:cNvSpPr>
          <p:nvPr>
            <p:ph type="sldNum" sz="quarter" idx="12"/>
          </p:nvPr>
        </p:nvSpPr>
        <p:spPr/>
        <p:txBody>
          <a:bodyPr/>
          <a:lstStyle/>
          <a:p>
            <a:fld id="{8C3B2C00-DCD9-A14D-9D7D-A1C6142439B6}" type="slidenum">
              <a:rPr kumimoji="1" lang="en-US" altLang="ja-JP" smtClean="0"/>
              <a:t>25</a:t>
            </a:fld>
            <a:endParaRPr kumimoji="1" lang="ja-JP" altLang="en-US"/>
          </a:p>
        </p:txBody>
      </p:sp>
      <p:sp>
        <p:nvSpPr>
          <p:cNvPr id="6" name="左中かっこ 5">
            <a:extLst>
              <a:ext uri="{FF2B5EF4-FFF2-40B4-BE49-F238E27FC236}">
                <a16:creationId xmlns:a16="http://schemas.microsoft.com/office/drawing/2014/main" id="{CA0FA208-263C-4827-B9DC-96579627E5FC}"/>
              </a:ext>
            </a:extLst>
          </p:cNvPr>
          <p:cNvSpPr/>
          <p:nvPr/>
        </p:nvSpPr>
        <p:spPr>
          <a:xfrm>
            <a:off x="7667504" y="2414616"/>
            <a:ext cx="301312" cy="2548548"/>
          </a:xfrm>
          <a:prstGeom prst="leftBrace">
            <a:avLst>
              <a:gd name="adj1" fmla="val 8333"/>
              <a:gd name="adj2" fmla="val 310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15BE592D-F345-4894-8B0D-E9AC488E13B7}"/>
              </a:ext>
            </a:extLst>
          </p:cNvPr>
          <p:cNvSpPr txBox="1"/>
          <p:nvPr/>
        </p:nvSpPr>
        <p:spPr>
          <a:xfrm>
            <a:off x="6501738" y="2999930"/>
            <a:ext cx="1126149" cy="369332"/>
          </a:xfrm>
          <a:prstGeom prst="rect">
            <a:avLst/>
          </a:prstGeom>
          <a:noFill/>
        </p:spPr>
        <p:txBody>
          <a:bodyPr wrap="square" rtlCol="0">
            <a:spAutoFit/>
          </a:bodyPr>
          <a:lstStyle/>
          <a:p>
            <a:r>
              <a:rPr kumimoji="1" lang="en-US" altLang="ja-JP" b="1" dirty="0">
                <a:solidFill>
                  <a:srgbClr val="FF0000"/>
                </a:solidFill>
              </a:rPr>
              <a:t>Defence</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FF815D21-CA0E-483B-B33B-0C5437ED65B2}"/>
              </a:ext>
            </a:extLst>
          </p:cNvPr>
          <p:cNvSpPr txBox="1"/>
          <p:nvPr/>
        </p:nvSpPr>
        <p:spPr>
          <a:xfrm>
            <a:off x="237211" y="2197440"/>
            <a:ext cx="1565764" cy="369332"/>
          </a:xfrm>
          <a:prstGeom prst="rect">
            <a:avLst/>
          </a:prstGeom>
          <a:noFill/>
        </p:spPr>
        <p:txBody>
          <a:bodyPr wrap="square" rtlCol="0">
            <a:spAutoFit/>
          </a:bodyPr>
          <a:lstStyle/>
          <a:p>
            <a:r>
              <a:rPr kumimoji="1" lang="en-US" altLang="ja-JP" b="1" dirty="0">
                <a:solidFill>
                  <a:srgbClr val="FF0000"/>
                </a:solidFill>
              </a:rPr>
              <a:t>GoalKeeper</a:t>
            </a:r>
            <a:endParaRPr kumimoji="1" lang="ja-JP" altLang="en-US" b="1" dirty="0">
              <a:solidFill>
                <a:srgbClr val="FF0000"/>
              </a:solidFill>
            </a:endParaRPr>
          </a:p>
        </p:txBody>
      </p:sp>
      <p:sp>
        <p:nvSpPr>
          <p:cNvPr id="9" name="テキスト ボックス 8">
            <a:extLst>
              <a:ext uri="{FF2B5EF4-FFF2-40B4-BE49-F238E27FC236}">
                <a16:creationId xmlns:a16="http://schemas.microsoft.com/office/drawing/2014/main" id="{41CA2E1F-6A46-47DB-A794-64C4896CB665}"/>
              </a:ext>
            </a:extLst>
          </p:cNvPr>
          <p:cNvSpPr txBox="1"/>
          <p:nvPr/>
        </p:nvSpPr>
        <p:spPr>
          <a:xfrm>
            <a:off x="9521336" y="2377841"/>
            <a:ext cx="2306516" cy="2585323"/>
          </a:xfrm>
          <a:prstGeom prst="rect">
            <a:avLst/>
          </a:prstGeom>
          <a:noFill/>
        </p:spPr>
        <p:txBody>
          <a:bodyPr wrap="square" rtlCol="0">
            <a:spAutoFit/>
          </a:bodyPr>
          <a:lstStyle/>
          <a:p>
            <a:r>
              <a:rPr kumimoji="1" lang="ja-JP" altLang="en-US" sz="1600" dirty="0"/>
              <a:t>・</a:t>
            </a:r>
            <a:r>
              <a:rPr kumimoji="1" lang="en-US" altLang="ja-JP" sz="1600" dirty="0"/>
              <a:t>RightBack</a:t>
            </a:r>
          </a:p>
          <a:p>
            <a:r>
              <a:rPr kumimoji="1" lang="ja-JP" altLang="en-US" sz="1600" dirty="0"/>
              <a:t>・</a:t>
            </a:r>
            <a:r>
              <a:rPr kumimoji="1" lang="en-US" altLang="ja-JP" sz="1600" dirty="0"/>
              <a:t>RightWingBack</a:t>
            </a:r>
          </a:p>
          <a:p>
            <a:endParaRPr kumimoji="1" lang="en-US" altLang="ja-JP" sz="1600" dirty="0"/>
          </a:p>
          <a:p>
            <a:r>
              <a:rPr kumimoji="1" lang="ja-JP" altLang="en-US" sz="1600" dirty="0"/>
              <a:t>・</a:t>
            </a:r>
            <a:r>
              <a:rPr kumimoji="1" lang="en-US" altLang="ja-JP" sz="1600" dirty="0"/>
              <a:t>RightCenterBack</a:t>
            </a:r>
          </a:p>
          <a:p>
            <a:r>
              <a:rPr lang="ja-JP" altLang="en-US" sz="1600" dirty="0"/>
              <a:t>・</a:t>
            </a:r>
            <a:r>
              <a:rPr lang="en-US" altLang="ja-JP" sz="1600" dirty="0"/>
              <a:t>CenterBack</a:t>
            </a:r>
          </a:p>
          <a:p>
            <a:r>
              <a:rPr kumimoji="1" lang="ja-JP" altLang="en-US" sz="1600" dirty="0"/>
              <a:t>・</a:t>
            </a:r>
            <a:r>
              <a:rPr kumimoji="1" lang="en-US" altLang="ja-JP" sz="1600" dirty="0"/>
              <a:t>LeftCenterBack</a:t>
            </a:r>
          </a:p>
          <a:p>
            <a:endParaRPr kumimoji="1" lang="en-US" altLang="ja-JP" sz="1600" dirty="0"/>
          </a:p>
          <a:p>
            <a:r>
              <a:rPr lang="ja-JP" altLang="en-US" sz="1600" dirty="0"/>
              <a:t>・</a:t>
            </a:r>
            <a:r>
              <a:rPr lang="en-US" altLang="ja-JP" sz="1600" dirty="0"/>
              <a:t>LeftBack</a:t>
            </a:r>
          </a:p>
          <a:p>
            <a:r>
              <a:rPr lang="ja-JP" altLang="en-US" sz="1600" dirty="0"/>
              <a:t>・</a:t>
            </a:r>
            <a:r>
              <a:rPr lang="en-US" altLang="ja-JP" sz="1600" dirty="0"/>
              <a:t>LeftWingBack</a:t>
            </a:r>
            <a:endParaRPr kumimoji="1" lang="en-US" altLang="ja-JP" sz="1600" dirty="0"/>
          </a:p>
          <a:p>
            <a:endParaRPr kumimoji="1" lang="ja-JP" altLang="en-US" dirty="0"/>
          </a:p>
        </p:txBody>
      </p:sp>
      <p:sp>
        <p:nvSpPr>
          <p:cNvPr id="10" name="テキスト ボックス 9">
            <a:extLst>
              <a:ext uri="{FF2B5EF4-FFF2-40B4-BE49-F238E27FC236}">
                <a16:creationId xmlns:a16="http://schemas.microsoft.com/office/drawing/2014/main" id="{10A51E7D-C917-45F2-99BF-88E045A9A5C4}"/>
              </a:ext>
            </a:extLst>
          </p:cNvPr>
          <p:cNvSpPr txBox="1"/>
          <p:nvPr/>
        </p:nvSpPr>
        <p:spPr>
          <a:xfrm>
            <a:off x="389712" y="4204871"/>
            <a:ext cx="1359877" cy="369332"/>
          </a:xfrm>
          <a:prstGeom prst="rect">
            <a:avLst/>
          </a:prstGeom>
          <a:noFill/>
        </p:spPr>
        <p:txBody>
          <a:bodyPr wrap="square" rtlCol="0">
            <a:spAutoFit/>
          </a:bodyPr>
          <a:lstStyle/>
          <a:p>
            <a:r>
              <a:rPr kumimoji="1" lang="en-US" altLang="ja-JP" b="1" dirty="0">
                <a:solidFill>
                  <a:srgbClr val="FF0000"/>
                </a:solidFill>
              </a:rPr>
              <a:t>Midfield</a:t>
            </a:r>
            <a:endParaRPr kumimoji="1" lang="ja-JP" altLang="en-US" b="1" dirty="0">
              <a:solidFill>
                <a:srgbClr val="FF0000"/>
              </a:solidFill>
            </a:endParaRPr>
          </a:p>
        </p:txBody>
      </p:sp>
      <p:sp>
        <p:nvSpPr>
          <p:cNvPr id="11" name="左中かっこ 10">
            <a:extLst>
              <a:ext uri="{FF2B5EF4-FFF2-40B4-BE49-F238E27FC236}">
                <a16:creationId xmlns:a16="http://schemas.microsoft.com/office/drawing/2014/main" id="{2559F82F-7844-4354-83D2-19E1E3EEFFCA}"/>
              </a:ext>
            </a:extLst>
          </p:cNvPr>
          <p:cNvSpPr/>
          <p:nvPr/>
        </p:nvSpPr>
        <p:spPr>
          <a:xfrm>
            <a:off x="1469467" y="2891693"/>
            <a:ext cx="416170" cy="3446051"/>
          </a:xfrm>
          <a:prstGeom prst="leftBrace">
            <a:avLst>
              <a:gd name="adj1" fmla="val 8333"/>
              <a:gd name="adj2" fmla="val 422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F928C7A-BE61-466C-811C-D20C8626BE58}"/>
              </a:ext>
            </a:extLst>
          </p:cNvPr>
          <p:cNvSpPr txBox="1"/>
          <p:nvPr/>
        </p:nvSpPr>
        <p:spPr>
          <a:xfrm>
            <a:off x="3457088" y="2671089"/>
            <a:ext cx="2902780" cy="3785652"/>
          </a:xfrm>
          <a:prstGeom prst="rect">
            <a:avLst/>
          </a:prstGeom>
          <a:noFill/>
        </p:spPr>
        <p:txBody>
          <a:bodyPr wrap="square" rtlCol="0">
            <a:spAutoFit/>
          </a:bodyPr>
          <a:lstStyle/>
          <a:p>
            <a:r>
              <a:rPr kumimoji="1" lang="ja-JP" altLang="en-US" sz="1600" dirty="0"/>
              <a:t>・</a:t>
            </a:r>
            <a:r>
              <a:rPr kumimoji="1" lang="en-US" altLang="ja-JP" sz="1600" dirty="0"/>
              <a:t>CenterDefensiveMidfield</a:t>
            </a:r>
          </a:p>
          <a:p>
            <a:r>
              <a:rPr kumimoji="1" lang="ja-JP" altLang="en-US" sz="1600" dirty="0"/>
              <a:t>・</a:t>
            </a:r>
            <a:r>
              <a:rPr kumimoji="1" lang="en-US" altLang="ja-JP" sz="1600" dirty="0"/>
              <a:t>RightCenterMidfield</a:t>
            </a:r>
          </a:p>
          <a:p>
            <a:r>
              <a:rPr lang="ja-JP" altLang="en-US" sz="1600" dirty="0"/>
              <a:t>・</a:t>
            </a:r>
            <a:r>
              <a:rPr lang="en-US" altLang="ja-JP" sz="1600" dirty="0"/>
              <a:t>CenterMidfield</a:t>
            </a:r>
          </a:p>
          <a:p>
            <a:r>
              <a:rPr kumimoji="1" lang="ja-JP" altLang="en-US" sz="1600" dirty="0"/>
              <a:t>・</a:t>
            </a:r>
            <a:r>
              <a:rPr kumimoji="1" lang="en-US" altLang="ja-JP" sz="1600" dirty="0"/>
              <a:t>LeftCenterMidfield</a:t>
            </a:r>
          </a:p>
          <a:p>
            <a:r>
              <a:rPr lang="ja-JP" altLang="en-US" sz="1600" dirty="0"/>
              <a:t>・</a:t>
            </a:r>
            <a:r>
              <a:rPr lang="en-US" altLang="ja-JP" sz="1600" dirty="0"/>
              <a:t>CenterAttackingMidfield</a:t>
            </a:r>
          </a:p>
          <a:p>
            <a:endParaRPr kumimoji="1" lang="en-US" altLang="ja-JP" sz="1600" dirty="0"/>
          </a:p>
          <a:p>
            <a:r>
              <a:rPr kumimoji="1" lang="ja-JP" altLang="en-US" sz="1600" dirty="0"/>
              <a:t>・</a:t>
            </a:r>
            <a:r>
              <a:rPr kumimoji="1" lang="en-US" altLang="ja-JP" sz="1600" dirty="0"/>
              <a:t>RightDefensiveMidfield</a:t>
            </a:r>
          </a:p>
          <a:p>
            <a:r>
              <a:rPr kumimoji="1" lang="ja-JP" altLang="en-US" sz="1600" dirty="0"/>
              <a:t>・</a:t>
            </a:r>
            <a:r>
              <a:rPr kumimoji="1" lang="en-US" altLang="ja-JP" sz="1600" dirty="0"/>
              <a:t>RightAttackingMidfield</a:t>
            </a:r>
          </a:p>
          <a:p>
            <a:r>
              <a:rPr lang="ja-JP" altLang="en-US" sz="1600" dirty="0"/>
              <a:t>・</a:t>
            </a:r>
            <a:r>
              <a:rPr lang="en-US" altLang="ja-JP" sz="1600" dirty="0"/>
              <a:t>RightMidfield</a:t>
            </a:r>
          </a:p>
          <a:p>
            <a:r>
              <a:rPr lang="ja-JP" altLang="en-US" sz="1600" dirty="0"/>
              <a:t>・</a:t>
            </a:r>
            <a:r>
              <a:rPr lang="en-US" altLang="ja-JP" sz="1600" dirty="0"/>
              <a:t>RightWing</a:t>
            </a:r>
          </a:p>
          <a:p>
            <a:endParaRPr kumimoji="1" lang="en-US" altLang="ja-JP" sz="1600" dirty="0"/>
          </a:p>
          <a:p>
            <a:r>
              <a:rPr kumimoji="1" lang="ja-JP" altLang="en-US" sz="1600" dirty="0"/>
              <a:t>・</a:t>
            </a:r>
            <a:r>
              <a:rPr kumimoji="1" lang="en-US" altLang="ja-JP" sz="1600" dirty="0"/>
              <a:t>LeftDefensiveMidfield</a:t>
            </a:r>
          </a:p>
          <a:p>
            <a:r>
              <a:rPr kumimoji="1" lang="ja-JP" altLang="en-US" sz="1600" dirty="0"/>
              <a:t>・</a:t>
            </a:r>
            <a:r>
              <a:rPr kumimoji="1" lang="en-US" altLang="ja-JP" sz="1600" dirty="0"/>
              <a:t>LeftAttackingMidfield</a:t>
            </a:r>
          </a:p>
          <a:p>
            <a:r>
              <a:rPr kumimoji="1" lang="ja-JP" altLang="en-US" sz="1600" dirty="0"/>
              <a:t>・</a:t>
            </a:r>
            <a:r>
              <a:rPr kumimoji="1" lang="en-US" altLang="ja-JP" sz="1600" dirty="0"/>
              <a:t>LeftMidfield</a:t>
            </a:r>
          </a:p>
          <a:p>
            <a:r>
              <a:rPr lang="ja-JP" altLang="en-US" sz="1600" dirty="0"/>
              <a:t>・</a:t>
            </a:r>
            <a:r>
              <a:rPr lang="en-US" altLang="ja-JP" sz="1600" dirty="0"/>
              <a:t>LeftWing</a:t>
            </a:r>
            <a:endParaRPr kumimoji="1" lang="ja-JP" altLang="en-US" sz="1600" dirty="0"/>
          </a:p>
        </p:txBody>
      </p:sp>
      <p:sp>
        <p:nvSpPr>
          <p:cNvPr id="13" name="テキスト ボックス 12">
            <a:extLst>
              <a:ext uri="{FF2B5EF4-FFF2-40B4-BE49-F238E27FC236}">
                <a16:creationId xmlns:a16="http://schemas.microsoft.com/office/drawing/2014/main" id="{7BE99F06-3DAD-4EAE-AC3A-1027F5D883D4}"/>
              </a:ext>
            </a:extLst>
          </p:cNvPr>
          <p:cNvSpPr txBox="1"/>
          <p:nvPr/>
        </p:nvSpPr>
        <p:spPr>
          <a:xfrm>
            <a:off x="6501738" y="5391413"/>
            <a:ext cx="1104680" cy="369332"/>
          </a:xfrm>
          <a:prstGeom prst="rect">
            <a:avLst/>
          </a:prstGeom>
          <a:noFill/>
        </p:spPr>
        <p:txBody>
          <a:bodyPr wrap="square" rtlCol="0">
            <a:spAutoFit/>
          </a:bodyPr>
          <a:lstStyle/>
          <a:p>
            <a:r>
              <a:rPr kumimoji="1" lang="en-US" altLang="ja-JP" b="1" dirty="0">
                <a:solidFill>
                  <a:srgbClr val="FF0000"/>
                </a:solidFill>
              </a:rPr>
              <a:t>Forward</a:t>
            </a:r>
            <a:endParaRPr kumimoji="1" lang="ja-JP" altLang="en-US" b="1" dirty="0">
              <a:solidFill>
                <a:srgbClr val="FF0000"/>
              </a:solidFill>
            </a:endParaRPr>
          </a:p>
        </p:txBody>
      </p:sp>
      <p:sp>
        <p:nvSpPr>
          <p:cNvPr id="14" name="左中かっこ 13">
            <a:extLst>
              <a:ext uri="{FF2B5EF4-FFF2-40B4-BE49-F238E27FC236}">
                <a16:creationId xmlns:a16="http://schemas.microsoft.com/office/drawing/2014/main" id="{3DA39B04-72B7-483B-B39F-483BEBFA791D}"/>
              </a:ext>
            </a:extLst>
          </p:cNvPr>
          <p:cNvSpPr/>
          <p:nvPr/>
        </p:nvSpPr>
        <p:spPr>
          <a:xfrm>
            <a:off x="9120387" y="5150746"/>
            <a:ext cx="334107" cy="1246264"/>
          </a:xfrm>
          <a:prstGeom prst="leftBrace">
            <a:avLst>
              <a:gd name="adj1" fmla="val 8333"/>
              <a:gd name="adj2" fmla="val 330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3D50B5E-C621-4F2B-91BB-FAA2F002E46A}"/>
              </a:ext>
            </a:extLst>
          </p:cNvPr>
          <p:cNvSpPr txBox="1"/>
          <p:nvPr/>
        </p:nvSpPr>
        <p:spPr>
          <a:xfrm>
            <a:off x="9306280" y="5196681"/>
            <a:ext cx="3032613" cy="1200329"/>
          </a:xfrm>
          <a:prstGeom prst="rect">
            <a:avLst/>
          </a:prstGeom>
          <a:noFill/>
        </p:spPr>
        <p:txBody>
          <a:bodyPr wrap="square" rtlCol="0">
            <a:spAutoFit/>
          </a:bodyPr>
          <a:lstStyle/>
          <a:p>
            <a:r>
              <a:rPr kumimoji="1" lang="ja-JP" altLang="en-US" dirty="0"/>
              <a:t>・</a:t>
            </a:r>
            <a:r>
              <a:rPr kumimoji="1" lang="en-US" altLang="ja-JP" dirty="0"/>
              <a:t>RightCenterForward</a:t>
            </a:r>
          </a:p>
          <a:p>
            <a:r>
              <a:rPr lang="ja-JP" altLang="en-US" dirty="0"/>
              <a:t>・</a:t>
            </a:r>
            <a:r>
              <a:rPr lang="en-US" altLang="ja-JP" dirty="0"/>
              <a:t>CenterForward</a:t>
            </a:r>
          </a:p>
          <a:p>
            <a:r>
              <a:rPr kumimoji="1" lang="ja-JP" altLang="en-US" dirty="0"/>
              <a:t>・</a:t>
            </a:r>
            <a:r>
              <a:rPr kumimoji="1" lang="en-US" altLang="ja-JP" dirty="0"/>
              <a:t>LeftCenterForward</a:t>
            </a:r>
          </a:p>
          <a:p>
            <a:r>
              <a:rPr lang="ja-JP" altLang="en-US" dirty="0"/>
              <a:t>・</a:t>
            </a:r>
            <a:r>
              <a:rPr lang="en-US" altLang="ja-JP" dirty="0"/>
              <a:t>SecondaryStriker</a:t>
            </a:r>
            <a:endParaRPr kumimoji="1" lang="ja-JP" altLang="en-US" dirty="0"/>
          </a:p>
        </p:txBody>
      </p:sp>
      <p:sp>
        <p:nvSpPr>
          <p:cNvPr id="16" name="テキスト ボックス 15">
            <a:extLst>
              <a:ext uri="{FF2B5EF4-FFF2-40B4-BE49-F238E27FC236}">
                <a16:creationId xmlns:a16="http://schemas.microsoft.com/office/drawing/2014/main" id="{2EFB7103-9163-451D-AF83-BB9DDF7CC4DB}"/>
              </a:ext>
            </a:extLst>
          </p:cNvPr>
          <p:cNvSpPr txBox="1"/>
          <p:nvPr/>
        </p:nvSpPr>
        <p:spPr>
          <a:xfrm>
            <a:off x="1758438" y="3079334"/>
            <a:ext cx="1681871" cy="338554"/>
          </a:xfrm>
          <a:prstGeom prst="rect">
            <a:avLst/>
          </a:prstGeom>
          <a:noFill/>
        </p:spPr>
        <p:txBody>
          <a:bodyPr wrap="none" rtlCol="0">
            <a:spAutoFit/>
          </a:bodyPr>
          <a:lstStyle/>
          <a:p>
            <a:r>
              <a:rPr kumimoji="1" lang="en-US" altLang="ja-JP" sz="1600" b="1" dirty="0">
                <a:solidFill>
                  <a:schemeClr val="accent1"/>
                </a:solidFill>
              </a:rPr>
              <a:t>CenterMidfield</a:t>
            </a:r>
            <a:endParaRPr kumimoji="1" lang="ja-JP" altLang="en-US" sz="1600" b="1" dirty="0">
              <a:solidFill>
                <a:schemeClr val="accent1"/>
              </a:solidFill>
            </a:endParaRPr>
          </a:p>
        </p:txBody>
      </p:sp>
      <p:sp>
        <p:nvSpPr>
          <p:cNvPr id="18" name="左中かっこ 17">
            <a:extLst>
              <a:ext uri="{FF2B5EF4-FFF2-40B4-BE49-F238E27FC236}">
                <a16:creationId xmlns:a16="http://schemas.microsoft.com/office/drawing/2014/main" id="{FB6ED1BB-1410-475F-A617-B04112FEDE95}"/>
              </a:ext>
            </a:extLst>
          </p:cNvPr>
          <p:cNvSpPr/>
          <p:nvPr/>
        </p:nvSpPr>
        <p:spPr>
          <a:xfrm>
            <a:off x="3385673" y="2762201"/>
            <a:ext cx="201328" cy="1120295"/>
          </a:xfrm>
          <a:prstGeom prst="leftBrace">
            <a:avLst>
              <a:gd name="adj1" fmla="val 8333"/>
              <a:gd name="adj2" fmla="val 422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DB9778B-09F9-4AD6-8E84-F549269C7264}"/>
              </a:ext>
            </a:extLst>
          </p:cNvPr>
          <p:cNvSpPr txBox="1"/>
          <p:nvPr/>
        </p:nvSpPr>
        <p:spPr>
          <a:xfrm>
            <a:off x="1821101" y="5627568"/>
            <a:ext cx="1412566" cy="338554"/>
          </a:xfrm>
          <a:prstGeom prst="rect">
            <a:avLst/>
          </a:prstGeom>
          <a:noFill/>
        </p:spPr>
        <p:txBody>
          <a:bodyPr wrap="none" rtlCol="0">
            <a:spAutoFit/>
          </a:bodyPr>
          <a:lstStyle/>
          <a:p>
            <a:r>
              <a:rPr kumimoji="1" lang="en-US" altLang="ja-JP" sz="1600" b="1" dirty="0">
                <a:solidFill>
                  <a:schemeClr val="accent1"/>
                </a:solidFill>
              </a:rPr>
              <a:t>LeftMidfield</a:t>
            </a:r>
            <a:endParaRPr kumimoji="1" lang="ja-JP" altLang="en-US" sz="1600" b="1" dirty="0">
              <a:solidFill>
                <a:schemeClr val="accent1"/>
              </a:solidFill>
            </a:endParaRPr>
          </a:p>
        </p:txBody>
      </p:sp>
      <p:sp>
        <p:nvSpPr>
          <p:cNvPr id="20" name="左中かっこ 19">
            <a:extLst>
              <a:ext uri="{FF2B5EF4-FFF2-40B4-BE49-F238E27FC236}">
                <a16:creationId xmlns:a16="http://schemas.microsoft.com/office/drawing/2014/main" id="{6755B54E-4227-49E5-A181-261E8B964643}"/>
              </a:ext>
            </a:extLst>
          </p:cNvPr>
          <p:cNvSpPr/>
          <p:nvPr/>
        </p:nvSpPr>
        <p:spPr>
          <a:xfrm>
            <a:off x="3278235" y="4204871"/>
            <a:ext cx="205358" cy="884691"/>
          </a:xfrm>
          <a:prstGeom prst="leftBrace">
            <a:avLst>
              <a:gd name="adj1" fmla="val 8333"/>
              <a:gd name="adj2" fmla="val 422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左中かっこ 20">
            <a:extLst>
              <a:ext uri="{FF2B5EF4-FFF2-40B4-BE49-F238E27FC236}">
                <a16:creationId xmlns:a16="http://schemas.microsoft.com/office/drawing/2014/main" id="{E8F1A609-0DC9-4D63-A5B8-4D2A9AAEB727}"/>
              </a:ext>
            </a:extLst>
          </p:cNvPr>
          <p:cNvSpPr/>
          <p:nvPr/>
        </p:nvSpPr>
        <p:spPr>
          <a:xfrm>
            <a:off x="3313109" y="5380966"/>
            <a:ext cx="205358" cy="969679"/>
          </a:xfrm>
          <a:prstGeom prst="leftBrace">
            <a:avLst>
              <a:gd name="adj1" fmla="val 8333"/>
              <a:gd name="adj2" fmla="val 422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3FE5DE2-E480-4DBA-BFC8-E029613A380D}"/>
              </a:ext>
            </a:extLst>
          </p:cNvPr>
          <p:cNvSpPr txBox="1"/>
          <p:nvPr/>
        </p:nvSpPr>
        <p:spPr>
          <a:xfrm>
            <a:off x="1807209" y="4379538"/>
            <a:ext cx="1535998" cy="338554"/>
          </a:xfrm>
          <a:prstGeom prst="rect">
            <a:avLst/>
          </a:prstGeom>
          <a:noFill/>
        </p:spPr>
        <p:txBody>
          <a:bodyPr wrap="none" rtlCol="0">
            <a:spAutoFit/>
          </a:bodyPr>
          <a:lstStyle/>
          <a:p>
            <a:r>
              <a:rPr lang="en-US" altLang="ja-JP" sz="1600" b="1" dirty="0">
                <a:solidFill>
                  <a:schemeClr val="accent1"/>
                </a:solidFill>
              </a:rPr>
              <a:t>Right</a:t>
            </a:r>
            <a:r>
              <a:rPr kumimoji="1" lang="en-US" altLang="ja-JP" sz="1600" b="1" dirty="0">
                <a:solidFill>
                  <a:schemeClr val="accent1"/>
                </a:solidFill>
              </a:rPr>
              <a:t>Midfield</a:t>
            </a:r>
            <a:endParaRPr kumimoji="1" lang="ja-JP" altLang="en-US" sz="1600" b="1" dirty="0">
              <a:solidFill>
                <a:schemeClr val="accent1"/>
              </a:solidFill>
            </a:endParaRPr>
          </a:p>
        </p:txBody>
      </p:sp>
      <p:sp>
        <p:nvSpPr>
          <p:cNvPr id="23" name="テキスト ボックス 22">
            <a:extLst>
              <a:ext uri="{FF2B5EF4-FFF2-40B4-BE49-F238E27FC236}">
                <a16:creationId xmlns:a16="http://schemas.microsoft.com/office/drawing/2014/main" id="{5DB2BE5A-3DF6-4FCF-BB2B-A25329229B73}"/>
              </a:ext>
            </a:extLst>
          </p:cNvPr>
          <p:cNvSpPr txBox="1"/>
          <p:nvPr/>
        </p:nvSpPr>
        <p:spPr>
          <a:xfrm>
            <a:off x="8122097" y="2526859"/>
            <a:ext cx="1208985" cy="338554"/>
          </a:xfrm>
          <a:prstGeom prst="rect">
            <a:avLst/>
          </a:prstGeom>
          <a:noFill/>
        </p:spPr>
        <p:txBody>
          <a:bodyPr wrap="none" rtlCol="0">
            <a:spAutoFit/>
          </a:bodyPr>
          <a:lstStyle/>
          <a:p>
            <a:r>
              <a:rPr kumimoji="1" lang="en-US" altLang="ja-JP" sz="1600" b="1" dirty="0">
                <a:solidFill>
                  <a:schemeClr val="accent1"/>
                </a:solidFill>
              </a:rPr>
              <a:t>RightBack</a:t>
            </a:r>
            <a:endParaRPr kumimoji="1" lang="ja-JP" altLang="en-US" sz="1600" b="1" dirty="0">
              <a:solidFill>
                <a:schemeClr val="accent1"/>
              </a:solidFill>
            </a:endParaRPr>
          </a:p>
        </p:txBody>
      </p:sp>
      <p:sp>
        <p:nvSpPr>
          <p:cNvPr id="24" name="テキスト ボックス 23">
            <a:extLst>
              <a:ext uri="{FF2B5EF4-FFF2-40B4-BE49-F238E27FC236}">
                <a16:creationId xmlns:a16="http://schemas.microsoft.com/office/drawing/2014/main" id="{1A82D42C-B94B-482C-B4C7-8A00B478930D}"/>
              </a:ext>
            </a:extLst>
          </p:cNvPr>
          <p:cNvSpPr txBox="1"/>
          <p:nvPr/>
        </p:nvSpPr>
        <p:spPr>
          <a:xfrm>
            <a:off x="7985164" y="3414565"/>
            <a:ext cx="1354858" cy="338554"/>
          </a:xfrm>
          <a:prstGeom prst="rect">
            <a:avLst/>
          </a:prstGeom>
          <a:noFill/>
        </p:spPr>
        <p:txBody>
          <a:bodyPr wrap="none" rtlCol="0">
            <a:spAutoFit/>
          </a:bodyPr>
          <a:lstStyle/>
          <a:p>
            <a:r>
              <a:rPr kumimoji="1" lang="en-US" altLang="ja-JP" sz="1600" b="1" dirty="0">
                <a:solidFill>
                  <a:schemeClr val="accent1"/>
                </a:solidFill>
              </a:rPr>
              <a:t>CenterBack</a:t>
            </a:r>
            <a:endParaRPr kumimoji="1" lang="ja-JP" altLang="en-US" sz="1600" b="1" dirty="0">
              <a:solidFill>
                <a:schemeClr val="accent1"/>
              </a:solidFill>
            </a:endParaRPr>
          </a:p>
        </p:txBody>
      </p:sp>
      <p:sp>
        <p:nvSpPr>
          <p:cNvPr id="25" name="テキスト ボックス 24">
            <a:extLst>
              <a:ext uri="{FF2B5EF4-FFF2-40B4-BE49-F238E27FC236}">
                <a16:creationId xmlns:a16="http://schemas.microsoft.com/office/drawing/2014/main" id="{5702CABA-EB8C-4CF8-B5FE-358E6C432DA4}"/>
              </a:ext>
            </a:extLst>
          </p:cNvPr>
          <p:cNvSpPr txBox="1"/>
          <p:nvPr/>
        </p:nvSpPr>
        <p:spPr>
          <a:xfrm>
            <a:off x="8184614" y="4166974"/>
            <a:ext cx="1085554" cy="338554"/>
          </a:xfrm>
          <a:prstGeom prst="rect">
            <a:avLst/>
          </a:prstGeom>
          <a:noFill/>
        </p:spPr>
        <p:txBody>
          <a:bodyPr wrap="none" rtlCol="0">
            <a:spAutoFit/>
          </a:bodyPr>
          <a:lstStyle/>
          <a:p>
            <a:r>
              <a:rPr kumimoji="1" lang="en-US" altLang="ja-JP" sz="1600" b="1" dirty="0">
                <a:solidFill>
                  <a:schemeClr val="accent1"/>
                </a:solidFill>
              </a:rPr>
              <a:t>LeftBack</a:t>
            </a:r>
            <a:endParaRPr kumimoji="1" lang="ja-JP" altLang="en-US" sz="1600" b="1" dirty="0">
              <a:solidFill>
                <a:schemeClr val="accent1"/>
              </a:solidFill>
            </a:endParaRPr>
          </a:p>
        </p:txBody>
      </p:sp>
      <p:sp>
        <p:nvSpPr>
          <p:cNvPr id="26" name="左中かっこ 25">
            <a:extLst>
              <a:ext uri="{FF2B5EF4-FFF2-40B4-BE49-F238E27FC236}">
                <a16:creationId xmlns:a16="http://schemas.microsoft.com/office/drawing/2014/main" id="{2BBA6A9E-4EC7-42CC-B2F0-0021CF2063FE}"/>
              </a:ext>
            </a:extLst>
          </p:cNvPr>
          <p:cNvSpPr/>
          <p:nvPr/>
        </p:nvSpPr>
        <p:spPr>
          <a:xfrm>
            <a:off x="9287441" y="2337543"/>
            <a:ext cx="301312" cy="624840"/>
          </a:xfrm>
          <a:prstGeom prst="leftBrace">
            <a:avLst>
              <a:gd name="adj1" fmla="val 8333"/>
              <a:gd name="adj2" fmla="val 490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7" name="左中かっこ 26">
            <a:extLst>
              <a:ext uri="{FF2B5EF4-FFF2-40B4-BE49-F238E27FC236}">
                <a16:creationId xmlns:a16="http://schemas.microsoft.com/office/drawing/2014/main" id="{2F8EF5CE-787E-4D0E-AE49-6B843AA216FA}"/>
              </a:ext>
            </a:extLst>
          </p:cNvPr>
          <p:cNvSpPr/>
          <p:nvPr/>
        </p:nvSpPr>
        <p:spPr>
          <a:xfrm>
            <a:off x="9306280" y="3174569"/>
            <a:ext cx="301311" cy="697089"/>
          </a:xfrm>
          <a:prstGeom prst="leftBrace">
            <a:avLst>
              <a:gd name="adj1" fmla="val 8333"/>
              <a:gd name="adj2" fmla="val 490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8" name="左中かっこ 27">
            <a:extLst>
              <a:ext uri="{FF2B5EF4-FFF2-40B4-BE49-F238E27FC236}">
                <a16:creationId xmlns:a16="http://schemas.microsoft.com/office/drawing/2014/main" id="{43BDE0B6-DCB6-4660-B50C-C44430D036C8}"/>
              </a:ext>
            </a:extLst>
          </p:cNvPr>
          <p:cNvSpPr/>
          <p:nvPr/>
        </p:nvSpPr>
        <p:spPr>
          <a:xfrm>
            <a:off x="9287441" y="4072194"/>
            <a:ext cx="301312" cy="624840"/>
          </a:xfrm>
          <a:prstGeom prst="leftBrace">
            <a:avLst>
              <a:gd name="adj1" fmla="val 8333"/>
              <a:gd name="adj2" fmla="val 490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0741697A-78DA-4570-833D-6F0336FDE5AB}"/>
              </a:ext>
            </a:extLst>
          </p:cNvPr>
          <p:cNvSpPr txBox="1"/>
          <p:nvPr/>
        </p:nvSpPr>
        <p:spPr>
          <a:xfrm>
            <a:off x="8012419" y="5402421"/>
            <a:ext cx="1015021" cy="338554"/>
          </a:xfrm>
          <a:prstGeom prst="rect">
            <a:avLst/>
          </a:prstGeom>
          <a:noFill/>
        </p:spPr>
        <p:txBody>
          <a:bodyPr wrap="none" rtlCol="0">
            <a:spAutoFit/>
          </a:bodyPr>
          <a:lstStyle/>
          <a:p>
            <a:r>
              <a:rPr kumimoji="1" lang="en-US" altLang="ja-JP" sz="1600" b="1" dirty="0">
                <a:solidFill>
                  <a:schemeClr val="accent1"/>
                </a:solidFill>
              </a:rPr>
              <a:t>Forward</a:t>
            </a:r>
            <a:endParaRPr kumimoji="1" lang="ja-JP" altLang="en-US" sz="1600" b="1" dirty="0">
              <a:solidFill>
                <a:schemeClr val="accent1"/>
              </a:solidFill>
            </a:endParaRPr>
          </a:p>
        </p:txBody>
      </p:sp>
      <p:cxnSp>
        <p:nvCxnSpPr>
          <p:cNvPr id="32" name="直線コネクタ 31">
            <a:extLst>
              <a:ext uri="{FF2B5EF4-FFF2-40B4-BE49-F238E27FC236}">
                <a16:creationId xmlns:a16="http://schemas.microsoft.com/office/drawing/2014/main" id="{B7AACFAA-FC87-4207-9589-751AA33654B2}"/>
              </a:ext>
            </a:extLst>
          </p:cNvPr>
          <p:cNvCxnSpPr>
            <a:cxnSpLocks/>
            <a:stCxn id="13" idx="3"/>
            <a:endCxn id="30" idx="1"/>
          </p:cNvCxnSpPr>
          <p:nvPr/>
        </p:nvCxnSpPr>
        <p:spPr>
          <a:xfrm flipV="1">
            <a:off x="7606418" y="5571698"/>
            <a:ext cx="406001" cy="4381"/>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562EBD80-9188-4D87-A0C5-6C3DD0A61C2D}"/>
              </a:ext>
            </a:extLst>
          </p:cNvPr>
          <p:cNvSpPr txBox="1"/>
          <p:nvPr/>
        </p:nvSpPr>
        <p:spPr>
          <a:xfrm>
            <a:off x="7330956" y="802765"/>
            <a:ext cx="178943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a:t>黒字が２５分類</a:t>
            </a:r>
            <a:endParaRPr kumimoji="1" lang="en-US" altLang="ja-JP" dirty="0"/>
          </a:p>
          <a:p>
            <a:pPr algn="ctr"/>
            <a:r>
              <a:rPr kumimoji="1" lang="ja-JP" altLang="en-US" b="1" dirty="0">
                <a:solidFill>
                  <a:schemeClr val="accent1"/>
                </a:solidFill>
              </a:rPr>
              <a:t>青地</a:t>
            </a:r>
            <a:r>
              <a:rPr kumimoji="1" lang="ja-JP" altLang="en-US" dirty="0"/>
              <a:t>が８分類</a:t>
            </a:r>
            <a:endParaRPr kumimoji="1" lang="en-US" altLang="ja-JP" dirty="0"/>
          </a:p>
          <a:p>
            <a:pPr algn="ctr"/>
            <a:r>
              <a:rPr lang="ja-JP" altLang="en-US" b="1" dirty="0">
                <a:solidFill>
                  <a:srgbClr val="FF0000"/>
                </a:solidFill>
              </a:rPr>
              <a:t>赤字</a:t>
            </a:r>
            <a:r>
              <a:rPr lang="ja-JP" altLang="en-US" dirty="0"/>
              <a:t>が４分類</a:t>
            </a:r>
            <a:endParaRPr kumimoji="1" lang="ja-JP" altLang="en-US" dirty="0"/>
          </a:p>
        </p:txBody>
      </p:sp>
      <p:sp>
        <p:nvSpPr>
          <p:cNvPr id="37" name="テキスト ボックス 36">
            <a:extLst>
              <a:ext uri="{FF2B5EF4-FFF2-40B4-BE49-F238E27FC236}">
                <a16:creationId xmlns:a16="http://schemas.microsoft.com/office/drawing/2014/main" id="{67FF47BD-02E0-421D-8B88-4951B2A76CA9}"/>
              </a:ext>
            </a:extLst>
          </p:cNvPr>
          <p:cNvSpPr txBox="1"/>
          <p:nvPr/>
        </p:nvSpPr>
        <p:spPr>
          <a:xfrm>
            <a:off x="2255484" y="2202395"/>
            <a:ext cx="1502334" cy="369332"/>
          </a:xfrm>
          <a:prstGeom prst="rect">
            <a:avLst/>
          </a:prstGeom>
          <a:noFill/>
        </p:spPr>
        <p:txBody>
          <a:bodyPr wrap="none" rtlCol="0">
            <a:spAutoFit/>
          </a:bodyPr>
          <a:lstStyle/>
          <a:p>
            <a:r>
              <a:rPr kumimoji="1" lang="en-US" altLang="ja-JP" b="1" dirty="0">
                <a:solidFill>
                  <a:schemeClr val="accent1"/>
                </a:solidFill>
              </a:rPr>
              <a:t>GoalKeeper</a:t>
            </a:r>
            <a:endParaRPr kumimoji="1" lang="ja-JP" altLang="en-US" b="1" dirty="0">
              <a:solidFill>
                <a:schemeClr val="accent1"/>
              </a:solidFill>
            </a:endParaRPr>
          </a:p>
        </p:txBody>
      </p:sp>
      <p:sp>
        <p:nvSpPr>
          <p:cNvPr id="38" name="テキスト ボックス 37">
            <a:extLst>
              <a:ext uri="{FF2B5EF4-FFF2-40B4-BE49-F238E27FC236}">
                <a16:creationId xmlns:a16="http://schemas.microsoft.com/office/drawing/2014/main" id="{AD80DBD4-11BF-4968-95A2-ABAEE063391F}"/>
              </a:ext>
            </a:extLst>
          </p:cNvPr>
          <p:cNvSpPr txBox="1"/>
          <p:nvPr/>
        </p:nvSpPr>
        <p:spPr>
          <a:xfrm>
            <a:off x="4429158" y="2217784"/>
            <a:ext cx="1500732" cy="338554"/>
          </a:xfrm>
          <a:prstGeom prst="rect">
            <a:avLst/>
          </a:prstGeom>
          <a:noFill/>
        </p:spPr>
        <p:txBody>
          <a:bodyPr wrap="none" rtlCol="0">
            <a:spAutoFit/>
          </a:bodyPr>
          <a:lstStyle/>
          <a:p>
            <a:r>
              <a:rPr kumimoji="1" lang="ja-JP" altLang="en-US" sz="1600" dirty="0"/>
              <a:t>・</a:t>
            </a:r>
            <a:r>
              <a:rPr kumimoji="1" lang="en-US" altLang="ja-JP" sz="1600" dirty="0"/>
              <a:t>GoalKeeper</a:t>
            </a:r>
            <a:endParaRPr kumimoji="1" lang="ja-JP" altLang="en-US" sz="1600" dirty="0"/>
          </a:p>
        </p:txBody>
      </p:sp>
      <p:cxnSp>
        <p:nvCxnSpPr>
          <p:cNvPr id="40" name="直線コネクタ 39">
            <a:extLst>
              <a:ext uri="{FF2B5EF4-FFF2-40B4-BE49-F238E27FC236}">
                <a16:creationId xmlns:a16="http://schemas.microsoft.com/office/drawing/2014/main" id="{A9309FCC-9624-4753-90E2-C5FAF76C5B36}"/>
              </a:ext>
            </a:extLst>
          </p:cNvPr>
          <p:cNvCxnSpPr>
            <a:cxnSpLocks/>
            <a:stCxn id="38" idx="1"/>
            <a:endCxn id="37" idx="3"/>
          </p:cNvCxnSpPr>
          <p:nvPr/>
        </p:nvCxnSpPr>
        <p:spPr>
          <a:xfrm flipH="1">
            <a:off x="3757818" y="2387061"/>
            <a:ext cx="67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57A6A12-7AC3-4DEA-ADA3-51B59747B6FC}"/>
              </a:ext>
            </a:extLst>
          </p:cNvPr>
          <p:cNvCxnSpPr>
            <a:cxnSpLocks/>
            <a:stCxn id="37" idx="1"/>
            <a:endCxn id="8" idx="3"/>
          </p:cNvCxnSpPr>
          <p:nvPr/>
        </p:nvCxnSpPr>
        <p:spPr>
          <a:xfrm flipH="1" flipV="1">
            <a:off x="1802975" y="2382106"/>
            <a:ext cx="452509" cy="49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476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F0BC3-8FD0-4D14-B9ED-FC898D522AC1}"/>
              </a:ext>
            </a:extLst>
          </p:cNvPr>
          <p:cNvSpPr>
            <a:spLocks noGrp="1"/>
          </p:cNvSpPr>
          <p:nvPr>
            <p:ph type="title"/>
          </p:nvPr>
        </p:nvSpPr>
        <p:spPr/>
        <p:txBody>
          <a:bodyPr/>
          <a:lstStyle/>
          <a:p>
            <a:r>
              <a:rPr lang="ja-JP" altLang="en-US" dirty="0"/>
              <a:t>５</a:t>
            </a:r>
            <a:r>
              <a:rPr lang="en-US" altLang="ja-JP" dirty="0"/>
              <a:t>.</a:t>
            </a:r>
            <a:r>
              <a:rPr lang="ja-JP" altLang="en-US" dirty="0"/>
              <a:t>２ 結果</a:t>
            </a:r>
            <a:endParaRPr kumimoji="1" lang="ja-JP" altLang="en-US" dirty="0"/>
          </a:p>
        </p:txBody>
      </p:sp>
      <p:sp>
        <p:nvSpPr>
          <p:cNvPr id="3" name="コンテンツ プレースホルダー 2">
            <a:extLst>
              <a:ext uri="{FF2B5EF4-FFF2-40B4-BE49-F238E27FC236}">
                <a16:creationId xmlns:a16="http://schemas.microsoft.com/office/drawing/2014/main" id="{8B953AB5-3A26-48E3-BBC6-1F9A6FED9636}"/>
              </a:ext>
            </a:extLst>
          </p:cNvPr>
          <p:cNvSpPr>
            <a:spLocks noGrp="1"/>
          </p:cNvSpPr>
          <p:nvPr>
            <p:ph idx="1"/>
          </p:nvPr>
        </p:nvSpPr>
        <p:spPr>
          <a:xfrm>
            <a:off x="838200" y="1520825"/>
            <a:ext cx="10515600" cy="4351338"/>
          </a:xfrm>
        </p:spPr>
        <p:txBody>
          <a:bodyPr/>
          <a:lstStyle/>
          <a:p>
            <a:r>
              <a:rPr lang="ja-JP" altLang="en-US" dirty="0"/>
              <a:t>データセット</a:t>
            </a:r>
            <a:endParaRPr lang="en-US" altLang="ja-JP" dirty="0"/>
          </a:p>
          <a:p>
            <a:pPr marL="0" indent="0">
              <a:buNone/>
            </a:pPr>
            <a:r>
              <a:rPr kumimoji="1" lang="ja-JP" altLang="en-US" dirty="0"/>
              <a:t>　　これまで用いたデータに</a:t>
            </a:r>
            <a:r>
              <a:rPr lang="ja-JP" altLang="en-US" dirty="0"/>
              <a:t>ポジション</a:t>
            </a:r>
            <a:r>
              <a:rPr kumimoji="1" lang="ja-JP" altLang="en-US" dirty="0"/>
              <a:t>の簡略化を行ったもの</a:t>
            </a:r>
          </a:p>
        </p:txBody>
      </p:sp>
      <p:sp>
        <p:nvSpPr>
          <p:cNvPr id="4" name="日付プレースホルダー 3">
            <a:extLst>
              <a:ext uri="{FF2B5EF4-FFF2-40B4-BE49-F238E27FC236}">
                <a16:creationId xmlns:a16="http://schemas.microsoft.com/office/drawing/2014/main" id="{7A8ACFFF-488E-4106-9EF2-66DF50F59A17}"/>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904D7845-D6FE-4A59-9D5F-796154A4331A}"/>
              </a:ext>
            </a:extLst>
          </p:cNvPr>
          <p:cNvSpPr>
            <a:spLocks noGrp="1"/>
          </p:cNvSpPr>
          <p:nvPr>
            <p:ph type="sldNum" sz="quarter" idx="12"/>
          </p:nvPr>
        </p:nvSpPr>
        <p:spPr/>
        <p:txBody>
          <a:bodyPr/>
          <a:lstStyle/>
          <a:p>
            <a:fld id="{8C3B2C00-DCD9-A14D-9D7D-A1C6142439B6}" type="slidenum">
              <a:rPr kumimoji="1" lang="en-US" altLang="ja-JP" smtClean="0"/>
              <a:t>26</a:t>
            </a:fld>
            <a:endParaRPr kumimoji="1" lang="ja-JP" altLang="en-US"/>
          </a:p>
        </p:txBody>
      </p:sp>
      <p:pic>
        <p:nvPicPr>
          <p:cNvPr id="6" name="図 5">
            <a:extLst>
              <a:ext uri="{FF2B5EF4-FFF2-40B4-BE49-F238E27FC236}">
                <a16:creationId xmlns:a16="http://schemas.microsoft.com/office/drawing/2014/main" id="{826FCB61-28E8-41B9-9F09-A243162D4F4B}"/>
              </a:ext>
            </a:extLst>
          </p:cNvPr>
          <p:cNvPicPr>
            <a:picLocks noChangeAspect="1"/>
          </p:cNvPicPr>
          <p:nvPr/>
        </p:nvPicPr>
        <p:blipFill>
          <a:blip r:embed="rId2"/>
          <a:stretch>
            <a:fillRect/>
          </a:stretch>
        </p:blipFill>
        <p:spPr>
          <a:xfrm>
            <a:off x="1618841" y="3548235"/>
            <a:ext cx="8954318" cy="2676003"/>
          </a:xfrm>
          <a:prstGeom prst="rect">
            <a:avLst/>
          </a:prstGeom>
        </p:spPr>
      </p:pic>
      <p:sp>
        <p:nvSpPr>
          <p:cNvPr id="7" name="テキスト ボックス 6">
            <a:extLst>
              <a:ext uri="{FF2B5EF4-FFF2-40B4-BE49-F238E27FC236}">
                <a16:creationId xmlns:a16="http://schemas.microsoft.com/office/drawing/2014/main" id="{DD2880E4-D0AD-48E4-89ED-41DC8DCE0CB5}"/>
              </a:ext>
            </a:extLst>
          </p:cNvPr>
          <p:cNvSpPr txBox="1"/>
          <p:nvPr/>
        </p:nvSpPr>
        <p:spPr>
          <a:xfrm>
            <a:off x="3059724" y="3018528"/>
            <a:ext cx="8792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b="1" dirty="0"/>
              <a:t>４分類</a:t>
            </a:r>
            <a:endParaRPr kumimoji="1" lang="ja-JP" altLang="en-US" b="1" dirty="0"/>
          </a:p>
        </p:txBody>
      </p:sp>
      <p:sp>
        <p:nvSpPr>
          <p:cNvPr id="9" name="テキスト ボックス 8">
            <a:extLst>
              <a:ext uri="{FF2B5EF4-FFF2-40B4-BE49-F238E27FC236}">
                <a16:creationId xmlns:a16="http://schemas.microsoft.com/office/drawing/2014/main" id="{10F4B4B5-082E-4A08-8D29-4E2471F5F533}"/>
              </a:ext>
            </a:extLst>
          </p:cNvPr>
          <p:cNvSpPr txBox="1"/>
          <p:nvPr/>
        </p:nvSpPr>
        <p:spPr>
          <a:xfrm>
            <a:off x="8253048" y="3034665"/>
            <a:ext cx="8792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b="1" dirty="0"/>
              <a:t>８分類</a:t>
            </a:r>
          </a:p>
        </p:txBody>
      </p:sp>
    </p:spTree>
    <p:extLst>
      <p:ext uri="{BB962C8B-B14F-4D97-AF65-F5344CB8AC3E}">
        <p14:creationId xmlns:p14="http://schemas.microsoft.com/office/powerpoint/2010/main" val="3853708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0C747-C2E5-4B99-B583-01E27599443E}"/>
              </a:ext>
            </a:extLst>
          </p:cNvPr>
          <p:cNvSpPr>
            <a:spLocks noGrp="1"/>
          </p:cNvSpPr>
          <p:nvPr>
            <p:ph type="title"/>
          </p:nvPr>
        </p:nvSpPr>
        <p:spPr/>
        <p:txBody>
          <a:bodyPr/>
          <a:lstStyle/>
          <a:p>
            <a:r>
              <a:rPr lang="ja-JP" altLang="en-US" dirty="0"/>
              <a:t>５</a:t>
            </a:r>
            <a:r>
              <a:rPr lang="en-US" altLang="ja-JP" dirty="0"/>
              <a:t>.</a:t>
            </a:r>
            <a:r>
              <a:rPr lang="ja-JP" altLang="en-US" dirty="0"/>
              <a:t>２ </a:t>
            </a:r>
            <a:r>
              <a:rPr kumimoji="1" lang="ja-JP" altLang="en-US" dirty="0"/>
              <a:t>考察</a:t>
            </a:r>
          </a:p>
        </p:txBody>
      </p:sp>
      <p:sp>
        <p:nvSpPr>
          <p:cNvPr id="3" name="コンテンツ プレースホルダー 2">
            <a:extLst>
              <a:ext uri="{FF2B5EF4-FFF2-40B4-BE49-F238E27FC236}">
                <a16:creationId xmlns:a16="http://schemas.microsoft.com/office/drawing/2014/main" id="{06BCCD74-DF08-41FC-A0B1-A3669D526B41}"/>
              </a:ext>
            </a:extLst>
          </p:cNvPr>
          <p:cNvSpPr>
            <a:spLocks noGrp="1"/>
          </p:cNvSpPr>
          <p:nvPr>
            <p:ph idx="1"/>
          </p:nvPr>
        </p:nvSpPr>
        <p:spPr>
          <a:xfrm>
            <a:off x="838200" y="2384366"/>
            <a:ext cx="10744200" cy="4351338"/>
          </a:xfrm>
        </p:spPr>
        <p:txBody>
          <a:bodyPr/>
          <a:lstStyle/>
          <a:p>
            <a:r>
              <a:rPr kumimoji="1" lang="ja-JP" altLang="en-US" dirty="0"/>
              <a:t>ラベルの削減による精度の向上がみられた</a:t>
            </a:r>
            <a:endParaRPr kumimoji="1" lang="en-US" altLang="ja-JP" dirty="0"/>
          </a:p>
          <a:p>
            <a:endParaRPr lang="en-US" altLang="ja-JP" dirty="0"/>
          </a:p>
          <a:p>
            <a:r>
              <a:rPr lang="ja-JP" altLang="en-US" dirty="0"/>
              <a:t>ラベル削減前と同じく、</a:t>
            </a:r>
            <a:r>
              <a:rPr lang="ja-JP" altLang="en-US" b="1" dirty="0"/>
              <a:t>極端に短いパスを削除した際に</a:t>
            </a:r>
            <a:endParaRPr lang="en-US" altLang="ja-JP" b="1" dirty="0"/>
          </a:p>
          <a:p>
            <a:pPr marL="0" indent="0">
              <a:buNone/>
            </a:pPr>
            <a:r>
              <a:rPr lang="ja-JP" altLang="en-US" dirty="0"/>
              <a:t>　　　　　　　　　　　　　　　　　　　　　　精度が向上した</a:t>
            </a:r>
            <a:endParaRPr lang="en-US" altLang="ja-JP" dirty="0"/>
          </a:p>
          <a:p>
            <a:pPr marL="0" indent="0">
              <a:buNone/>
            </a:pP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E2C94B96-A337-431E-9654-B8568D3E0933}"/>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C690E416-61BC-4C50-94BA-90D322E1033F}"/>
              </a:ext>
            </a:extLst>
          </p:cNvPr>
          <p:cNvSpPr>
            <a:spLocks noGrp="1"/>
          </p:cNvSpPr>
          <p:nvPr>
            <p:ph type="sldNum" sz="quarter" idx="12"/>
          </p:nvPr>
        </p:nvSpPr>
        <p:spPr/>
        <p:txBody>
          <a:bodyPr/>
          <a:lstStyle/>
          <a:p>
            <a:fld id="{8C3B2C00-DCD9-A14D-9D7D-A1C6142439B6}" type="slidenum">
              <a:rPr kumimoji="1" lang="en-US" altLang="ja-JP" smtClean="0"/>
              <a:t>27</a:t>
            </a:fld>
            <a:endParaRPr kumimoji="1" lang="ja-JP" altLang="en-US"/>
          </a:p>
        </p:txBody>
      </p:sp>
    </p:spTree>
    <p:extLst>
      <p:ext uri="{BB962C8B-B14F-4D97-AF65-F5344CB8AC3E}">
        <p14:creationId xmlns:p14="http://schemas.microsoft.com/office/powerpoint/2010/main" val="78915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D7D66-B818-4F75-8585-56AF68157DEF}"/>
              </a:ext>
            </a:extLst>
          </p:cNvPr>
          <p:cNvSpPr>
            <a:spLocks noGrp="1"/>
          </p:cNvSpPr>
          <p:nvPr>
            <p:ph type="title"/>
          </p:nvPr>
        </p:nvSpPr>
        <p:spPr/>
        <p:txBody>
          <a:bodyPr/>
          <a:lstStyle/>
          <a:p>
            <a:r>
              <a:rPr kumimoji="1" lang="ja-JP" altLang="en-US" dirty="0"/>
              <a:t>６．</a:t>
            </a:r>
            <a:r>
              <a:rPr lang="ja-JP" altLang="en-US" dirty="0"/>
              <a:t>まとめと今後の課題</a:t>
            </a:r>
            <a:endParaRPr kumimoji="1" lang="ja-JP" altLang="en-US" dirty="0"/>
          </a:p>
        </p:txBody>
      </p:sp>
      <p:sp>
        <p:nvSpPr>
          <p:cNvPr id="3" name="コンテンツ プレースホルダー 2">
            <a:extLst>
              <a:ext uri="{FF2B5EF4-FFF2-40B4-BE49-F238E27FC236}">
                <a16:creationId xmlns:a16="http://schemas.microsoft.com/office/drawing/2014/main" id="{1F16157B-F817-468F-A7CB-AD4598B82214}"/>
              </a:ext>
            </a:extLst>
          </p:cNvPr>
          <p:cNvSpPr>
            <a:spLocks noGrp="1"/>
          </p:cNvSpPr>
          <p:nvPr>
            <p:ph idx="1"/>
          </p:nvPr>
        </p:nvSpPr>
        <p:spPr>
          <a:xfrm>
            <a:off x="931985" y="1958540"/>
            <a:ext cx="10515600" cy="4351338"/>
          </a:xfrm>
        </p:spPr>
        <p:txBody>
          <a:bodyPr>
            <a:normAutofit/>
          </a:bodyPr>
          <a:lstStyle/>
          <a:p>
            <a:r>
              <a:rPr kumimoji="1" lang="ja-JP" altLang="en-US" dirty="0"/>
              <a:t>サッカーの実試合データをグラフ化することでパスレシーバーの予測を行った</a:t>
            </a:r>
            <a:endParaRPr kumimoji="1" lang="en-US" altLang="ja-JP" dirty="0"/>
          </a:p>
          <a:p>
            <a:r>
              <a:rPr kumimoji="1" lang="ja-JP" altLang="en-US" dirty="0"/>
              <a:t>学習の際に用いるデータ</a:t>
            </a:r>
            <a:r>
              <a:rPr lang="ja-JP" altLang="en-US" dirty="0"/>
              <a:t>は</a:t>
            </a:r>
            <a:r>
              <a:rPr lang="ja-JP" altLang="en-US" b="1" dirty="0"/>
              <a:t>極端に短いデータを削除する</a:t>
            </a:r>
            <a:r>
              <a:rPr lang="ja-JP" altLang="en-US" dirty="0"/>
              <a:t>ことで　　　　　　　　　　　　　精度の向上がみられる</a:t>
            </a:r>
            <a:endParaRPr lang="en-US" altLang="ja-JP" dirty="0"/>
          </a:p>
          <a:p>
            <a:r>
              <a:rPr lang="ja-JP" altLang="en-US" dirty="0"/>
              <a:t>ラベルを削減することで，単純な精度は向上するが</a:t>
            </a:r>
            <a:endParaRPr lang="en-US" altLang="ja-JP" dirty="0"/>
          </a:p>
          <a:p>
            <a:pPr marL="0" indent="0">
              <a:buNone/>
            </a:pPr>
            <a:r>
              <a:rPr lang="ja-JP" altLang="en-US" dirty="0"/>
              <a:t>　　　　　　　　　　</a:t>
            </a:r>
            <a:r>
              <a:rPr lang="ja-JP" altLang="en-US" b="1" dirty="0"/>
              <a:t>削減，統合するラベルの検討が</a:t>
            </a:r>
            <a:r>
              <a:rPr lang="ja-JP" altLang="en-US" dirty="0"/>
              <a:t>必要</a:t>
            </a:r>
            <a:endParaRPr lang="en-US" altLang="ja-JP" dirty="0"/>
          </a:p>
          <a:p>
            <a:r>
              <a:rPr lang="en-US" altLang="ja-JP" dirty="0"/>
              <a:t>ST-GCN</a:t>
            </a:r>
            <a:r>
              <a:rPr lang="ja-JP" altLang="en-US" dirty="0"/>
              <a:t>のグラフ構造を取り入れ</a:t>
            </a:r>
            <a:r>
              <a:rPr lang="en-US" altLang="ja-JP" dirty="0"/>
              <a:t>,</a:t>
            </a:r>
            <a:r>
              <a:rPr lang="ja-JP" altLang="en-US" dirty="0"/>
              <a:t>時間情報を強化することで</a:t>
            </a:r>
            <a:endParaRPr lang="en-US" altLang="ja-JP" dirty="0"/>
          </a:p>
          <a:p>
            <a:pPr marL="0" indent="0">
              <a:buNone/>
            </a:pPr>
            <a:r>
              <a:rPr lang="ja-JP" altLang="en-US" dirty="0"/>
              <a:t>　精度が向上したが，構造について今後も検討する必要がある</a:t>
            </a:r>
            <a:endParaRPr lang="en-US" altLang="ja-JP" dirty="0"/>
          </a:p>
          <a:p>
            <a:endParaRPr lang="en-US" altLang="ja-JP" dirty="0"/>
          </a:p>
          <a:p>
            <a:endParaRPr kumimoji="1" lang="en-US" altLang="ja-JP" dirty="0"/>
          </a:p>
        </p:txBody>
      </p:sp>
      <p:sp>
        <p:nvSpPr>
          <p:cNvPr id="4" name="日付プレースホルダー 3">
            <a:extLst>
              <a:ext uri="{FF2B5EF4-FFF2-40B4-BE49-F238E27FC236}">
                <a16:creationId xmlns:a16="http://schemas.microsoft.com/office/drawing/2014/main" id="{5EA8C025-C36B-4A62-BD39-ED11AD33BEEA}"/>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A795706E-62D2-4BB5-983B-45F11DCC2C66}"/>
              </a:ext>
            </a:extLst>
          </p:cNvPr>
          <p:cNvSpPr>
            <a:spLocks noGrp="1"/>
          </p:cNvSpPr>
          <p:nvPr>
            <p:ph type="sldNum" sz="quarter" idx="12"/>
          </p:nvPr>
        </p:nvSpPr>
        <p:spPr/>
        <p:txBody>
          <a:bodyPr/>
          <a:lstStyle/>
          <a:p>
            <a:fld id="{8C3B2C00-DCD9-A14D-9D7D-A1C6142439B6}" type="slidenum">
              <a:rPr kumimoji="1" lang="en-US" altLang="ja-JP" smtClean="0"/>
              <a:t>28</a:t>
            </a:fld>
            <a:endParaRPr kumimoji="1" lang="ja-JP" altLang="en-US"/>
          </a:p>
        </p:txBody>
      </p:sp>
    </p:spTree>
    <p:extLst>
      <p:ext uri="{BB962C8B-B14F-4D97-AF65-F5344CB8AC3E}">
        <p14:creationId xmlns:p14="http://schemas.microsoft.com/office/powerpoint/2010/main" val="203842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E0E4B-8551-4444-BD47-3355F213A330}"/>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AA51BB1-406D-49F4-9101-6953CE3ECA72}"/>
              </a:ext>
            </a:extLst>
          </p:cNvPr>
          <p:cNvSpPr>
            <a:spLocks noGrp="1"/>
          </p:cNvSpPr>
          <p:nvPr>
            <p:ph idx="1"/>
          </p:nvPr>
        </p:nvSpPr>
        <p:spPr>
          <a:xfrm>
            <a:off x="838200" y="1617174"/>
            <a:ext cx="10515600" cy="4875701"/>
          </a:xfrm>
        </p:spPr>
        <p:txBody>
          <a:bodyPr>
            <a:normAutofit/>
          </a:bodyPr>
          <a:lstStyle/>
          <a:p>
            <a:r>
              <a:rPr kumimoji="1" lang="ja-JP" altLang="en-US" dirty="0"/>
              <a:t>糸田 孝太</a:t>
            </a:r>
            <a:r>
              <a:rPr kumimoji="1" lang="en-US" altLang="ja-JP" dirty="0"/>
              <a:t>, </a:t>
            </a:r>
            <a:r>
              <a:rPr kumimoji="1" lang="ja-JP" altLang="en-US" dirty="0"/>
              <a:t>渡邊 紀文</a:t>
            </a:r>
            <a:r>
              <a:rPr kumimoji="1" lang="en-US" altLang="ja-JP" dirty="0"/>
              <a:t>, </a:t>
            </a:r>
            <a:r>
              <a:rPr kumimoji="1" lang="ja-JP" altLang="en-US" dirty="0"/>
              <a:t>武藤 佳恭</a:t>
            </a:r>
            <a:r>
              <a:rPr kumimoji="1" lang="en-US" altLang="ja-JP" dirty="0"/>
              <a:t>, </a:t>
            </a:r>
            <a:r>
              <a:rPr kumimoji="1" lang="ja-JP" altLang="en-US" dirty="0"/>
              <a:t>実試合データに基づくサッカーエージェントのパスレシーバー選択モデルの構築</a:t>
            </a:r>
            <a:r>
              <a:rPr kumimoji="1" lang="en-US" altLang="ja-JP" dirty="0"/>
              <a:t>, Journal of Japan Society for Fuzzy Theory and Intelligent Informatics, 2014;26(3):678-687.</a:t>
            </a:r>
          </a:p>
          <a:p>
            <a:r>
              <a:rPr kumimoji="1" lang="en-US" altLang="ja-JP" dirty="0"/>
              <a:t>Schlichtkrull, M., Kipf, T. N., Bloem, P., van den Berg, R., Titov, I. and Welling, M., Modeling Relational Data with Graph Convolutional Networks, pp. 593-607, in Aldo Gangemi et al (eds.), ESWC 2018: The Semantic Web, Springer, 2018 (Lectu</a:t>
            </a:r>
          </a:p>
          <a:p>
            <a:r>
              <a:rPr kumimoji="1" lang="en-US" altLang="ja-JP" dirty="0"/>
              <a:t>Yan, S. ,et al., “Spatial Temporal Graph Convolutional Networks for Skeleton-Based Action Recognition”,AAAI, 2018.re Notes in Computer Science, vol. 10843).</a:t>
            </a:r>
          </a:p>
        </p:txBody>
      </p:sp>
      <p:sp>
        <p:nvSpPr>
          <p:cNvPr id="4" name="日付プレースホルダー 3">
            <a:extLst>
              <a:ext uri="{FF2B5EF4-FFF2-40B4-BE49-F238E27FC236}">
                <a16:creationId xmlns:a16="http://schemas.microsoft.com/office/drawing/2014/main" id="{F6F108A3-B0D6-4D06-AA2B-DDD9E0263FA3}"/>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4147E97B-FF0B-45AC-B9D6-BF89ABE24D4C}"/>
              </a:ext>
            </a:extLst>
          </p:cNvPr>
          <p:cNvSpPr>
            <a:spLocks noGrp="1"/>
          </p:cNvSpPr>
          <p:nvPr>
            <p:ph type="sldNum" sz="quarter" idx="12"/>
          </p:nvPr>
        </p:nvSpPr>
        <p:spPr/>
        <p:txBody>
          <a:bodyPr/>
          <a:lstStyle/>
          <a:p>
            <a:fld id="{8C3B2C00-DCD9-A14D-9D7D-A1C6142439B6}" type="slidenum">
              <a:rPr kumimoji="1" lang="en-US" altLang="ja-JP" smtClean="0"/>
              <a:t>29</a:t>
            </a:fld>
            <a:endParaRPr kumimoji="1" lang="ja-JP" altLang="en-US"/>
          </a:p>
        </p:txBody>
      </p:sp>
    </p:spTree>
    <p:extLst>
      <p:ext uri="{BB962C8B-B14F-4D97-AF65-F5344CB8AC3E}">
        <p14:creationId xmlns:p14="http://schemas.microsoft.com/office/powerpoint/2010/main" val="406410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55BDF-A362-3D4F-9A78-1CABD13F07B4}"/>
              </a:ext>
            </a:extLst>
          </p:cNvPr>
          <p:cNvSpPr>
            <a:spLocks noGrp="1"/>
          </p:cNvSpPr>
          <p:nvPr>
            <p:ph type="title"/>
          </p:nvPr>
        </p:nvSpPr>
        <p:spPr/>
        <p:txBody>
          <a:bodyPr/>
          <a:lstStyle/>
          <a:p>
            <a:r>
              <a:rPr kumimoji="1" lang="en-US" altLang="ja-JP" dirty="0"/>
              <a:t>1</a:t>
            </a:r>
            <a:r>
              <a:rPr kumimoji="1" lang="ja-JP" altLang="en-US" dirty="0"/>
              <a:t>．</a:t>
            </a:r>
            <a:r>
              <a:rPr kumimoji="1" lang="ja-JP" altLang="en-US" sz="4400" dirty="0"/>
              <a:t>研究背景と内容</a:t>
            </a:r>
            <a:endParaRPr kumimoji="1" lang="ja-JP" altLang="en-US" dirty="0"/>
          </a:p>
        </p:txBody>
      </p:sp>
      <p:sp>
        <p:nvSpPr>
          <p:cNvPr id="3" name="コンテンツ プレースホルダー 2">
            <a:extLst>
              <a:ext uri="{FF2B5EF4-FFF2-40B4-BE49-F238E27FC236}">
                <a16:creationId xmlns:a16="http://schemas.microsoft.com/office/drawing/2014/main" id="{BBA89174-30E9-3B49-A414-C54D65D4BBCB}"/>
              </a:ext>
            </a:extLst>
          </p:cNvPr>
          <p:cNvSpPr>
            <a:spLocks noGrp="1"/>
          </p:cNvSpPr>
          <p:nvPr>
            <p:ph idx="1"/>
          </p:nvPr>
        </p:nvSpPr>
        <p:spPr/>
        <p:txBody>
          <a:bodyPr>
            <a:normAutofit lnSpcReduction="10000"/>
          </a:bodyPr>
          <a:lstStyle/>
          <a:p>
            <a:r>
              <a:rPr lang="ja-JP" altLang="en-US" dirty="0"/>
              <a:t>データサイエンスはさまざまな分野で利用され、そのうちの一つがスポーツである．客観的な分析を専門とするスポーツアナリストという職業が存在し、それを専門とする企業も存在する．</a:t>
            </a:r>
            <a:endParaRPr lang="en-US" altLang="ja-JP" dirty="0"/>
          </a:p>
          <a:p>
            <a:endParaRPr lang="en-US" altLang="ja-JP" dirty="0"/>
          </a:p>
          <a:p>
            <a:r>
              <a:rPr lang="ja-JP" altLang="en-US" dirty="0"/>
              <a:t>戦術や方針を提案するうえで，</a:t>
            </a:r>
            <a:r>
              <a:rPr lang="ja-JP" altLang="en-US" u="sng" dirty="0"/>
              <a:t>敵チームの行動の予測や自身のチームの行動の傾向を把握することは重要</a:t>
            </a:r>
            <a:r>
              <a:rPr lang="ja-JP" altLang="en-US" dirty="0"/>
              <a:t>である</a:t>
            </a:r>
            <a:endParaRPr lang="en-US" altLang="ja-JP" dirty="0"/>
          </a:p>
          <a:p>
            <a:endParaRPr lang="en-US" altLang="ja-JP" dirty="0"/>
          </a:p>
          <a:p>
            <a:r>
              <a:rPr lang="ja-JP" altLang="en-US" dirty="0"/>
              <a:t>チームスポーツの例として、サッカーを取り上げ、</a:t>
            </a:r>
            <a:r>
              <a:rPr lang="ja-JP" altLang="en-US" b="1" dirty="0"/>
              <a:t>実試合のデータをもとにパスコースの予測を機械学習を用いて行うこと</a:t>
            </a:r>
            <a:r>
              <a:rPr lang="ja-JP" altLang="en-US" dirty="0"/>
              <a:t>を目標とする．</a:t>
            </a:r>
            <a:endParaRPr lang="en-US" altLang="ja-JP" dirty="0"/>
          </a:p>
          <a:p>
            <a:endParaRPr kumimoji="1" lang="en-US" altLang="ja-JP" dirty="0"/>
          </a:p>
          <a:p>
            <a:endParaRPr kumimoji="1" lang="en-US" altLang="ja-JP" dirty="0"/>
          </a:p>
        </p:txBody>
      </p:sp>
      <p:sp>
        <p:nvSpPr>
          <p:cNvPr id="4" name="日付プレースホルダー 3">
            <a:extLst>
              <a:ext uri="{FF2B5EF4-FFF2-40B4-BE49-F238E27FC236}">
                <a16:creationId xmlns:a16="http://schemas.microsoft.com/office/drawing/2014/main" id="{D92CD2C9-09D2-4152-9841-0A74552C7FBD}"/>
              </a:ext>
            </a:extLst>
          </p:cNvPr>
          <p:cNvSpPr>
            <a:spLocks noGrp="1"/>
          </p:cNvSpPr>
          <p:nvPr>
            <p:ph type="dt" sz="half" idx="10"/>
          </p:nvPr>
        </p:nvSpPr>
        <p:spPr/>
        <p:txBody>
          <a:bodyPr/>
          <a:lstStyle/>
          <a:p>
            <a:fld id="{99E93076-4794-4064-AD47-2A9A2E38F6A6}" type="datetime1">
              <a:rPr kumimoji="1" lang="en-US" altLang="ja-JP" smtClean="0"/>
              <a:t>1/29/2022</a:t>
            </a:fld>
            <a:endParaRPr kumimoji="1" lang="ja-JP" altLang="en-US"/>
          </a:p>
        </p:txBody>
      </p:sp>
      <p:sp>
        <p:nvSpPr>
          <p:cNvPr id="6" name="スライド番号プレースホルダー 5">
            <a:extLst>
              <a:ext uri="{FF2B5EF4-FFF2-40B4-BE49-F238E27FC236}">
                <a16:creationId xmlns:a16="http://schemas.microsoft.com/office/drawing/2014/main" id="{DBD4F71B-A7C6-4AFF-8705-836AAE4AB78C}"/>
              </a:ext>
            </a:extLst>
          </p:cNvPr>
          <p:cNvSpPr>
            <a:spLocks noGrp="1"/>
          </p:cNvSpPr>
          <p:nvPr>
            <p:ph type="sldNum" sz="quarter" idx="12"/>
          </p:nvPr>
        </p:nvSpPr>
        <p:spPr/>
        <p:txBody>
          <a:bodyPr/>
          <a:lstStyle/>
          <a:p>
            <a:fld id="{8C3B2C00-DCD9-A14D-9D7D-A1C6142439B6}" type="slidenum">
              <a:rPr kumimoji="1" lang="en-US" altLang="ja-JP" smtClean="0"/>
              <a:t>3</a:t>
            </a:fld>
            <a:endParaRPr kumimoji="1" lang="ja-JP" altLang="en-US" dirty="0"/>
          </a:p>
        </p:txBody>
      </p:sp>
    </p:spTree>
    <p:extLst>
      <p:ext uri="{BB962C8B-B14F-4D97-AF65-F5344CB8AC3E}">
        <p14:creationId xmlns:p14="http://schemas.microsoft.com/office/powerpoint/2010/main" val="264647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61A2B-194A-C044-8FFD-321A9BFBD6D1}"/>
              </a:ext>
            </a:extLst>
          </p:cNvPr>
          <p:cNvSpPr>
            <a:spLocks noGrp="1"/>
          </p:cNvSpPr>
          <p:nvPr>
            <p:ph type="title"/>
          </p:nvPr>
        </p:nvSpPr>
        <p:spPr/>
        <p:txBody>
          <a:bodyPr/>
          <a:lstStyle/>
          <a:p>
            <a:r>
              <a:rPr kumimoji="1" lang="en-US" altLang="ja-JP" dirty="0"/>
              <a:t>2</a:t>
            </a:r>
            <a:r>
              <a:rPr kumimoji="1" lang="ja-JP" altLang="en-US" dirty="0"/>
              <a:t>．提案手法と要素技術</a:t>
            </a:r>
          </a:p>
        </p:txBody>
      </p:sp>
      <p:sp>
        <p:nvSpPr>
          <p:cNvPr id="3" name="コンテンツ プレースホルダー 2">
            <a:extLst>
              <a:ext uri="{FF2B5EF4-FFF2-40B4-BE49-F238E27FC236}">
                <a16:creationId xmlns:a16="http://schemas.microsoft.com/office/drawing/2014/main" id="{FE78EE6E-DF72-3F41-943F-C8FF6931627E}"/>
              </a:ext>
            </a:extLst>
          </p:cNvPr>
          <p:cNvSpPr>
            <a:spLocks noGrp="1"/>
          </p:cNvSpPr>
          <p:nvPr>
            <p:ph idx="1"/>
          </p:nvPr>
        </p:nvSpPr>
        <p:spPr>
          <a:xfrm>
            <a:off x="426264" y="1659523"/>
            <a:ext cx="8191500" cy="4351338"/>
          </a:xfrm>
        </p:spPr>
        <p:txBody>
          <a:bodyPr>
            <a:normAutofit/>
          </a:bodyPr>
          <a:lstStyle/>
          <a:p>
            <a:pPr marL="0" indent="0">
              <a:buNone/>
            </a:pPr>
            <a:r>
              <a:rPr kumimoji="1" lang="ja-JP" altLang="en-US" sz="2400" dirty="0"/>
              <a:t>実試合データから、選手をノード、パスなどの</a:t>
            </a:r>
            <a:endParaRPr kumimoji="1" lang="en-US" altLang="ja-JP" sz="2400" dirty="0"/>
          </a:p>
          <a:p>
            <a:pPr marL="0" indent="0">
              <a:buNone/>
            </a:pPr>
            <a:r>
              <a:rPr kumimoji="1" lang="ja-JP" altLang="en-US" sz="2400" dirty="0"/>
              <a:t>アクションをエッジとするグラフを構築し、</a:t>
            </a:r>
            <a:endParaRPr kumimoji="1" lang="en-US" altLang="ja-JP" sz="2400" dirty="0"/>
          </a:p>
          <a:p>
            <a:pPr marL="0" indent="0">
              <a:buNone/>
            </a:pPr>
            <a:r>
              <a:rPr kumimoji="1" lang="ja-JP" altLang="en-US" sz="2400" dirty="0"/>
              <a:t>グラフデータ用の機械学習モデルである</a:t>
            </a:r>
            <a:endParaRPr kumimoji="1" lang="en-US" altLang="ja-JP" sz="2400" dirty="0"/>
          </a:p>
          <a:p>
            <a:pPr marL="0" indent="0">
              <a:buNone/>
            </a:pPr>
            <a:r>
              <a:rPr lang="ja-JP" altLang="en-US" sz="2400" dirty="0"/>
              <a:t>　</a:t>
            </a:r>
            <a:r>
              <a:rPr lang="en-US" altLang="ja-JP" sz="2400" u="sng" dirty="0"/>
              <a:t>Graph </a:t>
            </a:r>
            <a:r>
              <a:rPr lang="en-US" altLang="ja-JP" sz="2400" u="sng" dirty="0" err="1"/>
              <a:t>Convolustional</a:t>
            </a:r>
            <a:r>
              <a:rPr lang="en-US" altLang="ja-JP" sz="2400" u="sng" dirty="0"/>
              <a:t> Neural Networks(GCNs</a:t>
            </a:r>
            <a:r>
              <a:rPr lang="en-US" altLang="ja-JP" sz="2400" dirty="0"/>
              <a:t>)</a:t>
            </a:r>
          </a:p>
          <a:p>
            <a:pPr marL="0" indent="0">
              <a:buNone/>
            </a:pPr>
            <a:r>
              <a:rPr lang="en-US" altLang="ja-JP" sz="2400" dirty="0"/>
              <a:t>                  (</a:t>
            </a:r>
            <a:r>
              <a:rPr kumimoji="1" lang="en-US" altLang="ja-JP" sz="2400" dirty="0"/>
              <a:t>Schlichtkrull, M., Kipf , et al 2018</a:t>
            </a:r>
            <a:r>
              <a:rPr lang="en-US" altLang="ja-JP" sz="2400" dirty="0"/>
              <a:t>)</a:t>
            </a:r>
            <a:r>
              <a:rPr lang="ja-JP" altLang="en-US" sz="2400" dirty="0"/>
              <a:t>　　　　</a:t>
            </a:r>
            <a:endParaRPr lang="en-US" altLang="ja-JP" sz="2400" dirty="0"/>
          </a:p>
          <a:p>
            <a:pPr marL="0" indent="0">
              <a:buNone/>
            </a:pPr>
            <a:r>
              <a:rPr lang="ja-JP" altLang="en-US" sz="2400" dirty="0"/>
              <a:t>　　　　　　　　　を用いて学習し、予測を行う。</a:t>
            </a:r>
            <a:endParaRPr lang="en-US" altLang="ja-JP" sz="2400" dirty="0"/>
          </a:p>
        </p:txBody>
      </p:sp>
      <p:sp>
        <p:nvSpPr>
          <p:cNvPr id="5" name="日付プレースホルダー 4">
            <a:extLst>
              <a:ext uri="{FF2B5EF4-FFF2-40B4-BE49-F238E27FC236}">
                <a16:creationId xmlns:a16="http://schemas.microsoft.com/office/drawing/2014/main" id="{7728AB52-8AD9-4C01-A28F-2103DC96B69E}"/>
              </a:ext>
            </a:extLst>
          </p:cNvPr>
          <p:cNvSpPr>
            <a:spLocks noGrp="1"/>
          </p:cNvSpPr>
          <p:nvPr>
            <p:ph type="dt" sz="half" idx="10"/>
          </p:nvPr>
        </p:nvSpPr>
        <p:spPr/>
        <p:txBody>
          <a:bodyPr/>
          <a:lstStyle/>
          <a:p>
            <a:fld id="{0C2F45B3-5EE9-4CE4-86E6-5F0B4F2813F1}" type="datetime1">
              <a:rPr kumimoji="1" lang="en-US" altLang="ja-JP" smtClean="0"/>
              <a:t>1/29/2022</a:t>
            </a:fld>
            <a:endParaRPr kumimoji="1" lang="ja-JP" altLang="en-US"/>
          </a:p>
        </p:txBody>
      </p:sp>
      <p:sp>
        <p:nvSpPr>
          <p:cNvPr id="7" name="スライド番号プレースホルダー 6">
            <a:extLst>
              <a:ext uri="{FF2B5EF4-FFF2-40B4-BE49-F238E27FC236}">
                <a16:creationId xmlns:a16="http://schemas.microsoft.com/office/drawing/2014/main" id="{B7E87CA5-F803-4F3C-8DC4-208711785119}"/>
              </a:ext>
            </a:extLst>
          </p:cNvPr>
          <p:cNvSpPr>
            <a:spLocks noGrp="1"/>
          </p:cNvSpPr>
          <p:nvPr>
            <p:ph type="sldNum" sz="quarter" idx="12"/>
          </p:nvPr>
        </p:nvSpPr>
        <p:spPr/>
        <p:txBody>
          <a:bodyPr/>
          <a:lstStyle/>
          <a:p>
            <a:fld id="{8C3B2C00-DCD9-A14D-9D7D-A1C6142439B6}" type="slidenum">
              <a:rPr kumimoji="1" lang="en-US" altLang="ja-JP" smtClean="0"/>
              <a:t>4</a:t>
            </a:fld>
            <a:endParaRPr kumimoji="1" lang="ja-JP" altLang="en-US"/>
          </a:p>
        </p:txBody>
      </p:sp>
      <p:pic>
        <p:nvPicPr>
          <p:cNvPr id="8" name="図 7" descr="時計 が含まれている画像&#10;&#10;自動的に生成された説明">
            <a:extLst>
              <a:ext uri="{FF2B5EF4-FFF2-40B4-BE49-F238E27FC236}">
                <a16:creationId xmlns:a16="http://schemas.microsoft.com/office/drawing/2014/main" id="{C661B27C-80E0-43A5-B2D9-C4EC8636E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6561" y="1356441"/>
            <a:ext cx="4309175" cy="4623254"/>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C0E83E3-9256-45D1-9DE0-2C315EC316CE}"/>
                  </a:ext>
                </a:extLst>
              </p:cNvPr>
              <p:cNvSpPr txBox="1"/>
              <p:nvPr/>
            </p:nvSpPr>
            <p:spPr>
              <a:xfrm>
                <a:off x="1437502" y="4703982"/>
                <a:ext cx="4658498" cy="9889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h</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𝑙</m:t>
                          </m:r>
                          <m:r>
                            <a:rPr kumimoji="1" lang="en-US" altLang="ja-JP" sz="2400" b="0" i="1" smtClean="0">
                              <a:latin typeface="Cambria Math" panose="02040503050406030204" pitchFamily="18" charset="0"/>
                            </a:rPr>
                            <m:t>+1</m:t>
                          </m:r>
                        </m:sup>
                      </m:sSubSup>
                      <m:r>
                        <a:rPr kumimoji="1" lang="en-US" altLang="ja-JP" sz="2400" i="1" smtClean="0">
                          <a:latin typeface="Cambria Math" panose="02040503050406030204" pitchFamily="18" charset="0"/>
                          <a:ea typeface="Cambria Math" panose="02040503050406030204" pitchFamily="18" charset="0"/>
                        </a:rPr>
                        <m:t>=</m:t>
                      </m:r>
                      <m:r>
                        <a:rPr kumimoji="1" lang="ja-JP" altLang="en-US" sz="2400" i="1" smtClean="0">
                          <a:latin typeface="Cambria Math" panose="02040503050406030204" pitchFamily="18" charset="0"/>
                          <a:ea typeface="Cambria Math" panose="02040503050406030204" pitchFamily="18" charset="0"/>
                        </a:rPr>
                        <m:t>𝜎</m:t>
                      </m:r>
                      <m:r>
                        <a:rPr kumimoji="1" lang="en-US" altLang="ja-JP" sz="2400" b="0" i="1" smtClean="0">
                          <a:latin typeface="Cambria Math" panose="02040503050406030204" pitchFamily="18" charset="0"/>
                          <a:ea typeface="Cambria Math" panose="02040503050406030204" pitchFamily="18" charset="0"/>
                        </a:rPr>
                        <m:t>(</m:t>
                      </m:r>
                      <m:nary>
                        <m:naryPr>
                          <m:chr m:val="∑"/>
                          <m:supHide m:val="on"/>
                          <m:ctrlPr>
                            <a:rPr kumimoji="1" lang="en-US" altLang="ja-JP" sz="2400" b="0" i="1" smtClean="0">
                              <a:latin typeface="Cambria Math" panose="02040503050406030204" pitchFamily="18" charset="0"/>
                              <a:ea typeface="Cambria Math" panose="02040503050406030204" pitchFamily="18" charset="0"/>
                            </a:rPr>
                          </m:ctrlPr>
                        </m:naryPr>
                        <m:sub>
                          <m:r>
                            <m:rPr>
                              <m:brk m:alnAt="7"/>
                            </m:rPr>
                            <a:rPr kumimoji="1" lang="en-US" altLang="ja-JP" sz="2400" b="0" i="1" smtClean="0">
                              <a:latin typeface="Cambria Math" panose="02040503050406030204" pitchFamily="18" charset="0"/>
                              <a:ea typeface="Cambria Math" panose="02040503050406030204" pitchFamily="18" charset="0"/>
                            </a:rPr>
                            <m:t>𝑟</m:t>
                          </m:r>
                          <m:r>
                            <a:rPr kumimoji="1" lang="en-US" altLang="ja-JP" sz="2400" b="0" i="1" smtClean="0">
                              <a:latin typeface="Cambria Math" panose="02040503050406030204" pitchFamily="18" charset="0"/>
                              <a:ea typeface="Cambria Math" panose="02040503050406030204" pitchFamily="18" charset="0"/>
                            </a:rPr>
                            <m:t>∈</m:t>
                          </m:r>
                          <m:r>
                            <m:rPr>
                              <m:brk m:alnAt="7"/>
                            </m:rPr>
                            <a:rPr kumimoji="1" lang="en-US" altLang="ja-JP" sz="2400" b="1" i="1" smtClean="0">
                              <a:latin typeface="Cambria Math" panose="02040503050406030204" pitchFamily="18" charset="0"/>
                              <a:ea typeface="Cambria Math" panose="02040503050406030204" pitchFamily="18" charset="0"/>
                            </a:rPr>
                            <m:t>𝑹</m:t>
                          </m:r>
                        </m:sub>
                        <m:sup/>
                        <m:e>
                          <m:nary>
                            <m:naryPr>
                              <m:chr m:val="∑"/>
                              <m:supHide m:val="on"/>
                              <m:ctrlPr>
                                <a:rPr kumimoji="1" lang="en-US" altLang="ja-JP" sz="2400" b="0" i="1" smtClean="0">
                                  <a:latin typeface="Cambria Math" panose="02040503050406030204" pitchFamily="18" charset="0"/>
                                  <a:ea typeface="Cambria Math" panose="02040503050406030204" pitchFamily="18" charset="0"/>
                                </a:rPr>
                              </m:ctrlPr>
                            </m:naryPr>
                            <m:sub>
                              <m:r>
                                <m:rPr>
                                  <m:brk m:alnAt="7"/>
                                </m:rPr>
                                <a:rPr kumimoji="1" lang="en-US" altLang="ja-JP" sz="2400" b="0" i="1" smtClean="0">
                                  <a:latin typeface="Cambria Math" panose="02040503050406030204" pitchFamily="18" charset="0"/>
                                  <a:ea typeface="Cambria Math" panose="02040503050406030204" pitchFamily="18" charset="0"/>
                                </a:rPr>
                                <m:t>𝑗</m:t>
                              </m:r>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𝑁</m:t>
                                  </m:r>
                                </m:e>
                                <m:sub>
                                  <m:r>
                                    <a:rPr kumimoji="1" lang="en-US" altLang="ja-JP" sz="2400" b="0" i="1" smtClean="0">
                                      <a:latin typeface="Cambria Math" panose="02040503050406030204" pitchFamily="18" charset="0"/>
                                      <a:ea typeface="Cambria Math" panose="02040503050406030204" pitchFamily="18" charset="0"/>
                                    </a:rPr>
                                    <m:t>𝑖</m:t>
                                  </m:r>
                                </m:sub>
                                <m:sup>
                                  <m:r>
                                    <a:rPr kumimoji="1" lang="en-US" altLang="ja-JP" sz="2400" b="0" i="1" smtClean="0">
                                      <a:latin typeface="Cambria Math" panose="02040503050406030204" pitchFamily="18" charset="0"/>
                                      <a:ea typeface="Cambria Math" panose="02040503050406030204" pitchFamily="18" charset="0"/>
                                    </a:rPr>
                                    <m:t>𝑟</m:t>
                                  </m:r>
                                </m:sup>
                              </m:sSubSup>
                            </m:sub>
                            <m:sup/>
                            <m:e>
                              <m:f>
                                <m:fPr>
                                  <m:ctrlPr>
                                    <a:rPr kumimoji="1" lang="en-US" altLang="ja-JP" sz="2400" b="0" i="1" smtClean="0">
                                      <a:latin typeface="Cambria Math" panose="02040503050406030204" pitchFamily="18" charset="0"/>
                                      <a:ea typeface="Cambria Math" panose="02040503050406030204" pitchFamily="18" charset="0"/>
                                    </a:rPr>
                                  </m:ctrlPr>
                                </m:fPr>
                                <m:num>
                                  <m:r>
                                    <a:rPr kumimoji="1" lang="en-US" altLang="ja-JP" sz="2400" b="0" i="1" smtClean="0">
                                      <a:latin typeface="Cambria Math" panose="02040503050406030204" pitchFamily="18" charset="0"/>
                                      <a:ea typeface="Cambria Math" panose="02040503050406030204" pitchFamily="18" charset="0"/>
                                    </a:rPr>
                                    <m:t>1</m:t>
                                  </m:r>
                                </m:num>
                                <m:den>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𝑐</m:t>
                                      </m:r>
                                    </m:e>
                                    <m:sub>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𝑟</m:t>
                                      </m:r>
                                    </m:sub>
                                  </m:sSub>
                                </m:den>
                              </m:f>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𝑊</m:t>
                                  </m:r>
                                </m:e>
                                <m:sub>
                                  <m:r>
                                    <a:rPr kumimoji="1" lang="en-US" altLang="ja-JP" sz="2400" b="0" i="1" smtClean="0">
                                      <a:latin typeface="Cambria Math" panose="02040503050406030204" pitchFamily="18" charset="0"/>
                                      <a:ea typeface="Cambria Math" panose="02040503050406030204" pitchFamily="18" charset="0"/>
                                    </a:rPr>
                                    <m:t>𝑟</m:t>
                                  </m:r>
                                </m:sub>
                                <m:sup>
                                  <m:r>
                                    <a:rPr kumimoji="1" lang="en-US" altLang="ja-JP" sz="2400" b="0" i="1" smtClean="0">
                                      <a:latin typeface="Cambria Math" panose="02040503050406030204" pitchFamily="18" charset="0"/>
                                      <a:ea typeface="Cambria Math" panose="02040503050406030204" pitchFamily="18" charset="0"/>
                                    </a:rPr>
                                    <m:t>𝑙</m:t>
                                  </m:r>
                                </m:sup>
                              </m:sSubSup>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h</m:t>
                                  </m:r>
                                </m:e>
                                <m:sub>
                                  <m:r>
                                    <a:rPr kumimoji="1" lang="en-US" altLang="ja-JP" sz="2400" b="0" i="1" smtClean="0">
                                      <a:latin typeface="Cambria Math" panose="02040503050406030204" pitchFamily="18" charset="0"/>
                                      <a:ea typeface="Cambria Math" panose="02040503050406030204" pitchFamily="18" charset="0"/>
                                    </a:rPr>
                                    <m:t>𝑗</m:t>
                                  </m:r>
                                </m:sub>
                                <m:sup>
                                  <m:r>
                                    <a:rPr kumimoji="1" lang="en-US" altLang="ja-JP" sz="2400" b="0" i="1" smtClean="0">
                                      <a:latin typeface="Cambria Math" panose="02040503050406030204" pitchFamily="18" charset="0"/>
                                      <a:ea typeface="Cambria Math" panose="02040503050406030204" pitchFamily="18" charset="0"/>
                                    </a:rPr>
                                    <m:t>𝑙</m:t>
                                  </m:r>
                                </m:sup>
                              </m:sSubSup>
                            </m:e>
                          </m:nary>
                        </m:e>
                      </m:nary>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𝑊</m:t>
                          </m:r>
                        </m:e>
                        <m:sub>
                          <m:r>
                            <a:rPr kumimoji="1" lang="en-US" altLang="ja-JP" sz="2400" b="0" i="1" smtClean="0">
                              <a:latin typeface="Cambria Math" panose="02040503050406030204" pitchFamily="18" charset="0"/>
                              <a:ea typeface="Cambria Math" panose="02040503050406030204" pitchFamily="18" charset="0"/>
                            </a:rPr>
                            <m:t>0</m:t>
                          </m:r>
                        </m:sub>
                        <m:sup>
                          <m:r>
                            <a:rPr kumimoji="1" lang="en-US" altLang="ja-JP" sz="2400" b="0" i="1" smtClean="0">
                              <a:latin typeface="Cambria Math" panose="02040503050406030204" pitchFamily="18" charset="0"/>
                              <a:ea typeface="Cambria Math" panose="02040503050406030204" pitchFamily="18" charset="0"/>
                            </a:rPr>
                            <m:t>𝑙</m:t>
                          </m:r>
                        </m:sup>
                      </m:sSubSup>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h</m:t>
                          </m:r>
                        </m:e>
                        <m:sub>
                          <m:r>
                            <a:rPr kumimoji="1" lang="en-US" altLang="ja-JP" sz="2400" b="0" i="1" smtClean="0">
                              <a:latin typeface="Cambria Math" panose="02040503050406030204" pitchFamily="18" charset="0"/>
                              <a:ea typeface="Cambria Math" panose="02040503050406030204" pitchFamily="18" charset="0"/>
                            </a:rPr>
                            <m:t>𝑖</m:t>
                          </m:r>
                        </m:sub>
                        <m:sup>
                          <m:r>
                            <a:rPr kumimoji="1" lang="en-US" altLang="ja-JP" sz="2400" b="0" i="1" smtClean="0">
                              <a:latin typeface="Cambria Math" panose="02040503050406030204" pitchFamily="18" charset="0"/>
                              <a:ea typeface="Cambria Math" panose="02040503050406030204" pitchFamily="18" charset="0"/>
                            </a:rPr>
                            <m:t>𝑙</m:t>
                          </m:r>
                        </m:sup>
                      </m:sSubSup>
                      <m:r>
                        <a:rPr kumimoji="1" lang="en-US" altLang="ja-JP" sz="2400"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2C0E83E3-9256-45D1-9DE0-2C315EC316CE}"/>
                  </a:ext>
                </a:extLst>
              </p:cNvPr>
              <p:cNvSpPr txBox="1">
                <a:spLocks noRot="1" noChangeAspect="1" noMove="1" noResize="1" noEditPoints="1" noAdjustHandles="1" noChangeArrowheads="1" noChangeShapeType="1" noTextEdit="1"/>
              </p:cNvSpPr>
              <p:nvPr/>
            </p:nvSpPr>
            <p:spPr>
              <a:xfrm>
                <a:off x="1437502" y="4703982"/>
                <a:ext cx="4658498" cy="988989"/>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2810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574FA-F5AD-1742-9856-6170516625C3}"/>
              </a:ext>
            </a:extLst>
          </p:cNvPr>
          <p:cNvSpPr>
            <a:spLocks noGrp="1"/>
          </p:cNvSpPr>
          <p:nvPr>
            <p:ph type="title"/>
          </p:nvPr>
        </p:nvSpPr>
        <p:spPr/>
        <p:txBody>
          <a:bodyPr/>
          <a:lstStyle/>
          <a:p>
            <a:r>
              <a:rPr lang="ja-JP" altLang="en-US" dirty="0"/>
              <a:t>２</a:t>
            </a:r>
            <a:r>
              <a:rPr kumimoji="1" lang="ja-JP" altLang="en-US" dirty="0"/>
              <a:t>．提案手法と要素技術</a:t>
            </a:r>
          </a:p>
        </p:txBody>
      </p:sp>
      <p:sp>
        <p:nvSpPr>
          <p:cNvPr id="4" name="日付プレースホルダー 3">
            <a:extLst>
              <a:ext uri="{FF2B5EF4-FFF2-40B4-BE49-F238E27FC236}">
                <a16:creationId xmlns:a16="http://schemas.microsoft.com/office/drawing/2014/main" id="{F0239096-1111-40EC-816B-4DC27EC6128B}"/>
              </a:ext>
            </a:extLst>
          </p:cNvPr>
          <p:cNvSpPr>
            <a:spLocks noGrp="1"/>
          </p:cNvSpPr>
          <p:nvPr>
            <p:ph type="dt" sz="half" idx="10"/>
          </p:nvPr>
        </p:nvSpPr>
        <p:spPr/>
        <p:txBody>
          <a:bodyPr/>
          <a:lstStyle/>
          <a:p>
            <a:fld id="{2B1369E4-70C2-4817-94BE-72504F3EA476}" type="datetime1">
              <a:rPr kumimoji="1" lang="en-US" altLang="ja-JP" smtClean="0"/>
              <a:t>1/29/2022</a:t>
            </a:fld>
            <a:endParaRPr kumimoji="1" lang="ja-JP" altLang="en-US"/>
          </a:p>
        </p:txBody>
      </p:sp>
      <p:sp>
        <p:nvSpPr>
          <p:cNvPr id="6" name="スライド番号プレースホルダー 5">
            <a:extLst>
              <a:ext uri="{FF2B5EF4-FFF2-40B4-BE49-F238E27FC236}">
                <a16:creationId xmlns:a16="http://schemas.microsoft.com/office/drawing/2014/main" id="{4BC24975-70AE-4A51-A209-92FFC8071AAB}"/>
              </a:ext>
            </a:extLst>
          </p:cNvPr>
          <p:cNvSpPr>
            <a:spLocks noGrp="1"/>
          </p:cNvSpPr>
          <p:nvPr>
            <p:ph type="sldNum" sz="quarter" idx="12"/>
          </p:nvPr>
        </p:nvSpPr>
        <p:spPr/>
        <p:txBody>
          <a:bodyPr/>
          <a:lstStyle/>
          <a:p>
            <a:fld id="{8C3B2C00-DCD9-A14D-9D7D-A1C6142439B6}" type="slidenum">
              <a:rPr kumimoji="1" lang="en-US" altLang="ja-JP" smtClean="0"/>
              <a:t>5</a:t>
            </a:fld>
            <a:endParaRPr kumimoji="1" lang="ja-JP" altLang="en-US"/>
          </a:p>
        </p:txBody>
      </p:sp>
      <p:sp>
        <p:nvSpPr>
          <p:cNvPr id="11" name="テキスト ボックス 10">
            <a:extLst>
              <a:ext uri="{FF2B5EF4-FFF2-40B4-BE49-F238E27FC236}">
                <a16:creationId xmlns:a16="http://schemas.microsoft.com/office/drawing/2014/main" id="{5D07F2B0-9173-4B5D-8551-358A70A84D60}"/>
              </a:ext>
            </a:extLst>
          </p:cNvPr>
          <p:cNvSpPr txBox="1"/>
          <p:nvPr/>
        </p:nvSpPr>
        <p:spPr>
          <a:xfrm>
            <a:off x="5183450" y="2293952"/>
            <a:ext cx="7137504" cy="255454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000" dirty="0"/>
              <a:t>GCNs</a:t>
            </a:r>
            <a:r>
              <a:rPr kumimoji="1" lang="ja-JP" altLang="en-US" sz="2000" dirty="0"/>
              <a:t>には主にノード分類とエッジ予測があり</a:t>
            </a:r>
            <a:endParaRPr kumimoji="1" lang="en-US" altLang="ja-JP" sz="2000" dirty="0"/>
          </a:p>
          <a:p>
            <a:r>
              <a:rPr lang="ja-JP" altLang="en-US" sz="2000" b="1" dirty="0"/>
              <a:t>　　　　　　　　　　　　　</a:t>
            </a:r>
            <a:r>
              <a:rPr kumimoji="1" lang="ja-JP" altLang="en-US" sz="2000" b="1" dirty="0"/>
              <a:t>今回は</a:t>
            </a:r>
            <a:r>
              <a:rPr lang="ja-JP" altLang="en-US" sz="2000" b="1" dirty="0"/>
              <a:t>ノード分類</a:t>
            </a:r>
            <a:r>
              <a:rPr kumimoji="1" lang="ja-JP" altLang="en-US" sz="2000" b="1" dirty="0"/>
              <a:t>を利用する</a:t>
            </a:r>
            <a:endParaRPr kumimoji="1" lang="en-US" altLang="ja-JP" sz="2000" b="1" dirty="0"/>
          </a:p>
          <a:p>
            <a:pPr marL="285750" indent="-285750">
              <a:buFont typeface="Arial" panose="020B0604020202020204" pitchFamily="34" charset="0"/>
              <a:buChar char="•"/>
            </a:pPr>
            <a:endParaRPr lang="en-US" altLang="ja-JP" sz="2000" b="1" dirty="0"/>
          </a:p>
          <a:p>
            <a:pPr marL="285750" indent="-285750">
              <a:buFont typeface="Arial" panose="020B0604020202020204" pitchFamily="34" charset="0"/>
              <a:buChar char="•"/>
            </a:pPr>
            <a:r>
              <a:rPr kumimoji="1" lang="ja-JP" altLang="en-US" sz="2000" dirty="0"/>
              <a:t>出力層として</a:t>
            </a:r>
            <a:endParaRPr kumimoji="1" lang="en-US" altLang="ja-JP" sz="2000" dirty="0"/>
          </a:p>
          <a:p>
            <a:r>
              <a:rPr lang="ja-JP" altLang="en-US" sz="2000" dirty="0"/>
              <a:t>　　　　</a:t>
            </a:r>
            <a:r>
              <a:rPr kumimoji="1" lang="ja-JP" altLang="en-US" sz="2000" dirty="0"/>
              <a:t>ノード分類では，</a:t>
            </a:r>
            <a:r>
              <a:rPr kumimoji="1" lang="en-US" altLang="ja-JP" sz="2000" u="sng" dirty="0"/>
              <a:t>SoftMax</a:t>
            </a:r>
            <a:r>
              <a:rPr kumimoji="1" lang="ja-JP" altLang="en-US" sz="2000" u="sng" dirty="0"/>
              <a:t>関数</a:t>
            </a:r>
            <a:endParaRPr kumimoji="1" lang="en-US" altLang="ja-JP" sz="2000" u="sng" dirty="0"/>
          </a:p>
          <a:p>
            <a:r>
              <a:rPr lang="ja-JP" altLang="en-US" sz="2000" dirty="0"/>
              <a:t>　　　　リンク予測では，</a:t>
            </a:r>
            <a:r>
              <a:rPr lang="en-US" altLang="ja-JP" sz="2000" u="sng" dirty="0"/>
              <a:t>DistMult</a:t>
            </a:r>
            <a:r>
              <a:rPr lang="ja-JP" altLang="en-US" sz="2000" u="sng" dirty="0"/>
              <a:t>関数</a:t>
            </a:r>
            <a:endParaRPr lang="en-US" altLang="ja-JP" sz="2000" u="sng" dirty="0"/>
          </a:p>
          <a:p>
            <a:r>
              <a:rPr lang="ja-JP" altLang="en-US" sz="2000" dirty="0"/>
              <a:t>　　　　　　　　　　　　　　　　　を挿入し，</a:t>
            </a:r>
            <a:endParaRPr lang="en-US" altLang="ja-JP" sz="2000" dirty="0"/>
          </a:p>
          <a:p>
            <a:r>
              <a:rPr lang="ja-JP" altLang="en-US" sz="2000" dirty="0"/>
              <a:t>　交差エントロピー誤差が最小となるように学習を行う</a:t>
            </a:r>
            <a:endParaRPr lang="en-US" altLang="ja-JP" sz="2000" dirty="0"/>
          </a:p>
        </p:txBody>
      </p:sp>
      <p:pic>
        <p:nvPicPr>
          <p:cNvPr id="12" name="図 11">
            <a:extLst>
              <a:ext uri="{FF2B5EF4-FFF2-40B4-BE49-F238E27FC236}">
                <a16:creationId xmlns:a16="http://schemas.microsoft.com/office/drawing/2014/main" id="{6FC72FB2-994A-4A82-B1FE-CB9770D820B5}"/>
              </a:ext>
            </a:extLst>
          </p:cNvPr>
          <p:cNvPicPr>
            <a:picLocks noChangeAspect="1"/>
          </p:cNvPicPr>
          <p:nvPr/>
        </p:nvPicPr>
        <p:blipFill>
          <a:blip r:embed="rId2"/>
          <a:stretch>
            <a:fillRect/>
          </a:stretch>
        </p:blipFill>
        <p:spPr>
          <a:xfrm>
            <a:off x="1576387" y="1485900"/>
            <a:ext cx="2333625" cy="1943100"/>
          </a:xfrm>
          <a:prstGeom prst="rect">
            <a:avLst/>
          </a:prstGeom>
        </p:spPr>
      </p:pic>
      <p:pic>
        <p:nvPicPr>
          <p:cNvPr id="14" name="図 13">
            <a:extLst>
              <a:ext uri="{FF2B5EF4-FFF2-40B4-BE49-F238E27FC236}">
                <a16:creationId xmlns:a16="http://schemas.microsoft.com/office/drawing/2014/main" id="{EAE59603-99CE-4084-8E2F-B5BABF95BC25}"/>
              </a:ext>
            </a:extLst>
          </p:cNvPr>
          <p:cNvPicPr>
            <a:picLocks noChangeAspect="1"/>
          </p:cNvPicPr>
          <p:nvPr/>
        </p:nvPicPr>
        <p:blipFill>
          <a:blip r:embed="rId3"/>
          <a:stretch>
            <a:fillRect/>
          </a:stretch>
        </p:blipFill>
        <p:spPr>
          <a:xfrm>
            <a:off x="1214436" y="4174672"/>
            <a:ext cx="3057525" cy="1905000"/>
          </a:xfrm>
          <a:prstGeom prst="rect">
            <a:avLst/>
          </a:prstGeom>
        </p:spPr>
      </p:pic>
      <p:sp>
        <p:nvSpPr>
          <p:cNvPr id="15" name="テキスト ボックス 14">
            <a:extLst>
              <a:ext uri="{FF2B5EF4-FFF2-40B4-BE49-F238E27FC236}">
                <a16:creationId xmlns:a16="http://schemas.microsoft.com/office/drawing/2014/main" id="{69BCA701-F149-40AB-9C94-722F7CA7273D}"/>
              </a:ext>
            </a:extLst>
          </p:cNvPr>
          <p:cNvSpPr txBox="1"/>
          <p:nvPr/>
        </p:nvSpPr>
        <p:spPr>
          <a:xfrm>
            <a:off x="2073784" y="3386558"/>
            <a:ext cx="1338828" cy="369332"/>
          </a:xfrm>
          <a:prstGeom prst="rect">
            <a:avLst/>
          </a:prstGeom>
          <a:noFill/>
        </p:spPr>
        <p:txBody>
          <a:bodyPr wrap="none" rtlCol="0">
            <a:spAutoFit/>
          </a:bodyPr>
          <a:lstStyle/>
          <a:p>
            <a:r>
              <a:rPr kumimoji="1" lang="ja-JP" altLang="en-US" b="1" dirty="0"/>
              <a:t>ノード分類</a:t>
            </a:r>
          </a:p>
        </p:txBody>
      </p:sp>
      <p:sp>
        <p:nvSpPr>
          <p:cNvPr id="16" name="テキスト ボックス 15">
            <a:extLst>
              <a:ext uri="{FF2B5EF4-FFF2-40B4-BE49-F238E27FC236}">
                <a16:creationId xmlns:a16="http://schemas.microsoft.com/office/drawing/2014/main" id="{A3E6992D-8773-41D9-887F-C3AE58A1F69B}"/>
              </a:ext>
            </a:extLst>
          </p:cNvPr>
          <p:cNvSpPr txBox="1"/>
          <p:nvPr/>
        </p:nvSpPr>
        <p:spPr>
          <a:xfrm>
            <a:off x="2073784" y="6055208"/>
            <a:ext cx="1338828" cy="369332"/>
          </a:xfrm>
          <a:prstGeom prst="rect">
            <a:avLst/>
          </a:prstGeom>
          <a:noFill/>
        </p:spPr>
        <p:txBody>
          <a:bodyPr wrap="none" rtlCol="0">
            <a:spAutoFit/>
          </a:bodyPr>
          <a:lstStyle/>
          <a:p>
            <a:r>
              <a:rPr kumimoji="1" lang="ja-JP" altLang="en-US" b="1" dirty="0"/>
              <a:t>リンク予測</a:t>
            </a:r>
          </a:p>
        </p:txBody>
      </p:sp>
    </p:spTree>
    <p:extLst>
      <p:ext uri="{BB962C8B-B14F-4D97-AF65-F5344CB8AC3E}">
        <p14:creationId xmlns:p14="http://schemas.microsoft.com/office/powerpoint/2010/main" val="163247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楕円 33">
            <a:extLst>
              <a:ext uri="{FF2B5EF4-FFF2-40B4-BE49-F238E27FC236}">
                <a16:creationId xmlns:a16="http://schemas.microsoft.com/office/drawing/2014/main" id="{294B7FC2-0437-4051-8FBE-E75EBC1FCC15}"/>
              </a:ext>
            </a:extLst>
          </p:cNvPr>
          <p:cNvSpPr/>
          <p:nvPr/>
        </p:nvSpPr>
        <p:spPr>
          <a:xfrm>
            <a:off x="10548760" y="1267477"/>
            <a:ext cx="1148862" cy="1113693"/>
          </a:xfrm>
          <a:prstGeom prst="ellipse">
            <a:avLst/>
          </a:prstGeom>
          <a:gradFill>
            <a:gsLst>
              <a:gs pos="0">
                <a:schemeClr val="accent1">
                  <a:lumMod val="110000"/>
                  <a:satMod val="105000"/>
                  <a:tint val="67000"/>
                  <a:alpha val="20000"/>
                </a:schemeClr>
              </a:gs>
              <a:gs pos="5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b="1" dirty="0"/>
              <a:t>A</a:t>
            </a:r>
            <a:endParaRPr kumimoji="1" lang="ja-JP" altLang="en-US" sz="3200" b="1" dirty="0"/>
          </a:p>
        </p:txBody>
      </p:sp>
      <p:sp>
        <p:nvSpPr>
          <p:cNvPr id="35" name="楕円 34">
            <a:extLst>
              <a:ext uri="{FF2B5EF4-FFF2-40B4-BE49-F238E27FC236}">
                <a16:creationId xmlns:a16="http://schemas.microsoft.com/office/drawing/2014/main" id="{A8C17E71-F018-4007-BBF8-546D279B0499}"/>
              </a:ext>
            </a:extLst>
          </p:cNvPr>
          <p:cNvSpPr/>
          <p:nvPr/>
        </p:nvSpPr>
        <p:spPr>
          <a:xfrm>
            <a:off x="10477245" y="1400912"/>
            <a:ext cx="1148862" cy="1113693"/>
          </a:xfrm>
          <a:prstGeom prst="ellipse">
            <a:avLst/>
          </a:prstGeom>
          <a:gradFill>
            <a:gsLst>
              <a:gs pos="0">
                <a:schemeClr val="accent2">
                  <a:lumMod val="110000"/>
                  <a:satMod val="105000"/>
                  <a:tint val="67000"/>
                  <a:alpha val="20000"/>
                </a:schemeClr>
              </a:gs>
              <a:gs pos="50000">
                <a:schemeClr val="accent2">
                  <a:lumMod val="105000"/>
                  <a:satMod val="103000"/>
                  <a:tint val="73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600" b="1" dirty="0"/>
              <a:t>B</a:t>
            </a:r>
            <a:endParaRPr kumimoji="1" lang="ja-JP" altLang="en-US" sz="3600" b="1" dirty="0"/>
          </a:p>
        </p:txBody>
      </p:sp>
      <p:sp>
        <p:nvSpPr>
          <p:cNvPr id="33" name="楕円 32">
            <a:extLst>
              <a:ext uri="{FF2B5EF4-FFF2-40B4-BE49-F238E27FC236}">
                <a16:creationId xmlns:a16="http://schemas.microsoft.com/office/drawing/2014/main" id="{8DAE3AED-C731-46CC-AED9-75FB8FB66F7B}"/>
              </a:ext>
            </a:extLst>
          </p:cNvPr>
          <p:cNvSpPr/>
          <p:nvPr/>
        </p:nvSpPr>
        <p:spPr>
          <a:xfrm>
            <a:off x="8573587" y="1505064"/>
            <a:ext cx="1148862" cy="1113693"/>
          </a:xfrm>
          <a:prstGeom prst="ellipse">
            <a:avLst/>
          </a:prstGeom>
          <a:gradFill>
            <a:gsLst>
              <a:gs pos="0">
                <a:schemeClr val="accent1">
                  <a:lumMod val="110000"/>
                  <a:satMod val="105000"/>
                  <a:tint val="67000"/>
                  <a:alpha val="20000"/>
                </a:schemeClr>
              </a:gs>
              <a:gs pos="5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b="1" dirty="0"/>
              <a:t>A</a:t>
            </a:r>
            <a:endParaRPr kumimoji="1" lang="ja-JP" altLang="en-US" sz="3200" b="1" dirty="0"/>
          </a:p>
        </p:txBody>
      </p:sp>
      <p:sp>
        <p:nvSpPr>
          <p:cNvPr id="2" name="タイトル 1">
            <a:extLst>
              <a:ext uri="{FF2B5EF4-FFF2-40B4-BE49-F238E27FC236}">
                <a16:creationId xmlns:a16="http://schemas.microsoft.com/office/drawing/2014/main" id="{04E794D0-3D0D-473B-B15C-23D4C7058A31}"/>
              </a:ext>
            </a:extLst>
          </p:cNvPr>
          <p:cNvSpPr>
            <a:spLocks noGrp="1"/>
          </p:cNvSpPr>
          <p:nvPr>
            <p:ph type="title"/>
          </p:nvPr>
        </p:nvSpPr>
        <p:spPr>
          <a:xfrm>
            <a:off x="838200" y="404313"/>
            <a:ext cx="10515600" cy="1325563"/>
          </a:xfrm>
        </p:spPr>
        <p:txBody>
          <a:bodyPr/>
          <a:lstStyle/>
          <a:p>
            <a:r>
              <a:rPr lang="ja-JP" altLang="en-US" dirty="0"/>
              <a:t>２</a:t>
            </a:r>
            <a:r>
              <a:rPr kumimoji="1" lang="ja-JP" altLang="en-US" dirty="0"/>
              <a:t>．提案手法と要素技術</a:t>
            </a:r>
          </a:p>
        </p:txBody>
      </p:sp>
      <p:sp>
        <p:nvSpPr>
          <p:cNvPr id="4" name="日付プレースホルダー 3">
            <a:extLst>
              <a:ext uri="{FF2B5EF4-FFF2-40B4-BE49-F238E27FC236}">
                <a16:creationId xmlns:a16="http://schemas.microsoft.com/office/drawing/2014/main" id="{80BDB1CA-6BB4-41F8-8D59-0DE51F112366}"/>
              </a:ext>
            </a:extLst>
          </p:cNvPr>
          <p:cNvSpPr>
            <a:spLocks noGrp="1"/>
          </p:cNvSpPr>
          <p:nvPr>
            <p:ph type="dt" sz="half" idx="10"/>
          </p:nvPr>
        </p:nvSpPr>
        <p:spPr/>
        <p:txBody>
          <a:bodyPr/>
          <a:lstStyle/>
          <a:p>
            <a:fld id="{3E82B6C5-4F4F-4C62-A3AB-FA42D23D6805}" type="datetime1">
              <a:rPr kumimoji="1" lang="en-US" altLang="ja-JP" smtClean="0"/>
              <a:t>1/29/2022</a:t>
            </a:fld>
            <a:endParaRPr kumimoji="1" lang="ja-JP" altLang="en-US"/>
          </a:p>
        </p:txBody>
      </p:sp>
      <p:sp>
        <p:nvSpPr>
          <p:cNvPr id="5" name="スライド番号プレースホルダー 4">
            <a:extLst>
              <a:ext uri="{FF2B5EF4-FFF2-40B4-BE49-F238E27FC236}">
                <a16:creationId xmlns:a16="http://schemas.microsoft.com/office/drawing/2014/main" id="{FEEE364E-21DE-47D9-A3A5-89A7D578ADBE}"/>
              </a:ext>
            </a:extLst>
          </p:cNvPr>
          <p:cNvSpPr>
            <a:spLocks noGrp="1"/>
          </p:cNvSpPr>
          <p:nvPr>
            <p:ph type="sldNum" sz="quarter" idx="12"/>
          </p:nvPr>
        </p:nvSpPr>
        <p:spPr/>
        <p:txBody>
          <a:bodyPr/>
          <a:lstStyle/>
          <a:p>
            <a:fld id="{8C3B2C00-DCD9-A14D-9D7D-A1C6142439B6}" type="slidenum">
              <a:rPr kumimoji="1" lang="en-US" altLang="ja-JP" smtClean="0"/>
              <a:t>6</a:t>
            </a:fld>
            <a:endParaRPr kumimoji="1" lang="ja-JP" altLang="en-US"/>
          </a:p>
        </p:txBody>
      </p:sp>
      <p:sp>
        <p:nvSpPr>
          <p:cNvPr id="6" name="楕円 5">
            <a:extLst>
              <a:ext uri="{FF2B5EF4-FFF2-40B4-BE49-F238E27FC236}">
                <a16:creationId xmlns:a16="http://schemas.microsoft.com/office/drawing/2014/main" id="{36C44D19-04E4-423F-9097-D270FD6AE134}"/>
              </a:ext>
            </a:extLst>
          </p:cNvPr>
          <p:cNvSpPr/>
          <p:nvPr/>
        </p:nvSpPr>
        <p:spPr>
          <a:xfrm>
            <a:off x="370783" y="1871453"/>
            <a:ext cx="1148862" cy="11136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b="1" dirty="0"/>
              <a:t>A</a:t>
            </a:r>
            <a:endParaRPr kumimoji="1" lang="ja-JP" altLang="en-US" sz="3200" b="1" dirty="0"/>
          </a:p>
        </p:txBody>
      </p:sp>
      <p:sp>
        <p:nvSpPr>
          <p:cNvPr id="7" name="楕円 6">
            <a:extLst>
              <a:ext uri="{FF2B5EF4-FFF2-40B4-BE49-F238E27FC236}">
                <a16:creationId xmlns:a16="http://schemas.microsoft.com/office/drawing/2014/main" id="{D951681B-0B98-427D-8C8A-79542816B1FF}"/>
              </a:ext>
            </a:extLst>
          </p:cNvPr>
          <p:cNvSpPr/>
          <p:nvPr/>
        </p:nvSpPr>
        <p:spPr>
          <a:xfrm>
            <a:off x="2247480" y="1871451"/>
            <a:ext cx="1148862" cy="11136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600" b="1" dirty="0"/>
              <a:t>B</a:t>
            </a:r>
            <a:endParaRPr kumimoji="1" lang="ja-JP" altLang="en-US" sz="3600" b="1" dirty="0"/>
          </a:p>
        </p:txBody>
      </p:sp>
      <p:sp>
        <p:nvSpPr>
          <p:cNvPr id="8" name="楕円 7">
            <a:extLst>
              <a:ext uri="{FF2B5EF4-FFF2-40B4-BE49-F238E27FC236}">
                <a16:creationId xmlns:a16="http://schemas.microsoft.com/office/drawing/2014/main" id="{0637497B-882A-475C-9DC7-340945208661}"/>
              </a:ext>
            </a:extLst>
          </p:cNvPr>
          <p:cNvSpPr/>
          <p:nvPr/>
        </p:nvSpPr>
        <p:spPr>
          <a:xfrm>
            <a:off x="4124178" y="1871452"/>
            <a:ext cx="1148862" cy="11136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3200" b="1" dirty="0"/>
              <a:t>C</a:t>
            </a:r>
            <a:endParaRPr kumimoji="1" lang="ja-JP" altLang="en-US" sz="3200" b="1" dirty="0"/>
          </a:p>
        </p:txBody>
      </p:sp>
      <p:cxnSp>
        <p:nvCxnSpPr>
          <p:cNvPr id="10" name="直線矢印コネクタ 9">
            <a:extLst>
              <a:ext uri="{FF2B5EF4-FFF2-40B4-BE49-F238E27FC236}">
                <a16:creationId xmlns:a16="http://schemas.microsoft.com/office/drawing/2014/main" id="{29DF0803-C4E6-4115-BD01-6475D6AAA0C5}"/>
              </a:ext>
            </a:extLst>
          </p:cNvPr>
          <p:cNvCxnSpPr>
            <a:stCxn id="6" idx="6"/>
            <a:endCxn id="7" idx="2"/>
          </p:cNvCxnSpPr>
          <p:nvPr/>
        </p:nvCxnSpPr>
        <p:spPr>
          <a:xfrm flipV="1">
            <a:off x="1519645" y="2428298"/>
            <a:ext cx="7278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DBCDFA8E-CCF1-4D0F-97CD-3BD15E67FE23}"/>
              </a:ext>
            </a:extLst>
          </p:cNvPr>
          <p:cNvCxnSpPr>
            <a:cxnSpLocks/>
            <a:stCxn id="7" idx="6"/>
            <a:endCxn id="8" idx="2"/>
          </p:cNvCxnSpPr>
          <p:nvPr/>
        </p:nvCxnSpPr>
        <p:spPr>
          <a:xfrm>
            <a:off x="3396342" y="2428298"/>
            <a:ext cx="7278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楕円 18">
            <a:extLst>
              <a:ext uri="{FF2B5EF4-FFF2-40B4-BE49-F238E27FC236}">
                <a16:creationId xmlns:a16="http://schemas.microsoft.com/office/drawing/2014/main" id="{4B45B649-5547-463A-BF46-1E0703D5A107}"/>
              </a:ext>
            </a:extLst>
          </p:cNvPr>
          <p:cNvSpPr/>
          <p:nvPr/>
        </p:nvSpPr>
        <p:spPr>
          <a:xfrm>
            <a:off x="3162551" y="4732387"/>
            <a:ext cx="1148862" cy="11136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b="1" dirty="0"/>
              <a:t>A</a:t>
            </a:r>
            <a:endParaRPr kumimoji="1" lang="ja-JP" altLang="en-US" sz="3200" b="1" dirty="0"/>
          </a:p>
        </p:txBody>
      </p:sp>
      <p:cxnSp>
        <p:nvCxnSpPr>
          <p:cNvPr id="22" name="直線矢印コネクタ 21">
            <a:extLst>
              <a:ext uri="{FF2B5EF4-FFF2-40B4-BE49-F238E27FC236}">
                <a16:creationId xmlns:a16="http://schemas.microsoft.com/office/drawing/2014/main" id="{C30B7AC2-0F1D-468F-9262-E9BBC8D3B2C2}"/>
              </a:ext>
            </a:extLst>
          </p:cNvPr>
          <p:cNvCxnSpPr>
            <a:cxnSpLocks/>
            <a:stCxn id="19" idx="6"/>
            <a:endCxn id="20" idx="2"/>
          </p:cNvCxnSpPr>
          <p:nvPr/>
        </p:nvCxnSpPr>
        <p:spPr>
          <a:xfrm flipV="1">
            <a:off x="4311413" y="5289232"/>
            <a:ext cx="7278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00872AD-4D16-4C7E-A4FC-30F6E7F6CB11}"/>
              </a:ext>
            </a:extLst>
          </p:cNvPr>
          <p:cNvCxnSpPr>
            <a:cxnSpLocks/>
            <a:stCxn id="20" idx="6"/>
            <a:endCxn id="21" idx="2"/>
          </p:cNvCxnSpPr>
          <p:nvPr/>
        </p:nvCxnSpPr>
        <p:spPr>
          <a:xfrm>
            <a:off x="6188110" y="5289232"/>
            <a:ext cx="7278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楕円 23">
            <a:extLst>
              <a:ext uri="{FF2B5EF4-FFF2-40B4-BE49-F238E27FC236}">
                <a16:creationId xmlns:a16="http://schemas.microsoft.com/office/drawing/2014/main" id="{C41353CB-A438-4A1F-AF7E-9230FD5AC79E}"/>
              </a:ext>
            </a:extLst>
          </p:cNvPr>
          <p:cNvSpPr/>
          <p:nvPr/>
        </p:nvSpPr>
        <p:spPr>
          <a:xfrm>
            <a:off x="5115279" y="4571279"/>
            <a:ext cx="1148862" cy="1113693"/>
          </a:xfrm>
          <a:prstGeom prst="ellipse">
            <a:avLst/>
          </a:prstGeom>
          <a:gradFill>
            <a:gsLst>
              <a:gs pos="0">
                <a:schemeClr val="accent1">
                  <a:lumMod val="110000"/>
                  <a:satMod val="105000"/>
                  <a:tint val="67000"/>
                  <a:alpha val="20000"/>
                </a:schemeClr>
              </a:gs>
              <a:gs pos="5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b="1" dirty="0"/>
              <a:t>A</a:t>
            </a:r>
            <a:endParaRPr kumimoji="1" lang="ja-JP" altLang="en-US" sz="3200" b="1" dirty="0"/>
          </a:p>
        </p:txBody>
      </p:sp>
      <p:sp>
        <p:nvSpPr>
          <p:cNvPr id="20" name="楕円 19">
            <a:extLst>
              <a:ext uri="{FF2B5EF4-FFF2-40B4-BE49-F238E27FC236}">
                <a16:creationId xmlns:a16="http://schemas.microsoft.com/office/drawing/2014/main" id="{1A423E78-68F8-4A17-BF81-15F93056A0AD}"/>
              </a:ext>
            </a:extLst>
          </p:cNvPr>
          <p:cNvSpPr/>
          <p:nvPr/>
        </p:nvSpPr>
        <p:spPr>
          <a:xfrm>
            <a:off x="5039248" y="4732385"/>
            <a:ext cx="1148862" cy="11136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600" b="1" dirty="0"/>
              <a:t>B</a:t>
            </a:r>
            <a:endParaRPr kumimoji="1" lang="ja-JP" altLang="en-US" sz="3600" b="1" dirty="0"/>
          </a:p>
        </p:txBody>
      </p:sp>
      <p:sp>
        <p:nvSpPr>
          <p:cNvPr id="25" name="楕円 24">
            <a:extLst>
              <a:ext uri="{FF2B5EF4-FFF2-40B4-BE49-F238E27FC236}">
                <a16:creationId xmlns:a16="http://schemas.microsoft.com/office/drawing/2014/main" id="{C629D784-3AC0-4147-AA76-DCFAE0800D8C}"/>
              </a:ext>
            </a:extLst>
          </p:cNvPr>
          <p:cNvSpPr/>
          <p:nvPr/>
        </p:nvSpPr>
        <p:spPr>
          <a:xfrm>
            <a:off x="6991976" y="4571278"/>
            <a:ext cx="1148862" cy="1113693"/>
          </a:xfrm>
          <a:prstGeom prst="ellipse">
            <a:avLst/>
          </a:prstGeom>
          <a:gradFill>
            <a:gsLst>
              <a:gs pos="0">
                <a:schemeClr val="accent2">
                  <a:lumMod val="110000"/>
                  <a:satMod val="105000"/>
                  <a:tint val="67000"/>
                  <a:alpha val="20000"/>
                </a:schemeClr>
              </a:gs>
              <a:gs pos="50000">
                <a:schemeClr val="accent2">
                  <a:lumMod val="105000"/>
                  <a:satMod val="103000"/>
                  <a:tint val="73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600" b="1" dirty="0"/>
              <a:t>B</a:t>
            </a:r>
            <a:endParaRPr kumimoji="1" lang="ja-JP" altLang="en-US" sz="3600" b="1" dirty="0"/>
          </a:p>
        </p:txBody>
      </p:sp>
      <p:sp>
        <p:nvSpPr>
          <p:cNvPr id="21" name="楕円 20">
            <a:extLst>
              <a:ext uri="{FF2B5EF4-FFF2-40B4-BE49-F238E27FC236}">
                <a16:creationId xmlns:a16="http://schemas.microsoft.com/office/drawing/2014/main" id="{06E28D6A-F5ED-415D-8D21-CB7602AD2852}"/>
              </a:ext>
            </a:extLst>
          </p:cNvPr>
          <p:cNvSpPr/>
          <p:nvPr/>
        </p:nvSpPr>
        <p:spPr>
          <a:xfrm>
            <a:off x="6915946" y="4732386"/>
            <a:ext cx="1148862" cy="11136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3200" b="1" dirty="0"/>
              <a:t>C</a:t>
            </a:r>
            <a:endParaRPr kumimoji="1" lang="ja-JP" altLang="en-US" sz="3200" b="1" dirty="0"/>
          </a:p>
        </p:txBody>
      </p:sp>
      <p:sp>
        <p:nvSpPr>
          <p:cNvPr id="26" name="楕円 25">
            <a:extLst>
              <a:ext uri="{FF2B5EF4-FFF2-40B4-BE49-F238E27FC236}">
                <a16:creationId xmlns:a16="http://schemas.microsoft.com/office/drawing/2014/main" id="{FD720E6A-6875-45AD-899D-94FBD8AB6A91}"/>
              </a:ext>
            </a:extLst>
          </p:cNvPr>
          <p:cNvSpPr/>
          <p:nvPr/>
        </p:nvSpPr>
        <p:spPr>
          <a:xfrm>
            <a:off x="6543486" y="1780415"/>
            <a:ext cx="1148862" cy="11136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b="1" dirty="0"/>
              <a:t>A</a:t>
            </a:r>
            <a:endParaRPr kumimoji="1" lang="ja-JP" altLang="en-US" sz="3200" b="1" dirty="0"/>
          </a:p>
        </p:txBody>
      </p:sp>
      <p:cxnSp>
        <p:nvCxnSpPr>
          <p:cNvPr id="27" name="直線矢印コネクタ 26">
            <a:extLst>
              <a:ext uri="{FF2B5EF4-FFF2-40B4-BE49-F238E27FC236}">
                <a16:creationId xmlns:a16="http://schemas.microsoft.com/office/drawing/2014/main" id="{ADB1607C-9FE8-477C-AA2A-C2833B70203C}"/>
              </a:ext>
            </a:extLst>
          </p:cNvPr>
          <p:cNvCxnSpPr>
            <a:cxnSpLocks/>
            <a:stCxn id="26" idx="6"/>
            <a:endCxn id="30" idx="2"/>
          </p:cNvCxnSpPr>
          <p:nvPr/>
        </p:nvCxnSpPr>
        <p:spPr>
          <a:xfrm flipV="1">
            <a:off x="7692348" y="2337260"/>
            <a:ext cx="7278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D17FA2FF-6FD8-4B5A-BB3A-FDF23F481514}"/>
              </a:ext>
            </a:extLst>
          </p:cNvPr>
          <p:cNvCxnSpPr>
            <a:cxnSpLocks/>
            <a:stCxn id="30" idx="6"/>
            <a:endCxn id="32" idx="2"/>
          </p:cNvCxnSpPr>
          <p:nvPr/>
        </p:nvCxnSpPr>
        <p:spPr>
          <a:xfrm>
            <a:off x="9569045" y="2337260"/>
            <a:ext cx="7278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楕円 28">
            <a:extLst>
              <a:ext uri="{FF2B5EF4-FFF2-40B4-BE49-F238E27FC236}">
                <a16:creationId xmlns:a16="http://schemas.microsoft.com/office/drawing/2014/main" id="{AA0BAAAA-5E7E-4EF2-BA1C-BD74F4472B9C}"/>
              </a:ext>
            </a:extLst>
          </p:cNvPr>
          <p:cNvSpPr/>
          <p:nvPr/>
        </p:nvSpPr>
        <p:spPr>
          <a:xfrm>
            <a:off x="8496214" y="1619307"/>
            <a:ext cx="1148862" cy="1113693"/>
          </a:xfrm>
          <a:prstGeom prst="ellipse">
            <a:avLst/>
          </a:prstGeom>
          <a:gradFill>
            <a:gsLst>
              <a:gs pos="0">
                <a:schemeClr val="accent1">
                  <a:lumMod val="110000"/>
                  <a:satMod val="105000"/>
                  <a:tint val="67000"/>
                  <a:alpha val="20000"/>
                </a:schemeClr>
              </a:gs>
              <a:gs pos="5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b="1" dirty="0"/>
              <a:t>A</a:t>
            </a:r>
            <a:endParaRPr kumimoji="1" lang="ja-JP" altLang="en-US" sz="3200" b="1" dirty="0"/>
          </a:p>
        </p:txBody>
      </p:sp>
      <p:sp>
        <p:nvSpPr>
          <p:cNvPr id="30" name="楕円 29">
            <a:extLst>
              <a:ext uri="{FF2B5EF4-FFF2-40B4-BE49-F238E27FC236}">
                <a16:creationId xmlns:a16="http://schemas.microsoft.com/office/drawing/2014/main" id="{5479A9DC-B29E-42AC-ADF0-5580F5A2C8C6}"/>
              </a:ext>
            </a:extLst>
          </p:cNvPr>
          <p:cNvSpPr/>
          <p:nvPr/>
        </p:nvSpPr>
        <p:spPr>
          <a:xfrm>
            <a:off x="8420183" y="1780413"/>
            <a:ext cx="1148862" cy="11136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600" b="1" dirty="0"/>
              <a:t>B</a:t>
            </a:r>
            <a:endParaRPr kumimoji="1" lang="ja-JP" altLang="en-US" sz="3600" b="1" dirty="0"/>
          </a:p>
        </p:txBody>
      </p:sp>
      <p:sp>
        <p:nvSpPr>
          <p:cNvPr id="31" name="楕円 30">
            <a:extLst>
              <a:ext uri="{FF2B5EF4-FFF2-40B4-BE49-F238E27FC236}">
                <a16:creationId xmlns:a16="http://schemas.microsoft.com/office/drawing/2014/main" id="{46E0505C-FEA4-4ED2-9E85-F9F2C901FCC1}"/>
              </a:ext>
            </a:extLst>
          </p:cNvPr>
          <p:cNvSpPr/>
          <p:nvPr/>
        </p:nvSpPr>
        <p:spPr>
          <a:xfrm>
            <a:off x="10368396" y="1590663"/>
            <a:ext cx="1148862" cy="1113693"/>
          </a:xfrm>
          <a:prstGeom prst="ellipse">
            <a:avLst/>
          </a:prstGeom>
          <a:gradFill>
            <a:gsLst>
              <a:gs pos="0">
                <a:schemeClr val="accent2">
                  <a:lumMod val="110000"/>
                  <a:satMod val="105000"/>
                  <a:tint val="67000"/>
                  <a:alpha val="20000"/>
                </a:schemeClr>
              </a:gs>
              <a:gs pos="50000">
                <a:schemeClr val="accent2">
                  <a:lumMod val="105000"/>
                  <a:satMod val="103000"/>
                  <a:tint val="73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600" b="1" dirty="0"/>
              <a:t>B</a:t>
            </a:r>
            <a:endParaRPr kumimoji="1" lang="ja-JP" altLang="en-US" sz="3600" b="1" dirty="0"/>
          </a:p>
        </p:txBody>
      </p:sp>
      <p:sp>
        <p:nvSpPr>
          <p:cNvPr id="32" name="楕円 31">
            <a:extLst>
              <a:ext uri="{FF2B5EF4-FFF2-40B4-BE49-F238E27FC236}">
                <a16:creationId xmlns:a16="http://schemas.microsoft.com/office/drawing/2014/main" id="{18C8EC7B-7157-41B8-92E5-358C3B8E5390}"/>
              </a:ext>
            </a:extLst>
          </p:cNvPr>
          <p:cNvSpPr/>
          <p:nvPr/>
        </p:nvSpPr>
        <p:spPr>
          <a:xfrm>
            <a:off x="10296881" y="1780414"/>
            <a:ext cx="1148862" cy="11136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3200" b="1" dirty="0"/>
              <a:t>C</a:t>
            </a:r>
            <a:endParaRPr kumimoji="1" lang="ja-JP" altLang="en-US" sz="3200" b="1" dirty="0"/>
          </a:p>
        </p:txBody>
      </p:sp>
      <p:sp>
        <p:nvSpPr>
          <p:cNvPr id="37" name="矢印: 右 36">
            <a:extLst>
              <a:ext uri="{FF2B5EF4-FFF2-40B4-BE49-F238E27FC236}">
                <a16:creationId xmlns:a16="http://schemas.microsoft.com/office/drawing/2014/main" id="{F3587885-41D7-42AA-BED1-28A1D005156A}"/>
              </a:ext>
            </a:extLst>
          </p:cNvPr>
          <p:cNvSpPr/>
          <p:nvPr/>
        </p:nvSpPr>
        <p:spPr>
          <a:xfrm rot="19881117">
            <a:off x="6639411" y="3279830"/>
            <a:ext cx="1998691" cy="7176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２回目</a:t>
            </a:r>
          </a:p>
        </p:txBody>
      </p:sp>
      <p:sp>
        <p:nvSpPr>
          <p:cNvPr id="40" name="矢印: 右 39">
            <a:extLst>
              <a:ext uri="{FF2B5EF4-FFF2-40B4-BE49-F238E27FC236}">
                <a16:creationId xmlns:a16="http://schemas.microsoft.com/office/drawing/2014/main" id="{60C29E45-9ECD-4948-BA91-9A58E1584F82}"/>
              </a:ext>
            </a:extLst>
          </p:cNvPr>
          <p:cNvSpPr/>
          <p:nvPr/>
        </p:nvSpPr>
        <p:spPr>
          <a:xfrm rot="1724092">
            <a:off x="3365710" y="3416899"/>
            <a:ext cx="1698171" cy="64880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１回目</a:t>
            </a:r>
          </a:p>
        </p:txBody>
      </p:sp>
      <p:sp>
        <p:nvSpPr>
          <p:cNvPr id="38" name="矢印: 下カーブ 37">
            <a:extLst>
              <a:ext uri="{FF2B5EF4-FFF2-40B4-BE49-F238E27FC236}">
                <a16:creationId xmlns:a16="http://schemas.microsoft.com/office/drawing/2014/main" id="{3FF04AF6-33F6-4F06-A1DF-270E5ED74DD4}"/>
              </a:ext>
            </a:extLst>
          </p:cNvPr>
          <p:cNvSpPr/>
          <p:nvPr/>
        </p:nvSpPr>
        <p:spPr>
          <a:xfrm>
            <a:off x="4200377" y="4527369"/>
            <a:ext cx="949906" cy="205016"/>
          </a:xfrm>
          <a:prstGeom prst="curved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tx1"/>
              </a:solidFill>
            </a:endParaRPr>
          </a:p>
        </p:txBody>
      </p:sp>
      <p:sp>
        <p:nvSpPr>
          <p:cNvPr id="39" name="矢印: 下カーブ 38">
            <a:extLst>
              <a:ext uri="{FF2B5EF4-FFF2-40B4-BE49-F238E27FC236}">
                <a16:creationId xmlns:a16="http://schemas.microsoft.com/office/drawing/2014/main" id="{B0AEE6BB-E5ED-4481-B82A-857A65BE4DC3}"/>
              </a:ext>
            </a:extLst>
          </p:cNvPr>
          <p:cNvSpPr/>
          <p:nvPr/>
        </p:nvSpPr>
        <p:spPr>
          <a:xfrm>
            <a:off x="6182920" y="4535211"/>
            <a:ext cx="949906" cy="205016"/>
          </a:xfrm>
          <a:prstGeom prst="curved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tx1"/>
              </a:solidFill>
            </a:endParaRPr>
          </a:p>
        </p:txBody>
      </p:sp>
      <p:sp>
        <p:nvSpPr>
          <p:cNvPr id="41" name="矢印: 下カーブ 40">
            <a:extLst>
              <a:ext uri="{FF2B5EF4-FFF2-40B4-BE49-F238E27FC236}">
                <a16:creationId xmlns:a16="http://schemas.microsoft.com/office/drawing/2014/main" id="{E3931905-9F39-4FF5-A11C-75D178287357}"/>
              </a:ext>
            </a:extLst>
          </p:cNvPr>
          <p:cNvSpPr/>
          <p:nvPr/>
        </p:nvSpPr>
        <p:spPr>
          <a:xfrm>
            <a:off x="7569257" y="1570920"/>
            <a:ext cx="949906" cy="205016"/>
          </a:xfrm>
          <a:prstGeom prst="curved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矢印: 下カーブ 41">
            <a:extLst>
              <a:ext uri="{FF2B5EF4-FFF2-40B4-BE49-F238E27FC236}">
                <a16:creationId xmlns:a16="http://schemas.microsoft.com/office/drawing/2014/main" id="{DBF0B938-BDF2-4CB5-83D0-D02FB5AEECAE}"/>
              </a:ext>
            </a:extLst>
          </p:cNvPr>
          <p:cNvSpPr/>
          <p:nvPr/>
        </p:nvSpPr>
        <p:spPr>
          <a:xfrm>
            <a:off x="9544934" y="1398067"/>
            <a:ext cx="949906" cy="205016"/>
          </a:xfrm>
          <a:prstGeom prst="curved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6689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5A836F-346F-4099-BC7B-0D8F3B27F395}"/>
              </a:ext>
            </a:extLst>
          </p:cNvPr>
          <p:cNvSpPr>
            <a:spLocks noGrp="1"/>
          </p:cNvSpPr>
          <p:nvPr>
            <p:ph type="ctrTitle"/>
          </p:nvPr>
        </p:nvSpPr>
        <p:spPr>
          <a:xfrm>
            <a:off x="1806404" y="2494478"/>
            <a:ext cx="5114773" cy="2387600"/>
          </a:xfrm>
        </p:spPr>
        <p:txBody>
          <a:bodyPr rtlCol="0">
            <a:normAutofit/>
          </a:bodyPr>
          <a:lstStyle/>
          <a:p>
            <a:pPr rtl="0"/>
            <a:r>
              <a:rPr lang="en-US" altLang="ja-JP" sz="5500" noProof="1"/>
              <a:t>R-GCN</a:t>
            </a:r>
            <a:endParaRPr lang="ja-JP" altLang="en-US" sz="5500" noProof="1"/>
          </a:p>
        </p:txBody>
      </p:sp>
      <p:sp>
        <p:nvSpPr>
          <p:cNvPr id="5" name="サブタイトル 4">
            <a:extLst>
              <a:ext uri="{FF2B5EF4-FFF2-40B4-BE49-F238E27FC236}">
                <a16:creationId xmlns:a16="http://schemas.microsoft.com/office/drawing/2014/main" id="{1FF39718-6251-4A5A-AAC7-767229317836}"/>
              </a:ext>
            </a:extLst>
          </p:cNvPr>
          <p:cNvSpPr>
            <a:spLocks noGrp="1"/>
          </p:cNvSpPr>
          <p:nvPr>
            <p:ph type="subTitle" idx="1"/>
          </p:nvPr>
        </p:nvSpPr>
        <p:spPr>
          <a:xfrm>
            <a:off x="1559269" y="5126553"/>
            <a:ext cx="5114773" cy="1046162"/>
          </a:xfrm>
        </p:spPr>
        <p:txBody>
          <a:bodyPr rtlCol="0"/>
          <a:lstStyle/>
          <a:p>
            <a:pPr rtl="0"/>
            <a:r>
              <a:rPr lang="en-US" altLang="ja-JP" noProof="1"/>
              <a:t>18x3002</a:t>
            </a:r>
            <a:r>
              <a:rPr lang="ja-JP" altLang="en-US" noProof="1"/>
              <a:t>　阿部大輝</a:t>
            </a:r>
          </a:p>
        </p:txBody>
      </p:sp>
      <p:pic>
        <p:nvPicPr>
          <p:cNvPr id="11" name="図プレースホルダー 10" descr="周期表の上に置かれた化学構造モデル">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6095999" y="0"/>
            <a:ext cx="5772001" cy="6857999"/>
          </a:xfrm>
        </p:spPr>
      </p:pic>
    </p:spTree>
    <p:extLst>
      <p:ext uri="{BB962C8B-B14F-4D97-AF65-F5344CB8AC3E}">
        <p14:creationId xmlns:p14="http://schemas.microsoft.com/office/powerpoint/2010/main" val="47351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A76B3-D03C-4451-8EB4-18D3076077B3}"/>
              </a:ext>
            </a:extLst>
          </p:cNvPr>
          <p:cNvSpPr>
            <a:spLocks noGrp="1"/>
          </p:cNvSpPr>
          <p:nvPr>
            <p:ph type="title"/>
          </p:nvPr>
        </p:nvSpPr>
        <p:spPr/>
        <p:txBody>
          <a:bodyPr rtlCol="0"/>
          <a:lstStyle/>
          <a:p>
            <a:pPr rtl="0"/>
            <a:r>
              <a:rPr lang="ja-JP" altLang="en-US" noProof="1"/>
              <a:t>前提として</a:t>
            </a:r>
          </a:p>
        </p:txBody>
      </p:sp>
      <p:sp>
        <p:nvSpPr>
          <p:cNvPr id="3" name="テキスト プレースホルダー 2">
            <a:extLst>
              <a:ext uri="{FF2B5EF4-FFF2-40B4-BE49-F238E27FC236}">
                <a16:creationId xmlns:a16="http://schemas.microsoft.com/office/drawing/2014/main" id="{348A36BD-3D0C-42D5-A5D3-CE11F484185A}"/>
              </a:ext>
            </a:extLst>
          </p:cNvPr>
          <p:cNvSpPr>
            <a:spLocks noGrp="1"/>
          </p:cNvSpPr>
          <p:nvPr>
            <p:ph type="body" sz="quarter" idx="12"/>
          </p:nvPr>
        </p:nvSpPr>
        <p:spPr>
          <a:xfrm>
            <a:off x="3625979" y="1007638"/>
            <a:ext cx="7655740" cy="360362"/>
          </a:xfrm>
        </p:spPr>
        <p:txBody>
          <a:bodyPr rtlCol="0"/>
          <a:lstStyle/>
          <a:p>
            <a:pPr rtl="0"/>
            <a:r>
              <a:rPr lang="en-US" altLang="ja-JP" b="0" noProof="1"/>
              <a:t>Relational Graph Convolusion Neural Network</a:t>
            </a:r>
            <a:endParaRPr lang="ja-JP" altLang="en-US" b="0" noProof="1"/>
          </a:p>
        </p:txBody>
      </p:sp>
      <p:sp>
        <p:nvSpPr>
          <p:cNvPr id="4" name="コンテンツ プレースホルダー 3">
            <a:extLst>
              <a:ext uri="{FF2B5EF4-FFF2-40B4-BE49-F238E27FC236}">
                <a16:creationId xmlns:a16="http://schemas.microsoft.com/office/drawing/2014/main" id="{5F0977C3-BD7D-4617-8DF1-56211456D512}"/>
              </a:ext>
            </a:extLst>
          </p:cNvPr>
          <p:cNvSpPr>
            <a:spLocks noGrp="1"/>
          </p:cNvSpPr>
          <p:nvPr>
            <p:ph sz="half" idx="1"/>
          </p:nvPr>
        </p:nvSpPr>
        <p:spPr>
          <a:xfrm>
            <a:off x="642859" y="2220299"/>
            <a:ext cx="6744052" cy="3888000"/>
          </a:xfrm>
        </p:spPr>
        <p:txBody>
          <a:bodyPr rtlCol="0"/>
          <a:lstStyle/>
          <a:p>
            <a:pPr rtl="0"/>
            <a:r>
              <a:rPr lang="ja-JP" altLang="en-US" noProof="1"/>
              <a:t>グラフの要素（ノード，エッジ）は</a:t>
            </a:r>
            <a:r>
              <a:rPr lang="en-US" altLang="ja-JP" noProof="1"/>
              <a:t>(sub,rel,obj)</a:t>
            </a:r>
            <a:r>
              <a:rPr lang="ja-JP" altLang="en-US" noProof="1"/>
              <a:t>で表せる</a:t>
            </a:r>
            <a:endParaRPr lang="en-US" altLang="ja-JP" noProof="1"/>
          </a:p>
          <a:p>
            <a:pPr rtl="0"/>
            <a:endParaRPr lang="en-US" altLang="ja-JP" noProof="1"/>
          </a:p>
          <a:p>
            <a:pPr rtl="0"/>
            <a:endParaRPr lang="en-US" altLang="ja-JP" noProof="1"/>
          </a:p>
          <a:p>
            <a:pPr marL="0" indent="0" rtl="0">
              <a:buNone/>
            </a:pPr>
            <a:endParaRPr lang="en-US" altLang="ja-JP" noProof="1"/>
          </a:p>
          <a:p>
            <a:pPr rtl="0"/>
            <a:r>
              <a:rPr lang="ja-JP" altLang="en-US" noProof="1"/>
              <a:t>グラフの要素は近隣の要素に関連して存在している</a:t>
            </a:r>
          </a:p>
        </p:txBody>
      </p:sp>
      <p:sp>
        <p:nvSpPr>
          <p:cNvPr id="5" name="スライド番号プレースホルダー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fld id="{058DB212-BFA2-403F-85EF-DFD3FF6D973A}" type="slidenum">
              <a:rPr kumimoji="0" lang="en-US" altLang="ja-JP" sz="900" b="0" i="0" u="none" strike="noStrike" kern="1200" cap="none" spc="0" normalizeH="0" baseline="0" noProof="1" smtClean="0">
                <a:ln>
                  <a:noFill/>
                </a:ln>
                <a:solidFill>
                  <a:prstClr val="white"/>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ja-JP" altLang="en-US" sz="900" b="0" i="0" u="none" strike="noStrike" kern="1200" cap="none" spc="0" normalizeH="0" baseline="0" noProof="1">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 name="楕円 7">
            <a:extLst>
              <a:ext uri="{FF2B5EF4-FFF2-40B4-BE49-F238E27FC236}">
                <a16:creationId xmlns:a16="http://schemas.microsoft.com/office/drawing/2014/main" id="{F5AA18E2-82D1-43EC-AA0C-19AD1D7033FB}"/>
              </a:ext>
            </a:extLst>
          </p:cNvPr>
          <p:cNvSpPr/>
          <p:nvPr/>
        </p:nvSpPr>
        <p:spPr>
          <a:xfrm>
            <a:off x="6495535" y="2742266"/>
            <a:ext cx="1198606" cy="679622"/>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subject</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10" name="楕円 9">
            <a:extLst>
              <a:ext uri="{FF2B5EF4-FFF2-40B4-BE49-F238E27FC236}">
                <a16:creationId xmlns:a16="http://schemas.microsoft.com/office/drawing/2014/main" id="{258B474B-B7FB-4CCE-BB18-654F9CD99988}"/>
              </a:ext>
            </a:extLst>
          </p:cNvPr>
          <p:cNvSpPr/>
          <p:nvPr/>
        </p:nvSpPr>
        <p:spPr>
          <a:xfrm>
            <a:off x="9045146" y="2742266"/>
            <a:ext cx="1198606" cy="679622"/>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object</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12" name="直線矢印コネクタ 11">
            <a:extLst>
              <a:ext uri="{FF2B5EF4-FFF2-40B4-BE49-F238E27FC236}">
                <a16:creationId xmlns:a16="http://schemas.microsoft.com/office/drawing/2014/main" id="{9CA506AA-7538-4CFA-8BA2-AD9744A68409}"/>
              </a:ext>
            </a:extLst>
          </p:cNvPr>
          <p:cNvCxnSpPr>
            <a:cxnSpLocks/>
            <a:stCxn id="8" idx="6"/>
            <a:endCxn id="10" idx="2"/>
          </p:cNvCxnSpPr>
          <p:nvPr/>
        </p:nvCxnSpPr>
        <p:spPr>
          <a:xfrm>
            <a:off x="7694141" y="3082077"/>
            <a:ext cx="13510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7E78DBFC-BE7D-43A0-9DDA-88AC9811982D}"/>
              </a:ext>
            </a:extLst>
          </p:cNvPr>
          <p:cNvSpPr txBox="1"/>
          <p:nvPr/>
        </p:nvSpPr>
        <p:spPr>
          <a:xfrm>
            <a:off x="7900087" y="2766980"/>
            <a:ext cx="9926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Gill Sans MT"/>
                <a:ea typeface="+mn-ea"/>
                <a:cs typeface="+mn-cs"/>
              </a:rPr>
              <a:t>relation</a:t>
            </a:r>
            <a:endParaRPr kumimoji="1" lang="ja-JP" alt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16" name="直線矢印コネクタ 15">
            <a:extLst>
              <a:ext uri="{FF2B5EF4-FFF2-40B4-BE49-F238E27FC236}">
                <a16:creationId xmlns:a16="http://schemas.microsoft.com/office/drawing/2014/main" id="{692D4BE0-9213-4541-8052-BDDDDC7B9DB0}"/>
              </a:ext>
            </a:extLst>
          </p:cNvPr>
          <p:cNvCxnSpPr>
            <a:cxnSpLocks/>
          </p:cNvCxnSpPr>
          <p:nvPr/>
        </p:nvCxnSpPr>
        <p:spPr>
          <a:xfrm flipV="1">
            <a:off x="7301449" y="2186212"/>
            <a:ext cx="687194" cy="556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E16E7A5D-0BB6-4102-B394-57BAF72F3FB1}"/>
              </a:ext>
            </a:extLst>
          </p:cNvPr>
          <p:cNvCxnSpPr>
            <a:cxnSpLocks/>
            <a:stCxn id="8" idx="5"/>
          </p:cNvCxnSpPr>
          <p:nvPr/>
        </p:nvCxnSpPr>
        <p:spPr>
          <a:xfrm>
            <a:off x="7518609" y="3322360"/>
            <a:ext cx="2449175" cy="655582"/>
          </a:xfrm>
          <a:prstGeom prst="line">
            <a:avLst/>
          </a:prstGeom>
        </p:spPr>
        <p:style>
          <a:lnRef idx="1">
            <a:schemeClr val="dk1"/>
          </a:lnRef>
          <a:fillRef idx="0">
            <a:schemeClr val="dk1"/>
          </a:fillRef>
          <a:effectRef idx="0">
            <a:schemeClr val="dk1"/>
          </a:effectRef>
          <a:fontRef idx="minor">
            <a:schemeClr val="tx1"/>
          </a:fontRef>
        </p:style>
      </p:cxnSp>
      <p:sp>
        <p:nvSpPr>
          <p:cNvPr id="27" name="楕円 26">
            <a:extLst>
              <a:ext uri="{FF2B5EF4-FFF2-40B4-BE49-F238E27FC236}">
                <a16:creationId xmlns:a16="http://schemas.microsoft.com/office/drawing/2014/main" id="{B0E1005D-FA43-4F34-BCCD-F01DA6A228E6}"/>
              </a:ext>
            </a:extLst>
          </p:cNvPr>
          <p:cNvSpPr/>
          <p:nvPr/>
        </p:nvSpPr>
        <p:spPr>
          <a:xfrm>
            <a:off x="6284200" y="4841934"/>
            <a:ext cx="1470453" cy="679622"/>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Gill Sans MT"/>
                <a:ea typeface="+mn-ea"/>
                <a:cs typeface="+mn-cs"/>
              </a:rPr>
              <a:t>阿部大輝</a:t>
            </a:r>
            <a:endParaRPr kumimoji="1" lang="en-US" altLang="ja-JP" sz="1600" b="0" i="0" u="none" strike="noStrike" kern="1200" cap="none" spc="0" normalizeH="0" baseline="0" noProof="0" dirty="0">
              <a:ln>
                <a:noFill/>
              </a:ln>
              <a:solidFill>
                <a:srgbClr val="FF0000"/>
              </a:solidFill>
              <a:effectLst/>
              <a:uLnTx/>
              <a:uFillTx/>
              <a:latin typeface="Gill Sans M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FF0000"/>
                </a:solidFill>
                <a:effectLst/>
                <a:uLnTx/>
                <a:uFillTx/>
                <a:latin typeface="Gill Sans MT"/>
                <a:ea typeface="+mn-ea"/>
                <a:cs typeface="+mn-cs"/>
              </a:rPr>
              <a:t>person</a:t>
            </a:r>
            <a:endParaRPr kumimoji="1" lang="ja-JP" altLang="en-US" sz="1600" b="0" i="0" u="none" strike="noStrike" kern="1200" cap="none" spc="0" normalizeH="0" baseline="0" noProof="0" dirty="0">
              <a:ln>
                <a:noFill/>
              </a:ln>
              <a:solidFill>
                <a:srgbClr val="FF0000"/>
              </a:solidFill>
              <a:effectLst/>
              <a:uLnTx/>
              <a:uFillTx/>
              <a:latin typeface="Gill Sans MT"/>
              <a:ea typeface="+mn-ea"/>
              <a:cs typeface="+mn-cs"/>
            </a:endParaRPr>
          </a:p>
        </p:txBody>
      </p:sp>
      <p:sp>
        <p:nvSpPr>
          <p:cNvPr id="29" name="楕円 28">
            <a:extLst>
              <a:ext uri="{FF2B5EF4-FFF2-40B4-BE49-F238E27FC236}">
                <a16:creationId xmlns:a16="http://schemas.microsoft.com/office/drawing/2014/main" id="{D9B24FEE-DAA3-4105-A81A-B010A92F7F34}"/>
              </a:ext>
            </a:extLst>
          </p:cNvPr>
          <p:cNvSpPr/>
          <p:nvPr/>
        </p:nvSpPr>
        <p:spPr>
          <a:xfrm>
            <a:off x="9045146" y="4396887"/>
            <a:ext cx="1470453" cy="679622"/>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大学生</a:t>
            </a:r>
          </a:p>
        </p:txBody>
      </p:sp>
      <p:sp>
        <p:nvSpPr>
          <p:cNvPr id="30" name="楕円 29">
            <a:extLst>
              <a:ext uri="{FF2B5EF4-FFF2-40B4-BE49-F238E27FC236}">
                <a16:creationId xmlns:a16="http://schemas.microsoft.com/office/drawing/2014/main" id="{341609D9-9125-4DD7-ACBB-063B1CB4EF05}"/>
              </a:ext>
            </a:extLst>
          </p:cNvPr>
          <p:cNvSpPr/>
          <p:nvPr/>
        </p:nvSpPr>
        <p:spPr>
          <a:xfrm>
            <a:off x="8637707" y="6019682"/>
            <a:ext cx="1198606" cy="679622"/>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Gill Sans MT"/>
                <a:ea typeface="+mn-ea"/>
                <a:cs typeface="+mn-cs"/>
              </a:rPr>
              <a:t>東村山</a:t>
            </a:r>
          </a:p>
        </p:txBody>
      </p:sp>
      <p:cxnSp>
        <p:nvCxnSpPr>
          <p:cNvPr id="32" name="直線矢印コネクタ 31">
            <a:extLst>
              <a:ext uri="{FF2B5EF4-FFF2-40B4-BE49-F238E27FC236}">
                <a16:creationId xmlns:a16="http://schemas.microsoft.com/office/drawing/2014/main" id="{00DFF5BB-B9BB-4CF8-A4E4-B650401DFE2E}"/>
              </a:ext>
            </a:extLst>
          </p:cNvPr>
          <p:cNvCxnSpPr>
            <a:cxnSpLocks/>
            <a:stCxn id="27" idx="5"/>
            <a:endCxn id="30" idx="2"/>
          </p:cNvCxnSpPr>
          <p:nvPr/>
        </p:nvCxnSpPr>
        <p:spPr>
          <a:xfrm>
            <a:off x="7539310" y="5422028"/>
            <a:ext cx="1098397" cy="93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18364E08-2471-4A8A-9C24-ACF470559ABC}"/>
              </a:ext>
            </a:extLst>
          </p:cNvPr>
          <p:cNvCxnSpPr>
            <a:cxnSpLocks/>
            <a:stCxn id="27" idx="7"/>
            <a:endCxn id="29" idx="2"/>
          </p:cNvCxnSpPr>
          <p:nvPr/>
        </p:nvCxnSpPr>
        <p:spPr>
          <a:xfrm flipV="1">
            <a:off x="7539310" y="4736698"/>
            <a:ext cx="1505836" cy="204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E2BF6A63-1080-4EB4-8F6E-F7A8831E931F}"/>
              </a:ext>
            </a:extLst>
          </p:cNvPr>
          <p:cNvSpPr txBox="1"/>
          <p:nvPr/>
        </p:nvSpPr>
        <p:spPr>
          <a:xfrm rot="21139847">
            <a:off x="7794026" y="4455517"/>
            <a:ext cx="64548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職業</a:t>
            </a:r>
          </a:p>
        </p:txBody>
      </p:sp>
      <p:sp>
        <p:nvSpPr>
          <p:cNvPr id="40" name="テキスト ボックス 39">
            <a:extLst>
              <a:ext uri="{FF2B5EF4-FFF2-40B4-BE49-F238E27FC236}">
                <a16:creationId xmlns:a16="http://schemas.microsoft.com/office/drawing/2014/main" id="{D88D9B23-9057-411B-8D07-62C5D19EE6A1}"/>
              </a:ext>
            </a:extLst>
          </p:cNvPr>
          <p:cNvSpPr txBox="1"/>
          <p:nvPr/>
        </p:nvSpPr>
        <p:spPr>
          <a:xfrm rot="2482362">
            <a:off x="7487963" y="5797375"/>
            <a:ext cx="182387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住んでるところ</a:t>
            </a:r>
          </a:p>
        </p:txBody>
      </p:sp>
    </p:spTree>
    <p:extLst>
      <p:ext uri="{BB962C8B-B14F-4D97-AF65-F5344CB8AC3E}">
        <p14:creationId xmlns:p14="http://schemas.microsoft.com/office/powerpoint/2010/main" val="851971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A76B3-D03C-4451-8EB4-18D3076077B3}"/>
              </a:ext>
            </a:extLst>
          </p:cNvPr>
          <p:cNvSpPr>
            <a:spLocks noGrp="1"/>
          </p:cNvSpPr>
          <p:nvPr>
            <p:ph type="title"/>
          </p:nvPr>
        </p:nvSpPr>
        <p:spPr>
          <a:xfrm>
            <a:off x="593059" y="718618"/>
            <a:ext cx="10261299" cy="720000"/>
          </a:xfrm>
        </p:spPr>
        <p:txBody>
          <a:bodyPr rtlCol="0"/>
          <a:lstStyle/>
          <a:p>
            <a:pPr rtl="0"/>
            <a:r>
              <a:rPr lang="en-US" altLang="ja-JP" noProof="1"/>
              <a:t>CNN</a:t>
            </a:r>
            <a:endParaRPr lang="ja-JP" altLang="en-US" noProof="1"/>
          </a:p>
        </p:txBody>
      </p:sp>
      <p:sp>
        <p:nvSpPr>
          <p:cNvPr id="4" name="コンテンツ プレースホルダー 3">
            <a:extLst>
              <a:ext uri="{FF2B5EF4-FFF2-40B4-BE49-F238E27FC236}">
                <a16:creationId xmlns:a16="http://schemas.microsoft.com/office/drawing/2014/main" id="{5F0977C3-BD7D-4617-8DF1-56211456D512}"/>
              </a:ext>
            </a:extLst>
          </p:cNvPr>
          <p:cNvSpPr>
            <a:spLocks noGrp="1"/>
          </p:cNvSpPr>
          <p:nvPr>
            <p:ph sz="half" idx="1"/>
          </p:nvPr>
        </p:nvSpPr>
        <p:spPr>
          <a:xfrm>
            <a:off x="648000" y="1962000"/>
            <a:ext cx="9042100" cy="720000"/>
          </a:xfrm>
        </p:spPr>
        <p:txBody>
          <a:bodyPr rtlCol="0"/>
          <a:lstStyle/>
          <a:p>
            <a:pPr rtl="0"/>
            <a:r>
              <a:rPr lang="ja-JP" altLang="en-US" noProof="1"/>
              <a:t>画像の情報を畳み込むことで局所的な特徴量を抽出し，画像の認識を行う</a:t>
            </a:r>
          </a:p>
        </p:txBody>
      </p:sp>
      <p:sp>
        <p:nvSpPr>
          <p:cNvPr id="5" name="スライド番号プレースホルダー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fld id="{058DB212-BFA2-403F-85EF-DFD3FF6D973A}" type="slidenum">
              <a:rPr kumimoji="0" lang="en-US" altLang="ja-JP" sz="900" b="0" i="0" u="none" strike="noStrike" kern="1200" cap="none" spc="0" normalizeH="0" baseline="0" noProof="1" smtClean="0">
                <a:ln>
                  <a:noFill/>
                </a:ln>
                <a:solidFill>
                  <a:prstClr val="white"/>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ja-JP" altLang="en-US" sz="900" b="0" i="0" u="none" strike="noStrike" kern="1200" cap="none" spc="0" normalizeH="0" baseline="0" noProof="1">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pic>
        <p:nvPicPr>
          <p:cNvPr id="8" name="図 7">
            <a:extLst>
              <a:ext uri="{FF2B5EF4-FFF2-40B4-BE49-F238E27FC236}">
                <a16:creationId xmlns:a16="http://schemas.microsoft.com/office/drawing/2014/main" id="{E8EF526F-6F5E-445E-87BD-8E18A6669A3A}"/>
              </a:ext>
            </a:extLst>
          </p:cNvPr>
          <p:cNvPicPr>
            <a:picLocks noChangeAspect="1"/>
          </p:cNvPicPr>
          <p:nvPr/>
        </p:nvPicPr>
        <p:blipFill>
          <a:blip r:embed="rId3"/>
          <a:stretch>
            <a:fillRect/>
          </a:stretch>
        </p:blipFill>
        <p:spPr>
          <a:xfrm>
            <a:off x="593059" y="2493353"/>
            <a:ext cx="2200847" cy="3286029"/>
          </a:xfrm>
          <a:prstGeom prst="rect">
            <a:avLst/>
          </a:prstGeom>
          <a:scene3d>
            <a:camera prst="orthographicFront">
              <a:rot lat="600000" lon="9600000" rev="0"/>
            </a:camera>
            <a:lightRig rig="threePt" dir="t"/>
          </a:scene3d>
        </p:spPr>
      </p:pic>
      <p:cxnSp>
        <p:nvCxnSpPr>
          <p:cNvPr id="12" name="直線コネクタ 11">
            <a:extLst>
              <a:ext uri="{FF2B5EF4-FFF2-40B4-BE49-F238E27FC236}">
                <a16:creationId xmlns:a16="http://schemas.microsoft.com/office/drawing/2014/main" id="{6ED9EF68-A31E-47B9-918A-1EACE21BE54C}"/>
              </a:ext>
            </a:extLst>
          </p:cNvPr>
          <p:cNvCxnSpPr>
            <a:cxnSpLocks/>
          </p:cNvCxnSpPr>
          <p:nvPr/>
        </p:nvCxnSpPr>
        <p:spPr>
          <a:xfrm>
            <a:off x="2501900" y="2727601"/>
            <a:ext cx="2560793" cy="1770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111B249-AC0F-453F-8411-9E72DCD255E7}"/>
              </a:ext>
            </a:extLst>
          </p:cNvPr>
          <p:cNvCxnSpPr>
            <a:cxnSpLocks/>
          </p:cNvCxnSpPr>
          <p:nvPr/>
        </p:nvCxnSpPr>
        <p:spPr>
          <a:xfrm>
            <a:off x="1570567" y="2727601"/>
            <a:ext cx="3042965" cy="1770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942DCDA-DB81-45E5-9689-09602F576C05}"/>
              </a:ext>
            </a:extLst>
          </p:cNvPr>
          <p:cNvCxnSpPr>
            <a:cxnSpLocks/>
          </p:cNvCxnSpPr>
          <p:nvPr/>
        </p:nvCxnSpPr>
        <p:spPr>
          <a:xfrm>
            <a:off x="1570567" y="3671233"/>
            <a:ext cx="3042965" cy="1276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1191266-DF3E-4BB7-AAE1-5C7542BDBBD7}"/>
              </a:ext>
            </a:extLst>
          </p:cNvPr>
          <p:cNvCxnSpPr>
            <a:cxnSpLocks/>
          </p:cNvCxnSpPr>
          <p:nvPr/>
        </p:nvCxnSpPr>
        <p:spPr>
          <a:xfrm>
            <a:off x="2501900" y="3612730"/>
            <a:ext cx="2517005" cy="1284997"/>
          </a:xfrm>
          <a:prstGeom prst="line">
            <a:avLst/>
          </a:prstGeom>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6D19EA5A-8787-46F8-859D-D2F66187CE34}"/>
              </a:ext>
            </a:extLst>
          </p:cNvPr>
          <p:cNvSpPr/>
          <p:nvPr/>
        </p:nvSpPr>
        <p:spPr>
          <a:xfrm>
            <a:off x="4160203" y="4186719"/>
            <a:ext cx="1143576" cy="1518557"/>
          </a:xfrm>
          <a:prstGeom prst="rect">
            <a:avLst/>
          </a:prstGeom>
          <a:solidFill>
            <a:schemeClr val="lt1">
              <a:alpha val="76000"/>
            </a:schemeClr>
          </a:solidFill>
          <a:ln/>
          <a:scene3d>
            <a:camera prst="orthographicFront">
              <a:rot lat="600000" lon="9600000" rev="0"/>
            </a:camera>
            <a:lightRig rig="threePt" dir="t"/>
          </a:scene3d>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0" name="正方形/長方形 9">
            <a:extLst>
              <a:ext uri="{FF2B5EF4-FFF2-40B4-BE49-F238E27FC236}">
                <a16:creationId xmlns:a16="http://schemas.microsoft.com/office/drawing/2014/main" id="{4547F56F-26B9-4F43-B5A0-5B0168C99219}"/>
              </a:ext>
            </a:extLst>
          </p:cNvPr>
          <p:cNvSpPr/>
          <p:nvPr/>
        </p:nvSpPr>
        <p:spPr>
          <a:xfrm>
            <a:off x="4613532" y="4497860"/>
            <a:ext cx="449161" cy="450181"/>
          </a:xfrm>
          <a:prstGeom prst="rect">
            <a:avLst/>
          </a:prstGeom>
          <a:solidFill>
            <a:schemeClr val="accent1">
              <a:alpha val="39000"/>
            </a:schemeClr>
          </a:solidFill>
          <a:ln>
            <a:headEnd type="none" w="med" len="med"/>
            <a:tailEnd type="none" w="med" len="med"/>
          </a:ln>
          <a:scene3d>
            <a:camera prst="orthographicFront">
              <a:rot lat="600000" lon="9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Gill Sans MT"/>
              <a:ea typeface="+mn-ea"/>
              <a:cs typeface="+mn-cs"/>
            </a:endParaRPr>
          </a:p>
        </p:txBody>
      </p:sp>
      <p:pic>
        <p:nvPicPr>
          <p:cNvPr id="1028" name="Picture 4" descr="f:id:daynap1204:20170417175330g:plain">
            <a:extLst>
              <a:ext uri="{FF2B5EF4-FFF2-40B4-BE49-F238E27FC236}">
                <a16:creationId xmlns:a16="http://schemas.microsoft.com/office/drawing/2014/main" id="{9D39C910-EE19-42AC-A512-EF62DDA7C973}"/>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859058" y="2359497"/>
            <a:ext cx="3762375" cy="4276725"/>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プレースホルダー 1">
            <a:extLst>
              <a:ext uri="{FF2B5EF4-FFF2-40B4-BE49-F238E27FC236}">
                <a16:creationId xmlns:a16="http://schemas.microsoft.com/office/drawing/2014/main" id="{E6163B67-26C0-4B7E-BC9C-2A66FF38B187}"/>
              </a:ext>
            </a:extLst>
          </p:cNvPr>
          <p:cNvSpPr>
            <a:spLocks noGrp="1"/>
          </p:cNvSpPr>
          <p:nvPr>
            <p:ph type="body" sz="quarter" idx="12"/>
          </p:nvPr>
        </p:nvSpPr>
        <p:spPr>
          <a:xfrm>
            <a:off x="3295305" y="1030538"/>
            <a:ext cx="5040000" cy="360362"/>
          </a:xfrm>
        </p:spPr>
        <p:txBody>
          <a:bodyPr/>
          <a:lstStyle/>
          <a:p>
            <a:r>
              <a:rPr kumimoji="1" lang="en-US" altLang="ja-JP" dirty="0"/>
              <a:t>Convolution Neural Network</a:t>
            </a:r>
            <a:endParaRPr kumimoji="1" lang="ja-JP" altLang="en-US" dirty="0"/>
          </a:p>
        </p:txBody>
      </p:sp>
    </p:spTree>
    <p:extLst>
      <p:ext uri="{BB962C8B-B14F-4D97-AF65-F5344CB8AC3E}">
        <p14:creationId xmlns:p14="http://schemas.microsoft.com/office/powerpoint/2010/main" val="1893041922"/>
      </p:ext>
    </p:extLst>
  </p:cSld>
  <p:clrMapOvr>
    <a:masterClrMapping/>
  </p:clrMapOvr>
</p:sld>
</file>

<file path=ppt/theme/theme1.xml><?xml version="1.0" encoding="utf-8"?>
<a:theme xmlns:a="http://schemas.openxmlformats.org/drawingml/2006/main" name="テンプレ">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3" id="{28881FB4-4F43-41E4-87ED-A63D7C1BB438}" vid="{9F1DA25F-F523-4416-96F0-E2AC2D30EDF6}"/>
    </a:ext>
  </a:extLst>
</a:theme>
</file>

<file path=ppt/theme/theme2.xml><?xml version="1.0" encoding="utf-8"?>
<a:theme xmlns:a="http://schemas.openxmlformats.org/drawingml/2006/main" name="1_Office テーマ">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6465577_TF11936837.potx" id="{91E0670A-9DAE-49C8-B078-97CC6833CE24}" vid="{7086B6B4-8E9C-4AAF-891E-BC7C7C6D24B4}"/>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テンプレ</Template>
  <TotalTime>5415</TotalTime>
  <Words>1551</Words>
  <Application>Microsoft Office PowerPoint</Application>
  <PresentationFormat>ワイド画面</PresentationFormat>
  <Paragraphs>372</Paragraphs>
  <Slides>29</Slides>
  <Notes>9</Notes>
  <HiddenSlides>10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29</vt:i4>
      </vt:variant>
    </vt:vector>
  </HeadingPairs>
  <TitlesOfParts>
    <vt:vector size="42" baseType="lpstr">
      <vt:lpstr>BIZ UDPゴシック</vt:lpstr>
      <vt:lpstr>BIZ UDP明朝 Medium</vt:lpstr>
      <vt:lpstr>Meiryo UI</vt:lpstr>
      <vt:lpstr>游ゴシック</vt:lpstr>
      <vt:lpstr>游ゴシック Light</vt:lpstr>
      <vt:lpstr>Aharoni</vt:lpstr>
      <vt:lpstr>Amasis MT Pro Black</vt:lpstr>
      <vt:lpstr>Arial</vt:lpstr>
      <vt:lpstr>Cambria Math</vt:lpstr>
      <vt:lpstr>Gill Sans MT</vt:lpstr>
      <vt:lpstr>Wingdings</vt:lpstr>
      <vt:lpstr>テンプレ</vt:lpstr>
      <vt:lpstr>1_Office テーマ</vt:lpstr>
      <vt:lpstr>サッカーの実試合データのグラフ化によるパスコースの予測</vt:lpstr>
      <vt:lpstr>目次</vt:lpstr>
      <vt:lpstr>1．研究背景と内容</vt:lpstr>
      <vt:lpstr>2．提案手法と要素技術</vt:lpstr>
      <vt:lpstr>２．提案手法と要素技術</vt:lpstr>
      <vt:lpstr>２．提案手法と要素技術</vt:lpstr>
      <vt:lpstr>R-GCN</vt:lpstr>
      <vt:lpstr>前提として</vt:lpstr>
      <vt:lpstr>CNN</vt:lpstr>
      <vt:lpstr>グラフ畳み込み</vt:lpstr>
      <vt:lpstr>PowerPoint プレゼンテーション</vt:lpstr>
      <vt:lpstr>グラフ畳み込み</vt:lpstr>
      <vt:lpstr>ノード分類</vt:lpstr>
      <vt:lpstr>エッジ予測</vt:lpstr>
      <vt:lpstr>まとめ</vt:lpstr>
      <vt:lpstr>３．使用環境</vt:lpstr>
      <vt:lpstr>３．使用環境</vt:lpstr>
      <vt:lpstr>４．グラフの定義</vt:lpstr>
      <vt:lpstr>先行研究 Spatial Temporal Graph Convolutional Networks for Skeleton-Based Action Recognition</vt:lpstr>
      <vt:lpstr> ４．グラフの定義</vt:lpstr>
      <vt:lpstr>５． 結果</vt:lpstr>
      <vt:lpstr>５． 結果</vt:lpstr>
      <vt:lpstr>5.１ 結果</vt:lpstr>
      <vt:lpstr>5.１ 考察</vt:lpstr>
      <vt:lpstr>５.２ 結果</vt:lpstr>
      <vt:lpstr>５.２ 結果</vt:lpstr>
      <vt:lpstr>５.２ 考察</vt:lpstr>
      <vt:lpstr>６．まとめと今後の課題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阿部　大輝</dc:creator>
  <cp:lastModifiedBy>阿部 大輝</cp:lastModifiedBy>
  <cp:revision>30</cp:revision>
  <dcterms:created xsi:type="dcterms:W3CDTF">2021-11-25T07:37:11Z</dcterms:created>
  <dcterms:modified xsi:type="dcterms:W3CDTF">2022-01-29T01:58:14Z</dcterms:modified>
</cp:coreProperties>
</file>