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ヘッダー" id="{A07AFCA3-09FC-4CC4-BF56-065FA995FDE8}">
          <p14:sldIdLst>
            <p14:sldId id="256"/>
            <p14:sldId id="257"/>
            <p14:sldId id="258"/>
          </p14:sldIdLst>
        </p14:section>
        <p14:section name="フッター" id="{F8CBE2F8-B9A4-44BE-B1D6-7135239B4B84}">
          <p14:sldIdLst>
            <p14:sldId id="259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2139" userDrawn="1">
          <p15:clr>
            <a:srgbClr val="A4A3A4"/>
          </p15:clr>
        </p15:guide>
        <p15:guide id="5" pos="55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9" autoAdjust="0"/>
    <p:restoredTop sz="94660"/>
  </p:normalViewPr>
  <p:slideViewPr>
    <p:cSldViewPr snapToGrid="0">
      <p:cViewPr>
        <p:scale>
          <a:sx n="75" d="100"/>
          <a:sy n="75" d="100"/>
        </p:scale>
        <p:origin x="864" y="282"/>
      </p:cViewPr>
      <p:guideLst>
        <p:guide orient="horz" pos="2432"/>
        <p:guide pos="3840"/>
        <p:guide orient="horz" pos="1094"/>
        <p:guide pos="2139"/>
        <p:guide pos="55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1EFF-4799-489B-9FA2-795B77EE58E4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C928-0584-47BA-B10C-E2650E6CF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4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1EFF-4799-489B-9FA2-795B77EE58E4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C928-0584-47BA-B10C-E2650E6CF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19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1EFF-4799-489B-9FA2-795B77EE58E4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C928-0584-47BA-B10C-E2650E6CF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0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1EFF-4799-489B-9FA2-795B77EE58E4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C928-0584-47BA-B10C-E2650E6CF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47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1EFF-4799-489B-9FA2-795B77EE58E4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C928-0584-47BA-B10C-E2650E6CF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47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1EFF-4799-489B-9FA2-795B77EE58E4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C928-0584-47BA-B10C-E2650E6CF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39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1EFF-4799-489B-9FA2-795B77EE58E4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C928-0584-47BA-B10C-E2650E6CF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3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1EFF-4799-489B-9FA2-795B77EE58E4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C928-0584-47BA-B10C-E2650E6CF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78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1EFF-4799-489B-9FA2-795B77EE58E4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C928-0584-47BA-B10C-E2650E6CF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17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1EFF-4799-489B-9FA2-795B77EE58E4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C928-0584-47BA-B10C-E2650E6CF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70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1EFF-4799-489B-9FA2-795B77EE58E4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C928-0584-47BA-B10C-E2650E6CF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86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1EFF-4799-489B-9FA2-795B77EE58E4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C928-0584-47BA-B10C-E2650E6CF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84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hermes.com/jp/ja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8891"/>
            <a:ext cx="12192000" cy="946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0" y="1734257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■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の場合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3889021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■</a:t>
            </a:r>
            <a:r>
              <a:rPr lang="ja-JP" altLang="en-US" dirty="0"/>
              <a:t>スマホ</a:t>
            </a:r>
            <a:r>
              <a:rPr lang="ja-JP" altLang="en-US" dirty="0" smtClean="0"/>
              <a:t>の場合（ワイド：</a:t>
            </a:r>
            <a:r>
              <a:rPr lang="en-US" altLang="ja-JP" dirty="0" smtClean="0"/>
              <a:t>375px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0" r="2351"/>
          <a:stretch/>
        </p:blipFill>
        <p:spPr>
          <a:xfrm>
            <a:off x="5462954" y="4516614"/>
            <a:ext cx="3540369" cy="9461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7" r="39275"/>
          <a:stretch/>
        </p:blipFill>
        <p:spPr>
          <a:xfrm>
            <a:off x="3556487" y="4712553"/>
            <a:ext cx="1679332" cy="60507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462954" y="5733725"/>
            <a:ext cx="3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*</a:t>
            </a:r>
            <a:r>
              <a:rPr lang="ja-JP" altLang="en-US" dirty="0" smtClean="0">
                <a:solidFill>
                  <a:srgbClr val="FF0000"/>
                </a:solidFill>
              </a:rPr>
              <a:t>極力ｱｲｺﾝ間の距離をとる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0"/>
            <a:ext cx="36840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001</a:t>
            </a:r>
            <a:r>
              <a:rPr lang="ja-JP" altLang="en-US" b="1" dirty="0" smtClean="0"/>
              <a:t>（ログイン後</a:t>
            </a:r>
            <a:r>
              <a:rPr lang="en-US" altLang="ja-JP" b="1" dirty="0" smtClean="0"/>
              <a:t>-</a:t>
            </a:r>
            <a:r>
              <a:rPr lang="ja-JP" altLang="en-US" b="1" dirty="0" smtClean="0"/>
              <a:t>トップページ）</a:t>
            </a:r>
            <a:endParaRPr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3383281" y="4448853"/>
            <a:ext cx="5425438" cy="1128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88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0" y="110348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■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の場合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3889021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■</a:t>
            </a:r>
            <a:r>
              <a:rPr lang="ja-JP" altLang="en-US" dirty="0"/>
              <a:t>スマホ</a:t>
            </a:r>
            <a:r>
              <a:rPr lang="ja-JP" altLang="en-US" dirty="0" smtClean="0"/>
              <a:t>の場合（ワイド：</a:t>
            </a:r>
            <a:r>
              <a:rPr lang="en-US" altLang="ja-JP" dirty="0" smtClean="0"/>
              <a:t>375px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0" r="2351"/>
          <a:stretch/>
        </p:blipFill>
        <p:spPr>
          <a:xfrm>
            <a:off x="5460746" y="4387893"/>
            <a:ext cx="3271605" cy="874324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395664" y="4448853"/>
            <a:ext cx="5400672" cy="1128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60747" y="5759125"/>
            <a:ext cx="474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＊極力ｱｲｺﾝ間の距離をとる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＊検索窓常に表示し、２行目にする。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9602"/>
            <a:ext cx="12192000" cy="95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751"/>
            <a:ext cx="1219200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8" t="23812" r="29808" b="13419"/>
          <a:stretch/>
        </p:blipFill>
        <p:spPr>
          <a:xfrm>
            <a:off x="3556487" y="5165225"/>
            <a:ext cx="5239850" cy="354703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0" y="0"/>
            <a:ext cx="414568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012</a:t>
            </a:r>
            <a:r>
              <a:rPr lang="ja-JP" altLang="en-US" b="1" dirty="0" smtClean="0"/>
              <a:t>（ログイン後</a:t>
            </a:r>
            <a:r>
              <a:rPr lang="en-US" altLang="ja-JP" b="1" dirty="0" smtClean="0"/>
              <a:t>-</a:t>
            </a:r>
            <a:r>
              <a:rPr lang="ja-JP" altLang="en-US" b="1" dirty="0" smtClean="0"/>
              <a:t>トップページ</a:t>
            </a:r>
            <a:r>
              <a:rPr lang="ja-JP" altLang="en-US" b="1" u="sng" dirty="0" smtClean="0"/>
              <a:t>以外</a:t>
            </a:r>
            <a:r>
              <a:rPr lang="ja-JP" altLang="en-US" b="1" dirty="0" smtClean="0"/>
              <a:t>）</a:t>
            </a:r>
            <a:endParaRPr kumimoji="1" lang="ja-JP" altLang="en-US" b="1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7" r="39275"/>
          <a:stretch/>
        </p:blipFill>
        <p:spPr>
          <a:xfrm>
            <a:off x="3556487" y="4499193"/>
            <a:ext cx="1679332" cy="6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0" y="110348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■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の場合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3889021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■</a:t>
            </a:r>
            <a:r>
              <a:rPr lang="ja-JP" altLang="en-US" dirty="0"/>
              <a:t>スマホ</a:t>
            </a:r>
            <a:r>
              <a:rPr lang="ja-JP" altLang="en-US" dirty="0" smtClean="0"/>
              <a:t>の場合（ワイド：</a:t>
            </a:r>
            <a:r>
              <a:rPr lang="en-US" altLang="ja-JP" dirty="0" smtClean="0"/>
              <a:t>375px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751"/>
            <a:ext cx="1219200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85" t="23685" r="5865" b="12316"/>
          <a:stretch/>
        </p:blipFill>
        <p:spPr>
          <a:xfrm>
            <a:off x="6630489" y="4708024"/>
            <a:ext cx="1371600" cy="609601"/>
          </a:xfrm>
          <a:prstGeom prst="rect">
            <a:avLst/>
          </a:prstGeom>
          <a:ln>
            <a:noFill/>
          </a:ln>
        </p:spPr>
      </p:pic>
      <p:sp>
        <p:nvSpPr>
          <p:cNvPr id="18" name="テキスト ボックス 17"/>
          <p:cNvSpPr txBox="1"/>
          <p:nvPr/>
        </p:nvSpPr>
        <p:spPr>
          <a:xfrm>
            <a:off x="0" y="0"/>
            <a:ext cx="219964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021</a:t>
            </a:r>
            <a:r>
              <a:rPr lang="ja-JP" altLang="en-US" b="1" dirty="0" smtClean="0"/>
              <a:t>（ログイン</a:t>
            </a:r>
            <a:r>
              <a:rPr lang="ja-JP" altLang="en-US" b="1" u="sng" dirty="0" smtClean="0"/>
              <a:t>前</a:t>
            </a:r>
            <a:r>
              <a:rPr lang="ja-JP" altLang="en-US" b="1" dirty="0" smtClean="0"/>
              <a:t>）</a:t>
            </a:r>
            <a:endParaRPr lang="ja-JP" altLang="en-US" b="1" dirty="0"/>
          </a:p>
        </p:txBody>
      </p:sp>
      <p:sp>
        <p:nvSpPr>
          <p:cNvPr id="25" name="正方形/長方形 24"/>
          <p:cNvSpPr/>
          <p:nvPr/>
        </p:nvSpPr>
        <p:spPr>
          <a:xfrm>
            <a:off x="3395664" y="4448853"/>
            <a:ext cx="5400672" cy="1128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7" r="39275"/>
          <a:stretch/>
        </p:blipFill>
        <p:spPr>
          <a:xfrm>
            <a:off x="3556487" y="4712553"/>
            <a:ext cx="1679332" cy="6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3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0" y="375357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■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の場合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3609621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■</a:t>
            </a:r>
            <a:r>
              <a:rPr lang="ja-JP" altLang="en-US" dirty="0"/>
              <a:t>スマホ</a:t>
            </a:r>
            <a:r>
              <a:rPr lang="ja-JP" altLang="en-US" dirty="0" smtClean="0"/>
              <a:t>の場合（ワイド：</a:t>
            </a:r>
            <a:r>
              <a:rPr lang="en-US" altLang="ja-JP" dirty="0" smtClean="0"/>
              <a:t>375px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0"/>
            <a:ext cx="219964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002</a:t>
            </a:r>
            <a:r>
              <a:rPr lang="ja-JP" altLang="en-US" b="1" dirty="0" smtClean="0"/>
              <a:t>（ログイン</a:t>
            </a:r>
            <a:r>
              <a:rPr lang="ja-JP" altLang="en-US" b="1" dirty="0"/>
              <a:t>後</a:t>
            </a:r>
            <a:r>
              <a:rPr lang="ja-JP" altLang="en-US" b="1" dirty="0" smtClean="0"/>
              <a:t>）</a:t>
            </a:r>
            <a:endParaRPr lang="ja-JP" altLang="en-US" b="1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27869"/>
            <a:ext cx="9448800" cy="2608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正方形/長方形 15"/>
          <p:cNvSpPr/>
          <p:nvPr/>
        </p:nvSpPr>
        <p:spPr>
          <a:xfrm>
            <a:off x="3395661" y="4127501"/>
            <a:ext cx="5400678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57" t="16393" r="39773" b="37873"/>
          <a:stretch/>
        </p:blipFill>
        <p:spPr>
          <a:xfrm>
            <a:off x="5019040" y="4229100"/>
            <a:ext cx="617220" cy="624840"/>
          </a:xfrm>
          <a:prstGeom prst="rect">
            <a:avLst/>
          </a:prstGeom>
          <a:ln>
            <a:noFill/>
          </a:ln>
        </p:spPr>
      </p:pic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1" t="16393" r="25916" b="37873"/>
          <a:stretch/>
        </p:blipFill>
        <p:spPr>
          <a:xfrm>
            <a:off x="6400074" y="4229100"/>
            <a:ext cx="449580" cy="624840"/>
          </a:xfrm>
          <a:prstGeom prst="rect">
            <a:avLst/>
          </a:prstGeom>
          <a:ln>
            <a:noFill/>
          </a:ln>
        </p:spPr>
      </p:pic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1" t="16393" r="25916" b="37873"/>
          <a:stretch/>
        </p:blipFill>
        <p:spPr>
          <a:xfrm>
            <a:off x="5019040" y="4970166"/>
            <a:ext cx="449580" cy="624840"/>
          </a:xfrm>
          <a:prstGeom prst="rect">
            <a:avLst/>
          </a:prstGeom>
          <a:ln>
            <a:noFill/>
          </a:ln>
        </p:spPr>
      </p:pic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86" t="68121" r="7469" b="10500"/>
          <a:stretch/>
        </p:blipFill>
        <p:spPr>
          <a:xfrm>
            <a:off x="6395629" y="4974590"/>
            <a:ext cx="908050" cy="292100"/>
          </a:xfrm>
          <a:prstGeom prst="rect">
            <a:avLst/>
          </a:prstGeom>
          <a:ln>
            <a:noFill/>
          </a:ln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4" t="13147" r="63656" b="45952"/>
          <a:stretch/>
        </p:blipFill>
        <p:spPr>
          <a:xfrm>
            <a:off x="4987653" y="5885128"/>
            <a:ext cx="1297214" cy="558800"/>
          </a:xfrm>
          <a:prstGeom prst="rect">
            <a:avLst/>
          </a:prstGeom>
          <a:ln>
            <a:noFill/>
          </a:ln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4" t="68978" r="51505" b="12721"/>
          <a:stretch/>
        </p:blipFill>
        <p:spPr>
          <a:xfrm>
            <a:off x="6311990" y="6264761"/>
            <a:ext cx="1360533" cy="179167"/>
          </a:xfrm>
          <a:prstGeom prst="rect">
            <a:avLst/>
          </a:prstGeom>
          <a:ln>
            <a:noFill/>
          </a:ln>
        </p:spPr>
      </p:pic>
      <p:sp>
        <p:nvSpPr>
          <p:cNvPr id="4" name="テキスト ボックス 3"/>
          <p:cNvSpPr txBox="1"/>
          <p:nvPr/>
        </p:nvSpPr>
        <p:spPr>
          <a:xfrm>
            <a:off x="8920996" y="6253428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イメージとして次頁参照ください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52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0" y="375357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■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の場合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3609621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■</a:t>
            </a:r>
            <a:r>
              <a:rPr lang="ja-JP" altLang="en-US" dirty="0"/>
              <a:t>スマホ</a:t>
            </a:r>
            <a:r>
              <a:rPr lang="ja-JP" altLang="en-US" dirty="0" smtClean="0"/>
              <a:t>の場合（ワイド：</a:t>
            </a:r>
            <a:r>
              <a:rPr lang="en-US" altLang="ja-JP" dirty="0" smtClean="0"/>
              <a:t>375px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0"/>
            <a:ext cx="646683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参考</a:t>
            </a:r>
            <a:r>
              <a:rPr lang="ja-JP" altLang="en-US" dirty="0" smtClean="0"/>
              <a:t>：</a:t>
            </a:r>
            <a:r>
              <a:rPr lang="en-US" altLang="ja-JP" dirty="0" smtClean="0"/>
              <a:t>HERMES</a:t>
            </a:r>
            <a:r>
              <a:rPr lang="ja-JP" altLang="en-US" dirty="0" smtClean="0"/>
              <a:t>の場合（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://www.hermes.com/jp/ja</a:t>
            </a:r>
            <a:r>
              <a:rPr lang="en-US" altLang="ja-JP" dirty="0" smtClean="0">
                <a:hlinkClick r:id="rId2"/>
              </a:rPr>
              <a:t>/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t="46875" b="20833"/>
          <a:stretch/>
        </p:blipFill>
        <p:spPr>
          <a:xfrm>
            <a:off x="0" y="893407"/>
            <a:ext cx="12192000" cy="2213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/>
          <a:srcRect l="15544" t="30383" r="55954" b="5902"/>
          <a:stretch/>
        </p:blipFill>
        <p:spPr>
          <a:xfrm>
            <a:off x="4241800" y="3978953"/>
            <a:ext cx="3708400" cy="4660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43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0" y="375357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■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の場合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3609621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■</a:t>
            </a:r>
            <a:r>
              <a:rPr lang="ja-JP" altLang="en-US" dirty="0"/>
              <a:t>スマホ</a:t>
            </a:r>
            <a:r>
              <a:rPr lang="ja-JP" altLang="en-US" dirty="0" smtClean="0"/>
              <a:t>の場合（ワイド：</a:t>
            </a:r>
            <a:r>
              <a:rPr lang="en-US" altLang="ja-JP" dirty="0" smtClean="0"/>
              <a:t>375px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395661" y="4114799"/>
            <a:ext cx="5400678" cy="1714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57" t="25483" r="39773" b="37873"/>
          <a:stretch/>
        </p:blipFill>
        <p:spPr>
          <a:xfrm>
            <a:off x="4958080" y="4260903"/>
            <a:ext cx="1000760" cy="811736"/>
          </a:xfrm>
          <a:prstGeom prst="rect">
            <a:avLst/>
          </a:prstGeom>
          <a:ln>
            <a:noFill/>
          </a:ln>
        </p:spPr>
      </p:pic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86" t="68121" r="7469" b="10500"/>
          <a:stretch/>
        </p:blipFill>
        <p:spPr>
          <a:xfrm>
            <a:off x="6311990" y="4253660"/>
            <a:ext cx="1472312" cy="473611"/>
          </a:xfrm>
          <a:prstGeom prst="rect">
            <a:avLst/>
          </a:prstGeom>
          <a:ln>
            <a:noFill/>
          </a:ln>
        </p:spPr>
      </p:pic>
      <p:sp>
        <p:nvSpPr>
          <p:cNvPr id="14" name="テキスト ボックス 13"/>
          <p:cNvSpPr txBox="1"/>
          <p:nvPr/>
        </p:nvSpPr>
        <p:spPr>
          <a:xfrm>
            <a:off x="0" y="0"/>
            <a:ext cx="219964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013</a:t>
            </a:r>
            <a:r>
              <a:rPr lang="ja-JP" altLang="en-US" b="1" dirty="0" smtClean="0"/>
              <a:t>（ログイン</a:t>
            </a:r>
            <a:r>
              <a:rPr lang="ja-JP" altLang="en-US" b="1" u="sng" dirty="0"/>
              <a:t>前</a:t>
            </a:r>
            <a:r>
              <a:rPr lang="ja-JP" altLang="en-US" b="1" dirty="0" smtClean="0"/>
              <a:t>）</a:t>
            </a:r>
            <a:endParaRPr lang="ja-JP" altLang="en-US" b="1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28749"/>
            <a:ext cx="9452174" cy="2609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4" t="13147" r="63656" b="45952"/>
          <a:stretch/>
        </p:blipFill>
        <p:spPr>
          <a:xfrm>
            <a:off x="4987653" y="5148528"/>
            <a:ext cx="1297214" cy="558800"/>
          </a:xfrm>
          <a:prstGeom prst="rect">
            <a:avLst/>
          </a:prstGeom>
          <a:ln>
            <a:noFill/>
          </a:ln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4" t="68978" r="51505" b="12721"/>
          <a:stretch/>
        </p:blipFill>
        <p:spPr>
          <a:xfrm>
            <a:off x="6311990" y="5528161"/>
            <a:ext cx="1360533" cy="1791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93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147</Words>
  <Application>Microsoft Office PowerPoint</Application>
  <PresentationFormat>ワイド画面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Masayuki_Ota</dc:creator>
  <cp:lastModifiedBy>Masayuki_Ota</cp:lastModifiedBy>
  <cp:revision>8</cp:revision>
  <dcterms:created xsi:type="dcterms:W3CDTF">2022-05-16T04:53:43Z</dcterms:created>
  <dcterms:modified xsi:type="dcterms:W3CDTF">2022-05-16T06:01:12Z</dcterms:modified>
</cp:coreProperties>
</file>