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414" r:id="rId2"/>
    <p:sldId id="416" r:id="rId3"/>
    <p:sldId id="419" r:id="rId4"/>
    <p:sldId id="401" r:id="rId5"/>
    <p:sldId id="415" r:id="rId6"/>
    <p:sldId id="402" r:id="rId7"/>
    <p:sldId id="403" r:id="rId8"/>
    <p:sldId id="385" r:id="rId9"/>
    <p:sldId id="405" r:id="rId10"/>
    <p:sldId id="404" r:id="rId11"/>
    <p:sldId id="409" r:id="rId12"/>
    <p:sldId id="411" r:id="rId13"/>
    <p:sldId id="412" r:id="rId14"/>
    <p:sldId id="418" r:id="rId15"/>
    <p:sldId id="410"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84B4"/>
    <a:srgbClr val="002C48"/>
    <a:srgbClr val="1E70C1"/>
    <a:srgbClr val="4D4D4D"/>
    <a:srgbClr val="FF5050"/>
    <a:srgbClr val="000000"/>
    <a:srgbClr val="333333"/>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7" autoAdjust="0"/>
    <p:restoredTop sz="79823" autoAdjust="0"/>
  </p:normalViewPr>
  <p:slideViewPr>
    <p:cSldViewPr>
      <p:cViewPr varScale="1">
        <p:scale>
          <a:sx n="61" d="100"/>
          <a:sy n="61" d="100"/>
        </p:scale>
        <p:origin x="1954" y="34"/>
      </p:cViewPr>
      <p:guideLst>
        <p:guide orient="horz" pos="2160"/>
        <p:guide pos="2880"/>
      </p:guideLst>
    </p:cSldViewPr>
  </p:slideViewPr>
  <p:outlineViewPr>
    <p:cViewPr>
      <p:scale>
        <a:sx n="33" d="100"/>
        <a:sy n="33" d="100"/>
      </p:scale>
      <p:origin x="0" y="432"/>
    </p:cViewPr>
  </p:outlineViewPr>
  <p:notesTextViewPr>
    <p:cViewPr>
      <p:scale>
        <a:sx n="125" d="100"/>
        <a:sy n="125" d="100"/>
      </p:scale>
      <p:origin x="0" y="0"/>
    </p:cViewPr>
  </p:notesTextViewPr>
  <p:sorterViewPr>
    <p:cViewPr>
      <p:scale>
        <a:sx n="33" d="100"/>
        <a:sy n="33" d="100"/>
      </p:scale>
      <p:origin x="0" y="-7200"/>
    </p:cViewPr>
  </p:sorterViewPr>
  <p:notesViewPr>
    <p:cSldViewPr>
      <p:cViewPr varScale="1">
        <p:scale>
          <a:sx n="59" d="100"/>
          <a:sy n="59" d="100"/>
        </p:scale>
        <p:origin x="3226"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31F5C4-6B49-4C86-A2DE-32A66D840886}" type="datetimeFigureOut">
              <a:rPr kumimoji="1" lang="ja-JP" altLang="en-US" smtClean="0"/>
              <a:pPr/>
              <a:t>2017/1/15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96840A-D37F-4926-8E05-396A9738F0A7}" type="slidenum">
              <a:rPr kumimoji="1" lang="ja-JP" altLang="en-US" smtClean="0"/>
              <a:pPr/>
              <a:t>‹#›</a:t>
            </a:fld>
            <a:endParaRPr kumimoji="1" lang="ja-JP" altLang="en-US"/>
          </a:p>
        </p:txBody>
      </p:sp>
    </p:spTree>
    <p:extLst>
      <p:ext uri="{BB962C8B-B14F-4D97-AF65-F5344CB8AC3E}">
        <p14:creationId xmlns:p14="http://schemas.microsoft.com/office/powerpoint/2010/main" val="2083690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31E89-D484-4C32-AED5-D0DBDAB35374}" type="datetimeFigureOut">
              <a:rPr kumimoji="1" lang="ja-JP" altLang="en-US" smtClean="0"/>
              <a:pPr/>
              <a:t>2017/1/15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82345-0678-4811-8ABF-8721649F7B14}" type="slidenum">
              <a:rPr kumimoji="1" lang="ja-JP" altLang="en-US" smtClean="0"/>
              <a:pPr/>
              <a:t>‹#›</a:t>
            </a:fld>
            <a:endParaRPr kumimoji="1" lang="ja-JP" altLang="en-US"/>
          </a:p>
        </p:txBody>
      </p:sp>
    </p:spTree>
    <p:extLst>
      <p:ext uri="{BB962C8B-B14F-4D97-AF65-F5344CB8AC3E}">
        <p14:creationId xmlns:p14="http://schemas.microsoft.com/office/powerpoint/2010/main" val="33944326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smtClean="0">
                <a:solidFill>
                  <a:srgbClr val="4D4D4D"/>
                </a:solidFill>
              </a:rPr>
              <a:t>音楽ライブで使用し</a:t>
            </a:r>
            <a:r>
              <a:rPr lang="en-US" altLang="ja-JP" sz="1200" b="1" dirty="0" smtClean="0">
                <a:solidFill>
                  <a:srgbClr val="4D4D4D"/>
                </a:solidFill>
              </a:rPr>
              <a:t>Motion(</a:t>
            </a:r>
            <a:r>
              <a:rPr lang="ja-JP" altLang="en-US" sz="1200" b="1" dirty="0" smtClean="0">
                <a:solidFill>
                  <a:srgbClr val="4D4D4D"/>
                </a:solidFill>
              </a:rPr>
              <a:t>動き</a:t>
            </a:r>
            <a:r>
              <a:rPr lang="en-US" altLang="ja-JP" sz="1200" b="1" dirty="0" smtClean="0">
                <a:solidFill>
                  <a:srgbClr val="4D4D4D"/>
                </a:solidFill>
              </a:rPr>
              <a:t>)</a:t>
            </a:r>
            <a:r>
              <a:rPr lang="ja-JP" altLang="en-US" sz="1200" b="1" dirty="0" smtClean="0">
                <a:solidFill>
                  <a:srgbClr val="4D4D4D"/>
                </a:solidFill>
              </a:rPr>
              <a:t>を取得</a:t>
            </a:r>
            <a:r>
              <a:rPr lang="en-US" altLang="ja-JP" sz="1200" b="1" dirty="0" smtClean="0">
                <a:solidFill>
                  <a:srgbClr val="4D4D4D"/>
                </a:solidFill>
              </a:rPr>
              <a:t>, </a:t>
            </a:r>
            <a:r>
              <a:rPr lang="ja-JP" altLang="en-US" sz="1200" b="1" dirty="0" smtClean="0">
                <a:solidFill>
                  <a:srgbClr val="4D4D4D"/>
                </a:solidFill>
              </a:rPr>
              <a:t>その値によりスクリーンのエフェクトが変化することで</a:t>
            </a:r>
            <a:r>
              <a:rPr lang="en-US" altLang="ja-JP" sz="1200" b="1" dirty="0" smtClean="0">
                <a:solidFill>
                  <a:srgbClr val="4D4D4D"/>
                </a:solidFill>
              </a:rPr>
              <a:t>…</a:t>
            </a:r>
          </a:p>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4</a:t>
            </a:fld>
            <a:endParaRPr kumimoji="1" lang="ja-JP" altLang="en-US"/>
          </a:p>
        </p:txBody>
      </p:sp>
    </p:spTree>
    <p:extLst>
      <p:ext uri="{BB962C8B-B14F-4D97-AF65-F5344CB8AC3E}">
        <p14:creationId xmlns:p14="http://schemas.microsoft.com/office/powerpoint/2010/main" val="1193683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質疑用</a:t>
            </a:r>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14</a:t>
            </a:fld>
            <a:endParaRPr kumimoji="1" lang="ja-JP" altLang="en-US"/>
          </a:p>
        </p:txBody>
      </p:sp>
    </p:spTree>
    <p:extLst>
      <p:ext uri="{BB962C8B-B14F-4D97-AF65-F5344CB8AC3E}">
        <p14:creationId xmlns:p14="http://schemas.microsoft.com/office/powerpoint/2010/main" val="516872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展望</a:t>
            </a:r>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15</a:t>
            </a:fld>
            <a:endParaRPr kumimoji="1" lang="ja-JP" altLang="en-US"/>
          </a:p>
        </p:txBody>
      </p:sp>
    </p:spTree>
    <p:extLst>
      <p:ext uri="{BB962C8B-B14F-4D97-AF65-F5344CB8AC3E}">
        <p14:creationId xmlns:p14="http://schemas.microsoft.com/office/powerpoint/2010/main" val="354679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Motion</a:t>
            </a:r>
            <a:r>
              <a:rPr kumimoji="1" lang="ja-JP" altLang="en-US" dirty="0" smtClean="0"/>
              <a:t>を可視化</a:t>
            </a:r>
            <a:r>
              <a:rPr kumimoji="1" lang="ja-JP" altLang="en-US" baseline="0" dirty="0" smtClean="0"/>
              <a:t>する　一体型の</a:t>
            </a:r>
            <a:r>
              <a:rPr kumimoji="1" lang="en-US" altLang="ja-JP" baseline="0" dirty="0" smtClean="0"/>
              <a:t>Live</a:t>
            </a:r>
            <a:r>
              <a:rPr kumimoji="1" lang="ja-JP" altLang="en-US" baseline="0" dirty="0" smtClean="0"/>
              <a:t>という新たな体験を実現します</a:t>
            </a:r>
            <a:r>
              <a:rPr kumimoji="1" lang="en-US" altLang="ja-JP" baseline="0" dirty="0" smtClean="0"/>
              <a:t>.</a:t>
            </a:r>
          </a:p>
          <a:p>
            <a:r>
              <a:rPr kumimoji="1" lang="ja-JP" altLang="en-US" baseline="0" dirty="0" smtClean="0"/>
              <a:t>くわえてそれらの数値を活用することで 様々なおもしいことを行うことが可能です</a:t>
            </a:r>
            <a:r>
              <a:rPr kumimoji="1" lang="en-US" altLang="ja-JP" baseline="0" dirty="0" smtClean="0"/>
              <a:t>.</a:t>
            </a:r>
          </a:p>
          <a:p>
            <a:r>
              <a:rPr kumimoji="1" lang="ja-JP" altLang="en-US" baseline="0" dirty="0" smtClean="0"/>
              <a:t>このプロダクトは課題解決型ではありませんがしいて言うならば</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5</a:t>
            </a:fld>
            <a:endParaRPr kumimoji="1" lang="ja-JP" altLang="en-US"/>
          </a:p>
        </p:txBody>
      </p:sp>
    </p:spTree>
    <p:extLst>
      <p:ext uri="{BB962C8B-B14F-4D97-AF65-F5344CB8AC3E}">
        <p14:creationId xmlns:p14="http://schemas.microsoft.com/office/powerpoint/2010/main" val="2950803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6</a:t>
            </a:fld>
            <a:endParaRPr kumimoji="1" lang="ja-JP" altLang="en-US"/>
          </a:p>
        </p:txBody>
      </p:sp>
    </p:spTree>
    <p:extLst>
      <p:ext uri="{BB962C8B-B14F-4D97-AF65-F5344CB8AC3E}">
        <p14:creationId xmlns:p14="http://schemas.microsoft.com/office/powerpoint/2010/main" val="314348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それらを実現した方法は</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7</a:t>
            </a:fld>
            <a:endParaRPr kumimoji="1" lang="ja-JP" altLang="en-US"/>
          </a:p>
        </p:txBody>
      </p:sp>
    </p:spTree>
    <p:extLst>
      <p:ext uri="{BB962C8B-B14F-4D97-AF65-F5344CB8AC3E}">
        <p14:creationId xmlns:p14="http://schemas.microsoft.com/office/powerpoint/2010/main" val="697399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エフェクトは</a:t>
            </a:r>
            <a:r>
              <a:rPr kumimoji="1" lang="en-US" altLang="ja-JP" dirty="0" smtClean="0"/>
              <a:t>processing</a:t>
            </a:r>
            <a:r>
              <a:rPr kumimoji="1" lang="ja-JP" altLang="en-US" dirty="0" smtClean="0"/>
              <a:t>　アプリは</a:t>
            </a:r>
            <a:r>
              <a:rPr kumimoji="1" lang="en-US" altLang="ja-JP" dirty="0" smtClean="0"/>
              <a:t>Swift3</a:t>
            </a:r>
            <a:r>
              <a:rPr kumimoji="1" lang="en-US" altLang="ja-JP" baseline="0" dirty="0" smtClean="0"/>
              <a:t> </a:t>
            </a:r>
            <a:r>
              <a:rPr kumimoji="1" lang="ja-JP" altLang="en-US" baseline="0" dirty="0" smtClean="0"/>
              <a:t>サーバは</a:t>
            </a:r>
            <a:r>
              <a:rPr kumimoji="1" lang="en-US" altLang="ja-JP" baseline="0" dirty="0" smtClean="0"/>
              <a:t>Node.js</a:t>
            </a:r>
            <a:r>
              <a:rPr kumimoji="1" lang="ja-JP" altLang="en-US" baseline="0" dirty="0" smtClean="0"/>
              <a:t>で記述し</a:t>
            </a:r>
            <a:r>
              <a:rPr kumimoji="1" lang="en-US" altLang="ja-JP" baseline="0" dirty="0" err="1" smtClean="0"/>
              <a:t>heroku</a:t>
            </a:r>
            <a:r>
              <a:rPr kumimoji="1" lang="ja-JP" altLang="en-US" baseline="0" dirty="0" smtClean="0"/>
              <a:t>を使用しました</a:t>
            </a:r>
            <a:r>
              <a:rPr kumimoji="1" lang="en-US" altLang="ja-JP" baseline="0" dirty="0" smtClean="0"/>
              <a:t>. </a:t>
            </a:r>
            <a:r>
              <a:rPr kumimoji="1" lang="ja-JP" altLang="en-US" baseline="0" dirty="0" smtClean="0"/>
              <a:t>流れとして</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8</a:t>
            </a:fld>
            <a:endParaRPr kumimoji="1" lang="ja-JP" altLang="en-US"/>
          </a:p>
        </p:txBody>
      </p:sp>
    </p:spTree>
    <p:extLst>
      <p:ext uri="{BB962C8B-B14F-4D97-AF65-F5344CB8AC3E}">
        <p14:creationId xmlns:p14="http://schemas.microsoft.com/office/powerpoint/2010/main" val="1565620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そのように実装したプロダクトを実際に見てみましょう</a:t>
            </a:r>
            <a:r>
              <a:rPr kumimoji="1" lang="en-US" altLang="ja-JP" dirty="0" smtClean="0"/>
              <a:t>.</a:t>
            </a:r>
          </a:p>
          <a:p>
            <a:r>
              <a:rPr kumimoji="1" lang="ja-JP" altLang="en-US" dirty="0" smtClean="0"/>
              <a:t>開発責任者の七海に</a:t>
            </a:r>
            <a:r>
              <a:rPr kumimoji="1" lang="en-US" altLang="ja-JP" dirty="0" smtClean="0"/>
              <a:t>Switch</a:t>
            </a:r>
            <a:r>
              <a:rPr kumimoji="1" lang="ja-JP" altLang="en-US" dirty="0" smtClean="0"/>
              <a:t>します</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9</a:t>
            </a:fld>
            <a:endParaRPr kumimoji="1" lang="ja-JP" altLang="en-US"/>
          </a:p>
        </p:txBody>
      </p:sp>
    </p:spTree>
    <p:extLst>
      <p:ext uri="{BB962C8B-B14F-4D97-AF65-F5344CB8AC3E}">
        <p14:creationId xmlns:p14="http://schemas.microsoft.com/office/powerpoint/2010/main" val="3987196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10</a:t>
            </a:fld>
            <a:endParaRPr kumimoji="1" lang="ja-JP" altLang="en-US"/>
          </a:p>
        </p:txBody>
      </p:sp>
    </p:spTree>
    <p:extLst>
      <p:ext uri="{BB962C8B-B14F-4D97-AF65-F5344CB8AC3E}">
        <p14:creationId xmlns:p14="http://schemas.microsoft.com/office/powerpoint/2010/main" val="1837568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Motion Visualizer</a:t>
            </a:r>
            <a:r>
              <a:rPr kumimoji="1" lang="ja-JP" altLang="en-US" dirty="0" smtClean="0"/>
              <a:t>は</a:t>
            </a:r>
            <a:r>
              <a:rPr kumimoji="1" lang="en-US" altLang="ja-JP" dirty="0" smtClean="0"/>
              <a:t>Motion</a:t>
            </a:r>
            <a:r>
              <a:rPr kumimoji="1" lang="ja-JP" altLang="en-US" dirty="0" smtClean="0"/>
              <a:t>を可視化し楽しさや面白さを体験できるだけでなく</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smtClean="0">
                <a:solidFill>
                  <a:srgbClr val="4D4D4D"/>
                </a:solidFill>
              </a:rPr>
              <a:t>Motion</a:t>
            </a:r>
            <a:r>
              <a:rPr lang="ja-JP" altLang="en-US" sz="1200" b="0" dirty="0" smtClean="0">
                <a:solidFill>
                  <a:srgbClr val="4D4D4D"/>
                </a:solidFill>
              </a:rPr>
              <a:t>の順位や盛り上がりの数値化による新たな表現方法を実現しました</a:t>
            </a:r>
            <a:r>
              <a:rPr lang="en-US" altLang="ja-JP" sz="1200" b="0" dirty="0" smtClean="0">
                <a:solidFill>
                  <a:srgbClr val="4D4D4D"/>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solidFill>
                  <a:srgbClr val="4D4D4D"/>
                </a:solidFill>
              </a:rPr>
              <a:t>お金に変わる愛情表現方法であり順位も出るため　ファンにとっては貢ぐ額に変わる最高のステータスとなるでしょう</a:t>
            </a:r>
            <a:r>
              <a:rPr lang="en-US" altLang="ja-JP" sz="1200" dirty="0" smtClean="0">
                <a:solidFill>
                  <a:srgbClr val="4D4D4D"/>
                </a:solidFill>
              </a:rPr>
              <a:t>.</a:t>
            </a:r>
          </a:p>
          <a:p>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11</a:t>
            </a:fld>
            <a:endParaRPr kumimoji="1" lang="ja-JP" altLang="en-US"/>
          </a:p>
        </p:txBody>
      </p:sp>
    </p:spTree>
    <p:extLst>
      <p:ext uri="{BB962C8B-B14F-4D97-AF65-F5344CB8AC3E}">
        <p14:creationId xmlns:p14="http://schemas.microsoft.com/office/powerpoint/2010/main" val="1782321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あなたもきっと使いたくなったはず</a:t>
            </a:r>
            <a:endParaRPr kumimoji="1" lang="ja-JP" altLang="en-US"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13</a:t>
            </a:fld>
            <a:endParaRPr kumimoji="1" lang="ja-JP" altLang="en-US"/>
          </a:p>
        </p:txBody>
      </p:sp>
    </p:spTree>
    <p:extLst>
      <p:ext uri="{BB962C8B-B14F-4D97-AF65-F5344CB8AC3E}">
        <p14:creationId xmlns:p14="http://schemas.microsoft.com/office/powerpoint/2010/main" val="1112873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1601" y="1306482"/>
            <a:ext cx="7200800" cy="2482821"/>
          </a:xfrm>
          <a:noFill/>
          <a:ln>
            <a:noFill/>
          </a:ln>
        </p:spPr>
        <p:txBody>
          <a:bodyPr anchor="b">
            <a:noAutofit/>
          </a:bodyPr>
          <a:lstStyle>
            <a:lvl1pPr marL="0" indent="0" algn="l">
              <a:defRPr sz="6000">
                <a:solidFill>
                  <a:schemeClr val="accent1"/>
                </a:solidFill>
                <a:latin typeface="MigMix 1P" panose="020B0502020203020207" pitchFamily="50" charset="-128"/>
                <a:ea typeface="MigMix 1P" panose="020B0502020203020207" pitchFamily="50" charset="-128"/>
                <a:cs typeface="MigMix 1P" panose="020B0502020203020207"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971601" y="4869160"/>
            <a:ext cx="6480719" cy="720080"/>
          </a:xfrm>
        </p:spPr>
        <p:txBody>
          <a:bodyPr anchor="ctr"/>
          <a:lstStyle>
            <a:lvl1pPr marL="0" indent="0" algn="ctr">
              <a:lnSpc>
                <a:spcPct val="100000"/>
              </a:lnSpc>
              <a:buNone/>
              <a:defRPr>
                <a:solidFill>
                  <a:schemeClr val="tx1"/>
                </a:solidFill>
                <a:latin typeface="+mj-lt"/>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7" name="日付プレースホルダー 6"/>
          <p:cNvSpPr>
            <a:spLocks noGrp="1"/>
          </p:cNvSpPr>
          <p:nvPr>
            <p:ph type="dt" sz="half" idx="10"/>
          </p:nvPr>
        </p:nvSpPr>
        <p:spPr/>
        <p:txBody>
          <a:bodyPr/>
          <a:lstStyle/>
          <a:p>
            <a:fld id="{5ACB0D18-F9B8-491E-87F1-CE5B48199682}" type="datetime1">
              <a:rPr kumimoji="1" lang="ja-JP" altLang="en-US" smtClean="0"/>
              <a:t>2017/1/15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lvl1pPr>
              <a:defRPr>
                <a:solidFill>
                  <a:schemeClr val="accent1"/>
                </a:solidFill>
              </a:defRPr>
            </a:lvl1pPr>
          </a:lstStyle>
          <a:p>
            <a:r>
              <a:rPr lang="en-US" altLang="ja-JP" smtClean="0"/>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335228599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47BDF5E-5570-4F76-9183-A7D0DF2B735C}" type="datetime1">
              <a:rPr kumimoji="1" lang="ja-JP" altLang="en-US" smtClean="0"/>
              <a:t>2017/1/15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565260018"/>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9052036-62B7-44AA-B804-4EBC50AFB6CB}" type="datetime1">
              <a:rPr kumimoji="1" lang="ja-JP" altLang="en-US" smtClean="0"/>
              <a:t>2017/1/15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967629872"/>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D2C3CE1-2B3F-40ED-BA44-316F7B7E6A8E}" type="datetime1">
              <a:rPr kumimoji="1" lang="ja-JP" altLang="en-US" smtClean="0"/>
              <a:t>2017/1/15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4009802123"/>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FAB0511-3BAE-4C0D-9846-FED8829076A0}" type="datetime1">
              <a:rPr kumimoji="1" lang="ja-JP" altLang="en-US" smtClean="0"/>
              <a:t>2017/1/15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9904598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2">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00000"/>
          </a:xfrm>
          <a:solidFill>
            <a:schemeClr val="accent1"/>
          </a:solidFill>
          <a:ln w="19050">
            <a:solidFill>
              <a:schemeClr val="accent1"/>
            </a:solidFill>
          </a:ln>
        </p:spPr>
        <p:txBody>
          <a:bodyPr>
            <a:normAutofit/>
          </a:bodyPr>
          <a:lstStyle>
            <a:lvl1pPr marL="352425" indent="0" algn="l">
              <a:defRPr sz="3600">
                <a:solidFill>
                  <a:schemeClr val="bg1">
                    <a:lumMod val="95000"/>
                  </a:schemeClr>
                </a:solidFill>
                <a:latin typeface="MigMix 1P" panose="020B0502020203020207" pitchFamily="50" charset="-128"/>
                <a:ea typeface="MigMix 1P" panose="020B0502020203020207" pitchFamily="50" charset="-128"/>
                <a:cs typeface="MigMix 1P" panose="020B0502020203020207"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457200" y="1124744"/>
            <a:ext cx="8229600" cy="5001420"/>
          </a:xfrm>
        </p:spPr>
        <p:txBody>
          <a:bodyPr/>
          <a:lstStyle>
            <a:lvl1pPr marL="342900" indent="-342900">
              <a:spcBef>
                <a:spcPts val="0"/>
              </a:spcBef>
              <a:buClr>
                <a:schemeClr val="accent1"/>
              </a:buClr>
              <a:buFont typeface="Wingdings" panose="05000000000000000000" pitchFamily="2" charset="2"/>
              <a:buChar char="l"/>
              <a:defRPr/>
            </a:lvl1pPr>
            <a:lvl2pPr>
              <a:spcBef>
                <a:spcPts val="0"/>
              </a:spcBef>
              <a:defRPr/>
            </a:lvl2pPr>
            <a:lvl3pPr>
              <a:spcBef>
                <a:spcPts val="0"/>
              </a:spcBef>
              <a:defRPr/>
            </a:lvl3pPr>
            <a:lvl4pPr>
              <a:spcBef>
                <a:spcPts val="0"/>
              </a:spcBef>
              <a:defRPr/>
            </a:lvl4pPr>
            <a:lvl5pPr>
              <a:spcBef>
                <a:spcPts val="0"/>
              </a:spcBef>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35415627-CD82-4B27-8666-2328DE0D859F}" type="datetime1">
              <a:rPr kumimoji="1" lang="ja-JP" altLang="en-US" smtClean="0"/>
              <a:t>2017/1/15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a:xfrm>
            <a:off x="7092280" y="170963"/>
            <a:ext cx="1763688" cy="558074"/>
          </a:xfrm>
        </p:spPr>
        <p:txBody>
          <a:bodyPr/>
          <a:lstStyle/>
          <a:p>
            <a:r>
              <a:rPr lang="en-US" altLang="ja-JP" dirty="0" smtClean="0"/>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305514183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0" y="2528338"/>
            <a:ext cx="9143999" cy="1689148"/>
          </a:xfrm>
        </p:spPr>
        <p:txBody>
          <a:bodyPr anchor="ctr">
            <a:normAutofit/>
          </a:bodyPr>
          <a:lstStyle>
            <a:lvl1pPr marL="0" indent="0" algn="ctr">
              <a:defRPr sz="4000" b="1" cap="all"/>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1405" y="4394620"/>
            <a:ext cx="9165403" cy="8929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p>
            <a:fld id="{920D8ACB-AB4D-4C39-9F78-0816F17C8709}" type="datetime1">
              <a:rPr kumimoji="1" lang="ja-JP" altLang="en-US" smtClean="0"/>
              <a:t>2017/1/15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26354984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8C81659-6F60-4026-B1B8-B20FBEEE2829}" type="datetime1">
              <a:rPr kumimoji="1" lang="ja-JP" altLang="en-US" smtClean="0"/>
              <a:t>2017/1/15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3189459033"/>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a:solidFill>
            <a:schemeClr val="accent2"/>
          </a:solidFill>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buClr>
                <a:schemeClr val="accent2"/>
              </a:buCl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4645025" y="1535113"/>
            <a:ext cx="4041775" cy="639762"/>
          </a:xfrm>
          <a:solidFill>
            <a:schemeClr val="accent5"/>
          </a:solidFill>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buClr>
                <a:schemeClr val="accent5"/>
              </a:buCl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9E87CF63-CDD7-4CF5-92A0-1894E1FFF265}" type="datetime1">
              <a:rPr kumimoji="1" lang="ja-JP" altLang="en-US" smtClean="0"/>
              <a:t>2017/1/15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a:xfrm>
            <a:off x="7092280" y="188640"/>
            <a:ext cx="1763688" cy="558074"/>
          </a:xfrm>
          <a:prstGeom prst="rect">
            <a:avLst/>
          </a:prstGeom>
        </p:spPr>
        <p:txBody>
          <a:bodyPr/>
          <a:lstStyle/>
          <a:p>
            <a:fld id="{8B45D110-FD8E-48BD-8825-CDFBF9D22CA3}" type="slidenum">
              <a:rPr kumimoji="1" lang="ja-JP" altLang="en-US" smtClean="0"/>
              <a:pPr/>
              <a:t>‹#›</a:t>
            </a:fld>
            <a:endParaRPr kumimoji="1" lang="ja-JP" altLang="en-US" dirty="0"/>
          </a:p>
        </p:txBody>
      </p:sp>
    </p:spTree>
    <p:extLst>
      <p:ext uri="{BB962C8B-B14F-4D97-AF65-F5344CB8AC3E}">
        <p14:creationId xmlns:p14="http://schemas.microsoft.com/office/powerpoint/2010/main" val="3297214583"/>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00000"/>
          </a:xfrm>
        </p:spPr>
        <p:txBody>
          <a:bodyPr>
            <a:normAutofit/>
          </a:bodyPr>
          <a:lstStyle>
            <a:lvl1pPr algn="l">
              <a:defRPr sz="3600"/>
            </a:lvl1pPr>
          </a:lstStyle>
          <a:p>
            <a:r>
              <a:rPr kumimoji="1" lang="ja-JP" altLang="en-US" dirty="0" smtClean="0"/>
              <a:t>マスター タイトルの書式設定</a:t>
            </a:r>
            <a:endParaRPr kumimoji="1" lang="ja-JP" altLang="en-US" dirty="0"/>
          </a:p>
        </p:txBody>
      </p:sp>
      <p:sp>
        <p:nvSpPr>
          <p:cNvPr id="9" name="日付プレースホルダー 8"/>
          <p:cNvSpPr>
            <a:spLocks noGrp="1"/>
          </p:cNvSpPr>
          <p:nvPr>
            <p:ph type="dt" sz="half" idx="10"/>
          </p:nvPr>
        </p:nvSpPr>
        <p:spPr/>
        <p:txBody>
          <a:bodyPr/>
          <a:lstStyle/>
          <a:p>
            <a:fld id="{EA0CEDE9-A572-415E-9CD4-C908CC9EE3CA}" type="datetime1">
              <a:rPr kumimoji="1" lang="ja-JP" altLang="en-US" smtClean="0"/>
              <a:t>2017/1/15</a:t>
            </a:fld>
            <a:endParaRPr kumimoji="1" lang="ja-JP" altLang="en-US"/>
          </a:p>
        </p:txBody>
      </p:sp>
      <p:sp>
        <p:nvSpPr>
          <p:cNvPr id="10" name="フッター プレースホルダー 9"/>
          <p:cNvSpPr>
            <a:spLocks noGrp="1"/>
          </p:cNvSpPr>
          <p:nvPr>
            <p:ph type="ftr" sz="quarter" idx="11"/>
          </p:nvPr>
        </p:nvSpPr>
        <p:spPr/>
        <p:txBody>
          <a:bodyPr/>
          <a:lstStyle/>
          <a:p>
            <a:endParaRPr kumimoji="1" lang="ja-JP" altLang="en-US" dirty="0"/>
          </a:p>
        </p:txBody>
      </p:sp>
      <p:sp>
        <p:nvSpPr>
          <p:cNvPr id="12" name="スライド番号プレースホルダー 11"/>
          <p:cNvSpPr>
            <a:spLocks noGrp="1"/>
          </p:cNvSpPr>
          <p:nvPr>
            <p:ph type="sldNum" sz="quarter" idx="12"/>
          </p:nvPr>
        </p:nvSpPr>
        <p:spPr>
          <a:xfrm>
            <a:off x="7092280" y="170963"/>
            <a:ext cx="1763688" cy="558074"/>
          </a:xfrm>
        </p:spPr>
        <p:txBody>
          <a:bodyPr/>
          <a:lstStyle/>
          <a:p>
            <a:r>
              <a:rPr lang="en-US" altLang="ja-JP" dirty="0" smtClean="0"/>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2824376492"/>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5ACB0D18-F9B8-491E-87F1-CE5B48199682}" type="datetime1">
              <a:rPr kumimoji="1" lang="ja-JP" altLang="en-US" smtClean="0"/>
              <a:t>2017/1/15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r>
              <a:rPr lang="en-US" altLang="ja-JP" smtClean="0"/>
              <a:t> </a:t>
            </a:r>
            <a:fld id="{8B45D110-FD8E-48BD-8825-CDFBF9D22CA3}" type="slidenum">
              <a:rPr lang="ja-JP" altLang="en-US" smtClean="0"/>
              <a:pPr/>
              <a:t>‹#›</a:t>
            </a:fld>
            <a:endParaRPr lang="ja-JP" altLang="en-US" dirty="0"/>
          </a:p>
        </p:txBody>
      </p:sp>
      <p:sp>
        <p:nvSpPr>
          <p:cNvPr id="6" name="テキスト ボックス 5"/>
          <p:cNvSpPr txBox="1"/>
          <p:nvPr userDrawn="1"/>
        </p:nvSpPr>
        <p:spPr>
          <a:xfrm>
            <a:off x="0" y="901335"/>
            <a:ext cx="1063992" cy="400110"/>
          </a:xfrm>
          <a:prstGeom prst="rect">
            <a:avLst/>
          </a:prstGeom>
          <a:solidFill>
            <a:schemeClr val="accent6"/>
          </a:solidFill>
          <a:ln>
            <a:solidFill>
              <a:schemeClr val="accent6"/>
            </a:solidFill>
          </a:ln>
        </p:spPr>
        <p:txBody>
          <a:bodyPr wrap="square" rtlCol="0">
            <a:spAutoFit/>
          </a:bodyPr>
          <a:lstStyle/>
          <a:p>
            <a:pPr algn="ctr"/>
            <a:r>
              <a:rPr kumimoji="1" lang="en-US" altLang="ja-JP" sz="2000" dirty="0" smtClean="0">
                <a:solidFill>
                  <a:schemeClr val="bg1"/>
                </a:solidFill>
              </a:rPr>
              <a:t>14</a:t>
            </a:r>
            <a:r>
              <a:rPr kumimoji="1" lang="ja-JP" altLang="en-US" sz="2000" dirty="0" smtClean="0">
                <a:solidFill>
                  <a:schemeClr val="bg1"/>
                </a:solidFill>
              </a:rPr>
              <a:t>時</a:t>
            </a:r>
          </a:p>
        </p:txBody>
      </p:sp>
      <p:cxnSp>
        <p:nvCxnSpPr>
          <p:cNvPr id="7" name="直線矢印コネクタ 6"/>
          <p:cNvCxnSpPr/>
          <p:nvPr userDrawn="1"/>
        </p:nvCxnSpPr>
        <p:spPr>
          <a:xfrm flipH="1">
            <a:off x="1069286" y="817115"/>
            <a:ext cx="2083" cy="604088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userDrawn="1"/>
        </p:nvSpPr>
        <p:spPr>
          <a:xfrm>
            <a:off x="-3138" y="1567960"/>
            <a:ext cx="1063992" cy="400110"/>
          </a:xfrm>
          <a:prstGeom prst="rect">
            <a:avLst/>
          </a:prstGeom>
          <a:solidFill>
            <a:schemeClr val="accent6"/>
          </a:solidFill>
          <a:ln>
            <a:solidFill>
              <a:schemeClr val="accent6"/>
            </a:solidFill>
          </a:ln>
        </p:spPr>
        <p:txBody>
          <a:bodyPr wrap="square" rtlCol="0">
            <a:spAutoFit/>
          </a:bodyPr>
          <a:lstStyle/>
          <a:p>
            <a:pPr algn="ctr"/>
            <a:r>
              <a:rPr kumimoji="1" lang="en-US" altLang="ja-JP" sz="2000" dirty="0" smtClean="0">
                <a:solidFill>
                  <a:schemeClr val="bg1"/>
                </a:solidFill>
              </a:rPr>
              <a:t>15</a:t>
            </a:r>
            <a:r>
              <a:rPr kumimoji="1" lang="ja-JP" altLang="en-US" sz="2000" dirty="0" smtClean="0">
                <a:solidFill>
                  <a:schemeClr val="bg1"/>
                </a:solidFill>
              </a:rPr>
              <a:t>時</a:t>
            </a:r>
          </a:p>
        </p:txBody>
      </p:sp>
      <p:sp>
        <p:nvSpPr>
          <p:cNvPr id="9" name="テキスト ボックス 8"/>
          <p:cNvSpPr txBox="1"/>
          <p:nvPr userDrawn="1"/>
        </p:nvSpPr>
        <p:spPr>
          <a:xfrm>
            <a:off x="0" y="3228733"/>
            <a:ext cx="1063992" cy="400110"/>
          </a:xfrm>
          <a:prstGeom prst="rect">
            <a:avLst/>
          </a:prstGeom>
          <a:solidFill>
            <a:schemeClr val="accent6"/>
          </a:solidFill>
          <a:ln>
            <a:solidFill>
              <a:schemeClr val="accent6"/>
            </a:solidFill>
          </a:ln>
        </p:spPr>
        <p:txBody>
          <a:bodyPr wrap="square" rtlCol="0">
            <a:spAutoFit/>
          </a:bodyPr>
          <a:lstStyle/>
          <a:p>
            <a:pPr algn="ctr"/>
            <a:r>
              <a:rPr kumimoji="1" lang="en-US" altLang="ja-JP" sz="2000" dirty="0" smtClean="0">
                <a:solidFill>
                  <a:schemeClr val="bg1"/>
                </a:solidFill>
              </a:rPr>
              <a:t>16</a:t>
            </a:r>
            <a:r>
              <a:rPr kumimoji="1" lang="ja-JP" altLang="en-US" sz="2000" dirty="0" smtClean="0">
                <a:solidFill>
                  <a:schemeClr val="bg1"/>
                </a:solidFill>
              </a:rPr>
              <a:t>時</a:t>
            </a:r>
          </a:p>
        </p:txBody>
      </p:sp>
      <p:sp>
        <p:nvSpPr>
          <p:cNvPr id="10" name="テキスト ボックス 9"/>
          <p:cNvSpPr txBox="1"/>
          <p:nvPr userDrawn="1"/>
        </p:nvSpPr>
        <p:spPr>
          <a:xfrm>
            <a:off x="-3138" y="4792541"/>
            <a:ext cx="1063992" cy="400110"/>
          </a:xfrm>
          <a:prstGeom prst="rect">
            <a:avLst/>
          </a:prstGeom>
          <a:solidFill>
            <a:schemeClr val="accent6"/>
          </a:solidFill>
          <a:ln>
            <a:solidFill>
              <a:schemeClr val="accent6"/>
            </a:solidFill>
          </a:ln>
        </p:spPr>
        <p:txBody>
          <a:bodyPr wrap="square" rtlCol="0">
            <a:spAutoFit/>
          </a:bodyPr>
          <a:lstStyle/>
          <a:p>
            <a:pPr algn="ctr"/>
            <a:r>
              <a:rPr kumimoji="1" lang="en-US" altLang="ja-JP" sz="2000" dirty="0" smtClean="0">
                <a:solidFill>
                  <a:schemeClr val="bg1"/>
                </a:solidFill>
              </a:rPr>
              <a:t>17</a:t>
            </a:r>
            <a:r>
              <a:rPr kumimoji="1" lang="ja-JP" altLang="en-US" sz="2000" dirty="0" smtClean="0">
                <a:solidFill>
                  <a:schemeClr val="bg1"/>
                </a:solidFill>
              </a:rPr>
              <a:t>時</a:t>
            </a:r>
          </a:p>
        </p:txBody>
      </p:sp>
      <p:sp>
        <p:nvSpPr>
          <p:cNvPr id="13" name="テキスト ボックス 12"/>
          <p:cNvSpPr txBox="1"/>
          <p:nvPr userDrawn="1"/>
        </p:nvSpPr>
        <p:spPr>
          <a:xfrm>
            <a:off x="15809" y="6453314"/>
            <a:ext cx="1063992" cy="400110"/>
          </a:xfrm>
          <a:prstGeom prst="rect">
            <a:avLst/>
          </a:prstGeom>
          <a:solidFill>
            <a:schemeClr val="accent6"/>
          </a:solidFill>
          <a:ln>
            <a:solidFill>
              <a:schemeClr val="accent6"/>
            </a:solidFill>
          </a:ln>
        </p:spPr>
        <p:txBody>
          <a:bodyPr wrap="square" rtlCol="0">
            <a:spAutoFit/>
          </a:bodyPr>
          <a:lstStyle/>
          <a:p>
            <a:pPr algn="ctr"/>
            <a:r>
              <a:rPr kumimoji="1" lang="en-US" altLang="ja-JP" sz="2000" dirty="0" smtClean="0">
                <a:solidFill>
                  <a:schemeClr val="bg1"/>
                </a:solidFill>
              </a:rPr>
              <a:t>18</a:t>
            </a:r>
            <a:r>
              <a:rPr kumimoji="1" lang="ja-JP" altLang="en-US" sz="2000" dirty="0" smtClean="0">
                <a:solidFill>
                  <a:schemeClr val="bg1"/>
                </a:solidFill>
              </a:rPr>
              <a:t>時</a:t>
            </a:r>
          </a:p>
        </p:txBody>
      </p:sp>
    </p:spTree>
    <p:extLst>
      <p:ext uri="{BB962C8B-B14F-4D97-AF65-F5344CB8AC3E}">
        <p14:creationId xmlns:p14="http://schemas.microsoft.com/office/powerpoint/2010/main" val="1323078048"/>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5ACB0D18-F9B8-491E-87F1-CE5B48199682}" type="datetime1">
              <a:rPr kumimoji="1" lang="ja-JP" altLang="en-US" smtClean="0"/>
              <a:t>2017/1/15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r>
              <a:rPr lang="en-US" altLang="ja-JP" smtClean="0"/>
              <a:t> </a:t>
            </a:r>
            <a:fld id="{8B45D110-FD8E-48BD-8825-CDFBF9D22CA3}" type="slidenum">
              <a:rPr lang="ja-JP" altLang="en-US" smtClean="0"/>
              <a:pPr/>
              <a:t>‹#›</a:t>
            </a:fld>
            <a:endParaRPr lang="ja-JP" altLang="en-US" dirty="0"/>
          </a:p>
        </p:txBody>
      </p:sp>
      <p:sp>
        <p:nvSpPr>
          <p:cNvPr id="7" name="タイトル 1"/>
          <p:cNvSpPr txBox="1">
            <a:spLocks/>
          </p:cNvSpPr>
          <p:nvPr userDrawn="1"/>
        </p:nvSpPr>
        <p:spPr>
          <a:xfrm>
            <a:off x="0" y="2492895"/>
            <a:ext cx="5360757" cy="1689148"/>
          </a:xfrm>
          <a:prstGeom prst="rect">
            <a:avLst/>
          </a:prstGeom>
          <a:solidFill>
            <a:schemeClr val="accent6"/>
          </a:solidFill>
          <a:ln>
            <a:solidFill>
              <a:schemeClr val="accent6"/>
            </a:solidFill>
          </a:ln>
        </p:spPr>
        <p:txBody>
          <a:bodyPr anchor="ctr"/>
          <a:lstStyle>
            <a:lvl1pPr marL="355600" indent="0" algn="l" defTabSz="914400" rtl="0" eaLnBrk="1" latinLnBrk="0" hangingPunct="1">
              <a:spcBef>
                <a:spcPct val="0"/>
              </a:spcBef>
              <a:buNone/>
              <a:defRPr kumimoji="1" sz="3600" b="1" kern="1200">
                <a:solidFill>
                  <a:schemeClr val="bg1">
                    <a:lumMod val="95000"/>
                  </a:schemeClr>
                </a:solidFill>
                <a:latin typeface="+mj-lt"/>
                <a:ea typeface="+mj-ea"/>
                <a:cs typeface="+mj-cs"/>
              </a:defRPr>
            </a:lvl1pPr>
          </a:lstStyle>
          <a:p>
            <a:pPr algn="ctr"/>
            <a:endParaRPr lang="ja-JP" altLang="en-US" dirty="0">
              <a:solidFill>
                <a:schemeClr val="bg1"/>
              </a:solidFill>
            </a:endParaRPr>
          </a:p>
        </p:txBody>
      </p:sp>
      <p:sp>
        <p:nvSpPr>
          <p:cNvPr id="15" name="テキスト プレースホルダー 14"/>
          <p:cNvSpPr>
            <a:spLocks noGrp="1"/>
          </p:cNvSpPr>
          <p:nvPr>
            <p:ph type="body" sz="quarter" idx="13"/>
          </p:nvPr>
        </p:nvSpPr>
        <p:spPr>
          <a:xfrm>
            <a:off x="179512" y="2832644"/>
            <a:ext cx="6552976" cy="1009650"/>
          </a:xfrm>
        </p:spPr>
        <p:txBody>
          <a:bodyPr>
            <a:noAutofit/>
          </a:bodyPr>
          <a:lstStyle>
            <a:lvl1pPr marL="0" indent="0">
              <a:buNone/>
              <a:defRPr sz="3600" b="1">
                <a:solidFill>
                  <a:schemeClr val="bg1"/>
                </a:solidFill>
              </a:defRPr>
            </a:lvl1pPr>
          </a:lstStyle>
          <a:p>
            <a:pPr lvl="0"/>
            <a:r>
              <a:rPr kumimoji="1" lang="ja-JP" altLang="en-US" dirty="0" smtClean="0"/>
              <a:t>マスター テキストの書式設定</a:t>
            </a:r>
          </a:p>
        </p:txBody>
      </p:sp>
    </p:spTree>
    <p:extLst>
      <p:ext uri="{BB962C8B-B14F-4D97-AF65-F5344CB8AC3E}">
        <p14:creationId xmlns:p14="http://schemas.microsoft.com/office/powerpoint/2010/main" val="2140659068"/>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382EAA-E99D-4483-8B7F-5B89CAD29522}" type="datetime1">
              <a:rPr kumimoji="1" lang="ja-JP" altLang="en-US" smtClean="0"/>
              <a:t>2017/1/15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65158742"/>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1"/>
            <a:ext cx="9144000" cy="901338"/>
          </a:xfrm>
          <a:prstGeom prst="rect">
            <a:avLst/>
          </a:prstGeom>
          <a:solidFill>
            <a:schemeClr val="accent1"/>
          </a:solidFill>
          <a:ln w="19050">
            <a:solidFill>
              <a:schemeClr val="accent1"/>
            </a:solidFill>
          </a:ln>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124744"/>
            <a:ext cx="8229600" cy="523160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B0D18-F9B8-491E-87F1-CE5B48199682}" type="datetime1">
              <a:rPr kumimoji="1" lang="ja-JP" altLang="en-US" smtClean="0"/>
              <a:t>2017/1/15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12" name="スライド番号プレースホルダー 5"/>
          <p:cNvSpPr>
            <a:spLocks noGrp="1"/>
          </p:cNvSpPr>
          <p:nvPr>
            <p:ph type="sldNum" sz="quarter" idx="4"/>
          </p:nvPr>
        </p:nvSpPr>
        <p:spPr>
          <a:xfrm>
            <a:off x="7092280" y="175930"/>
            <a:ext cx="1763688" cy="558074"/>
          </a:xfrm>
          <a:prstGeom prst="rect">
            <a:avLst/>
          </a:prstGeom>
          <a:noFill/>
          <a:ln w="19050">
            <a:noFill/>
          </a:ln>
        </p:spPr>
        <p:txBody>
          <a:bodyPr anchor="ctr"/>
          <a:lstStyle>
            <a:lvl1pPr algn="r">
              <a:defRPr sz="4000">
                <a:solidFill>
                  <a:schemeClr val="bg1">
                    <a:lumMod val="95000"/>
                  </a:schemeClr>
                </a:solidFill>
                <a:latin typeface="Impact" panose="020B0806030902050204" pitchFamily="34" charset="0"/>
              </a:defRPr>
            </a:lvl1pPr>
          </a:lstStyle>
          <a:p>
            <a:r>
              <a:rPr lang="en-US" altLang="ja-JP" dirty="0" smtClean="0"/>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61" r:id="rId8"/>
    <p:sldLayoutId id="2147483655" r:id="rId9"/>
    <p:sldLayoutId id="2147483656" r:id="rId10"/>
    <p:sldLayoutId id="2147483657" r:id="rId11"/>
    <p:sldLayoutId id="2147483658" r:id="rId12"/>
    <p:sldLayoutId id="2147483659" r:id="rId13"/>
  </p:sldLayoutIdLst>
  <p:transition/>
  <p:timing>
    <p:tnLst>
      <p:par>
        <p:cTn id="1" dur="indefinite" restart="never" nodeType="tmRoot"/>
      </p:par>
    </p:tnLst>
  </p:timing>
  <p:hf hdr="0" ftr="0" dt="0"/>
  <p:txStyles>
    <p:titleStyle>
      <a:lvl1pPr marL="355600" indent="0" algn="l" defTabSz="914400" rtl="0" eaLnBrk="1" latinLnBrk="0" hangingPunct="1">
        <a:spcBef>
          <a:spcPct val="0"/>
        </a:spcBef>
        <a:buNone/>
        <a:defRPr kumimoji="1" sz="3600" b="1" kern="1200">
          <a:solidFill>
            <a:schemeClr val="bg1">
              <a:lumMod val="95000"/>
            </a:schemeClr>
          </a:solidFill>
          <a:latin typeface="+mj-lt"/>
          <a:ea typeface="+mj-ea"/>
          <a:cs typeface="+mj-cs"/>
        </a:defRPr>
      </a:lvl1pPr>
    </p:titleStyle>
    <p:bodyStyle>
      <a:lvl1pPr marL="355600" indent="-355600" algn="l" defTabSz="914400" rtl="0" eaLnBrk="1" latinLnBrk="0" hangingPunct="1">
        <a:lnSpc>
          <a:spcPct val="150000"/>
        </a:lnSpc>
        <a:spcBef>
          <a:spcPts val="0"/>
        </a:spcBef>
        <a:spcAft>
          <a:spcPts val="0"/>
        </a:spcAft>
        <a:buClr>
          <a:schemeClr val="accent1"/>
        </a:buClr>
        <a:buFont typeface="Wingdings" panose="05000000000000000000" pitchFamily="2" charset="2"/>
        <a:buChar char="l"/>
        <a:defRPr kumimoji="1" sz="3200" kern="1200">
          <a:solidFill>
            <a:schemeClr val="tx1"/>
          </a:solidFill>
          <a:latin typeface="+mn-lt"/>
          <a:ea typeface="+mn-ea"/>
          <a:cs typeface="+mn-cs"/>
        </a:defRPr>
      </a:lvl1pPr>
      <a:lvl2pPr marL="723900" indent="-368300" algn="l" defTabSz="914400" rtl="0" eaLnBrk="1" latinLnBrk="0" hangingPunct="1">
        <a:lnSpc>
          <a:spcPct val="150000"/>
        </a:lnSpc>
        <a:spcBef>
          <a:spcPts val="0"/>
        </a:spcBef>
        <a:spcAft>
          <a:spcPts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spcAft>
          <a:spcPts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8B45D110-FD8E-48BD-8825-CDFBF9D22CA3}" type="slidenum">
              <a:rPr kumimoji="1" lang="ja-JP" altLang="en-US" smtClean="0"/>
              <a:pPr/>
              <a:t>1</a:t>
            </a:fld>
            <a:endParaRPr kumimoji="1" lang="ja-JP" altLang="en-US"/>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568" y="0"/>
            <a:ext cx="10287000" cy="685800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949" y="795535"/>
            <a:ext cx="9366453" cy="5657801"/>
          </a:xfrm>
          <a:prstGeom prst="rect">
            <a:avLst/>
          </a:prstGeom>
        </p:spPr>
      </p:pic>
    </p:spTree>
    <p:extLst>
      <p:ext uri="{BB962C8B-B14F-4D97-AF65-F5344CB8AC3E}">
        <p14:creationId xmlns:p14="http://schemas.microsoft.com/office/powerpoint/2010/main" val="8669508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3999" cy="6858000"/>
          </a:xfrm>
          <a:solidFill>
            <a:srgbClr val="1E70C1"/>
          </a:solidFill>
          <a:ln>
            <a:solidFill>
              <a:srgbClr val="1E70C1"/>
            </a:solidFill>
          </a:ln>
        </p:spPr>
        <p:txBody>
          <a:bodyPr>
            <a:normAutofit/>
          </a:bodyPr>
          <a:lstStyle/>
          <a:p>
            <a:r>
              <a:rPr kumimoji="1" lang="ja-JP" altLang="en-US" sz="4800" dirty="0" smtClean="0"/>
              <a:t>動いているもの</a:t>
            </a:r>
            <a:endParaRPr kumimoji="1" lang="ja-JP" altLang="en-US" sz="4800" dirty="0"/>
          </a:p>
        </p:txBody>
      </p:sp>
      <p:sp>
        <p:nvSpPr>
          <p:cNvPr id="3" name="テキスト プレースホルダー 2"/>
          <p:cNvSpPr>
            <a:spLocks noGrp="1"/>
          </p:cNvSpPr>
          <p:nvPr>
            <p:ph type="body" idx="1"/>
          </p:nvPr>
        </p:nvSpPr>
        <p:spPr/>
        <p:txBody>
          <a:bodyPr>
            <a:normAutofit/>
          </a:bodyPr>
          <a:lstStyle/>
          <a:p>
            <a:r>
              <a:rPr kumimoji="1" lang="ja-JP" altLang="en-US" sz="2000" b="1" dirty="0" smtClean="0">
                <a:solidFill>
                  <a:schemeClr val="bg1"/>
                </a:solidFill>
              </a:rPr>
              <a:t>デモ実演</a:t>
            </a:r>
            <a:endParaRPr kumimoji="1" lang="ja-JP" altLang="en-US" sz="2000" b="1" dirty="0">
              <a:solidFill>
                <a:schemeClr val="bg1"/>
              </a:solidFill>
            </a:endParaRPr>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5488171"/>
            <a:ext cx="2267744" cy="1369830"/>
          </a:xfrm>
          <a:prstGeom prst="rect">
            <a:avLst/>
          </a:prstGeom>
        </p:spPr>
      </p:pic>
    </p:spTree>
    <p:extLst>
      <p:ext uri="{BB962C8B-B14F-4D97-AF65-F5344CB8AC3E}">
        <p14:creationId xmlns:p14="http://schemas.microsoft.com/office/powerpoint/2010/main" val="68765809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n-ea"/>
                <a:ea typeface="+mn-ea"/>
              </a:rPr>
              <a:t>まとめ</a:t>
            </a:r>
            <a:endParaRPr kumimoji="1" lang="ja-JP" altLang="en-US" dirty="0">
              <a:latin typeface="+mn-ea"/>
              <a:ea typeface="+mn-ea"/>
            </a:endParaRPr>
          </a:p>
        </p:txBody>
      </p:sp>
      <p:sp>
        <p:nvSpPr>
          <p:cNvPr id="4" name="スライド番号プレースホルダー 3"/>
          <p:cNvSpPr>
            <a:spLocks noGrp="1"/>
          </p:cNvSpPr>
          <p:nvPr>
            <p:ph type="sldNum" sz="quarter" idx="12"/>
          </p:nvPr>
        </p:nvSpPr>
        <p:spPr/>
        <p:txBody>
          <a:bodyPr/>
          <a:lstStyle/>
          <a:p>
            <a:r>
              <a:rPr lang="en-US" altLang="ja-JP" smtClean="0"/>
              <a:t> </a:t>
            </a:r>
            <a:fld id="{8B45D110-FD8E-48BD-8825-CDFBF9D22CA3}" type="slidenum">
              <a:rPr lang="ja-JP" altLang="en-US" smtClean="0"/>
              <a:pPr/>
              <a:t>11</a:t>
            </a:fld>
            <a:endParaRPr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2721" y="981868"/>
            <a:ext cx="4408738" cy="2663096"/>
          </a:xfrm>
          <a:prstGeom prst="rect">
            <a:avLst/>
          </a:prstGeom>
        </p:spPr>
      </p:pic>
      <p:grpSp>
        <p:nvGrpSpPr>
          <p:cNvPr id="11" name="グループ化 10"/>
          <p:cNvGrpSpPr/>
          <p:nvPr/>
        </p:nvGrpSpPr>
        <p:grpSpPr>
          <a:xfrm>
            <a:off x="405590" y="1602422"/>
            <a:ext cx="4020672" cy="2799453"/>
            <a:chOff x="4424081" y="1816528"/>
            <a:chExt cx="4020672" cy="2799453"/>
          </a:xfrm>
        </p:grpSpPr>
        <p:grpSp>
          <p:nvGrpSpPr>
            <p:cNvPr id="12" name="グループ化 11"/>
            <p:cNvGrpSpPr/>
            <p:nvPr/>
          </p:nvGrpSpPr>
          <p:grpSpPr>
            <a:xfrm>
              <a:off x="4424081" y="1816528"/>
              <a:ext cx="4020672" cy="2799453"/>
              <a:chOff x="407773" y="1816527"/>
              <a:chExt cx="3823686" cy="2917923"/>
            </a:xfrm>
          </p:grpSpPr>
          <p:sp>
            <p:nvSpPr>
              <p:cNvPr id="14" name="正方形/長方形 13"/>
              <p:cNvSpPr/>
              <p:nvPr/>
            </p:nvSpPr>
            <p:spPr>
              <a:xfrm>
                <a:off x="407773" y="1932092"/>
                <a:ext cx="3823686" cy="2802358"/>
              </a:xfrm>
              <a:prstGeom prst="rect">
                <a:avLst/>
              </a:prstGeom>
              <a:solidFill>
                <a:srgbClr val="F2F2F2"/>
              </a:solidFill>
              <a:ln w="19050">
                <a:solidFill>
                  <a:srgbClr val="00B050"/>
                </a:solidFill>
                <a:beve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dirty="0">
                  <a:solidFill>
                    <a:prstClr val="black"/>
                  </a:solidFill>
                </a:endParaRPr>
              </a:p>
            </p:txBody>
          </p:sp>
          <p:sp>
            <p:nvSpPr>
              <p:cNvPr id="15" name="片側の 2 つの角を丸めた四角形 14"/>
              <p:cNvSpPr/>
              <p:nvPr/>
            </p:nvSpPr>
            <p:spPr>
              <a:xfrm>
                <a:off x="407773" y="1816527"/>
                <a:ext cx="3823686" cy="459067"/>
              </a:xfrm>
              <a:prstGeom prst="round2SameRect">
                <a:avLst/>
              </a:prstGeom>
              <a:solidFill>
                <a:srgbClr val="00B050"/>
              </a:solidFill>
              <a:ln w="190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prstClr val="white"/>
                    </a:solidFill>
                    <a:latin typeface="Meiryo UI" pitchFamily="50" charset="-128"/>
                    <a:ea typeface="Meiryo UI" pitchFamily="50" charset="-128"/>
                    <a:cs typeface="メイリオ" pitchFamily="50" charset="-128"/>
                  </a:rPr>
                  <a:t>Motion(</a:t>
                </a:r>
                <a:r>
                  <a:rPr lang="ja-JP" altLang="en-US" sz="2400" b="1" dirty="0">
                    <a:solidFill>
                      <a:prstClr val="white"/>
                    </a:solidFill>
                    <a:latin typeface="Meiryo UI" pitchFamily="50" charset="-128"/>
                    <a:ea typeface="Meiryo UI" pitchFamily="50" charset="-128"/>
                    <a:cs typeface="メイリオ" pitchFamily="50" charset="-128"/>
                  </a:rPr>
                  <a:t>動き</a:t>
                </a:r>
                <a:r>
                  <a:rPr lang="en-US" altLang="ja-JP" sz="2400" b="1" dirty="0">
                    <a:solidFill>
                      <a:prstClr val="white"/>
                    </a:solidFill>
                    <a:latin typeface="Meiryo UI" pitchFamily="50" charset="-128"/>
                    <a:ea typeface="Meiryo UI" pitchFamily="50" charset="-128"/>
                    <a:cs typeface="メイリオ" pitchFamily="50" charset="-128"/>
                  </a:rPr>
                  <a:t>)</a:t>
                </a:r>
                <a:r>
                  <a:rPr lang="ja-JP" altLang="en-US" sz="2400" b="1" dirty="0">
                    <a:solidFill>
                      <a:prstClr val="white"/>
                    </a:solidFill>
                    <a:latin typeface="Meiryo UI" pitchFamily="50" charset="-128"/>
                    <a:ea typeface="Meiryo UI" pitchFamily="50" charset="-128"/>
                    <a:cs typeface="メイリオ" pitchFamily="50" charset="-128"/>
                  </a:rPr>
                  <a:t>を可視化</a:t>
                </a:r>
              </a:p>
            </p:txBody>
          </p:sp>
          <p:sp>
            <p:nvSpPr>
              <p:cNvPr id="16" name="テキスト ボックス 15"/>
              <p:cNvSpPr txBox="1"/>
              <p:nvPr/>
            </p:nvSpPr>
            <p:spPr>
              <a:xfrm>
                <a:off x="934568" y="2594574"/>
                <a:ext cx="2770094" cy="994484"/>
              </a:xfrm>
              <a:prstGeom prst="rect">
                <a:avLst/>
              </a:prstGeom>
              <a:noFill/>
              <a:ln>
                <a:noFill/>
              </a:ln>
            </p:spPr>
            <p:txBody>
              <a:bodyPr wrap="square" rtlCol="0">
                <a:spAutoFit/>
              </a:bodyPr>
              <a:lstStyle/>
              <a:p>
                <a:pPr algn="ctr"/>
                <a:r>
                  <a:rPr lang="ja-JP" altLang="en-US" sz="2800" b="1" dirty="0">
                    <a:solidFill>
                      <a:srgbClr val="4D4D4D"/>
                    </a:solidFill>
                  </a:rPr>
                  <a:t>動きを</a:t>
                </a:r>
                <a:r>
                  <a:rPr lang="ja-JP" altLang="en-US" sz="2800" b="1" dirty="0" smtClean="0">
                    <a:solidFill>
                      <a:srgbClr val="4D4D4D"/>
                    </a:solidFill>
                  </a:rPr>
                  <a:t>光描画</a:t>
                </a:r>
                <a:endParaRPr lang="en-US" altLang="ja-JP" sz="2800" b="1" dirty="0" smtClean="0">
                  <a:solidFill>
                    <a:srgbClr val="4D4D4D"/>
                  </a:solidFill>
                </a:endParaRPr>
              </a:p>
              <a:p>
                <a:pPr algn="ctr"/>
                <a:r>
                  <a:rPr lang="ja-JP" altLang="en-US" sz="2800" b="1" dirty="0" smtClean="0">
                    <a:solidFill>
                      <a:srgbClr val="4D4D4D"/>
                    </a:solidFill>
                  </a:rPr>
                  <a:t>によって可視化</a:t>
                </a:r>
                <a:endParaRPr lang="ja-JP" altLang="en-US" sz="2800" b="1" dirty="0">
                  <a:solidFill>
                    <a:srgbClr val="4D4D4D"/>
                  </a:solidFill>
                </a:endParaRPr>
              </a:p>
            </p:txBody>
          </p:sp>
        </p:grpSp>
        <p:sp>
          <p:nvSpPr>
            <p:cNvPr id="13" name="テキスト ボックス 12"/>
            <p:cNvSpPr txBox="1"/>
            <p:nvPr/>
          </p:nvSpPr>
          <p:spPr>
            <a:xfrm>
              <a:off x="4726639" y="3731767"/>
              <a:ext cx="3415553" cy="707886"/>
            </a:xfrm>
            <a:prstGeom prst="rect">
              <a:avLst/>
            </a:prstGeom>
            <a:noFill/>
          </p:spPr>
          <p:txBody>
            <a:bodyPr wrap="square" rtlCol="0">
              <a:spAutoFit/>
            </a:bodyPr>
            <a:lstStyle/>
            <a:p>
              <a:pPr algn="ctr"/>
              <a:r>
                <a:rPr lang="ja-JP" altLang="en-US" sz="2000" dirty="0" smtClean="0">
                  <a:solidFill>
                    <a:srgbClr val="4D4D4D"/>
                  </a:solidFill>
                </a:rPr>
                <a:t>一体型の</a:t>
              </a:r>
              <a:r>
                <a:rPr lang="en-US" altLang="ja-JP" sz="2000" dirty="0" smtClean="0">
                  <a:solidFill>
                    <a:srgbClr val="4D4D4D"/>
                  </a:solidFill>
                </a:rPr>
                <a:t>Live</a:t>
              </a:r>
              <a:r>
                <a:rPr lang="ja-JP" altLang="en-US" sz="2000" dirty="0" smtClean="0">
                  <a:solidFill>
                    <a:srgbClr val="4D4D4D"/>
                  </a:solidFill>
                </a:rPr>
                <a:t>の実現</a:t>
              </a:r>
              <a:endParaRPr lang="en-US" altLang="ja-JP" sz="2000" dirty="0" smtClean="0">
                <a:solidFill>
                  <a:srgbClr val="4D4D4D"/>
                </a:solidFill>
              </a:endParaRPr>
            </a:p>
            <a:p>
              <a:pPr algn="ctr"/>
              <a:r>
                <a:rPr lang="ja-JP" altLang="en-US" sz="2000" dirty="0" smtClean="0">
                  <a:solidFill>
                    <a:srgbClr val="4D4D4D"/>
                  </a:solidFill>
                </a:rPr>
                <a:t>楽しさ</a:t>
              </a:r>
              <a:r>
                <a:rPr lang="en-US" altLang="ja-JP" sz="2000" dirty="0" smtClean="0">
                  <a:solidFill>
                    <a:srgbClr val="4D4D4D"/>
                  </a:solidFill>
                </a:rPr>
                <a:t>/</a:t>
              </a:r>
              <a:r>
                <a:rPr lang="ja-JP" altLang="en-US" sz="2000" dirty="0" smtClean="0">
                  <a:solidFill>
                    <a:srgbClr val="4D4D4D"/>
                  </a:solidFill>
                </a:rPr>
                <a:t>面白さ</a:t>
              </a:r>
              <a:endParaRPr lang="en-US" altLang="ja-JP" sz="2000" dirty="0" smtClean="0">
                <a:solidFill>
                  <a:srgbClr val="4D4D4D"/>
                </a:solidFill>
              </a:endParaRPr>
            </a:p>
          </p:txBody>
        </p:sp>
      </p:grpSp>
      <p:sp>
        <p:nvSpPr>
          <p:cNvPr id="17" name="正方形/長方形 16"/>
          <p:cNvSpPr/>
          <p:nvPr/>
        </p:nvSpPr>
        <p:spPr>
          <a:xfrm>
            <a:off x="405590" y="4733920"/>
            <a:ext cx="8036981" cy="1791424"/>
          </a:xfrm>
          <a:prstGeom prst="rect">
            <a:avLst/>
          </a:prstGeom>
          <a:solidFill>
            <a:srgbClr val="F2F2F2"/>
          </a:solidFill>
          <a:ln w="19050">
            <a:solidFill>
              <a:srgbClr val="0070C0"/>
            </a:solidFill>
            <a:beve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prstClr val="black"/>
              </a:solidFill>
            </a:endParaRPr>
          </a:p>
        </p:txBody>
      </p:sp>
      <p:sp>
        <p:nvSpPr>
          <p:cNvPr id="18" name="片側の 2 つの角を丸めた四角形 17"/>
          <p:cNvSpPr/>
          <p:nvPr/>
        </p:nvSpPr>
        <p:spPr>
          <a:xfrm>
            <a:off x="405590" y="4616549"/>
            <a:ext cx="8036982" cy="563912"/>
          </a:xfrm>
          <a:prstGeom prst="round2SameRect">
            <a:avLst/>
          </a:prstGeom>
          <a:solidFill>
            <a:srgbClr val="0070C0"/>
          </a:solid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800" b="1" dirty="0" smtClean="0">
                <a:solidFill>
                  <a:prstClr val="white"/>
                </a:solidFill>
                <a:latin typeface="Meiryo UI" pitchFamily="50" charset="-128"/>
                <a:ea typeface="Meiryo UI" pitchFamily="50" charset="-128"/>
                <a:cs typeface="メイリオ" pitchFamily="50" charset="-128"/>
              </a:rPr>
              <a:t>新たな表現方法</a:t>
            </a:r>
            <a:endParaRPr lang="ja-JP" altLang="en-US" sz="2800" b="1" dirty="0">
              <a:solidFill>
                <a:prstClr val="white"/>
              </a:solidFill>
              <a:latin typeface="Meiryo UI" pitchFamily="50" charset="-128"/>
              <a:ea typeface="Meiryo UI" pitchFamily="50" charset="-128"/>
              <a:cs typeface="メイリオ" pitchFamily="50" charset="-128"/>
            </a:endParaRPr>
          </a:p>
        </p:txBody>
      </p:sp>
      <p:sp>
        <p:nvSpPr>
          <p:cNvPr id="19" name="テキスト ボックス 18"/>
          <p:cNvSpPr txBox="1"/>
          <p:nvPr/>
        </p:nvSpPr>
        <p:spPr>
          <a:xfrm>
            <a:off x="486271" y="5395863"/>
            <a:ext cx="7875617" cy="892552"/>
          </a:xfrm>
          <a:prstGeom prst="rect">
            <a:avLst/>
          </a:prstGeom>
          <a:noFill/>
        </p:spPr>
        <p:txBody>
          <a:bodyPr wrap="square" rtlCol="0">
            <a:spAutoFit/>
          </a:bodyPr>
          <a:lstStyle/>
          <a:p>
            <a:pPr algn="ctr"/>
            <a:r>
              <a:rPr lang="en-US" altLang="ja-JP" sz="2800" b="1" dirty="0">
                <a:solidFill>
                  <a:srgbClr val="4D4D4D"/>
                </a:solidFill>
              </a:rPr>
              <a:t>Motion</a:t>
            </a:r>
            <a:r>
              <a:rPr lang="ja-JP" altLang="en-US" sz="2800" b="1" dirty="0">
                <a:solidFill>
                  <a:srgbClr val="4D4D4D"/>
                </a:solidFill>
              </a:rPr>
              <a:t>の順位や盛り上がりの</a:t>
            </a:r>
            <a:r>
              <a:rPr lang="ja-JP" altLang="en-US" sz="2800" b="1" dirty="0" smtClean="0">
                <a:solidFill>
                  <a:srgbClr val="4D4D4D"/>
                </a:solidFill>
              </a:rPr>
              <a:t>数値化</a:t>
            </a:r>
            <a:endParaRPr lang="en-US" altLang="ja-JP" sz="2800" b="1" dirty="0" smtClean="0">
              <a:solidFill>
                <a:srgbClr val="4D4D4D"/>
              </a:solidFill>
            </a:endParaRPr>
          </a:p>
          <a:p>
            <a:pPr algn="ctr"/>
            <a:r>
              <a:rPr lang="ja-JP" altLang="en-US" sz="2400" dirty="0" smtClean="0">
                <a:solidFill>
                  <a:srgbClr val="4D4D4D"/>
                </a:solidFill>
              </a:rPr>
              <a:t>ファンにとって貢ぐ額に変わる最高のステータス</a:t>
            </a:r>
            <a:endParaRPr lang="en-US" altLang="ja-JP" sz="2400" dirty="0" smtClean="0">
              <a:solidFill>
                <a:srgbClr val="4D4D4D"/>
              </a:solidFill>
            </a:endParaRPr>
          </a:p>
        </p:txBody>
      </p:sp>
      <p:sp>
        <p:nvSpPr>
          <p:cNvPr id="20" name="角丸四角形 19"/>
          <p:cNvSpPr/>
          <p:nvPr/>
        </p:nvSpPr>
        <p:spPr>
          <a:xfrm>
            <a:off x="4572000" y="3001637"/>
            <a:ext cx="3870571" cy="1399510"/>
          </a:xfrm>
          <a:prstGeom prst="roundRect">
            <a:avLst/>
          </a:prstGeom>
          <a:solidFill>
            <a:srgbClr val="F2F2F2"/>
          </a:solidFill>
          <a:ln w="28575">
            <a:solidFill>
              <a:srgbClr val="ED6C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メイリオ" pitchFamily="50" charset="-128"/>
                <a:ea typeface="メイリオ" pitchFamily="50" charset="-128"/>
                <a:cs typeface="メイリオ" pitchFamily="50" charset="-128"/>
              </a:rPr>
              <a:t>Motion(</a:t>
            </a:r>
            <a:r>
              <a:rPr lang="ja-JP" altLang="en-US" b="1" dirty="0">
                <a:solidFill>
                  <a:schemeClr val="tx1"/>
                </a:solidFill>
                <a:latin typeface="メイリオ" pitchFamily="50" charset="-128"/>
                <a:ea typeface="メイリオ" pitchFamily="50" charset="-128"/>
                <a:cs typeface="メイリオ" pitchFamily="50" charset="-128"/>
              </a:rPr>
              <a:t>動き</a:t>
            </a:r>
            <a:r>
              <a:rPr lang="en-US" altLang="ja-JP" b="1" dirty="0">
                <a:solidFill>
                  <a:schemeClr val="tx1"/>
                </a:solidFill>
                <a:latin typeface="メイリオ" pitchFamily="50" charset="-128"/>
                <a:ea typeface="メイリオ" pitchFamily="50" charset="-128"/>
                <a:cs typeface="メイリオ" pitchFamily="50" charset="-128"/>
              </a:rPr>
              <a:t>)</a:t>
            </a:r>
            <a:r>
              <a:rPr lang="ja-JP" altLang="en-US" b="1" dirty="0">
                <a:solidFill>
                  <a:schemeClr val="tx1"/>
                </a:solidFill>
                <a:latin typeface="メイリオ" pitchFamily="50" charset="-128"/>
                <a:ea typeface="メイリオ" pitchFamily="50" charset="-128"/>
                <a:cs typeface="メイリオ" pitchFamily="50" charset="-128"/>
              </a:rPr>
              <a:t>を可視化し</a:t>
            </a:r>
            <a:r>
              <a:rPr lang="en-US" altLang="ja-JP" b="1" dirty="0">
                <a:solidFill>
                  <a:schemeClr val="tx1"/>
                </a:solidFill>
                <a:latin typeface="メイリオ" pitchFamily="50" charset="-128"/>
                <a:ea typeface="メイリオ" pitchFamily="50" charset="-128"/>
                <a:cs typeface="メイリオ" pitchFamily="50" charset="-128"/>
              </a:rPr>
              <a:t>, </a:t>
            </a:r>
          </a:p>
          <a:p>
            <a:pPr algn="ctr"/>
            <a:r>
              <a:rPr lang="ja-JP" altLang="en-US" b="1" dirty="0">
                <a:solidFill>
                  <a:schemeClr val="tx1"/>
                </a:solidFill>
                <a:latin typeface="メイリオ" pitchFamily="50" charset="-128"/>
                <a:ea typeface="メイリオ" pitchFamily="50" charset="-128"/>
                <a:cs typeface="メイリオ" pitchFamily="50" charset="-128"/>
              </a:rPr>
              <a:t>音楽</a:t>
            </a:r>
            <a:r>
              <a:rPr lang="en-US" altLang="ja-JP" b="1" dirty="0">
                <a:solidFill>
                  <a:schemeClr val="tx1"/>
                </a:solidFill>
                <a:latin typeface="メイリオ" pitchFamily="50" charset="-128"/>
                <a:ea typeface="メイリオ" pitchFamily="50" charset="-128"/>
                <a:cs typeface="メイリオ" pitchFamily="50" charset="-128"/>
              </a:rPr>
              <a:t>Live</a:t>
            </a:r>
            <a:r>
              <a:rPr lang="ja-JP" altLang="en-US" b="1" dirty="0">
                <a:solidFill>
                  <a:schemeClr val="tx1"/>
                </a:solidFill>
                <a:latin typeface="メイリオ" pitchFamily="50" charset="-128"/>
                <a:ea typeface="メイリオ" pitchFamily="50" charset="-128"/>
                <a:cs typeface="メイリオ" pitchFamily="50" charset="-128"/>
              </a:rPr>
              <a:t>に革命を</a:t>
            </a:r>
            <a:r>
              <a:rPr lang="ja-JP" altLang="en-US" b="1" dirty="0" smtClean="0">
                <a:solidFill>
                  <a:schemeClr val="tx1"/>
                </a:solidFill>
                <a:latin typeface="メイリオ" pitchFamily="50" charset="-128"/>
                <a:ea typeface="メイリオ" pitchFamily="50" charset="-128"/>
                <a:cs typeface="メイリオ" pitchFamily="50" charset="-128"/>
              </a:rPr>
              <a:t>起こす</a:t>
            </a:r>
            <a:endParaRPr lang="en-US" altLang="ja-JP" b="1" dirty="0" smtClean="0">
              <a:solidFill>
                <a:schemeClr val="tx1"/>
              </a:solidFill>
              <a:latin typeface="メイリオ" pitchFamily="50" charset="-128"/>
              <a:ea typeface="メイリオ" pitchFamily="50" charset="-128"/>
              <a:cs typeface="メイリオ" pitchFamily="50" charset="-128"/>
            </a:endParaRPr>
          </a:p>
          <a:p>
            <a:pPr algn="ctr"/>
            <a:r>
              <a:rPr lang="ja-JP" altLang="en-US" b="1" dirty="0" smtClean="0">
                <a:solidFill>
                  <a:schemeClr val="tx1"/>
                </a:solidFill>
                <a:latin typeface="メイリオ" pitchFamily="50" charset="-128"/>
                <a:ea typeface="メイリオ" pitchFamily="50" charset="-128"/>
                <a:cs typeface="メイリオ" pitchFamily="50" charset="-128"/>
              </a:rPr>
              <a:t>新た</a:t>
            </a:r>
            <a:r>
              <a:rPr lang="ja-JP" altLang="en-US" b="1" dirty="0">
                <a:solidFill>
                  <a:schemeClr val="tx1"/>
                </a:solidFill>
                <a:latin typeface="メイリオ" pitchFamily="50" charset="-128"/>
                <a:ea typeface="メイリオ" pitchFamily="50" charset="-128"/>
                <a:cs typeface="メイリオ" pitchFamily="50" charset="-128"/>
              </a:rPr>
              <a:t>なプロダクト</a:t>
            </a:r>
          </a:p>
        </p:txBody>
      </p:sp>
    </p:spTree>
    <p:extLst>
      <p:ext uri="{BB962C8B-B14F-4D97-AF65-F5344CB8AC3E}">
        <p14:creationId xmlns:p14="http://schemas.microsoft.com/office/powerpoint/2010/main" val="196252647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8B45D110-FD8E-48BD-8825-CDFBF9D22CA3}" type="slidenum">
              <a:rPr kumimoji="1" lang="ja-JP" altLang="en-US" smtClean="0"/>
              <a:pPr/>
              <a:t>12</a:t>
            </a:fld>
            <a:endParaRPr kumimoji="1" lang="ja-JP" altLang="en-US"/>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568" y="0"/>
            <a:ext cx="10287000" cy="6858000"/>
          </a:xfrm>
          <a:prstGeom prst="rect">
            <a:avLst/>
          </a:prstGeom>
        </p:spPr>
      </p:pic>
      <p:sp>
        <p:nvSpPr>
          <p:cNvPr id="5" name="サブタイトル 53"/>
          <p:cNvSpPr txBox="1">
            <a:spLocks/>
          </p:cNvSpPr>
          <p:nvPr/>
        </p:nvSpPr>
        <p:spPr>
          <a:xfrm>
            <a:off x="11976" y="2180683"/>
            <a:ext cx="9181911" cy="2904501"/>
          </a:xfrm>
          <a:prstGeom prst="rect">
            <a:avLst/>
          </a:prstGeom>
        </p:spPr>
        <p:txBody>
          <a:bodyPr vert="horz" lIns="91440" tIns="45720" rIns="91440" bIns="45720" rtlCol="0" anchor="ctr">
            <a:noAutofit/>
          </a:bodyPr>
          <a:lstStyle>
            <a:lvl1pPr marL="0" indent="0" algn="ctr" defTabSz="914400" rtl="0" eaLnBrk="1" latinLnBrk="0" hangingPunct="1">
              <a:lnSpc>
                <a:spcPct val="150000"/>
              </a:lnSpc>
              <a:spcBef>
                <a:spcPts val="0"/>
              </a:spcBef>
              <a:spcAft>
                <a:spcPts val="0"/>
              </a:spcAft>
              <a:buClr>
                <a:schemeClr val="accent1"/>
              </a:buClr>
              <a:buFont typeface="Wingdings" panose="05000000000000000000" pitchFamily="2" charset="2"/>
              <a:buNone/>
              <a:defRPr kumimoji="1" sz="2400" kern="1200">
                <a:solidFill>
                  <a:schemeClr val="tx1"/>
                </a:solidFill>
                <a:latin typeface="+mn-lt"/>
                <a:ea typeface="+mn-ea"/>
                <a:cs typeface="+mn-cs"/>
              </a:defRPr>
            </a:lvl1pPr>
            <a:lvl2pPr marL="457200" indent="0" algn="l" defTabSz="914400" rtl="0" eaLnBrk="1" latinLnBrk="0" hangingPunct="1">
              <a:lnSpc>
                <a:spcPct val="150000"/>
              </a:lnSpc>
              <a:spcBef>
                <a:spcPts val="0"/>
              </a:spcBef>
              <a:spcAft>
                <a:spcPts val="0"/>
              </a:spcAft>
              <a:buFont typeface="Arial" panose="020B0604020202020204" pitchFamily="34" charset="0"/>
              <a:buNone/>
              <a:defRPr kumimoji="1" sz="1800" kern="1200">
                <a:solidFill>
                  <a:schemeClr val="tx1">
                    <a:tint val="75000"/>
                  </a:schemeClr>
                </a:solidFill>
                <a:latin typeface="+mn-lt"/>
                <a:ea typeface="+mn-ea"/>
                <a:cs typeface="+mn-cs"/>
              </a:defRPr>
            </a:lvl2pPr>
            <a:lvl3pPr marL="914400" indent="0" algn="l" defTabSz="914400" rtl="0" eaLnBrk="1" latinLnBrk="0" hangingPunct="1">
              <a:lnSpc>
                <a:spcPct val="150000"/>
              </a:lnSpc>
              <a:spcBef>
                <a:spcPts val="0"/>
              </a:spcBef>
              <a:spcAft>
                <a:spcPts val="0"/>
              </a:spcAft>
              <a:buFont typeface="Arial" panose="020B0604020202020204" pitchFamily="34" charset="0"/>
              <a:buNone/>
              <a:defRPr kumimoji="1" sz="1600" kern="1200">
                <a:solidFill>
                  <a:schemeClr val="tx1">
                    <a:tint val="75000"/>
                  </a:schemeClr>
                </a:solidFill>
                <a:latin typeface="+mn-lt"/>
                <a:ea typeface="+mn-ea"/>
                <a:cs typeface="+mn-cs"/>
              </a:defRPr>
            </a:lvl3pPr>
            <a:lvl4pPr marL="1371600" indent="0" algn="l" defTabSz="914400" rtl="0" eaLnBrk="1" latinLnBrk="0" hangingPunct="1">
              <a:lnSpc>
                <a:spcPct val="150000"/>
              </a:lnSpc>
              <a:spcBef>
                <a:spcPts val="0"/>
              </a:spcBef>
              <a:spcAft>
                <a:spcPts val="0"/>
              </a:spcAft>
              <a:buFont typeface="Arial" panose="020B0604020202020204" pitchFamily="34" charset="0"/>
              <a:buNone/>
              <a:defRPr kumimoji="1" sz="1400" kern="1200">
                <a:solidFill>
                  <a:schemeClr val="tx1">
                    <a:tint val="75000"/>
                  </a:schemeClr>
                </a:solidFill>
                <a:latin typeface="+mn-lt"/>
                <a:ea typeface="+mn-ea"/>
                <a:cs typeface="+mn-cs"/>
              </a:defRPr>
            </a:lvl4pPr>
            <a:lvl5pPr marL="1828800" indent="0" algn="l" defTabSz="914400" rtl="0" eaLnBrk="1" latinLnBrk="0" hangingPunct="1">
              <a:lnSpc>
                <a:spcPct val="150000"/>
              </a:lnSpc>
              <a:spcBef>
                <a:spcPts val="0"/>
              </a:spcBef>
              <a:spcAft>
                <a:spcPts val="0"/>
              </a:spcAft>
              <a:buFont typeface="Arial" panose="020B0604020202020204" pitchFamily="34" charset="0"/>
              <a:buNone/>
              <a:defRPr kumimoji="1"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kumimoji="1"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kumimoji="1"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kumimoji="1"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kumimoji="1" sz="1400" kern="1200">
                <a:solidFill>
                  <a:schemeClr val="tx1">
                    <a:tint val="75000"/>
                  </a:schemeClr>
                </a:solidFill>
                <a:latin typeface="+mn-lt"/>
                <a:ea typeface="+mn-ea"/>
                <a:cs typeface="+mn-cs"/>
              </a:defRPr>
            </a:lvl9pPr>
          </a:lstStyle>
          <a:p>
            <a:r>
              <a:rPr lang="en-US" altLang="ja-JP" sz="3600" b="1" dirty="0">
                <a:solidFill>
                  <a:schemeClr val="bg1"/>
                </a:solidFill>
              </a:rPr>
              <a:t>Motion(</a:t>
            </a:r>
            <a:r>
              <a:rPr lang="ja-JP" altLang="en-US" sz="3600" b="1" dirty="0">
                <a:solidFill>
                  <a:schemeClr val="bg1"/>
                </a:solidFill>
              </a:rPr>
              <a:t>動き</a:t>
            </a:r>
            <a:r>
              <a:rPr lang="en-US" altLang="ja-JP" sz="3600" b="1" dirty="0">
                <a:solidFill>
                  <a:schemeClr val="bg1"/>
                </a:solidFill>
              </a:rPr>
              <a:t>)</a:t>
            </a:r>
            <a:r>
              <a:rPr lang="ja-JP" altLang="en-US" sz="3600" b="1" dirty="0">
                <a:solidFill>
                  <a:schemeClr val="bg1"/>
                </a:solidFill>
              </a:rPr>
              <a:t>を可視化し</a:t>
            </a:r>
            <a:r>
              <a:rPr lang="en-US" altLang="ja-JP" sz="3600" b="1" dirty="0">
                <a:solidFill>
                  <a:schemeClr val="bg1"/>
                </a:solidFill>
              </a:rPr>
              <a:t>, </a:t>
            </a:r>
          </a:p>
          <a:p>
            <a:r>
              <a:rPr lang="ja-JP" altLang="en-US" sz="3600" b="1" dirty="0">
                <a:solidFill>
                  <a:schemeClr val="bg1"/>
                </a:solidFill>
              </a:rPr>
              <a:t>音楽</a:t>
            </a:r>
            <a:r>
              <a:rPr lang="en-US" altLang="ja-JP" sz="3600" b="1" dirty="0">
                <a:solidFill>
                  <a:schemeClr val="bg1"/>
                </a:solidFill>
              </a:rPr>
              <a:t>Live</a:t>
            </a:r>
            <a:r>
              <a:rPr lang="ja-JP" altLang="en-US" sz="3600" b="1" dirty="0">
                <a:solidFill>
                  <a:schemeClr val="bg1"/>
                </a:solidFill>
              </a:rPr>
              <a:t>に革命を起こす新たなプロダクト</a:t>
            </a:r>
            <a:endParaRPr lang="en-US" altLang="ja-JP" sz="3600" b="1" dirty="0">
              <a:solidFill>
                <a:schemeClr val="bg1"/>
              </a:solidFill>
            </a:endParaRPr>
          </a:p>
        </p:txBody>
      </p:sp>
    </p:spTree>
    <p:extLst>
      <p:ext uri="{BB962C8B-B14F-4D97-AF65-F5344CB8AC3E}">
        <p14:creationId xmlns:p14="http://schemas.microsoft.com/office/powerpoint/2010/main" val="343009886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8B45D110-FD8E-48BD-8825-CDFBF9D22CA3}" type="slidenum">
              <a:rPr kumimoji="1" lang="ja-JP" altLang="en-US" smtClean="0"/>
              <a:pPr/>
              <a:t>13</a:t>
            </a:fld>
            <a:endParaRPr kumimoji="1" lang="ja-JP" altLang="en-US"/>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568" y="0"/>
            <a:ext cx="10287000" cy="6858000"/>
          </a:xfrm>
          <a:prstGeom prst="rect">
            <a:avLst/>
          </a:prstGeom>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552" y="723527"/>
            <a:ext cx="9366453" cy="5657801"/>
          </a:xfrm>
          <a:prstGeom prst="rect">
            <a:avLst/>
          </a:prstGeom>
        </p:spPr>
      </p:pic>
    </p:spTree>
    <p:extLst>
      <p:ext uri="{BB962C8B-B14F-4D97-AF65-F5344CB8AC3E}">
        <p14:creationId xmlns:p14="http://schemas.microsoft.com/office/powerpoint/2010/main" val="8652103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n-ea"/>
                <a:ea typeface="+mn-ea"/>
              </a:rPr>
              <a:t>まとめ</a:t>
            </a:r>
            <a:endParaRPr kumimoji="1" lang="ja-JP" altLang="en-US" dirty="0">
              <a:latin typeface="+mn-ea"/>
              <a:ea typeface="+mn-ea"/>
            </a:endParaRPr>
          </a:p>
        </p:txBody>
      </p:sp>
      <p:sp>
        <p:nvSpPr>
          <p:cNvPr id="4" name="スライド番号プレースホルダー 3"/>
          <p:cNvSpPr>
            <a:spLocks noGrp="1"/>
          </p:cNvSpPr>
          <p:nvPr>
            <p:ph type="sldNum" sz="quarter" idx="12"/>
          </p:nvPr>
        </p:nvSpPr>
        <p:spPr/>
        <p:txBody>
          <a:bodyPr/>
          <a:lstStyle/>
          <a:p>
            <a:r>
              <a:rPr lang="en-US" altLang="ja-JP" smtClean="0"/>
              <a:t> </a:t>
            </a:r>
            <a:fld id="{8B45D110-FD8E-48BD-8825-CDFBF9D22CA3}" type="slidenum">
              <a:rPr lang="ja-JP" altLang="en-US" smtClean="0"/>
              <a:pPr/>
              <a:t>14</a:t>
            </a:fld>
            <a:endParaRPr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2721" y="981868"/>
            <a:ext cx="4408738" cy="2663096"/>
          </a:xfrm>
          <a:prstGeom prst="rect">
            <a:avLst/>
          </a:prstGeom>
        </p:spPr>
      </p:pic>
      <p:grpSp>
        <p:nvGrpSpPr>
          <p:cNvPr id="11" name="グループ化 10"/>
          <p:cNvGrpSpPr/>
          <p:nvPr/>
        </p:nvGrpSpPr>
        <p:grpSpPr>
          <a:xfrm>
            <a:off x="405590" y="1602422"/>
            <a:ext cx="4020672" cy="2799453"/>
            <a:chOff x="4424081" y="1816528"/>
            <a:chExt cx="4020672" cy="2799453"/>
          </a:xfrm>
        </p:grpSpPr>
        <p:grpSp>
          <p:nvGrpSpPr>
            <p:cNvPr id="12" name="グループ化 11"/>
            <p:cNvGrpSpPr/>
            <p:nvPr/>
          </p:nvGrpSpPr>
          <p:grpSpPr>
            <a:xfrm>
              <a:off x="4424081" y="1816528"/>
              <a:ext cx="4020672" cy="2799453"/>
              <a:chOff x="407773" y="1816527"/>
              <a:chExt cx="3823686" cy="2917923"/>
            </a:xfrm>
          </p:grpSpPr>
          <p:sp>
            <p:nvSpPr>
              <p:cNvPr id="14" name="正方形/長方形 13"/>
              <p:cNvSpPr/>
              <p:nvPr/>
            </p:nvSpPr>
            <p:spPr>
              <a:xfrm>
                <a:off x="407773" y="1932092"/>
                <a:ext cx="3823686" cy="2802358"/>
              </a:xfrm>
              <a:prstGeom prst="rect">
                <a:avLst/>
              </a:prstGeom>
              <a:solidFill>
                <a:srgbClr val="F2F2F2"/>
              </a:solidFill>
              <a:ln w="19050">
                <a:solidFill>
                  <a:srgbClr val="00B050"/>
                </a:solidFill>
                <a:beve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dirty="0">
                  <a:solidFill>
                    <a:prstClr val="black"/>
                  </a:solidFill>
                </a:endParaRPr>
              </a:p>
            </p:txBody>
          </p:sp>
          <p:sp>
            <p:nvSpPr>
              <p:cNvPr id="15" name="片側の 2 つの角を丸めた四角形 14"/>
              <p:cNvSpPr/>
              <p:nvPr/>
            </p:nvSpPr>
            <p:spPr>
              <a:xfrm>
                <a:off x="407773" y="1816527"/>
                <a:ext cx="3823686" cy="459067"/>
              </a:xfrm>
              <a:prstGeom prst="round2SameRect">
                <a:avLst/>
              </a:prstGeom>
              <a:solidFill>
                <a:srgbClr val="00B050"/>
              </a:solidFill>
              <a:ln w="1905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a:solidFill>
                      <a:prstClr val="white"/>
                    </a:solidFill>
                    <a:latin typeface="Meiryo UI" pitchFamily="50" charset="-128"/>
                    <a:ea typeface="Meiryo UI" pitchFamily="50" charset="-128"/>
                    <a:cs typeface="メイリオ" pitchFamily="50" charset="-128"/>
                  </a:rPr>
                  <a:t>Motion(</a:t>
                </a:r>
                <a:r>
                  <a:rPr lang="ja-JP" altLang="en-US" sz="2400" b="1" dirty="0">
                    <a:solidFill>
                      <a:prstClr val="white"/>
                    </a:solidFill>
                    <a:latin typeface="Meiryo UI" pitchFamily="50" charset="-128"/>
                    <a:ea typeface="Meiryo UI" pitchFamily="50" charset="-128"/>
                    <a:cs typeface="メイリオ" pitchFamily="50" charset="-128"/>
                  </a:rPr>
                  <a:t>動き</a:t>
                </a:r>
                <a:r>
                  <a:rPr lang="en-US" altLang="ja-JP" sz="2400" b="1" dirty="0">
                    <a:solidFill>
                      <a:prstClr val="white"/>
                    </a:solidFill>
                    <a:latin typeface="Meiryo UI" pitchFamily="50" charset="-128"/>
                    <a:ea typeface="Meiryo UI" pitchFamily="50" charset="-128"/>
                    <a:cs typeface="メイリオ" pitchFamily="50" charset="-128"/>
                  </a:rPr>
                  <a:t>)</a:t>
                </a:r>
                <a:r>
                  <a:rPr lang="ja-JP" altLang="en-US" sz="2400" b="1" dirty="0">
                    <a:solidFill>
                      <a:prstClr val="white"/>
                    </a:solidFill>
                    <a:latin typeface="Meiryo UI" pitchFamily="50" charset="-128"/>
                    <a:ea typeface="Meiryo UI" pitchFamily="50" charset="-128"/>
                    <a:cs typeface="メイリオ" pitchFamily="50" charset="-128"/>
                  </a:rPr>
                  <a:t>を可視化</a:t>
                </a:r>
              </a:p>
            </p:txBody>
          </p:sp>
          <p:sp>
            <p:nvSpPr>
              <p:cNvPr id="16" name="テキスト ボックス 15"/>
              <p:cNvSpPr txBox="1"/>
              <p:nvPr/>
            </p:nvSpPr>
            <p:spPr>
              <a:xfrm>
                <a:off x="934568" y="2594574"/>
                <a:ext cx="2770094" cy="994484"/>
              </a:xfrm>
              <a:prstGeom prst="rect">
                <a:avLst/>
              </a:prstGeom>
              <a:noFill/>
              <a:ln>
                <a:noFill/>
              </a:ln>
            </p:spPr>
            <p:txBody>
              <a:bodyPr wrap="square" rtlCol="0">
                <a:spAutoFit/>
              </a:bodyPr>
              <a:lstStyle/>
              <a:p>
                <a:pPr algn="ctr"/>
                <a:r>
                  <a:rPr lang="ja-JP" altLang="en-US" sz="2800" b="1" dirty="0">
                    <a:solidFill>
                      <a:srgbClr val="4D4D4D"/>
                    </a:solidFill>
                  </a:rPr>
                  <a:t>動きを</a:t>
                </a:r>
                <a:r>
                  <a:rPr lang="ja-JP" altLang="en-US" sz="2800" b="1" dirty="0" smtClean="0">
                    <a:solidFill>
                      <a:srgbClr val="4D4D4D"/>
                    </a:solidFill>
                  </a:rPr>
                  <a:t>光描画</a:t>
                </a:r>
                <a:endParaRPr lang="en-US" altLang="ja-JP" sz="2800" b="1" dirty="0" smtClean="0">
                  <a:solidFill>
                    <a:srgbClr val="4D4D4D"/>
                  </a:solidFill>
                </a:endParaRPr>
              </a:p>
              <a:p>
                <a:pPr algn="ctr"/>
                <a:r>
                  <a:rPr lang="ja-JP" altLang="en-US" sz="2800" b="1" dirty="0" smtClean="0">
                    <a:solidFill>
                      <a:srgbClr val="4D4D4D"/>
                    </a:solidFill>
                  </a:rPr>
                  <a:t>によって可視化</a:t>
                </a:r>
                <a:endParaRPr lang="ja-JP" altLang="en-US" sz="2800" b="1" dirty="0">
                  <a:solidFill>
                    <a:srgbClr val="4D4D4D"/>
                  </a:solidFill>
                </a:endParaRPr>
              </a:p>
            </p:txBody>
          </p:sp>
        </p:grpSp>
        <p:sp>
          <p:nvSpPr>
            <p:cNvPr id="13" name="テキスト ボックス 12"/>
            <p:cNvSpPr txBox="1"/>
            <p:nvPr/>
          </p:nvSpPr>
          <p:spPr>
            <a:xfrm>
              <a:off x="4726639" y="3731767"/>
              <a:ext cx="3415553" cy="707886"/>
            </a:xfrm>
            <a:prstGeom prst="rect">
              <a:avLst/>
            </a:prstGeom>
            <a:noFill/>
          </p:spPr>
          <p:txBody>
            <a:bodyPr wrap="square" rtlCol="0">
              <a:spAutoFit/>
            </a:bodyPr>
            <a:lstStyle/>
            <a:p>
              <a:pPr algn="ctr"/>
              <a:r>
                <a:rPr lang="ja-JP" altLang="en-US" sz="2000" dirty="0" smtClean="0">
                  <a:solidFill>
                    <a:srgbClr val="4D4D4D"/>
                  </a:solidFill>
                </a:rPr>
                <a:t>一体型の</a:t>
              </a:r>
              <a:r>
                <a:rPr lang="en-US" altLang="ja-JP" sz="2000" dirty="0" smtClean="0">
                  <a:solidFill>
                    <a:srgbClr val="4D4D4D"/>
                  </a:solidFill>
                </a:rPr>
                <a:t>Live</a:t>
              </a:r>
              <a:r>
                <a:rPr lang="ja-JP" altLang="en-US" sz="2000" dirty="0" smtClean="0">
                  <a:solidFill>
                    <a:srgbClr val="4D4D4D"/>
                  </a:solidFill>
                </a:rPr>
                <a:t>の実現</a:t>
              </a:r>
              <a:endParaRPr lang="en-US" altLang="ja-JP" sz="2000" dirty="0" smtClean="0">
                <a:solidFill>
                  <a:srgbClr val="4D4D4D"/>
                </a:solidFill>
              </a:endParaRPr>
            </a:p>
            <a:p>
              <a:pPr algn="ctr"/>
              <a:r>
                <a:rPr lang="ja-JP" altLang="en-US" sz="2000" dirty="0" smtClean="0">
                  <a:solidFill>
                    <a:srgbClr val="4D4D4D"/>
                  </a:solidFill>
                </a:rPr>
                <a:t>楽しさ</a:t>
              </a:r>
              <a:r>
                <a:rPr lang="en-US" altLang="ja-JP" sz="2000" dirty="0" smtClean="0">
                  <a:solidFill>
                    <a:srgbClr val="4D4D4D"/>
                  </a:solidFill>
                </a:rPr>
                <a:t>/</a:t>
              </a:r>
              <a:r>
                <a:rPr lang="ja-JP" altLang="en-US" sz="2000" dirty="0" smtClean="0">
                  <a:solidFill>
                    <a:srgbClr val="4D4D4D"/>
                  </a:solidFill>
                </a:rPr>
                <a:t>面白さ</a:t>
              </a:r>
              <a:endParaRPr lang="en-US" altLang="ja-JP" sz="2000" dirty="0" smtClean="0">
                <a:solidFill>
                  <a:srgbClr val="4D4D4D"/>
                </a:solidFill>
              </a:endParaRPr>
            </a:p>
          </p:txBody>
        </p:sp>
      </p:grpSp>
      <p:sp>
        <p:nvSpPr>
          <p:cNvPr id="17" name="正方形/長方形 16"/>
          <p:cNvSpPr/>
          <p:nvPr/>
        </p:nvSpPr>
        <p:spPr>
          <a:xfrm>
            <a:off x="405590" y="4733920"/>
            <a:ext cx="8036981" cy="1791424"/>
          </a:xfrm>
          <a:prstGeom prst="rect">
            <a:avLst/>
          </a:prstGeom>
          <a:solidFill>
            <a:srgbClr val="F2F2F2"/>
          </a:solidFill>
          <a:ln w="19050">
            <a:solidFill>
              <a:srgbClr val="0070C0"/>
            </a:solidFill>
            <a:bevel/>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prstClr val="black"/>
              </a:solidFill>
            </a:endParaRPr>
          </a:p>
        </p:txBody>
      </p:sp>
      <p:sp>
        <p:nvSpPr>
          <p:cNvPr id="18" name="片側の 2 つの角を丸めた四角形 17"/>
          <p:cNvSpPr/>
          <p:nvPr/>
        </p:nvSpPr>
        <p:spPr>
          <a:xfrm>
            <a:off x="405590" y="4616549"/>
            <a:ext cx="8036982" cy="563912"/>
          </a:xfrm>
          <a:prstGeom prst="round2SameRect">
            <a:avLst/>
          </a:prstGeom>
          <a:solidFill>
            <a:srgbClr val="0070C0"/>
          </a:solid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800" b="1" dirty="0" smtClean="0">
                <a:solidFill>
                  <a:prstClr val="white"/>
                </a:solidFill>
                <a:latin typeface="Meiryo UI" pitchFamily="50" charset="-128"/>
                <a:ea typeface="Meiryo UI" pitchFamily="50" charset="-128"/>
                <a:cs typeface="メイリオ" pitchFamily="50" charset="-128"/>
              </a:rPr>
              <a:t>新たな表現方法</a:t>
            </a:r>
            <a:endParaRPr lang="ja-JP" altLang="en-US" sz="2800" b="1" dirty="0">
              <a:solidFill>
                <a:prstClr val="white"/>
              </a:solidFill>
              <a:latin typeface="Meiryo UI" pitchFamily="50" charset="-128"/>
              <a:ea typeface="Meiryo UI" pitchFamily="50" charset="-128"/>
              <a:cs typeface="メイリオ" pitchFamily="50" charset="-128"/>
            </a:endParaRPr>
          </a:p>
        </p:txBody>
      </p:sp>
      <p:sp>
        <p:nvSpPr>
          <p:cNvPr id="19" name="テキスト ボックス 18"/>
          <p:cNvSpPr txBox="1"/>
          <p:nvPr/>
        </p:nvSpPr>
        <p:spPr>
          <a:xfrm>
            <a:off x="486271" y="5395863"/>
            <a:ext cx="7875617" cy="892552"/>
          </a:xfrm>
          <a:prstGeom prst="rect">
            <a:avLst/>
          </a:prstGeom>
          <a:noFill/>
        </p:spPr>
        <p:txBody>
          <a:bodyPr wrap="square" rtlCol="0">
            <a:spAutoFit/>
          </a:bodyPr>
          <a:lstStyle/>
          <a:p>
            <a:pPr algn="ctr"/>
            <a:r>
              <a:rPr lang="en-US" altLang="ja-JP" sz="2800" b="1" dirty="0">
                <a:solidFill>
                  <a:srgbClr val="4D4D4D"/>
                </a:solidFill>
              </a:rPr>
              <a:t>Motion</a:t>
            </a:r>
            <a:r>
              <a:rPr lang="ja-JP" altLang="en-US" sz="2800" b="1" dirty="0">
                <a:solidFill>
                  <a:srgbClr val="4D4D4D"/>
                </a:solidFill>
              </a:rPr>
              <a:t>の順位や盛り上がりの</a:t>
            </a:r>
            <a:r>
              <a:rPr lang="ja-JP" altLang="en-US" sz="2800" b="1" dirty="0" smtClean="0">
                <a:solidFill>
                  <a:srgbClr val="4D4D4D"/>
                </a:solidFill>
              </a:rPr>
              <a:t>数値化</a:t>
            </a:r>
            <a:endParaRPr lang="en-US" altLang="ja-JP" sz="2800" b="1" dirty="0" smtClean="0">
              <a:solidFill>
                <a:srgbClr val="4D4D4D"/>
              </a:solidFill>
            </a:endParaRPr>
          </a:p>
          <a:p>
            <a:pPr algn="ctr"/>
            <a:r>
              <a:rPr lang="ja-JP" altLang="en-US" sz="2400" dirty="0" smtClean="0">
                <a:solidFill>
                  <a:srgbClr val="4D4D4D"/>
                </a:solidFill>
              </a:rPr>
              <a:t>ファンにとって貢ぐ額に変わる最高のステータス</a:t>
            </a:r>
            <a:endParaRPr lang="en-US" altLang="ja-JP" sz="2400" dirty="0" smtClean="0">
              <a:solidFill>
                <a:srgbClr val="4D4D4D"/>
              </a:solidFill>
            </a:endParaRPr>
          </a:p>
        </p:txBody>
      </p:sp>
      <p:sp>
        <p:nvSpPr>
          <p:cNvPr id="20" name="角丸四角形 19"/>
          <p:cNvSpPr/>
          <p:nvPr/>
        </p:nvSpPr>
        <p:spPr>
          <a:xfrm>
            <a:off x="4572000" y="3001637"/>
            <a:ext cx="3870571" cy="1399510"/>
          </a:xfrm>
          <a:prstGeom prst="roundRect">
            <a:avLst/>
          </a:prstGeom>
          <a:solidFill>
            <a:srgbClr val="F2F2F2"/>
          </a:solidFill>
          <a:ln w="28575">
            <a:solidFill>
              <a:srgbClr val="ED6C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メイリオ" pitchFamily="50" charset="-128"/>
                <a:ea typeface="メイリオ" pitchFamily="50" charset="-128"/>
                <a:cs typeface="メイリオ" pitchFamily="50" charset="-128"/>
              </a:rPr>
              <a:t>Motion(</a:t>
            </a:r>
            <a:r>
              <a:rPr lang="ja-JP" altLang="en-US" b="1" dirty="0">
                <a:solidFill>
                  <a:schemeClr val="tx1"/>
                </a:solidFill>
                <a:latin typeface="メイリオ" pitchFamily="50" charset="-128"/>
                <a:ea typeface="メイリオ" pitchFamily="50" charset="-128"/>
                <a:cs typeface="メイリオ" pitchFamily="50" charset="-128"/>
              </a:rPr>
              <a:t>動き</a:t>
            </a:r>
            <a:r>
              <a:rPr lang="en-US" altLang="ja-JP" b="1" dirty="0">
                <a:solidFill>
                  <a:schemeClr val="tx1"/>
                </a:solidFill>
                <a:latin typeface="メイリオ" pitchFamily="50" charset="-128"/>
                <a:ea typeface="メイリオ" pitchFamily="50" charset="-128"/>
                <a:cs typeface="メイリオ" pitchFamily="50" charset="-128"/>
              </a:rPr>
              <a:t>)</a:t>
            </a:r>
            <a:r>
              <a:rPr lang="ja-JP" altLang="en-US" b="1" dirty="0">
                <a:solidFill>
                  <a:schemeClr val="tx1"/>
                </a:solidFill>
                <a:latin typeface="メイリオ" pitchFamily="50" charset="-128"/>
                <a:ea typeface="メイリオ" pitchFamily="50" charset="-128"/>
                <a:cs typeface="メイリオ" pitchFamily="50" charset="-128"/>
              </a:rPr>
              <a:t>を可視化し</a:t>
            </a:r>
            <a:r>
              <a:rPr lang="en-US" altLang="ja-JP" b="1" dirty="0">
                <a:solidFill>
                  <a:schemeClr val="tx1"/>
                </a:solidFill>
                <a:latin typeface="メイリオ" pitchFamily="50" charset="-128"/>
                <a:ea typeface="メイリオ" pitchFamily="50" charset="-128"/>
                <a:cs typeface="メイリオ" pitchFamily="50" charset="-128"/>
              </a:rPr>
              <a:t>, </a:t>
            </a:r>
          </a:p>
          <a:p>
            <a:pPr algn="ctr"/>
            <a:r>
              <a:rPr lang="ja-JP" altLang="en-US" b="1" dirty="0">
                <a:solidFill>
                  <a:schemeClr val="tx1"/>
                </a:solidFill>
                <a:latin typeface="メイリオ" pitchFamily="50" charset="-128"/>
                <a:ea typeface="メイリオ" pitchFamily="50" charset="-128"/>
                <a:cs typeface="メイリオ" pitchFamily="50" charset="-128"/>
              </a:rPr>
              <a:t>音楽</a:t>
            </a:r>
            <a:r>
              <a:rPr lang="en-US" altLang="ja-JP" b="1" dirty="0">
                <a:solidFill>
                  <a:schemeClr val="tx1"/>
                </a:solidFill>
                <a:latin typeface="メイリオ" pitchFamily="50" charset="-128"/>
                <a:ea typeface="メイリオ" pitchFamily="50" charset="-128"/>
                <a:cs typeface="メイリオ" pitchFamily="50" charset="-128"/>
              </a:rPr>
              <a:t>Live</a:t>
            </a:r>
            <a:r>
              <a:rPr lang="ja-JP" altLang="en-US" b="1" dirty="0">
                <a:solidFill>
                  <a:schemeClr val="tx1"/>
                </a:solidFill>
                <a:latin typeface="メイリオ" pitchFamily="50" charset="-128"/>
                <a:ea typeface="メイリオ" pitchFamily="50" charset="-128"/>
                <a:cs typeface="メイリオ" pitchFamily="50" charset="-128"/>
              </a:rPr>
              <a:t>に革命を</a:t>
            </a:r>
            <a:r>
              <a:rPr lang="ja-JP" altLang="en-US" b="1" dirty="0" smtClean="0">
                <a:solidFill>
                  <a:schemeClr val="tx1"/>
                </a:solidFill>
                <a:latin typeface="メイリオ" pitchFamily="50" charset="-128"/>
                <a:ea typeface="メイリオ" pitchFamily="50" charset="-128"/>
                <a:cs typeface="メイリオ" pitchFamily="50" charset="-128"/>
              </a:rPr>
              <a:t>起こす</a:t>
            </a:r>
            <a:endParaRPr lang="en-US" altLang="ja-JP" b="1" dirty="0" smtClean="0">
              <a:solidFill>
                <a:schemeClr val="tx1"/>
              </a:solidFill>
              <a:latin typeface="メイリオ" pitchFamily="50" charset="-128"/>
              <a:ea typeface="メイリオ" pitchFamily="50" charset="-128"/>
              <a:cs typeface="メイリオ" pitchFamily="50" charset="-128"/>
            </a:endParaRPr>
          </a:p>
          <a:p>
            <a:pPr algn="ctr"/>
            <a:r>
              <a:rPr lang="ja-JP" altLang="en-US" b="1" dirty="0" smtClean="0">
                <a:solidFill>
                  <a:schemeClr val="tx1"/>
                </a:solidFill>
                <a:latin typeface="メイリオ" pitchFamily="50" charset="-128"/>
                <a:ea typeface="メイリオ" pitchFamily="50" charset="-128"/>
                <a:cs typeface="メイリオ" pitchFamily="50" charset="-128"/>
              </a:rPr>
              <a:t>新た</a:t>
            </a:r>
            <a:r>
              <a:rPr lang="ja-JP" altLang="en-US" b="1" dirty="0">
                <a:solidFill>
                  <a:schemeClr val="tx1"/>
                </a:solidFill>
                <a:latin typeface="メイリオ" pitchFamily="50" charset="-128"/>
                <a:ea typeface="メイリオ" pitchFamily="50" charset="-128"/>
                <a:cs typeface="メイリオ" pitchFamily="50" charset="-128"/>
              </a:rPr>
              <a:t>なプロダクト</a:t>
            </a:r>
          </a:p>
        </p:txBody>
      </p:sp>
    </p:spTree>
    <p:extLst>
      <p:ext uri="{BB962C8B-B14F-4D97-AF65-F5344CB8AC3E}">
        <p14:creationId xmlns:p14="http://schemas.microsoft.com/office/powerpoint/2010/main" val="341115026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n-ea"/>
                <a:ea typeface="+mn-ea"/>
              </a:rPr>
              <a:t>これからの「</a:t>
            </a:r>
            <a:r>
              <a:rPr kumimoji="1" lang="en-US" altLang="ja-JP" dirty="0" smtClean="0">
                <a:latin typeface="+mn-ea"/>
                <a:ea typeface="+mn-ea"/>
              </a:rPr>
              <a:t>Motion Visualizer</a:t>
            </a:r>
            <a:r>
              <a:rPr kumimoji="1" lang="ja-JP" altLang="en-US" dirty="0" smtClean="0">
                <a:latin typeface="+mn-ea"/>
                <a:ea typeface="+mn-ea"/>
              </a:rPr>
              <a:t>」</a:t>
            </a:r>
            <a:endParaRPr kumimoji="1" lang="ja-JP" altLang="en-US" dirty="0">
              <a:latin typeface="+mn-ea"/>
              <a:ea typeface="+mn-ea"/>
            </a:endParaRPr>
          </a:p>
        </p:txBody>
      </p:sp>
      <p:sp>
        <p:nvSpPr>
          <p:cNvPr id="3" name="コンテンツ プレースホルダー 2"/>
          <p:cNvSpPr>
            <a:spLocks noGrp="1"/>
          </p:cNvSpPr>
          <p:nvPr>
            <p:ph idx="1"/>
          </p:nvPr>
        </p:nvSpPr>
        <p:spPr>
          <a:xfrm>
            <a:off x="457200" y="1196752"/>
            <a:ext cx="8229600" cy="5001420"/>
          </a:xfrm>
        </p:spPr>
        <p:txBody>
          <a:bodyPr/>
          <a:lstStyle/>
          <a:p>
            <a:r>
              <a:rPr lang="ja-JP" altLang="en-US" b="1" dirty="0" smtClean="0"/>
              <a:t>既存の</a:t>
            </a:r>
            <a:r>
              <a:rPr lang="en-US" altLang="ja-JP" b="1" dirty="0" smtClean="0"/>
              <a:t>Live</a:t>
            </a:r>
            <a:r>
              <a:rPr lang="ja-JP" altLang="en-US" b="1" dirty="0" smtClean="0"/>
              <a:t>グッズとの融合</a:t>
            </a:r>
            <a:endParaRPr lang="en-US" altLang="ja-JP" b="1" dirty="0" smtClean="0"/>
          </a:p>
          <a:p>
            <a:pPr marL="0" indent="0">
              <a:buNone/>
            </a:pPr>
            <a:r>
              <a:rPr lang="ja-JP" altLang="en-US" sz="2800" dirty="0" smtClean="0"/>
              <a:t>→サイリウム</a:t>
            </a:r>
            <a:endParaRPr lang="en-US" altLang="ja-JP" sz="2800" dirty="0" smtClean="0"/>
          </a:p>
          <a:p>
            <a:r>
              <a:rPr lang="ja-JP" altLang="en-US" b="1" dirty="0" smtClean="0"/>
              <a:t>プロジェクションマッピングとの融合</a:t>
            </a:r>
            <a:endParaRPr lang="en-US" altLang="ja-JP" b="1" dirty="0" smtClean="0"/>
          </a:p>
          <a:p>
            <a:pPr marL="0" indent="0">
              <a:buNone/>
            </a:pPr>
            <a:r>
              <a:rPr lang="ja-JP" altLang="en-US" sz="2800" dirty="0" smtClean="0"/>
              <a:t>→</a:t>
            </a:r>
            <a:r>
              <a:rPr lang="en-US" altLang="ja-JP" sz="2800" dirty="0" smtClean="0"/>
              <a:t>Motion</a:t>
            </a:r>
            <a:r>
              <a:rPr lang="ja-JP" altLang="en-US" sz="2800" dirty="0" smtClean="0"/>
              <a:t>の値によって推しメンの服装が</a:t>
            </a:r>
            <a:endParaRPr lang="en-US" altLang="ja-JP" sz="2800" dirty="0" smtClean="0"/>
          </a:p>
          <a:p>
            <a:pPr marL="0" indent="0">
              <a:buNone/>
            </a:pPr>
            <a:r>
              <a:rPr lang="ja-JP" altLang="en-US" sz="2800" dirty="0"/>
              <a:t>　</a:t>
            </a:r>
            <a:r>
              <a:rPr lang="ja-JP" altLang="en-US" sz="2800" dirty="0" smtClean="0"/>
              <a:t>グレードアップ</a:t>
            </a:r>
            <a:endParaRPr lang="en-US" altLang="ja-JP" sz="2800" dirty="0"/>
          </a:p>
          <a:p>
            <a:r>
              <a:rPr lang="en-US" altLang="ja-JP" sz="2800" b="1" dirty="0" smtClean="0"/>
              <a:t>Motion(</a:t>
            </a:r>
            <a:r>
              <a:rPr lang="ja-JP" altLang="en-US" sz="2800" b="1" dirty="0" smtClean="0"/>
              <a:t>動き</a:t>
            </a:r>
            <a:r>
              <a:rPr lang="en-US" altLang="ja-JP" sz="2800" b="1" dirty="0" smtClean="0"/>
              <a:t>)</a:t>
            </a:r>
            <a:r>
              <a:rPr lang="ja-JP" altLang="en-US" sz="2800" b="1" dirty="0" smtClean="0"/>
              <a:t>の値によってセンターを決め</a:t>
            </a:r>
            <a:endParaRPr lang="en-US" altLang="ja-JP" sz="2800" b="1" dirty="0" smtClean="0"/>
          </a:p>
          <a:p>
            <a:pPr marL="0" indent="0">
              <a:buNone/>
            </a:pPr>
            <a:r>
              <a:rPr lang="ja-JP" altLang="en-US" sz="2800" dirty="0" smtClean="0"/>
              <a:t>→値によって</a:t>
            </a:r>
            <a:r>
              <a:rPr lang="en-US" altLang="ja-JP" sz="2800" dirty="0" smtClean="0"/>
              <a:t>, Live</a:t>
            </a:r>
            <a:r>
              <a:rPr lang="ja-JP" altLang="en-US" sz="2800" dirty="0" smtClean="0"/>
              <a:t>限定でセンターが変わる 等</a:t>
            </a:r>
            <a:endParaRPr lang="en-US" altLang="ja-JP" sz="2800"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r>
              <a:rPr lang="en-US" altLang="ja-JP" smtClean="0"/>
              <a:t> </a:t>
            </a:r>
            <a:fld id="{8B45D110-FD8E-48BD-8825-CDFBF9D22CA3}" type="slidenum">
              <a:rPr lang="ja-JP" altLang="en-US" smtClean="0"/>
              <a:pPr/>
              <a:t>15</a:t>
            </a:fld>
            <a:endParaRPr lang="ja-JP" altLang="en-US"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5488171"/>
            <a:ext cx="2267744" cy="1369830"/>
          </a:xfrm>
          <a:prstGeom prst="rect">
            <a:avLst/>
          </a:prstGeom>
        </p:spPr>
      </p:pic>
    </p:spTree>
    <p:extLst>
      <p:ext uri="{BB962C8B-B14F-4D97-AF65-F5344CB8AC3E}">
        <p14:creationId xmlns:p14="http://schemas.microsoft.com/office/powerpoint/2010/main" val="88107819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113154" y="2420888"/>
            <a:ext cx="6096774" cy="3682753"/>
          </a:xfrm>
          <a:prstGeom prst="rect">
            <a:avLst/>
          </a:prstGeom>
        </p:spPr>
      </p:pic>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826367"/>
            <a:ext cx="6096774" cy="3682753"/>
          </a:xfrm>
          <a:prstGeom prst="rect">
            <a:avLst/>
          </a:prstGeom>
        </p:spPr>
      </p:pic>
      <p:sp>
        <p:nvSpPr>
          <p:cNvPr id="2" name="スライド番号プレースホルダー 1"/>
          <p:cNvSpPr>
            <a:spLocks noGrp="1"/>
          </p:cNvSpPr>
          <p:nvPr>
            <p:ph type="sldNum" sz="quarter" idx="12"/>
          </p:nvPr>
        </p:nvSpPr>
        <p:spPr/>
        <p:txBody>
          <a:bodyPr/>
          <a:lstStyle/>
          <a:p>
            <a:fld id="{8B45D110-FD8E-48BD-8825-CDFBF9D22CA3}" type="slidenum">
              <a:rPr kumimoji="1" lang="ja-JP" altLang="en-US" smtClean="0"/>
              <a:pPr/>
              <a:t>2</a:t>
            </a:fld>
            <a:endParaRPr kumimoji="1" lang="ja-JP" altLang="en-US"/>
          </a:p>
        </p:txBody>
      </p:sp>
      <p:sp>
        <p:nvSpPr>
          <p:cNvPr id="3" name="正方形/長方形 2"/>
          <p:cNvSpPr/>
          <p:nvPr/>
        </p:nvSpPr>
        <p:spPr>
          <a:xfrm>
            <a:off x="0" y="2348880"/>
            <a:ext cx="9144000" cy="2160240"/>
          </a:xfrm>
          <a:prstGeom prst="rect">
            <a:avLst/>
          </a:prstGeom>
          <a:solidFill>
            <a:srgbClr val="0084B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3200" b="1" dirty="0">
                <a:solidFill>
                  <a:schemeClr val="bg1"/>
                </a:solidFill>
              </a:rPr>
              <a:t>Motion(</a:t>
            </a:r>
            <a:r>
              <a:rPr lang="ja-JP" altLang="en-US" sz="3200" b="1" dirty="0">
                <a:solidFill>
                  <a:schemeClr val="bg1"/>
                </a:solidFill>
              </a:rPr>
              <a:t>動き</a:t>
            </a:r>
            <a:r>
              <a:rPr lang="en-US" altLang="ja-JP" sz="3200" b="1" dirty="0">
                <a:solidFill>
                  <a:schemeClr val="bg1"/>
                </a:solidFill>
              </a:rPr>
              <a:t>)</a:t>
            </a:r>
            <a:r>
              <a:rPr lang="ja-JP" altLang="en-US" sz="3200" b="1" dirty="0" smtClean="0">
                <a:solidFill>
                  <a:schemeClr val="bg1"/>
                </a:solidFill>
              </a:rPr>
              <a:t>を</a:t>
            </a:r>
            <a:r>
              <a:rPr lang="en-US" altLang="ja-JP" sz="3200" b="1" dirty="0" smtClean="0">
                <a:solidFill>
                  <a:schemeClr val="bg1"/>
                </a:solidFill>
              </a:rPr>
              <a:t>Visualize(</a:t>
            </a:r>
            <a:r>
              <a:rPr lang="ja-JP" altLang="en-US" sz="3200" b="1" dirty="0" smtClean="0">
                <a:solidFill>
                  <a:schemeClr val="bg1"/>
                </a:solidFill>
              </a:rPr>
              <a:t>可視化</a:t>
            </a:r>
            <a:r>
              <a:rPr lang="en-US" altLang="ja-JP" sz="3200" b="1" dirty="0" smtClean="0">
                <a:solidFill>
                  <a:schemeClr val="bg1"/>
                </a:solidFill>
              </a:rPr>
              <a:t>)</a:t>
            </a:r>
            <a:r>
              <a:rPr lang="ja-JP" altLang="en-US" sz="3200" b="1" dirty="0" smtClean="0">
                <a:solidFill>
                  <a:schemeClr val="bg1"/>
                </a:solidFill>
              </a:rPr>
              <a:t>し</a:t>
            </a:r>
            <a:r>
              <a:rPr lang="en-US" altLang="ja-JP" sz="3200" b="1" dirty="0">
                <a:solidFill>
                  <a:schemeClr val="bg1"/>
                </a:solidFill>
              </a:rPr>
              <a:t>, </a:t>
            </a:r>
            <a:endParaRPr lang="en-US" altLang="ja-JP" sz="3200" b="1" dirty="0" smtClean="0">
              <a:solidFill>
                <a:schemeClr val="bg1"/>
              </a:solidFill>
            </a:endParaRPr>
          </a:p>
          <a:p>
            <a:pPr algn="ctr"/>
            <a:r>
              <a:rPr lang="ja-JP" altLang="en-US" sz="3200" b="1" dirty="0" smtClean="0">
                <a:solidFill>
                  <a:schemeClr val="bg1"/>
                </a:solidFill>
              </a:rPr>
              <a:t>音楽</a:t>
            </a:r>
            <a:r>
              <a:rPr lang="en-US" altLang="ja-JP" sz="3200" b="1" dirty="0">
                <a:solidFill>
                  <a:schemeClr val="bg1"/>
                </a:solidFill>
              </a:rPr>
              <a:t>Live</a:t>
            </a:r>
            <a:r>
              <a:rPr lang="ja-JP" altLang="en-US" sz="3200" b="1" dirty="0">
                <a:solidFill>
                  <a:schemeClr val="bg1"/>
                </a:solidFill>
              </a:rPr>
              <a:t>に革命を起こす新たなプロダクト</a:t>
            </a:r>
            <a:endParaRPr lang="en-US" altLang="ja-JP" sz="3200" b="1" dirty="0" smtClean="0">
              <a:solidFill>
                <a:schemeClr val="bg1"/>
              </a:solidFill>
            </a:endParaRPr>
          </a:p>
        </p:txBody>
      </p:sp>
    </p:spTree>
    <p:extLst>
      <p:ext uri="{BB962C8B-B14F-4D97-AF65-F5344CB8AC3E}">
        <p14:creationId xmlns:p14="http://schemas.microsoft.com/office/powerpoint/2010/main" val="369660324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8B45D110-FD8E-48BD-8825-CDFBF9D22CA3}" type="slidenum">
              <a:rPr kumimoji="1" lang="ja-JP" altLang="en-US" smtClean="0"/>
              <a:pPr/>
              <a:t>3</a:t>
            </a:fld>
            <a:endParaRPr kumimoji="1" lang="ja-JP" altLang="en-US"/>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568" y="0"/>
            <a:ext cx="10287000" cy="685800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949" y="795535"/>
            <a:ext cx="9366453" cy="5657801"/>
          </a:xfrm>
          <a:prstGeom prst="rect">
            <a:avLst/>
          </a:prstGeom>
        </p:spPr>
      </p:pic>
    </p:spTree>
    <p:extLst>
      <p:ext uri="{BB962C8B-B14F-4D97-AF65-F5344CB8AC3E}">
        <p14:creationId xmlns:p14="http://schemas.microsoft.com/office/powerpoint/2010/main" val="26227733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83143" y="1556792"/>
            <a:ext cx="3771628" cy="3771628"/>
          </a:xfrm>
          <a:prstGeom prst="rect">
            <a:avLst/>
          </a:prstGeom>
        </p:spPr>
      </p:pic>
      <p:pic>
        <p:nvPicPr>
          <p:cNvPr id="38" name="図 3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417576" y="1343374"/>
            <a:ext cx="3771628" cy="3771628"/>
          </a:xfrm>
          <a:prstGeom prst="rect">
            <a:avLst/>
          </a:prstGeom>
        </p:spPr>
      </p:pic>
      <p:sp>
        <p:nvSpPr>
          <p:cNvPr id="2" name="タイトル 1"/>
          <p:cNvSpPr>
            <a:spLocks noGrp="1"/>
          </p:cNvSpPr>
          <p:nvPr>
            <p:ph type="title"/>
          </p:nvPr>
        </p:nvSpPr>
        <p:spPr/>
        <p:txBody>
          <a:bodyPr/>
          <a:lstStyle/>
          <a:p>
            <a:r>
              <a:rPr kumimoji="1" lang="ja-JP" altLang="en-US" dirty="0" smtClean="0">
                <a:latin typeface="+mn-ea"/>
                <a:ea typeface="+mn-ea"/>
              </a:rPr>
              <a:t>製品概要</a:t>
            </a:r>
            <a:endParaRPr kumimoji="1" lang="ja-JP" altLang="en-US" dirty="0">
              <a:latin typeface="+mn-ea"/>
              <a:ea typeface="+mn-ea"/>
            </a:endParaRPr>
          </a:p>
        </p:txBody>
      </p:sp>
      <p:sp>
        <p:nvSpPr>
          <p:cNvPr id="4" name="スライド番号プレースホルダー 3"/>
          <p:cNvSpPr>
            <a:spLocks noGrp="1"/>
          </p:cNvSpPr>
          <p:nvPr>
            <p:ph type="sldNum" sz="quarter" idx="12"/>
          </p:nvPr>
        </p:nvSpPr>
        <p:spPr/>
        <p:txBody>
          <a:bodyPr/>
          <a:lstStyle/>
          <a:p>
            <a:r>
              <a:rPr lang="en-US" altLang="ja-JP" dirty="0" smtClean="0"/>
              <a:t> </a:t>
            </a:r>
            <a:fld id="{8B45D110-FD8E-48BD-8825-CDFBF9D22CA3}" type="slidenum">
              <a:rPr lang="ja-JP" altLang="en-US" smtClean="0"/>
              <a:pPr/>
              <a:t>4</a:t>
            </a:fld>
            <a:endParaRPr lang="ja-JP" altLang="en-US" dirty="0"/>
          </a:p>
        </p:txBody>
      </p:sp>
      <p:grpSp>
        <p:nvGrpSpPr>
          <p:cNvPr id="27" name="グループ化 26"/>
          <p:cNvGrpSpPr/>
          <p:nvPr/>
        </p:nvGrpSpPr>
        <p:grpSpPr>
          <a:xfrm>
            <a:off x="-540568" y="2114932"/>
            <a:ext cx="4762500" cy="4762500"/>
            <a:chOff x="-540568" y="2114932"/>
            <a:chExt cx="4762500" cy="4762500"/>
          </a:xfrm>
        </p:grpSpPr>
        <p:pic>
          <p:nvPicPr>
            <p:cNvPr id="19" name="図 18"/>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40568" y="2114932"/>
              <a:ext cx="4762500" cy="4762500"/>
            </a:xfrm>
            <a:prstGeom prst="rect">
              <a:avLst/>
            </a:prstGeom>
          </p:spPr>
        </p:pic>
        <p:grpSp>
          <p:nvGrpSpPr>
            <p:cNvPr id="22" name="グループ化 21"/>
            <p:cNvGrpSpPr/>
            <p:nvPr/>
          </p:nvGrpSpPr>
          <p:grpSpPr>
            <a:xfrm rot="1847542">
              <a:off x="2562741" y="3032452"/>
              <a:ext cx="934634" cy="847226"/>
              <a:chOff x="3121045" y="859113"/>
              <a:chExt cx="4588390" cy="4588390"/>
            </a:xfrm>
          </p:grpSpPr>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1045" y="859113"/>
                <a:ext cx="4588390" cy="4588390"/>
              </a:xfrm>
              <a:prstGeom prst="rect">
                <a:avLst/>
              </a:prstGeom>
            </p:spPr>
          </p:pic>
          <p:pic>
            <p:nvPicPr>
              <p:cNvPr id="21" name="図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81368" y="2468393"/>
                <a:ext cx="2267744" cy="1369830"/>
              </a:xfrm>
              <a:prstGeom prst="rect">
                <a:avLst/>
              </a:prstGeom>
            </p:spPr>
          </p:pic>
        </p:grpSp>
      </p:grpSp>
      <p:pic>
        <p:nvPicPr>
          <p:cNvPr id="25" name="図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528" y="1052736"/>
            <a:ext cx="3695471" cy="2232248"/>
          </a:xfrm>
          <a:prstGeom prst="rect">
            <a:avLst/>
          </a:prstGeom>
        </p:spPr>
      </p:pic>
      <p:pic>
        <p:nvPicPr>
          <p:cNvPr id="36" name="図 3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42060" y="2013624"/>
            <a:ext cx="3771628" cy="3771628"/>
          </a:xfrm>
          <a:prstGeom prst="rect">
            <a:avLst/>
          </a:prstGeom>
        </p:spPr>
      </p:pic>
      <p:sp>
        <p:nvSpPr>
          <p:cNvPr id="39" name="テキスト ボックス 38"/>
          <p:cNvSpPr txBox="1"/>
          <p:nvPr/>
        </p:nvSpPr>
        <p:spPr>
          <a:xfrm>
            <a:off x="2171263" y="5624505"/>
            <a:ext cx="7188340" cy="830997"/>
          </a:xfrm>
          <a:prstGeom prst="rect">
            <a:avLst/>
          </a:prstGeom>
          <a:noFill/>
        </p:spPr>
        <p:txBody>
          <a:bodyPr wrap="square" rtlCol="0">
            <a:spAutoFit/>
          </a:bodyPr>
          <a:lstStyle/>
          <a:p>
            <a:r>
              <a:rPr lang="ja-JP" altLang="en-US" sz="2400" b="1" dirty="0" smtClean="0">
                <a:solidFill>
                  <a:srgbClr val="4D4D4D"/>
                </a:solidFill>
              </a:rPr>
              <a:t>音楽ライブで使用し</a:t>
            </a:r>
            <a:r>
              <a:rPr lang="en-US" altLang="ja-JP" sz="2400" b="1" dirty="0" smtClean="0">
                <a:solidFill>
                  <a:srgbClr val="4D4D4D"/>
                </a:solidFill>
              </a:rPr>
              <a:t>Motion(</a:t>
            </a:r>
            <a:r>
              <a:rPr lang="ja-JP" altLang="en-US" sz="2400" b="1" dirty="0" smtClean="0">
                <a:solidFill>
                  <a:srgbClr val="4D4D4D"/>
                </a:solidFill>
              </a:rPr>
              <a:t>動き</a:t>
            </a:r>
            <a:r>
              <a:rPr lang="en-US" altLang="ja-JP" sz="2400" b="1" dirty="0" smtClean="0">
                <a:solidFill>
                  <a:srgbClr val="4D4D4D"/>
                </a:solidFill>
              </a:rPr>
              <a:t>)</a:t>
            </a:r>
            <a:r>
              <a:rPr lang="ja-JP" altLang="en-US" sz="2400" b="1" dirty="0" smtClean="0">
                <a:solidFill>
                  <a:srgbClr val="4D4D4D"/>
                </a:solidFill>
              </a:rPr>
              <a:t>を取得</a:t>
            </a:r>
            <a:endParaRPr lang="en-US" altLang="ja-JP" sz="2400" b="1" dirty="0" smtClean="0">
              <a:solidFill>
                <a:srgbClr val="4D4D4D"/>
              </a:solidFill>
            </a:endParaRPr>
          </a:p>
          <a:p>
            <a:r>
              <a:rPr lang="en-US" altLang="ja-JP" sz="2400" b="1" dirty="0" smtClean="0">
                <a:solidFill>
                  <a:srgbClr val="4D4D4D"/>
                </a:solidFill>
              </a:rPr>
              <a:t>Motion</a:t>
            </a:r>
            <a:r>
              <a:rPr lang="ja-JP" altLang="en-US" sz="2400" b="1" dirty="0" smtClean="0">
                <a:solidFill>
                  <a:srgbClr val="4D4D4D"/>
                </a:solidFill>
              </a:rPr>
              <a:t>の値によりスクリーンの</a:t>
            </a:r>
            <a:r>
              <a:rPr lang="ja-JP" altLang="en-US" sz="2400" b="1" dirty="0">
                <a:solidFill>
                  <a:srgbClr val="4D4D4D"/>
                </a:solidFill>
              </a:rPr>
              <a:t>エフェクト</a:t>
            </a:r>
            <a:r>
              <a:rPr lang="ja-JP" altLang="en-US" sz="2400" b="1" dirty="0" smtClean="0">
                <a:solidFill>
                  <a:srgbClr val="4D4D4D"/>
                </a:solidFill>
              </a:rPr>
              <a:t>が変化</a:t>
            </a:r>
            <a:endParaRPr lang="en-US" altLang="ja-JP" sz="2400" b="1" dirty="0" smtClean="0">
              <a:solidFill>
                <a:srgbClr val="4D4D4D"/>
              </a:solidFill>
            </a:endParaRPr>
          </a:p>
        </p:txBody>
      </p:sp>
    </p:spTree>
    <p:extLst>
      <p:ext uri="{BB962C8B-B14F-4D97-AF65-F5344CB8AC3E}">
        <p14:creationId xmlns:p14="http://schemas.microsoft.com/office/powerpoint/2010/main" val="136952110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1433" y="5672150"/>
            <a:ext cx="757796" cy="473622"/>
          </a:xfrm>
          <a:prstGeom prst="rect">
            <a:avLst/>
          </a:prstGeom>
        </p:spPr>
      </p:pic>
      <p:sp>
        <p:nvSpPr>
          <p:cNvPr id="2" name="タイトル 1"/>
          <p:cNvSpPr>
            <a:spLocks noGrp="1"/>
          </p:cNvSpPr>
          <p:nvPr>
            <p:ph type="title"/>
          </p:nvPr>
        </p:nvSpPr>
        <p:spPr/>
        <p:txBody>
          <a:bodyPr/>
          <a:lstStyle/>
          <a:p>
            <a:r>
              <a:rPr kumimoji="1" lang="ja-JP" altLang="en-US" dirty="0" smtClean="0">
                <a:latin typeface="+mn-ea"/>
                <a:ea typeface="+mn-ea"/>
              </a:rPr>
              <a:t>製品概要</a:t>
            </a:r>
            <a:endParaRPr kumimoji="1" lang="ja-JP" altLang="en-US" dirty="0">
              <a:latin typeface="+mn-ea"/>
              <a:ea typeface="+mn-ea"/>
            </a:endParaRPr>
          </a:p>
        </p:txBody>
      </p:sp>
      <p:sp>
        <p:nvSpPr>
          <p:cNvPr id="4" name="スライド番号プレースホルダー 3"/>
          <p:cNvSpPr>
            <a:spLocks noGrp="1"/>
          </p:cNvSpPr>
          <p:nvPr>
            <p:ph type="sldNum" sz="quarter" idx="12"/>
          </p:nvPr>
        </p:nvSpPr>
        <p:spPr/>
        <p:txBody>
          <a:bodyPr/>
          <a:lstStyle/>
          <a:p>
            <a:r>
              <a:rPr lang="en-US" altLang="ja-JP" dirty="0" smtClean="0"/>
              <a:t> </a:t>
            </a:r>
            <a:fld id="{8B45D110-FD8E-48BD-8825-CDFBF9D22CA3}" type="slidenum">
              <a:rPr lang="ja-JP" altLang="en-US" smtClean="0"/>
              <a:pPr/>
              <a:t>5</a:t>
            </a:fld>
            <a:endParaRPr lang="ja-JP" altLang="en-US" dirty="0"/>
          </a:p>
        </p:txBody>
      </p:sp>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1052736"/>
            <a:ext cx="3695471" cy="2232248"/>
          </a:xfrm>
          <a:prstGeom prst="rect">
            <a:avLst/>
          </a:prstGeom>
        </p:spPr>
      </p:pic>
      <p:sp>
        <p:nvSpPr>
          <p:cNvPr id="9" name="正方形/長方形 8"/>
          <p:cNvSpPr/>
          <p:nvPr/>
        </p:nvSpPr>
        <p:spPr>
          <a:xfrm>
            <a:off x="4716016" y="1335546"/>
            <a:ext cx="3960440" cy="1440160"/>
          </a:xfrm>
          <a:prstGeom prst="rect">
            <a:avLst/>
          </a:prstGeom>
          <a:solidFill>
            <a:srgbClr val="FFC000"/>
          </a:solidFill>
          <a:ln w="19050" cap="sq">
            <a:solidFill>
              <a:srgbClr val="FFC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800" b="1" dirty="0" smtClean="0"/>
              <a:t>Motion</a:t>
            </a:r>
            <a:r>
              <a:rPr lang="en-US" altLang="ja-JP" sz="2800" b="1" dirty="0"/>
              <a:t>(</a:t>
            </a:r>
            <a:r>
              <a:rPr kumimoji="1" lang="ja-JP" altLang="en-US" sz="2800" b="1" dirty="0" smtClean="0"/>
              <a:t>動き</a:t>
            </a:r>
            <a:r>
              <a:rPr kumimoji="1" lang="en-US" altLang="ja-JP" sz="2800" b="1" dirty="0" smtClean="0"/>
              <a:t>)</a:t>
            </a:r>
            <a:r>
              <a:rPr kumimoji="1" lang="ja-JP" altLang="en-US" sz="2800" b="1" dirty="0" smtClean="0"/>
              <a:t>を可視化</a:t>
            </a:r>
          </a:p>
        </p:txBody>
      </p:sp>
      <p:sp>
        <p:nvSpPr>
          <p:cNvPr id="10" name="正方形/長方形 9"/>
          <p:cNvSpPr/>
          <p:nvPr/>
        </p:nvSpPr>
        <p:spPr>
          <a:xfrm>
            <a:off x="4716016" y="3140968"/>
            <a:ext cx="3960440" cy="1440160"/>
          </a:xfrm>
          <a:prstGeom prst="rect">
            <a:avLst/>
          </a:prstGeom>
          <a:solidFill>
            <a:srgbClr val="FFC000"/>
          </a:solidFill>
          <a:ln w="19050" cap="sq">
            <a:solidFill>
              <a:srgbClr val="FFC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dirty="0" smtClean="0"/>
              <a:t>Live</a:t>
            </a:r>
            <a:r>
              <a:rPr kumimoji="1" lang="ja-JP" altLang="en-US" sz="2400" dirty="0" smtClean="0"/>
              <a:t>における</a:t>
            </a:r>
            <a:endParaRPr kumimoji="1" lang="en-US" altLang="ja-JP" sz="2400" dirty="0" smtClean="0"/>
          </a:p>
          <a:p>
            <a:pPr algn="ctr"/>
            <a:r>
              <a:rPr kumimoji="1" lang="ja-JP" altLang="en-US" sz="2800" b="1" dirty="0" smtClean="0"/>
              <a:t>新たな</a:t>
            </a:r>
            <a:r>
              <a:rPr lang="ja-JP" altLang="en-US" sz="2800" b="1" dirty="0"/>
              <a:t>体験</a:t>
            </a:r>
            <a:r>
              <a:rPr lang="ja-JP" altLang="en-US" sz="2800" b="1" dirty="0" smtClean="0"/>
              <a:t>を実現</a:t>
            </a:r>
            <a:endParaRPr kumimoji="1" lang="ja-JP" altLang="en-US" sz="2800" b="1" dirty="0" smtClean="0"/>
          </a:p>
        </p:txBody>
      </p:sp>
      <p:sp>
        <p:nvSpPr>
          <p:cNvPr id="11" name="正方形/長方形 10"/>
          <p:cNvSpPr/>
          <p:nvPr/>
        </p:nvSpPr>
        <p:spPr>
          <a:xfrm>
            <a:off x="4716016" y="4946390"/>
            <a:ext cx="3960440" cy="1440160"/>
          </a:xfrm>
          <a:prstGeom prst="rect">
            <a:avLst/>
          </a:prstGeom>
          <a:solidFill>
            <a:srgbClr val="FFC000"/>
          </a:solidFill>
          <a:ln w="19050" cap="sq">
            <a:solidFill>
              <a:srgbClr val="FFC000"/>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b="1" dirty="0" smtClean="0"/>
              <a:t>順位付けや盛り上がりの</a:t>
            </a:r>
            <a:endParaRPr kumimoji="1" lang="en-US" altLang="ja-JP" sz="2400" b="1" dirty="0" smtClean="0"/>
          </a:p>
          <a:p>
            <a:pPr algn="ctr"/>
            <a:r>
              <a:rPr kumimoji="1" lang="ja-JP" altLang="en-US" sz="2400" b="1" dirty="0" smtClean="0"/>
              <a:t>数値化が可能</a:t>
            </a:r>
          </a:p>
        </p:txBody>
      </p:sp>
      <p:grpSp>
        <p:nvGrpSpPr>
          <p:cNvPr id="12" name="グループ化 11"/>
          <p:cNvGrpSpPr/>
          <p:nvPr/>
        </p:nvGrpSpPr>
        <p:grpSpPr>
          <a:xfrm>
            <a:off x="-540568" y="2114932"/>
            <a:ext cx="4762500" cy="4762500"/>
            <a:chOff x="-540568" y="2114932"/>
            <a:chExt cx="4762500" cy="4762500"/>
          </a:xfrm>
        </p:grpSpPr>
        <p:pic>
          <p:nvPicPr>
            <p:cNvPr id="13" name="図 12"/>
            <p:cNvPicPr>
              <a:picLocks noChangeAspect="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40568" y="2114932"/>
              <a:ext cx="4762500" cy="4762500"/>
            </a:xfrm>
            <a:prstGeom prst="rect">
              <a:avLst/>
            </a:prstGeom>
          </p:spPr>
        </p:pic>
        <p:grpSp>
          <p:nvGrpSpPr>
            <p:cNvPr id="14" name="グループ化 13"/>
            <p:cNvGrpSpPr/>
            <p:nvPr/>
          </p:nvGrpSpPr>
          <p:grpSpPr>
            <a:xfrm rot="1847542">
              <a:off x="2562741" y="3032452"/>
              <a:ext cx="934634" cy="847226"/>
              <a:chOff x="3121045" y="859113"/>
              <a:chExt cx="4588390" cy="4588390"/>
            </a:xfrm>
          </p:grpSpPr>
          <p:pic>
            <p:nvPicPr>
              <p:cNvPr id="18" name="図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21045" y="859113"/>
                <a:ext cx="4588390" cy="4588390"/>
              </a:xfrm>
              <a:prstGeom prst="rect">
                <a:avLst/>
              </a:prstGeom>
            </p:spPr>
          </p:pic>
          <p:pic>
            <p:nvPicPr>
              <p:cNvPr id="19" name="図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81368" y="2468393"/>
                <a:ext cx="2267744" cy="1369830"/>
              </a:xfrm>
              <a:prstGeom prst="rect">
                <a:avLst/>
              </a:prstGeom>
            </p:spPr>
          </p:pic>
        </p:grpSp>
      </p:grpSp>
      <p:pic>
        <p:nvPicPr>
          <p:cNvPr id="20" name="図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16387" y="5574276"/>
            <a:ext cx="812274" cy="812274"/>
          </a:xfrm>
          <a:prstGeom prst="rect">
            <a:avLst/>
          </a:prstGeom>
        </p:spPr>
      </p:pic>
      <p:grpSp>
        <p:nvGrpSpPr>
          <p:cNvPr id="23" name="グループ化 22"/>
          <p:cNvGrpSpPr/>
          <p:nvPr/>
        </p:nvGrpSpPr>
        <p:grpSpPr>
          <a:xfrm>
            <a:off x="3090025" y="4797284"/>
            <a:ext cx="1553983" cy="1553983"/>
            <a:chOff x="5736588" y="2692657"/>
            <a:chExt cx="3700722" cy="3700722"/>
          </a:xfrm>
        </p:grpSpPr>
        <p:pic>
          <p:nvPicPr>
            <p:cNvPr id="24" name="図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43126" y="3091417"/>
              <a:ext cx="1689473" cy="2998814"/>
            </a:xfrm>
            <a:prstGeom prst="rect">
              <a:avLst/>
            </a:prstGeom>
          </p:spPr>
        </p:pic>
        <p:pic>
          <p:nvPicPr>
            <p:cNvPr id="25" name="図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36588" y="2692657"/>
              <a:ext cx="3700722" cy="3700722"/>
            </a:xfrm>
            <a:prstGeom prst="rect">
              <a:avLst/>
            </a:prstGeom>
          </p:spPr>
        </p:pic>
      </p:grpSp>
    </p:spTree>
    <p:extLst>
      <p:ext uri="{BB962C8B-B14F-4D97-AF65-F5344CB8AC3E}">
        <p14:creationId xmlns:p14="http://schemas.microsoft.com/office/powerpoint/2010/main" val="317542987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n-ea"/>
                <a:ea typeface="+mn-ea"/>
              </a:rPr>
              <a:t>解決できること</a:t>
            </a:r>
            <a:endParaRPr kumimoji="1" lang="ja-JP" altLang="en-US" dirty="0">
              <a:latin typeface="+mn-ea"/>
              <a:ea typeface="+mn-ea"/>
            </a:endParaRPr>
          </a:p>
        </p:txBody>
      </p:sp>
      <p:sp>
        <p:nvSpPr>
          <p:cNvPr id="3" name="コンテンツ プレースホルダー 2"/>
          <p:cNvSpPr>
            <a:spLocks noGrp="1"/>
          </p:cNvSpPr>
          <p:nvPr>
            <p:ph idx="1"/>
          </p:nvPr>
        </p:nvSpPr>
        <p:spPr>
          <a:xfrm>
            <a:off x="467544" y="2420888"/>
            <a:ext cx="8229600" cy="2592288"/>
          </a:xfrm>
        </p:spPr>
        <p:txBody>
          <a:bodyPr>
            <a:normAutofit/>
          </a:bodyPr>
          <a:lstStyle/>
          <a:p>
            <a:pPr marL="0" indent="0">
              <a:buNone/>
            </a:pPr>
            <a:r>
              <a:rPr lang="ja-JP" altLang="en-US" b="1" dirty="0"/>
              <a:t>お金を積むことしかできなかったアイドル</a:t>
            </a:r>
            <a:r>
              <a:rPr lang="en-US" altLang="ja-JP" b="1" dirty="0"/>
              <a:t>/</a:t>
            </a:r>
            <a:r>
              <a:rPr lang="ja-JP" altLang="en-US" b="1" dirty="0"/>
              <a:t>アーティストへの</a:t>
            </a:r>
            <a:r>
              <a:rPr lang="ja-JP" altLang="en-US" b="1" dirty="0">
                <a:solidFill>
                  <a:srgbClr val="FF0000"/>
                </a:solidFill>
              </a:rPr>
              <a:t>愛情表現</a:t>
            </a:r>
            <a:r>
              <a:rPr lang="ja-JP" altLang="en-US" b="1" dirty="0"/>
              <a:t>を</a:t>
            </a:r>
            <a:r>
              <a:rPr lang="en-US" altLang="ja-JP" b="1" dirty="0"/>
              <a:t>Motion</a:t>
            </a:r>
            <a:r>
              <a:rPr lang="ja-JP" altLang="en-US" b="1" dirty="0"/>
              <a:t>という動きによって表現する新たなプロダクト </a:t>
            </a:r>
            <a:endParaRPr lang="en-US" altLang="ja-JP" b="1" dirty="0" smtClean="0"/>
          </a:p>
        </p:txBody>
      </p:sp>
      <p:sp>
        <p:nvSpPr>
          <p:cNvPr id="4" name="スライド番号プレースホルダー 3"/>
          <p:cNvSpPr>
            <a:spLocks noGrp="1"/>
          </p:cNvSpPr>
          <p:nvPr>
            <p:ph type="sldNum" sz="quarter" idx="12"/>
          </p:nvPr>
        </p:nvSpPr>
        <p:spPr/>
        <p:txBody>
          <a:bodyPr/>
          <a:lstStyle/>
          <a:p>
            <a:r>
              <a:rPr lang="en-US" altLang="ja-JP" smtClean="0"/>
              <a:t> </a:t>
            </a:r>
            <a:fld id="{8B45D110-FD8E-48BD-8825-CDFBF9D22CA3}" type="slidenum">
              <a:rPr lang="ja-JP" altLang="en-US" smtClean="0"/>
              <a:pPr/>
              <a:t>6</a:t>
            </a:fld>
            <a:endParaRPr lang="ja-JP" altLang="en-US"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5488171"/>
            <a:ext cx="2267744" cy="1369830"/>
          </a:xfrm>
          <a:prstGeom prst="rect">
            <a:avLst/>
          </a:prstGeom>
        </p:spPr>
      </p:pic>
    </p:spTree>
    <p:extLst>
      <p:ext uri="{BB962C8B-B14F-4D97-AF65-F5344CB8AC3E}">
        <p14:creationId xmlns:p14="http://schemas.microsoft.com/office/powerpoint/2010/main" val="16924760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n-ea"/>
                <a:ea typeface="+mn-ea"/>
              </a:rPr>
              <a:t>こだわり</a:t>
            </a:r>
            <a:r>
              <a:rPr kumimoji="1" lang="en-US" altLang="ja-JP" dirty="0" smtClean="0">
                <a:latin typeface="+mn-ea"/>
                <a:ea typeface="+mn-ea"/>
              </a:rPr>
              <a:t>Point</a:t>
            </a:r>
            <a:endParaRPr kumimoji="1" lang="ja-JP" altLang="en-US" dirty="0">
              <a:latin typeface="+mn-ea"/>
              <a:ea typeface="+mn-ea"/>
            </a:endParaRPr>
          </a:p>
        </p:txBody>
      </p:sp>
      <p:sp>
        <p:nvSpPr>
          <p:cNvPr id="3" name="コンテンツ プレースホルダー 2"/>
          <p:cNvSpPr>
            <a:spLocks noGrp="1"/>
          </p:cNvSpPr>
          <p:nvPr>
            <p:ph idx="1"/>
          </p:nvPr>
        </p:nvSpPr>
        <p:spPr>
          <a:xfrm>
            <a:off x="467544" y="2060848"/>
            <a:ext cx="8388424" cy="3600400"/>
          </a:xfrm>
        </p:spPr>
        <p:txBody>
          <a:bodyPr/>
          <a:lstStyle/>
          <a:p>
            <a:r>
              <a:rPr lang="ja-JP" altLang="en-US" b="1" dirty="0" smtClean="0"/>
              <a:t>エフェクト</a:t>
            </a:r>
            <a:endParaRPr lang="en-US" altLang="ja-JP" b="1" dirty="0" smtClean="0"/>
          </a:p>
          <a:p>
            <a:pPr lvl="1"/>
            <a:r>
              <a:rPr lang="ja-JP" altLang="en-US" b="1" dirty="0"/>
              <a:t>多種多様</a:t>
            </a:r>
            <a:r>
              <a:rPr lang="ja-JP" altLang="en-US" b="1" dirty="0" smtClean="0"/>
              <a:t>なエフェクトを用意</a:t>
            </a:r>
            <a:endParaRPr lang="en-US" altLang="ja-JP" b="1" dirty="0" smtClean="0"/>
          </a:p>
          <a:p>
            <a:pPr lvl="1"/>
            <a:r>
              <a:rPr lang="ja-JP" altLang="en-US" b="1" dirty="0" smtClean="0"/>
              <a:t>加速度</a:t>
            </a:r>
            <a:r>
              <a:rPr lang="ja-JP" altLang="en-US" b="1" dirty="0"/>
              <a:t>で動きを取得しサーバ上</a:t>
            </a:r>
            <a:r>
              <a:rPr lang="ja-JP" altLang="en-US" b="1" dirty="0" smtClean="0"/>
              <a:t>で良い</a:t>
            </a:r>
            <a:r>
              <a:rPr lang="ja-JP" altLang="en-US" b="1" dirty="0"/>
              <a:t>感じ</a:t>
            </a:r>
            <a:r>
              <a:rPr lang="ja-JP" altLang="en-US" b="1" dirty="0" smtClean="0"/>
              <a:t>の</a:t>
            </a:r>
            <a:r>
              <a:rPr lang="en-US" altLang="ja-JP" b="1" dirty="0"/>
              <a:t> </a:t>
            </a:r>
            <a:r>
              <a:rPr lang="ja-JP" altLang="en-US" b="1" dirty="0" smtClean="0"/>
              <a:t>アルゴリズム</a:t>
            </a:r>
            <a:r>
              <a:rPr lang="ja-JP" altLang="en-US" b="1" dirty="0" smtClean="0"/>
              <a:t>で描写</a:t>
            </a:r>
            <a:endParaRPr lang="ja-JP" altLang="en-US" b="1" dirty="0"/>
          </a:p>
        </p:txBody>
      </p:sp>
      <p:sp>
        <p:nvSpPr>
          <p:cNvPr id="4" name="スライド番号プレースホルダー 3"/>
          <p:cNvSpPr>
            <a:spLocks noGrp="1"/>
          </p:cNvSpPr>
          <p:nvPr>
            <p:ph type="sldNum" sz="quarter" idx="12"/>
          </p:nvPr>
        </p:nvSpPr>
        <p:spPr/>
        <p:txBody>
          <a:bodyPr/>
          <a:lstStyle/>
          <a:p>
            <a:r>
              <a:rPr lang="en-US" altLang="ja-JP" smtClean="0"/>
              <a:t> </a:t>
            </a:r>
            <a:fld id="{8B45D110-FD8E-48BD-8825-CDFBF9D22CA3}" type="slidenum">
              <a:rPr lang="ja-JP" altLang="en-US" smtClean="0"/>
              <a:pPr/>
              <a:t>7</a:t>
            </a:fld>
            <a:endParaRPr lang="ja-JP" altLang="en-US"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5488171"/>
            <a:ext cx="2267744" cy="1369830"/>
          </a:xfrm>
          <a:prstGeom prst="rect">
            <a:avLst/>
          </a:prstGeom>
        </p:spPr>
      </p:pic>
    </p:spTree>
    <p:extLst>
      <p:ext uri="{BB962C8B-B14F-4D97-AF65-F5344CB8AC3E}">
        <p14:creationId xmlns:p14="http://schemas.microsoft.com/office/powerpoint/2010/main" val="7895392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598" y="2702045"/>
            <a:ext cx="2230801" cy="2230801"/>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5278" y="2148308"/>
            <a:ext cx="3329849" cy="3329849"/>
          </a:xfrm>
          <a:prstGeom prst="rect">
            <a:avLst/>
          </a:prstGeom>
        </p:spPr>
      </p:pic>
      <p:sp>
        <p:nvSpPr>
          <p:cNvPr id="2" name="タイトル 1"/>
          <p:cNvSpPr>
            <a:spLocks noGrp="1"/>
          </p:cNvSpPr>
          <p:nvPr>
            <p:ph type="title"/>
          </p:nvPr>
        </p:nvSpPr>
        <p:spPr/>
        <p:txBody>
          <a:bodyPr>
            <a:normAutofit/>
          </a:bodyPr>
          <a:lstStyle/>
          <a:p>
            <a:r>
              <a:rPr lang="ja-JP" altLang="en-US" dirty="0" smtClean="0">
                <a:latin typeface="+mn-ea"/>
                <a:ea typeface="+mn-ea"/>
              </a:rPr>
              <a:t>開発</a:t>
            </a:r>
            <a:r>
              <a:rPr lang="ja-JP" altLang="en-US" dirty="0">
                <a:latin typeface="+mn-ea"/>
                <a:ea typeface="+mn-ea"/>
              </a:rPr>
              <a:t>環境</a:t>
            </a:r>
            <a:endParaRPr kumimoji="1" lang="ja-JP" altLang="en-US" dirty="0">
              <a:latin typeface="+mn-ea"/>
              <a:ea typeface="+mn-ea"/>
            </a:endParaRPr>
          </a:p>
        </p:txBody>
      </p:sp>
      <p:sp>
        <p:nvSpPr>
          <p:cNvPr id="4" name="スライド番号プレースホルダー 3"/>
          <p:cNvSpPr>
            <a:spLocks noGrp="1"/>
          </p:cNvSpPr>
          <p:nvPr>
            <p:ph type="sldNum" sz="quarter" idx="12"/>
          </p:nvPr>
        </p:nvSpPr>
        <p:spPr/>
        <p:txBody>
          <a:bodyPr/>
          <a:lstStyle/>
          <a:p>
            <a:r>
              <a:rPr lang="en-US" altLang="ja-JP" smtClean="0"/>
              <a:t> </a:t>
            </a:r>
            <a:fld id="{8B45D110-FD8E-48BD-8825-CDFBF9D22CA3}" type="slidenum">
              <a:rPr lang="ja-JP" altLang="en-US" smtClean="0"/>
              <a:pPr/>
              <a:t>8</a:t>
            </a:fld>
            <a:endParaRPr lang="ja-JP" altLang="en-US" dirty="0"/>
          </a:p>
        </p:txBody>
      </p:sp>
      <p:sp>
        <p:nvSpPr>
          <p:cNvPr id="15" name="テキスト ボックス 14"/>
          <p:cNvSpPr txBox="1"/>
          <p:nvPr/>
        </p:nvSpPr>
        <p:spPr>
          <a:xfrm>
            <a:off x="913959" y="5013176"/>
            <a:ext cx="3153985" cy="400110"/>
          </a:xfrm>
          <a:prstGeom prst="rect">
            <a:avLst/>
          </a:prstGeom>
          <a:noFill/>
        </p:spPr>
        <p:txBody>
          <a:bodyPr wrap="square" rtlCol="0">
            <a:spAutoFit/>
          </a:bodyPr>
          <a:lstStyle/>
          <a:p>
            <a:r>
              <a:rPr lang="en-US" altLang="ja-JP" sz="2000" b="1" dirty="0" smtClean="0">
                <a:solidFill>
                  <a:srgbClr val="4D4D4D"/>
                </a:solidFill>
              </a:rPr>
              <a:t>Processing3 </a:t>
            </a:r>
            <a:endParaRPr kumimoji="1" lang="ja-JP" altLang="en-US" sz="2000" b="1" dirty="0" smtClean="0">
              <a:solidFill>
                <a:srgbClr val="4D4D4D"/>
              </a:solidFill>
            </a:endParaRPr>
          </a:p>
        </p:txBody>
      </p:sp>
      <p:sp>
        <p:nvSpPr>
          <p:cNvPr id="11" name="テキスト ボックス 10"/>
          <p:cNvSpPr txBox="1"/>
          <p:nvPr/>
        </p:nvSpPr>
        <p:spPr>
          <a:xfrm>
            <a:off x="4137907" y="5013176"/>
            <a:ext cx="3153985" cy="400110"/>
          </a:xfrm>
          <a:prstGeom prst="rect">
            <a:avLst/>
          </a:prstGeom>
          <a:noFill/>
        </p:spPr>
        <p:txBody>
          <a:bodyPr wrap="square" rtlCol="0">
            <a:spAutoFit/>
          </a:bodyPr>
          <a:lstStyle/>
          <a:p>
            <a:r>
              <a:rPr lang="en-US" altLang="ja-JP" sz="2000" b="1" dirty="0" smtClean="0">
                <a:solidFill>
                  <a:srgbClr val="4D4D4D"/>
                </a:solidFill>
              </a:rPr>
              <a:t>Swift3</a:t>
            </a:r>
            <a:endParaRPr kumimoji="1" lang="ja-JP" altLang="en-US" sz="2000" b="1" dirty="0" smtClean="0">
              <a:solidFill>
                <a:srgbClr val="4D4D4D"/>
              </a:solidFill>
            </a:endParaRPr>
          </a:p>
        </p:txBody>
      </p:sp>
      <p:sp>
        <p:nvSpPr>
          <p:cNvPr id="9" name="テキスト ボックス 8"/>
          <p:cNvSpPr txBox="1"/>
          <p:nvPr/>
        </p:nvSpPr>
        <p:spPr>
          <a:xfrm>
            <a:off x="6890623" y="5013176"/>
            <a:ext cx="3153985" cy="400110"/>
          </a:xfrm>
          <a:prstGeom prst="rect">
            <a:avLst/>
          </a:prstGeom>
          <a:noFill/>
        </p:spPr>
        <p:txBody>
          <a:bodyPr wrap="square" rtlCol="0">
            <a:spAutoFit/>
          </a:bodyPr>
          <a:lstStyle/>
          <a:p>
            <a:r>
              <a:rPr lang="en-US" altLang="ja-JP" sz="2000" b="1" dirty="0" smtClean="0">
                <a:solidFill>
                  <a:srgbClr val="4D4D4D"/>
                </a:solidFill>
              </a:rPr>
              <a:t>Node.js</a:t>
            </a:r>
            <a:endParaRPr kumimoji="1" lang="ja-JP" altLang="en-US" sz="2000" b="1" dirty="0" smtClean="0">
              <a:solidFill>
                <a:srgbClr val="4D4D4D"/>
              </a:solidFill>
            </a:endParaRPr>
          </a:p>
        </p:txBody>
      </p:sp>
      <p:sp>
        <p:nvSpPr>
          <p:cNvPr id="12" name="正方形/長方形 11"/>
          <p:cNvSpPr/>
          <p:nvPr/>
        </p:nvSpPr>
        <p:spPr>
          <a:xfrm>
            <a:off x="447714" y="1917122"/>
            <a:ext cx="2442014" cy="432048"/>
          </a:xfrm>
          <a:prstGeom prst="rect">
            <a:avLst/>
          </a:prstGeom>
          <a:solidFill>
            <a:schemeClr val="bg1">
              <a:lumMod val="50000"/>
            </a:schemeClr>
          </a:solidFill>
          <a:ln w="19050" cap="sq">
            <a:solidFill>
              <a:schemeClr val="bg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b="1" dirty="0" smtClean="0">
                <a:solidFill>
                  <a:schemeClr val="bg1"/>
                </a:solidFill>
              </a:rPr>
              <a:t>エフェクト描画</a:t>
            </a:r>
          </a:p>
        </p:txBody>
      </p:sp>
      <p:sp>
        <p:nvSpPr>
          <p:cNvPr id="14" name="正方形/長方形 13"/>
          <p:cNvSpPr/>
          <p:nvPr/>
        </p:nvSpPr>
        <p:spPr>
          <a:xfrm>
            <a:off x="3350992" y="1932284"/>
            <a:ext cx="2442015" cy="416886"/>
          </a:xfrm>
          <a:prstGeom prst="rect">
            <a:avLst/>
          </a:prstGeom>
          <a:solidFill>
            <a:schemeClr val="bg1">
              <a:lumMod val="50000"/>
            </a:schemeClr>
          </a:solidFill>
          <a:ln w="19050" cap="sq">
            <a:solidFill>
              <a:schemeClr val="bg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400" b="1" dirty="0">
                <a:solidFill>
                  <a:schemeClr val="bg1"/>
                </a:solidFill>
              </a:rPr>
              <a:t>アプリ</a:t>
            </a:r>
            <a:endParaRPr kumimoji="1" lang="ja-JP" altLang="en-US" sz="2400" b="1" dirty="0" smtClean="0">
              <a:solidFill>
                <a:schemeClr val="bg1"/>
              </a:solidFill>
            </a:endParaRPr>
          </a:p>
        </p:txBody>
      </p:sp>
      <p:sp>
        <p:nvSpPr>
          <p:cNvPr id="16" name="正方形/長方形 15"/>
          <p:cNvSpPr/>
          <p:nvPr/>
        </p:nvSpPr>
        <p:spPr>
          <a:xfrm>
            <a:off x="6249194" y="1917122"/>
            <a:ext cx="2442015" cy="416886"/>
          </a:xfrm>
          <a:prstGeom prst="rect">
            <a:avLst/>
          </a:prstGeom>
          <a:solidFill>
            <a:schemeClr val="bg1">
              <a:lumMod val="50000"/>
            </a:schemeClr>
          </a:solidFill>
          <a:ln w="19050" cap="sq">
            <a:solidFill>
              <a:schemeClr val="bg1">
                <a:lumMod val="5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400" b="1" dirty="0" smtClean="0">
                <a:solidFill>
                  <a:schemeClr val="bg1"/>
                </a:solidFill>
              </a:rPr>
              <a:t>サーバ</a:t>
            </a:r>
            <a:endParaRPr kumimoji="1" lang="ja-JP" altLang="en-US" sz="2400" b="1" dirty="0" smtClean="0">
              <a:solidFill>
                <a:schemeClr val="bg1"/>
              </a:solidFill>
            </a:endParaRPr>
          </a:p>
        </p:txBody>
      </p:sp>
      <p:pic>
        <p:nvPicPr>
          <p:cNvPr id="21" name="図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4" y="5488171"/>
            <a:ext cx="2267744" cy="1369830"/>
          </a:xfrm>
          <a:prstGeom prst="rect">
            <a:avLst/>
          </a:prstGeom>
        </p:spPr>
      </p:pic>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677" y="2462145"/>
            <a:ext cx="2571456" cy="2571456"/>
          </a:xfrm>
          <a:prstGeom prst="rect">
            <a:avLst/>
          </a:prstGeom>
        </p:spPr>
      </p:pic>
      <p:pic>
        <p:nvPicPr>
          <p:cNvPr id="20" name="図 19"/>
          <p:cNvPicPr>
            <a:picLocks noChangeAspect="1"/>
          </p:cNvPicPr>
          <p:nvPr/>
        </p:nvPicPr>
        <p:blipFill rotWithShape="1">
          <a:blip r:embed="rId7"/>
          <a:srcRect l="71432"/>
          <a:stretch/>
        </p:blipFill>
        <p:spPr>
          <a:xfrm>
            <a:off x="7851003" y="2567992"/>
            <a:ext cx="1083366" cy="783138"/>
          </a:xfrm>
          <a:prstGeom prst="rect">
            <a:avLst/>
          </a:prstGeom>
        </p:spPr>
      </p:pic>
    </p:spTree>
    <p:extLst>
      <p:ext uri="{BB962C8B-B14F-4D97-AF65-F5344CB8AC3E}">
        <p14:creationId xmlns:p14="http://schemas.microsoft.com/office/powerpoint/2010/main" val="230073855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図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5488171"/>
            <a:ext cx="2267744" cy="1369830"/>
          </a:xfrm>
          <a:prstGeom prst="rect">
            <a:avLst/>
          </a:prstGeom>
        </p:spPr>
      </p:pic>
      <p:pic>
        <p:nvPicPr>
          <p:cNvPr id="30" name="図 2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33562" y="1016258"/>
            <a:ext cx="2363957" cy="2363957"/>
          </a:xfrm>
          <a:prstGeom prst="rect">
            <a:avLst/>
          </a:prstGeom>
        </p:spPr>
      </p:pic>
      <p:sp>
        <p:nvSpPr>
          <p:cNvPr id="2" name="タイトル 1"/>
          <p:cNvSpPr>
            <a:spLocks noGrp="1"/>
          </p:cNvSpPr>
          <p:nvPr>
            <p:ph type="title"/>
          </p:nvPr>
        </p:nvSpPr>
        <p:spPr/>
        <p:txBody>
          <a:bodyPr/>
          <a:lstStyle/>
          <a:p>
            <a:r>
              <a:rPr kumimoji="1" lang="ja-JP" altLang="en-US" dirty="0" smtClean="0">
                <a:latin typeface="+mn-ea"/>
                <a:ea typeface="+mn-ea"/>
              </a:rPr>
              <a:t>システム概要</a:t>
            </a:r>
            <a:endParaRPr kumimoji="1" lang="ja-JP" altLang="en-US" dirty="0">
              <a:latin typeface="+mn-ea"/>
              <a:ea typeface="+mn-ea"/>
            </a:endParaRPr>
          </a:p>
        </p:txBody>
      </p:sp>
      <p:sp>
        <p:nvSpPr>
          <p:cNvPr id="4" name="スライド番号プレースホルダー 3"/>
          <p:cNvSpPr>
            <a:spLocks noGrp="1"/>
          </p:cNvSpPr>
          <p:nvPr>
            <p:ph type="sldNum" sz="quarter" idx="12"/>
          </p:nvPr>
        </p:nvSpPr>
        <p:spPr/>
        <p:txBody>
          <a:bodyPr/>
          <a:lstStyle/>
          <a:p>
            <a:r>
              <a:rPr lang="en-US" altLang="ja-JP" smtClean="0"/>
              <a:t> </a:t>
            </a:r>
            <a:fld id="{8B45D110-FD8E-48BD-8825-CDFBF9D22CA3}" type="slidenum">
              <a:rPr lang="ja-JP" altLang="en-US" smtClean="0"/>
              <a:pPr/>
              <a:t>9</a:t>
            </a:fld>
            <a:endParaRPr lang="ja-JP" altLang="en-US" dirty="0"/>
          </a:p>
        </p:txBody>
      </p:sp>
      <p:sp>
        <p:nvSpPr>
          <p:cNvPr id="6" name="テキスト ボックス 5"/>
          <p:cNvSpPr txBox="1"/>
          <p:nvPr/>
        </p:nvSpPr>
        <p:spPr>
          <a:xfrm>
            <a:off x="184194" y="4876217"/>
            <a:ext cx="2107593" cy="800219"/>
          </a:xfrm>
          <a:prstGeom prst="rect">
            <a:avLst/>
          </a:prstGeom>
          <a:noFill/>
        </p:spPr>
        <p:txBody>
          <a:bodyPr wrap="square" rtlCol="0">
            <a:spAutoFit/>
          </a:bodyPr>
          <a:lstStyle/>
          <a:p>
            <a:pPr algn="ctr">
              <a:lnSpc>
                <a:spcPct val="150000"/>
              </a:lnSpc>
            </a:pPr>
            <a:r>
              <a:rPr lang="ja-JP" altLang="en-US" sz="1600" b="1" dirty="0" smtClean="0">
                <a:latin typeface="Meiryo" charset="-128"/>
                <a:ea typeface="Meiryo" charset="-128"/>
                <a:cs typeface="Meiryo" charset="-128"/>
              </a:rPr>
              <a:t>加速度のセンサ値を</a:t>
            </a:r>
            <a:endParaRPr lang="en-US" altLang="ja-JP" sz="1600" b="1" dirty="0" smtClean="0">
              <a:latin typeface="Meiryo" charset="-128"/>
              <a:ea typeface="Meiryo" charset="-128"/>
              <a:cs typeface="Meiryo" charset="-128"/>
            </a:endParaRPr>
          </a:p>
          <a:p>
            <a:pPr algn="ctr">
              <a:lnSpc>
                <a:spcPct val="150000"/>
              </a:lnSpc>
            </a:pPr>
            <a:r>
              <a:rPr lang="ja-JP" altLang="en-US" sz="1600" b="1" dirty="0" smtClean="0">
                <a:latin typeface="Meiryo" charset="-128"/>
                <a:ea typeface="Meiryo" charset="-128"/>
                <a:cs typeface="Meiryo" charset="-128"/>
              </a:rPr>
              <a:t>センシング</a:t>
            </a:r>
            <a:endParaRPr lang="en-US" altLang="ja-JP" sz="1600" b="1" dirty="0" smtClean="0">
              <a:latin typeface="Meiryo" charset="-128"/>
              <a:ea typeface="Meiryo" charset="-128"/>
              <a:cs typeface="Meiryo" charset="-128"/>
            </a:endParaRPr>
          </a:p>
        </p:txBody>
      </p:sp>
      <p:sp>
        <p:nvSpPr>
          <p:cNvPr id="7" name="テキスト ボックス 6"/>
          <p:cNvSpPr txBox="1"/>
          <p:nvPr/>
        </p:nvSpPr>
        <p:spPr>
          <a:xfrm>
            <a:off x="2221556" y="4188444"/>
            <a:ext cx="4248472" cy="830997"/>
          </a:xfrm>
          <a:prstGeom prst="rect">
            <a:avLst/>
          </a:prstGeom>
          <a:noFill/>
        </p:spPr>
        <p:txBody>
          <a:bodyPr wrap="square" rtlCol="0">
            <a:spAutoFit/>
          </a:bodyPr>
          <a:lstStyle/>
          <a:p>
            <a:pPr algn="ctr">
              <a:lnSpc>
                <a:spcPct val="150000"/>
              </a:lnSpc>
            </a:pPr>
            <a:r>
              <a:rPr lang="ja-JP" altLang="en-US" sz="1600" b="1" dirty="0" smtClean="0">
                <a:latin typeface="Meiryo" charset="-128"/>
                <a:ea typeface="Meiryo" charset="-128"/>
                <a:cs typeface="Meiryo" charset="-128"/>
              </a:rPr>
              <a:t>センサの値を処理</a:t>
            </a:r>
            <a:endParaRPr lang="en-US" altLang="ja-JP" sz="1600" b="1" dirty="0" smtClean="0">
              <a:latin typeface="Meiryo" charset="-128"/>
              <a:ea typeface="Meiryo" charset="-128"/>
              <a:cs typeface="Meiryo" charset="-128"/>
            </a:endParaRPr>
          </a:p>
          <a:p>
            <a:pPr algn="ctr">
              <a:lnSpc>
                <a:spcPct val="150000"/>
              </a:lnSpc>
            </a:pPr>
            <a:r>
              <a:rPr lang="ja-JP" altLang="en-US" sz="1600" b="1" dirty="0" smtClean="0">
                <a:latin typeface="Meiryo" charset="-128"/>
                <a:ea typeface="Meiryo" charset="-128"/>
                <a:cs typeface="Meiryo" charset="-128"/>
              </a:rPr>
              <a:t>データを送信</a:t>
            </a:r>
            <a:endParaRPr lang="en-US" altLang="ja-JP" sz="1600" b="1" dirty="0" smtClean="0">
              <a:latin typeface="Meiryo" charset="-128"/>
              <a:ea typeface="Meiryo" charset="-128"/>
              <a:cs typeface="Meiryo" charset="-128"/>
            </a:endParaRPr>
          </a:p>
        </p:txBody>
      </p:sp>
      <p:pic>
        <p:nvPicPr>
          <p:cNvPr id="8" name="図 7"/>
          <p:cNvPicPr>
            <a:picLocks noChangeAspect="1"/>
          </p:cNvPicPr>
          <p:nvPr/>
        </p:nvPicPr>
        <p:blipFill rotWithShape="1">
          <a:blip r:embed="rId5"/>
          <a:srcRect l="71642" r="-1"/>
          <a:stretch/>
        </p:blipFill>
        <p:spPr>
          <a:xfrm>
            <a:off x="3407747" y="2840017"/>
            <a:ext cx="1876091" cy="1366202"/>
          </a:xfrm>
          <a:prstGeom prst="rect">
            <a:avLst/>
          </a:prstGeom>
        </p:spPr>
      </p:pic>
      <p:cxnSp>
        <p:nvCxnSpPr>
          <p:cNvPr id="10" name="直線矢印コネクタ 9"/>
          <p:cNvCxnSpPr/>
          <p:nvPr/>
        </p:nvCxnSpPr>
        <p:spPr>
          <a:xfrm>
            <a:off x="2267744" y="3505343"/>
            <a:ext cx="936104" cy="0"/>
          </a:xfrm>
          <a:prstGeom prst="straightConnector1">
            <a:avLst/>
          </a:prstGeom>
          <a:ln w="57150" cap="sq">
            <a:solidFill>
              <a:schemeClr val="bg1">
                <a:lumMod val="50000"/>
              </a:schemeClr>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5508104" y="2557256"/>
            <a:ext cx="731694" cy="712371"/>
          </a:xfrm>
          <a:prstGeom prst="straightConnector1">
            <a:avLst/>
          </a:prstGeom>
          <a:ln w="57150" cap="sq">
            <a:solidFill>
              <a:schemeClr val="bg1">
                <a:lumMod val="50000"/>
              </a:schemeClr>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5520101" y="3944608"/>
            <a:ext cx="731694" cy="712371"/>
          </a:xfrm>
          <a:prstGeom prst="straightConnector1">
            <a:avLst/>
          </a:prstGeom>
          <a:ln w="57150" cap="sq">
            <a:solidFill>
              <a:schemeClr val="bg1">
                <a:lumMod val="50000"/>
              </a:schemeClr>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6549316" y="3204265"/>
            <a:ext cx="2271156" cy="584775"/>
          </a:xfrm>
          <a:prstGeom prst="rect">
            <a:avLst/>
          </a:prstGeom>
          <a:noFill/>
        </p:spPr>
        <p:txBody>
          <a:bodyPr wrap="square" rtlCol="0">
            <a:spAutoFit/>
          </a:bodyPr>
          <a:lstStyle/>
          <a:p>
            <a:pPr algn="ctr"/>
            <a:r>
              <a:rPr lang="ja-JP" altLang="en-US" sz="1600" b="1" dirty="0" smtClean="0">
                <a:latin typeface="Meiryo" charset="-128"/>
                <a:ea typeface="Meiryo" charset="-128"/>
                <a:cs typeface="Meiryo" charset="-128"/>
              </a:rPr>
              <a:t>スクリーン</a:t>
            </a:r>
            <a:endParaRPr lang="en-US" altLang="ja-JP" sz="1600" b="1" dirty="0" smtClean="0">
              <a:latin typeface="Meiryo" charset="-128"/>
              <a:ea typeface="Meiryo" charset="-128"/>
              <a:cs typeface="Meiryo" charset="-128"/>
            </a:endParaRPr>
          </a:p>
          <a:p>
            <a:pPr algn="ctr"/>
            <a:r>
              <a:rPr lang="ja-JP" altLang="en-US" sz="1600" b="1" dirty="0" smtClean="0">
                <a:latin typeface="Meiryo" charset="-128"/>
                <a:ea typeface="Meiryo" charset="-128"/>
                <a:cs typeface="Meiryo" charset="-128"/>
              </a:rPr>
              <a:t>視覚エフェクトを描写</a:t>
            </a:r>
            <a:endParaRPr lang="en-US" altLang="ja-JP" sz="1600" b="1" dirty="0" smtClean="0">
              <a:latin typeface="Meiryo" charset="-128"/>
              <a:ea typeface="Meiryo" charset="-128"/>
              <a:cs typeface="Meiryo" charset="-128"/>
            </a:endParaRPr>
          </a:p>
        </p:txBody>
      </p:sp>
      <p:sp>
        <p:nvSpPr>
          <p:cNvPr id="26" name="テキスト ボックス 25"/>
          <p:cNvSpPr txBox="1"/>
          <p:nvPr/>
        </p:nvSpPr>
        <p:spPr>
          <a:xfrm>
            <a:off x="6408637" y="5517232"/>
            <a:ext cx="2613806" cy="338554"/>
          </a:xfrm>
          <a:prstGeom prst="rect">
            <a:avLst/>
          </a:prstGeom>
          <a:noFill/>
        </p:spPr>
        <p:txBody>
          <a:bodyPr wrap="square" rtlCol="0">
            <a:spAutoFit/>
          </a:bodyPr>
          <a:lstStyle/>
          <a:p>
            <a:pPr algn="ctr"/>
            <a:r>
              <a:rPr lang="en-US" altLang="ja-JP" sz="1600" b="1" dirty="0" smtClean="0">
                <a:latin typeface="Meiryo" charset="-128"/>
                <a:ea typeface="Meiryo" charset="-128"/>
                <a:cs typeface="Meiryo" charset="-128"/>
              </a:rPr>
              <a:t>Motion</a:t>
            </a:r>
            <a:r>
              <a:rPr lang="ja-JP" altLang="en-US" sz="1600" b="1" dirty="0" smtClean="0">
                <a:latin typeface="Meiryo" charset="-128"/>
                <a:ea typeface="Meiryo" charset="-128"/>
                <a:cs typeface="Meiryo" charset="-128"/>
              </a:rPr>
              <a:t>の</a:t>
            </a:r>
            <a:r>
              <a:rPr lang="ja-JP" altLang="en-US" sz="1600" b="1" dirty="0" smtClean="0">
                <a:latin typeface="Meiryo" charset="-128"/>
                <a:ea typeface="Meiryo" charset="-128"/>
                <a:cs typeface="Meiryo" charset="-128"/>
              </a:rPr>
              <a:t>値で順位付け</a:t>
            </a:r>
            <a:endParaRPr lang="en-US" altLang="ja-JP" sz="1600" b="1" dirty="0" smtClean="0">
              <a:latin typeface="Meiryo" charset="-128"/>
              <a:ea typeface="Meiryo" charset="-128"/>
              <a:cs typeface="Meiryo" charset="-128"/>
            </a:endParaRPr>
          </a:p>
        </p:txBody>
      </p:sp>
      <p:pic>
        <p:nvPicPr>
          <p:cNvPr id="13" name="図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9675" y="1306729"/>
            <a:ext cx="2213937" cy="1383710"/>
          </a:xfrm>
          <a:prstGeom prst="roundRect">
            <a:avLst>
              <a:gd name="adj" fmla="val 1033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33" name="グループ化 32"/>
          <p:cNvGrpSpPr/>
          <p:nvPr/>
        </p:nvGrpSpPr>
        <p:grpSpPr>
          <a:xfrm>
            <a:off x="-39411" y="2230898"/>
            <a:ext cx="2548890" cy="2548890"/>
            <a:chOff x="5736588" y="2692657"/>
            <a:chExt cx="3700722" cy="3700722"/>
          </a:xfrm>
        </p:grpSpPr>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43126" y="3091417"/>
              <a:ext cx="1689473" cy="2998814"/>
            </a:xfrm>
            <a:prstGeom prst="rect">
              <a:avLst/>
            </a:prstGeom>
          </p:spPr>
        </p:pic>
        <p:pic>
          <p:nvPicPr>
            <p:cNvPr id="36" name="図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36588" y="2692657"/>
              <a:ext cx="3700722" cy="3700722"/>
            </a:xfrm>
            <a:prstGeom prst="rect">
              <a:avLst/>
            </a:prstGeom>
          </p:spPr>
        </p:pic>
      </p:grpSp>
      <p:pic>
        <p:nvPicPr>
          <p:cNvPr id="5" name="図 4"/>
          <p:cNvPicPr>
            <a:picLocks noChangeAspect="1"/>
          </p:cNvPicPr>
          <p:nvPr/>
        </p:nvPicPr>
        <p:blipFill rotWithShape="1">
          <a:blip r:embed="rId9">
            <a:extLst>
              <a:ext uri="{28A0092B-C50C-407E-A947-70E740481C1C}">
                <a14:useLocalDpi xmlns:a14="http://schemas.microsoft.com/office/drawing/2010/main" val="0"/>
              </a:ext>
            </a:extLst>
          </a:blip>
          <a:srcRect t="6486" b="48682"/>
          <a:stretch/>
        </p:blipFill>
        <p:spPr>
          <a:xfrm>
            <a:off x="6637768" y="3861048"/>
            <a:ext cx="2093227" cy="1667465"/>
          </a:xfrm>
          <a:prstGeom prst="rect">
            <a:avLst/>
          </a:prstGeom>
        </p:spPr>
      </p:pic>
    </p:spTree>
    <p:extLst>
      <p:ext uri="{BB962C8B-B14F-4D97-AF65-F5344CB8AC3E}">
        <p14:creationId xmlns:p14="http://schemas.microsoft.com/office/powerpoint/2010/main" val="165871713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テーマ">
  <a:themeElements>
    <a:clrScheme name="Presenters Pro 仕様配色">
      <a:dk1>
        <a:srgbClr val="4D4D4D"/>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ユーザー定義 2">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cap="sq">
          <a:solidFill>
            <a:schemeClr val="accent1"/>
          </a:solidFill>
          <a:miter lim="800000"/>
          <a:headEnd type="none" w="med" len="med"/>
          <a:tailEnd type="none" w="med" len="med"/>
        </a:ln>
      </a:spPr>
      <a:bodyPr rtlCol="0" anchor="ctr"/>
      <a:lstStyle>
        <a:defPPr algn="ctr">
          <a:defRPr kumimoji="1" sz="2400" dirty="0" smtClean="0">
            <a:solidFill>
              <a:schemeClr val="accent1"/>
            </a:solidFill>
          </a:defRPr>
        </a:defPPr>
      </a:lstStyle>
      <a:style>
        <a:lnRef idx="1">
          <a:schemeClr val="accent1"/>
        </a:lnRef>
        <a:fillRef idx="0">
          <a:schemeClr val="accent1"/>
        </a:fillRef>
        <a:effectRef idx="0">
          <a:schemeClr val="accent1"/>
        </a:effectRef>
        <a:fontRef idx="minor">
          <a:schemeClr val="tx1"/>
        </a:fontRef>
      </a:style>
    </a:spDef>
    <a:lnDef>
      <a:spPr>
        <a:ln w="19050" cap="sq">
          <a:solidFill>
            <a:schemeClr val="accent1"/>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25260</TotalTime>
  <Words>470</Words>
  <Application>Microsoft Office PowerPoint</Application>
  <PresentationFormat>画面に合わせる (4:3)</PresentationFormat>
  <Paragraphs>107</Paragraphs>
  <Slides>15</Slides>
  <Notes>11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15</vt:i4>
      </vt:variant>
    </vt:vector>
  </HeadingPairs>
  <TitlesOfParts>
    <vt:vector size="26" baseType="lpstr">
      <vt:lpstr>Meiryo UI</vt:lpstr>
      <vt:lpstr>MigMix 1P</vt:lpstr>
      <vt:lpstr>ＭＳ Ｐゴシック</vt:lpstr>
      <vt:lpstr>Meiryo</vt:lpstr>
      <vt:lpstr>Meiryo</vt:lpstr>
      <vt:lpstr>Arial</vt:lpstr>
      <vt:lpstr>Calibri</vt:lpstr>
      <vt:lpstr>Impact</vt:lpstr>
      <vt:lpstr>Segoe UI</vt:lpstr>
      <vt:lpstr>Wingdings</vt:lpstr>
      <vt:lpstr>Office ​​テーマ</vt:lpstr>
      <vt:lpstr>PowerPoint プレゼンテーション</vt:lpstr>
      <vt:lpstr>PowerPoint プレゼンテーション</vt:lpstr>
      <vt:lpstr>PowerPoint プレゼンテーション</vt:lpstr>
      <vt:lpstr>製品概要</vt:lpstr>
      <vt:lpstr>製品概要</vt:lpstr>
      <vt:lpstr>解決できること</vt:lpstr>
      <vt:lpstr>こだわりPoint</vt:lpstr>
      <vt:lpstr>開発環境</vt:lpstr>
      <vt:lpstr>システム概要</vt:lpstr>
      <vt:lpstr>動いているもの</vt:lpstr>
      <vt:lpstr>まとめ</vt:lpstr>
      <vt:lpstr>PowerPoint プレゼンテーション</vt:lpstr>
      <vt:lpstr>PowerPoint プレゼンテーション</vt:lpstr>
      <vt:lpstr>まとめ</vt:lpstr>
      <vt:lpstr>これからの「Motion Visualizer」</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Tomato</dc:creator>
  <cp:lastModifiedBy>日戸直紘</cp:lastModifiedBy>
  <cp:revision>292</cp:revision>
  <dcterms:created xsi:type="dcterms:W3CDTF">2013-09-23T07:13:46Z</dcterms:created>
  <dcterms:modified xsi:type="dcterms:W3CDTF">2017-01-15T04:21:40Z</dcterms:modified>
</cp:coreProperties>
</file>