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64" r:id="rId6"/>
    <p:sldId id="261" r:id="rId7"/>
    <p:sldId id="265" r:id="rId8"/>
    <p:sldId id="266" r:id="rId9"/>
    <p:sldId id="267" r:id="rId10"/>
    <p:sldId id="268" r:id="rId11"/>
    <p:sldId id="263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QUET CEDRIC p1608034" initials="BCp" lastIdx="1" clrIdx="0">
    <p:extLst>
      <p:ext uri="{19B8F6BF-5375-455C-9EA6-DF929625EA0E}">
        <p15:presenceInfo xmlns:p15="http://schemas.microsoft.com/office/powerpoint/2012/main" userId="S-1-5-21-1644491937-813497703-1060284298-17315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1.xml"/><Relationship Id="rId3" Type="http://schemas.openxmlformats.org/officeDocument/2006/relationships/slide" Target="../slides/slide7.xml"/><Relationship Id="rId7" Type="http://schemas.openxmlformats.org/officeDocument/2006/relationships/slide" Target="../slides/slide4.xml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6" Type="http://schemas.openxmlformats.org/officeDocument/2006/relationships/slide" Target="../slides/slide10.xml"/><Relationship Id="rId5" Type="http://schemas.openxmlformats.org/officeDocument/2006/relationships/slide" Target="../slides/slide9.xml"/><Relationship Id="rId4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4A133-0292-4256-B793-DA80970C3B2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2731E4D-711E-4F8B-9D4F-2F12DB1F981B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Masque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E5C42B7-296D-4D8F-8DF6-578CBA156AEF}" type="parTrans" cxnId="{0A72EBFB-1BF7-4D1E-861A-F0E04153FCEA}">
      <dgm:prSet/>
      <dgm:spPr/>
      <dgm:t>
        <a:bodyPr/>
        <a:lstStyle/>
        <a:p>
          <a:endParaRPr lang="fr-FR"/>
        </a:p>
      </dgm:t>
    </dgm:pt>
    <dgm:pt modelId="{8181C00C-F0FC-4037-AFAD-FDF626872EE9}" type="sibTrans" cxnId="{0A72EBFB-1BF7-4D1E-861A-F0E04153FCEA}">
      <dgm:prSet/>
      <dgm:spPr/>
      <dgm:t>
        <a:bodyPr/>
        <a:lstStyle/>
        <a:p>
          <a:endParaRPr lang="fr-FR"/>
        </a:p>
      </dgm:t>
    </dgm:pt>
    <dgm:pt modelId="{56B94CD5-043C-49E1-9B1E-B531C2BE5BB3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Sinus frontaux et maxillaires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E759A71A-7D36-4702-B237-1697C6DE4F39}" type="parTrans" cxnId="{2C80A3EC-1D5E-4FCE-81C3-B8ED5808CAAD}">
      <dgm:prSet/>
      <dgm:spPr/>
      <dgm:t>
        <a:bodyPr/>
        <a:lstStyle/>
        <a:p>
          <a:endParaRPr lang="fr-FR"/>
        </a:p>
      </dgm:t>
    </dgm:pt>
    <dgm:pt modelId="{1BFC85FB-CDE4-4C3A-9A3B-5AF3B29DED28}" type="sibTrans" cxnId="{2C80A3EC-1D5E-4FCE-81C3-B8ED5808CAAD}">
      <dgm:prSet/>
      <dgm:spPr/>
      <dgm:t>
        <a:bodyPr/>
        <a:lstStyle/>
        <a:p>
          <a:endParaRPr lang="fr-FR"/>
        </a:p>
      </dgm:t>
    </dgm:pt>
    <dgm:pt modelId="{7B700DB2-55E9-4F78-963C-B229539090D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Oreilles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8B6ADD5-2779-4144-A30B-0A7924F521B2}" type="parTrans" cxnId="{4CA2FCF7-5F72-4230-9EB1-9326136E8462}">
      <dgm:prSet/>
      <dgm:spPr/>
      <dgm:t>
        <a:bodyPr/>
        <a:lstStyle/>
        <a:p>
          <a:endParaRPr lang="fr-FR"/>
        </a:p>
      </dgm:t>
    </dgm:pt>
    <dgm:pt modelId="{2061C96E-59CF-436F-A5F3-C549D7F66D1B}" type="sibTrans" cxnId="{4CA2FCF7-5F72-4230-9EB1-9326136E8462}">
      <dgm:prSet/>
      <dgm:spPr/>
      <dgm:t>
        <a:bodyPr/>
        <a:lstStyle/>
        <a:p>
          <a:endParaRPr lang="fr-FR"/>
        </a:p>
      </dgm:t>
    </dgm:pt>
    <dgm:pt modelId="{5C7F5E06-CDDE-42A5-80E2-9905137C4560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Dents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17435E0-8CF8-4DD1-B66B-69BA74DB0F51}" type="parTrans" cxnId="{DE9792B3-BFA4-4CE4-B781-64658E0F7406}">
      <dgm:prSet/>
      <dgm:spPr/>
      <dgm:t>
        <a:bodyPr/>
        <a:lstStyle/>
        <a:p>
          <a:endParaRPr lang="fr-FR"/>
        </a:p>
      </dgm:t>
    </dgm:pt>
    <dgm:pt modelId="{0E0321A6-5D39-4655-B8F3-7FF38616EA29}" type="sibTrans" cxnId="{DE9792B3-BFA4-4CE4-B781-64658E0F7406}">
      <dgm:prSet/>
      <dgm:spPr/>
      <dgm:t>
        <a:bodyPr/>
        <a:lstStyle/>
        <a:p>
          <a:endParaRPr lang="fr-FR"/>
        </a:p>
      </dgm:t>
    </dgm:pt>
    <dgm:pt modelId="{C13893B9-6349-4EF8-B0B6-E8A2ABC9BFEE}">
      <dgm:prSet phldrT="[Texte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Intestins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B4F39ED-98D5-4269-B216-487C1B962F2E}" type="parTrans" cxnId="{2193941C-FD15-48D5-A7C3-FAD28DF1865E}">
      <dgm:prSet/>
      <dgm:spPr/>
      <dgm:t>
        <a:bodyPr/>
        <a:lstStyle/>
        <a:p>
          <a:endParaRPr lang="fr-FR"/>
        </a:p>
      </dgm:t>
    </dgm:pt>
    <dgm:pt modelId="{5D90B688-F28E-4E05-9B9C-A8DB3C4C9360}" type="sibTrans" cxnId="{2193941C-FD15-48D5-A7C3-FAD28DF1865E}">
      <dgm:prSet/>
      <dgm:spPr/>
      <dgm:t>
        <a:bodyPr/>
        <a:lstStyle/>
        <a:p>
          <a:endParaRPr lang="fr-FR"/>
        </a:p>
      </dgm:t>
    </dgm:pt>
    <dgm:pt modelId="{A8D423AE-95B3-45DF-BE7D-EE4F6E09B7E2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Poumons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BE3F699F-8A86-4673-81B0-3AA950F35EC5}" type="parTrans" cxnId="{4B9739F1-A517-45CD-A92A-116D59DFFAEC}">
      <dgm:prSet/>
      <dgm:spPr/>
      <dgm:t>
        <a:bodyPr/>
        <a:lstStyle/>
        <a:p>
          <a:endParaRPr lang="fr-FR"/>
        </a:p>
      </dgm:t>
    </dgm:pt>
    <dgm:pt modelId="{730AD472-C3E3-4523-98F9-B70331540757}" type="sibTrans" cxnId="{4B9739F1-A517-45CD-A92A-116D59DFFAEC}">
      <dgm:prSet/>
      <dgm:spPr/>
      <dgm:t>
        <a:bodyPr/>
        <a:lstStyle/>
        <a:p>
          <a:endParaRPr lang="fr-FR"/>
        </a:p>
      </dgm:t>
    </dgm:pt>
    <dgm:pt modelId="{68849792-AC8B-47D4-B185-77508748A1FD}">
      <dgm:prSet phldrT="[Texte]"/>
      <dgm:spPr/>
      <dgm:t>
        <a:bodyPr>
          <a:scene3d>
            <a:camera prst="obliqueBottomRight"/>
            <a:lightRig rig="threePt" dir="t"/>
          </a:scene3d>
          <a:sp3d extrusionH="57150">
            <a:bevelT w="38100" h="38100" prst="relaxedInset"/>
          </a:sp3d>
        </a:bodyPr>
        <a:lstStyle/>
        <a:p>
          <a:r>
            <a:rPr lang="fr-FR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Les Barotraumatismes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ECE7BC57-5073-4050-ADCE-9799637CD9B4}" type="parTrans" cxnId="{CCD413F0-18BD-4CC2-B7A0-11EFB705F0E3}">
      <dgm:prSet/>
      <dgm:spPr/>
      <dgm:t>
        <a:bodyPr/>
        <a:lstStyle/>
        <a:p>
          <a:endParaRPr lang="fr-FR"/>
        </a:p>
      </dgm:t>
    </dgm:pt>
    <dgm:pt modelId="{50CEFAFF-7045-45FA-985D-3FB74BEEE379}" type="sibTrans" cxnId="{CCD413F0-18BD-4CC2-B7A0-11EFB705F0E3}">
      <dgm:prSet/>
      <dgm:spPr/>
      <dgm:t>
        <a:bodyPr/>
        <a:lstStyle/>
        <a:p>
          <a:endParaRPr lang="fr-FR"/>
        </a:p>
      </dgm:t>
    </dgm:pt>
    <dgm:pt modelId="{2F79E6D4-272F-4FED-A330-C1822B3DDD35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FFF00"/>
        </a:solidFill>
      </dgm:spPr>
      <dgm:t>
        <a:bodyPr/>
        <a:lstStyle/>
        <a:p>
          <a:r>
            <a: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Crédits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225F8FBC-2B9A-4581-9162-5B5FE6818833}" type="parTrans" cxnId="{438F44F9-B107-4210-8812-E45F80FFAD5C}">
      <dgm:prSet/>
      <dgm:spPr/>
      <dgm:t>
        <a:bodyPr/>
        <a:lstStyle/>
        <a:p>
          <a:endParaRPr lang="fr-FR"/>
        </a:p>
      </dgm:t>
    </dgm:pt>
    <dgm:pt modelId="{54A2D0A1-354B-4012-B9B0-A09CEF9FB4C0}" type="sibTrans" cxnId="{438F44F9-B107-4210-8812-E45F80FFAD5C}">
      <dgm:prSet/>
      <dgm:spPr/>
      <dgm:t>
        <a:bodyPr/>
        <a:lstStyle/>
        <a:p>
          <a:endParaRPr lang="fr-FR"/>
        </a:p>
      </dgm:t>
    </dgm:pt>
    <dgm:pt modelId="{120E2BF0-03F0-4A49-A3A1-A32D1F5A8D2B}" type="pres">
      <dgm:prSet presAssocID="{C674A133-0292-4256-B793-DA80970C3B25}" presName="theList" presStyleCnt="0">
        <dgm:presLayoutVars>
          <dgm:dir/>
          <dgm:animLvl val="lvl"/>
          <dgm:resizeHandles val="exact"/>
        </dgm:presLayoutVars>
      </dgm:prSet>
      <dgm:spPr/>
    </dgm:pt>
    <dgm:pt modelId="{B3244226-1746-4361-AE75-CA29DCAA42E8}" type="pres">
      <dgm:prSet presAssocID="{68849792-AC8B-47D4-B185-77508748A1FD}" presName="compNode" presStyleCnt="0"/>
      <dgm:spPr/>
    </dgm:pt>
    <dgm:pt modelId="{ADF2886C-3AD0-401C-BBE0-E06F78206A24}" type="pres">
      <dgm:prSet presAssocID="{68849792-AC8B-47D4-B185-77508748A1FD}" presName="aNode" presStyleLbl="bgShp" presStyleIdx="0" presStyleCnt="1" custLinFactNeighborX="15774" custLinFactNeighborY="13757"/>
      <dgm:spPr/>
    </dgm:pt>
    <dgm:pt modelId="{75D124ED-9B16-4860-B2DC-9454BFEB22A0}" type="pres">
      <dgm:prSet presAssocID="{68849792-AC8B-47D4-B185-77508748A1FD}" presName="textNode" presStyleLbl="bgShp" presStyleIdx="0" presStyleCnt="1"/>
      <dgm:spPr/>
    </dgm:pt>
    <dgm:pt modelId="{5B94A44E-DCF3-4BF1-AEA7-0FBA7ADD3437}" type="pres">
      <dgm:prSet presAssocID="{68849792-AC8B-47D4-B185-77508748A1FD}" presName="compChildNode" presStyleCnt="0"/>
      <dgm:spPr/>
    </dgm:pt>
    <dgm:pt modelId="{A3C537C7-DC3F-4540-9F80-A313780D40A9}" type="pres">
      <dgm:prSet presAssocID="{68849792-AC8B-47D4-B185-77508748A1FD}" presName="theInnerList" presStyleCnt="0"/>
      <dgm:spPr/>
    </dgm:pt>
    <dgm:pt modelId="{42CFD421-4022-4A35-99FE-1B353D05E213}" type="pres">
      <dgm:prSet presAssocID="{12731E4D-711E-4F8B-9D4F-2F12DB1F981B}" presName="childNode" presStyleLbl="node1" presStyleIdx="0" presStyleCnt="7">
        <dgm:presLayoutVars>
          <dgm:bulletEnabled val="1"/>
        </dgm:presLayoutVars>
      </dgm:prSet>
      <dgm:spPr/>
    </dgm:pt>
    <dgm:pt modelId="{1A1B1CAD-A3F6-4EE9-854E-E79C40097CE6}" type="pres">
      <dgm:prSet presAssocID="{12731E4D-711E-4F8B-9D4F-2F12DB1F981B}" presName="aSpace2" presStyleCnt="0"/>
      <dgm:spPr/>
    </dgm:pt>
    <dgm:pt modelId="{984F98E9-9C09-43C8-9A0C-99452570775C}" type="pres">
      <dgm:prSet presAssocID="{56B94CD5-043C-49E1-9B1E-B531C2BE5BB3}" presName="childNode" presStyleLbl="node1" presStyleIdx="1" presStyleCnt="7">
        <dgm:presLayoutVars>
          <dgm:bulletEnabled val="1"/>
        </dgm:presLayoutVars>
      </dgm:prSet>
      <dgm:spPr/>
    </dgm:pt>
    <dgm:pt modelId="{2871300F-E672-4E56-8FAD-456C2BBF9505}" type="pres">
      <dgm:prSet presAssocID="{56B94CD5-043C-49E1-9B1E-B531C2BE5BB3}" presName="aSpace2" presStyleCnt="0"/>
      <dgm:spPr/>
    </dgm:pt>
    <dgm:pt modelId="{E3C5B1EF-B5D7-473E-B2C2-C430439C94DD}" type="pres">
      <dgm:prSet presAssocID="{7B700DB2-55E9-4F78-963C-B229539090D2}" presName="childNode" presStyleLbl="node1" presStyleIdx="2" presStyleCnt="7">
        <dgm:presLayoutVars>
          <dgm:bulletEnabled val="1"/>
        </dgm:presLayoutVars>
      </dgm:prSet>
      <dgm:spPr/>
    </dgm:pt>
    <dgm:pt modelId="{B8A9A1AA-7C6F-4CFE-8ACC-5D367EED6B70}" type="pres">
      <dgm:prSet presAssocID="{7B700DB2-55E9-4F78-963C-B229539090D2}" presName="aSpace2" presStyleCnt="0"/>
      <dgm:spPr/>
    </dgm:pt>
    <dgm:pt modelId="{222C7D4F-F694-4F4C-A85E-F21A5B85618B}" type="pres">
      <dgm:prSet presAssocID="{5C7F5E06-CDDE-42A5-80E2-9905137C4560}" presName="childNode" presStyleLbl="node1" presStyleIdx="3" presStyleCnt="7">
        <dgm:presLayoutVars>
          <dgm:bulletEnabled val="1"/>
        </dgm:presLayoutVars>
      </dgm:prSet>
      <dgm:spPr/>
    </dgm:pt>
    <dgm:pt modelId="{D931F4A7-C3AC-435F-BFF4-2089F771B1A6}" type="pres">
      <dgm:prSet presAssocID="{5C7F5E06-CDDE-42A5-80E2-9905137C4560}" presName="aSpace2" presStyleCnt="0"/>
      <dgm:spPr/>
    </dgm:pt>
    <dgm:pt modelId="{2A9D3986-208B-4503-BE77-8221DF3F5A57}" type="pres">
      <dgm:prSet presAssocID="{C13893B9-6349-4EF8-B0B6-E8A2ABC9BFEE}" presName="childNode" presStyleLbl="node1" presStyleIdx="4" presStyleCnt="7">
        <dgm:presLayoutVars>
          <dgm:bulletEnabled val="1"/>
        </dgm:presLayoutVars>
      </dgm:prSet>
      <dgm:spPr/>
    </dgm:pt>
    <dgm:pt modelId="{C866D563-3BAF-4A32-9F56-611E23028E2A}" type="pres">
      <dgm:prSet presAssocID="{C13893B9-6349-4EF8-B0B6-E8A2ABC9BFEE}" presName="aSpace2" presStyleCnt="0"/>
      <dgm:spPr/>
    </dgm:pt>
    <dgm:pt modelId="{C8CF00D0-DF56-4188-A484-1336F1EDF853}" type="pres">
      <dgm:prSet presAssocID="{A8D423AE-95B3-45DF-BE7D-EE4F6E09B7E2}" presName="childNode" presStyleLbl="node1" presStyleIdx="5" presStyleCnt="7">
        <dgm:presLayoutVars>
          <dgm:bulletEnabled val="1"/>
        </dgm:presLayoutVars>
      </dgm:prSet>
      <dgm:spPr/>
    </dgm:pt>
    <dgm:pt modelId="{C1F25925-811E-4453-AD1C-4873D83C4BA7}" type="pres">
      <dgm:prSet presAssocID="{A8D423AE-95B3-45DF-BE7D-EE4F6E09B7E2}" presName="aSpace2" presStyleCnt="0"/>
      <dgm:spPr/>
    </dgm:pt>
    <dgm:pt modelId="{3F69D3BC-F452-4D3C-8F37-757D30B04AA0}" type="pres">
      <dgm:prSet presAssocID="{2F79E6D4-272F-4FED-A330-C1822B3DDD35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4B9739F1-A517-45CD-A92A-116D59DFFAEC}" srcId="{68849792-AC8B-47D4-B185-77508748A1FD}" destId="{A8D423AE-95B3-45DF-BE7D-EE4F6E09B7E2}" srcOrd="5" destOrd="0" parTransId="{BE3F699F-8A86-4673-81B0-3AA950F35EC5}" sibTransId="{730AD472-C3E3-4523-98F9-B70331540757}"/>
    <dgm:cxn modelId="{CDECF069-8FAB-46C2-991F-9BC27230636B}" type="presOf" srcId="{68849792-AC8B-47D4-B185-77508748A1FD}" destId="{ADF2886C-3AD0-401C-BBE0-E06F78206A24}" srcOrd="0" destOrd="0" presId="urn:microsoft.com/office/officeart/2005/8/layout/lProcess2"/>
    <dgm:cxn modelId="{DE9792B3-BFA4-4CE4-B781-64658E0F7406}" srcId="{68849792-AC8B-47D4-B185-77508748A1FD}" destId="{5C7F5E06-CDDE-42A5-80E2-9905137C4560}" srcOrd="3" destOrd="0" parTransId="{917435E0-8CF8-4DD1-B66B-69BA74DB0F51}" sibTransId="{0E0321A6-5D39-4655-B8F3-7FF38616EA29}"/>
    <dgm:cxn modelId="{1CE41C3E-35CD-4CE2-A404-0E6B0E2A912C}" type="presOf" srcId="{2F79E6D4-272F-4FED-A330-C1822B3DDD35}" destId="{3F69D3BC-F452-4D3C-8F37-757D30B04AA0}" srcOrd="0" destOrd="0" presId="urn:microsoft.com/office/officeart/2005/8/layout/lProcess2"/>
    <dgm:cxn modelId="{DAEF55EB-A80D-499A-A970-25B85A34D977}" type="presOf" srcId="{5C7F5E06-CDDE-42A5-80E2-9905137C4560}" destId="{222C7D4F-F694-4F4C-A85E-F21A5B85618B}" srcOrd="0" destOrd="0" presId="urn:microsoft.com/office/officeart/2005/8/layout/lProcess2"/>
    <dgm:cxn modelId="{DD1B26C8-FFB9-4F8E-ACFB-3CD8CEB45BE9}" type="presOf" srcId="{A8D423AE-95B3-45DF-BE7D-EE4F6E09B7E2}" destId="{C8CF00D0-DF56-4188-A484-1336F1EDF853}" srcOrd="0" destOrd="0" presId="urn:microsoft.com/office/officeart/2005/8/layout/lProcess2"/>
    <dgm:cxn modelId="{BB232C26-FE93-41DB-BE2B-C1AFDB0AF13F}" type="presOf" srcId="{7B700DB2-55E9-4F78-963C-B229539090D2}" destId="{E3C5B1EF-B5D7-473E-B2C2-C430439C94DD}" srcOrd="0" destOrd="0" presId="urn:microsoft.com/office/officeart/2005/8/layout/lProcess2"/>
    <dgm:cxn modelId="{2193941C-FD15-48D5-A7C3-FAD28DF1865E}" srcId="{68849792-AC8B-47D4-B185-77508748A1FD}" destId="{C13893B9-6349-4EF8-B0B6-E8A2ABC9BFEE}" srcOrd="4" destOrd="0" parTransId="{0B4F39ED-98D5-4269-B216-487C1B962F2E}" sibTransId="{5D90B688-F28E-4E05-9B9C-A8DB3C4C9360}"/>
    <dgm:cxn modelId="{E410FDB1-9BEC-46E2-9453-EA52FC54EA80}" type="presOf" srcId="{C13893B9-6349-4EF8-B0B6-E8A2ABC9BFEE}" destId="{2A9D3986-208B-4503-BE77-8221DF3F5A57}" srcOrd="0" destOrd="0" presId="urn:microsoft.com/office/officeart/2005/8/layout/lProcess2"/>
    <dgm:cxn modelId="{278BC324-3C50-48DC-A3A9-D115C07001C9}" type="presOf" srcId="{56B94CD5-043C-49E1-9B1E-B531C2BE5BB3}" destId="{984F98E9-9C09-43C8-9A0C-99452570775C}" srcOrd="0" destOrd="0" presId="urn:microsoft.com/office/officeart/2005/8/layout/lProcess2"/>
    <dgm:cxn modelId="{CCD413F0-18BD-4CC2-B7A0-11EFB705F0E3}" srcId="{C674A133-0292-4256-B793-DA80970C3B25}" destId="{68849792-AC8B-47D4-B185-77508748A1FD}" srcOrd="0" destOrd="0" parTransId="{ECE7BC57-5073-4050-ADCE-9799637CD9B4}" sibTransId="{50CEFAFF-7045-45FA-985D-3FB74BEEE379}"/>
    <dgm:cxn modelId="{438F44F9-B107-4210-8812-E45F80FFAD5C}" srcId="{68849792-AC8B-47D4-B185-77508748A1FD}" destId="{2F79E6D4-272F-4FED-A330-C1822B3DDD35}" srcOrd="6" destOrd="0" parTransId="{225F8FBC-2B9A-4581-9162-5B5FE6818833}" sibTransId="{54A2D0A1-354B-4012-B9B0-A09CEF9FB4C0}"/>
    <dgm:cxn modelId="{210E5003-422E-4FCA-9971-182FF8D26147}" type="presOf" srcId="{68849792-AC8B-47D4-B185-77508748A1FD}" destId="{75D124ED-9B16-4860-B2DC-9454BFEB22A0}" srcOrd="1" destOrd="0" presId="urn:microsoft.com/office/officeart/2005/8/layout/lProcess2"/>
    <dgm:cxn modelId="{2C80A3EC-1D5E-4FCE-81C3-B8ED5808CAAD}" srcId="{68849792-AC8B-47D4-B185-77508748A1FD}" destId="{56B94CD5-043C-49E1-9B1E-B531C2BE5BB3}" srcOrd="1" destOrd="0" parTransId="{E759A71A-7D36-4702-B237-1697C6DE4F39}" sibTransId="{1BFC85FB-CDE4-4C3A-9A3B-5AF3B29DED28}"/>
    <dgm:cxn modelId="{0A72EBFB-1BF7-4D1E-861A-F0E04153FCEA}" srcId="{68849792-AC8B-47D4-B185-77508748A1FD}" destId="{12731E4D-711E-4F8B-9D4F-2F12DB1F981B}" srcOrd="0" destOrd="0" parTransId="{BE5C42B7-296D-4D8F-8DF6-578CBA156AEF}" sibTransId="{8181C00C-F0FC-4037-AFAD-FDF626872EE9}"/>
    <dgm:cxn modelId="{2F7D060B-9447-4BD0-BB16-4F5439B01E14}" type="presOf" srcId="{C674A133-0292-4256-B793-DA80970C3B25}" destId="{120E2BF0-03F0-4A49-A3A1-A32D1F5A8D2B}" srcOrd="0" destOrd="0" presId="urn:microsoft.com/office/officeart/2005/8/layout/lProcess2"/>
    <dgm:cxn modelId="{8D7ADBAC-790C-44A6-B877-BEEB5FF8D219}" type="presOf" srcId="{12731E4D-711E-4F8B-9D4F-2F12DB1F981B}" destId="{42CFD421-4022-4A35-99FE-1B353D05E213}" srcOrd="0" destOrd="0" presId="urn:microsoft.com/office/officeart/2005/8/layout/lProcess2"/>
    <dgm:cxn modelId="{4CA2FCF7-5F72-4230-9EB1-9326136E8462}" srcId="{68849792-AC8B-47D4-B185-77508748A1FD}" destId="{7B700DB2-55E9-4F78-963C-B229539090D2}" srcOrd="2" destOrd="0" parTransId="{78B6ADD5-2779-4144-A30B-0A7924F521B2}" sibTransId="{2061C96E-59CF-436F-A5F3-C549D7F66D1B}"/>
    <dgm:cxn modelId="{267990CA-C788-4926-859F-629687B3B132}" type="presParOf" srcId="{120E2BF0-03F0-4A49-A3A1-A32D1F5A8D2B}" destId="{B3244226-1746-4361-AE75-CA29DCAA42E8}" srcOrd="0" destOrd="0" presId="urn:microsoft.com/office/officeart/2005/8/layout/lProcess2"/>
    <dgm:cxn modelId="{667FDB89-B607-4518-845D-825FC050681F}" type="presParOf" srcId="{B3244226-1746-4361-AE75-CA29DCAA42E8}" destId="{ADF2886C-3AD0-401C-BBE0-E06F78206A24}" srcOrd="0" destOrd="0" presId="urn:microsoft.com/office/officeart/2005/8/layout/lProcess2"/>
    <dgm:cxn modelId="{F497C908-DC95-4118-816D-568ED46CCB4C}" type="presParOf" srcId="{B3244226-1746-4361-AE75-CA29DCAA42E8}" destId="{75D124ED-9B16-4860-B2DC-9454BFEB22A0}" srcOrd="1" destOrd="0" presId="urn:microsoft.com/office/officeart/2005/8/layout/lProcess2"/>
    <dgm:cxn modelId="{E6001C6B-547D-4527-B20C-F57992461D3F}" type="presParOf" srcId="{B3244226-1746-4361-AE75-CA29DCAA42E8}" destId="{5B94A44E-DCF3-4BF1-AEA7-0FBA7ADD3437}" srcOrd="2" destOrd="0" presId="urn:microsoft.com/office/officeart/2005/8/layout/lProcess2"/>
    <dgm:cxn modelId="{43629999-71F6-4D85-A2AF-45709BB8830C}" type="presParOf" srcId="{5B94A44E-DCF3-4BF1-AEA7-0FBA7ADD3437}" destId="{A3C537C7-DC3F-4540-9F80-A313780D40A9}" srcOrd="0" destOrd="0" presId="urn:microsoft.com/office/officeart/2005/8/layout/lProcess2"/>
    <dgm:cxn modelId="{F8CD77FA-BA24-4AB6-91DA-33D12A2DC418}" type="presParOf" srcId="{A3C537C7-DC3F-4540-9F80-A313780D40A9}" destId="{42CFD421-4022-4A35-99FE-1B353D05E213}" srcOrd="0" destOrd="0" presId="urn:microsoft.com/office/officeart/2005/8/layout/lProcess2"/>
    <dgm:cxn modelId="{A50733A4-7C17-4EE7-91A4-16B2D2557B29}" type="presParOf" srcId="{A3C537C7-DC3F-4540-9F80-A313780D40A9}" destId="{1A1B1CAD-A3F6-4EE9-854E-E79C40097CE6}" srcOrd="1" destOrd="0" presId="urn:microsoft.com/office/officeart/2005/8/layout/lProcess2"/>
    <dgm:cxn modelId="{DD00E247-4C35-4452-AD94-F5E39D571CA3}" type="presParOf" srcId="{A3C537C7-DC3F-4540-9F80-A313780D40A9}" destId="{984F98E9-9C09-43C8-9A0C-99452570775C}" srcOrd="2" destOrd="0" presId="urn:microsoft.com/office/officeart/2005/8/layout/lProcess2"/>
    <dgm:cxn modelId="{C08692BE-E56D-46B8-82BB-9973AD774FFD}" type="presParOf" srcId="{A3C537C7-DC3F-4540-9F80-A313780D40A9}" destId="{2871300F-E672-4E56-8FAD-456C2BBF9505}" srcOrd="3" destOrd="0" presId="urn:microsoft.com/office/officeart/2005/8/layout/lProcess2"/>
    <dgm:cxn modelId="{259E0AB6-FDD7-4C68-80BE-F34D580A69F6}" type="presParOf" srcId="{A3C537C7-DC3F-4540-9F80-A313780D40A9}" destId="{E3C5B1EF-B5D7-473E-B2C2-C430439C94DD}" srcOrd="4" destOrd="0" presId="urn:microsoft.com/office/officeart/2005/8/layout/lProcess2"/>
    <dgm:cxn modelId="{B36E9927-0991-48AF-BB72-DCDFF5C21BBF}" type="presParOf" srcId="{A3C537C7-DC3F-4540-9F80-A313780D40A9}" destId="{B8A9A1AA-7C6F-4CFE-8ACC-5D367EED6B70}" srcOrd="5" destOrd="0" presId="urn:microsoft.com/office/officeart/2005/8/layout/lProcess2"/>
    <dgm:cxn modelId="{EA4BB614-4015-4957-B8D4-52CBD16C959B}" type="presParOf" srcId="{A3C537C7-DC3F-4540-9F80-A313780D40A9}" destId="{222C7D4F-F694-4F4C-A85E-F21A5B85618B}" srcOrd="6" destOrd="0" presId="urn:microsoft.com/office/officeart/2005/8/layout/lProcess2"/>
    <dgm:cxn modelId="{8AE66FD9-378D-43E3-A17D-983EFDCEEB43}" type="presParOf" srcId="{A3C537C7-DC3F-4540-9F80-A313780D40A9}" destId="{D931F4A7-C3AC-435F-BFF4-2089F771B1A6}" srcOrd="7" destOrd="0" presId="urn:microsoft.com/office/officeart/2005/8/layout/lProcess2"/>
    <dgm:cxn modelId="{38C6A896-C823-47AF-80C4-88BF819D4989}" type="presParOf" srcId="{A3C537C7-DC3F-4540-9F80-A313780D40A9}" destId="{2A9D3986-208B-4503-BE77-8221DF3F5A57}" srcOrd="8" destOrd="0" presId="urn:microsoft.com/office/officeart/2005/8/layout/lProcess2"/>
    <dgm:cxn modelId="{4147F96E-48A2-4608-B26D-B5A8D87115D0}" type="presParOf" srcId="{A3C537C7-DC3F-4540-9F80-A313780D40A9}" destId="{C866D563-3BAF-4A32-9F56-611E23028E2A}" srcOrd="9" destOrd="0" presId="urn:microsoft.com/office/officeart/2005/8/layout/lProcess2"/>
    <dgm:cxn modelId="{027A9557-8397-4488-8CF3-4E4D0219B665}" type="presParOf" srcId="{A3C537C7-DC3F-4540-9F80-A313780D40A9}" destId="{C8CF00D0-DF56-4188-A484-1336F1EDF853}" srcOrd="10" destOrd="0" presId="urn:microsoft.com/office/officeart/2005/8/layout/lProcess2"/>
    <dgm:cxn modelId="{1ECF38AE-63D5-45BA-97C4-724836FDC5CF}" type="presParOf" srcId="{A3C537C7-DC3F-4540-9F80-A313780D40A9}" destId="{C1F25925-811E-4453-AD1C-4873D83C4BA7}" srcOrd="11" destOrd="0" presId="urn:microsoft.com/office/officeart/2005/8/layout/lProcess2"/>
    <dgm:cxn modelId="{A2627127-C9BF-43C3-AC5B-17035A62B252}" type="presParOf" srcId="{A3C537C7-DC3F-4540-9F80-A313780D40A9}" destId="{3F69D3BC-F452-4D3C-8F37-757D30B04AA0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6AA42-7885-4429-B4E9-4D5CBDA96E5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0C36B03-8454-4D45-8532-0E2972B76718}">
      <dgm:prSet phldrT="[Texte]"/>
      <dgm:spPr/>
      <dgm:t>
        <a:bodyPr/>
        <a:lstStyle/>
        <a:p>
          <a:r>
            <a:rPr lang="fr-FR" dirty="0"/>
            <a:t>Sens</a:t>
          </a:r>
        </a:p>
      </dgm:t>
    </dgm:pt>
    <dgm:pt modelId="{45675C00-2546-4660-950A-AA130447B123}" type="parTrans" cxnId="{095099AD-A9DE-4147-BD66-230E8015CACA}">
      <dgm:prSet/>
      <dgm:spPr/>
      <dgm:t>
        <a:bodyPr/>
        <a:lstStyle/>
        <a:p>
          <a:endParaRPr lang="fr-FR"/>
        </a:p>
      </dgm:t>
    </dgm:pt>
    <dgm:pt modelId="{BDB8301C-09EB-4182-ABD2-137F6D399286}" type="sibTrans" cxnId="{095099AD-A9DE-4147-BD66-230E8015CACA}">
      <dgm:prSet/>
      <dgm:spPr/>
      <dgm:t>
        <a:bodyPr/>
        <a:lstStyle/>
        <a:p>
          <a:endParaRPr lang="fr-FR"/>
        </a:p>
      </dgm:t>
    </dgm:pt>
    <dgm:pt modelId="{5EB3DBC6-46CE-4633-847C-FA251492DB76}">
      <dgm:prSet phldrT="[Texte]"/>
      <dgm:spPr/>
      <dgm:t>
        <a:bodyPr/>
        <a:lstStyle/>
        <a:p>
          <a:r>
            <a:rPr lang="fr-FR" dirty="0"/>
            <a:t>A la descente</a:t>
          </a:r>
        </a:p>
      </dgm:t>
    </dgm:pt>
    <dgm:pt modelId="{365EED37-0317-41C3-AE4F-5832D71BC8BF}" type="parTrans" cxnId="{55AB17F4-8A45-4EFA-AB61-B381181AD630}">
      <dgm:prSet/>
      <dgm:spPr/>
      <dgm:t>
        <a:bodyPr/>
        <a:lstStyle/>
        <a:p>
          <a:endParaRPr lang="fr-FR"/>
        </a:p>
      </dgm:t>
    </dgm:pt>
    <dgm:pt modelId="{6F8F05DE-5025-46FF-8E7F-AA800E986532}" type="sibTrans" cxnId="{55AB17F4-8A45-4EFA-AB61-B381181AD630}">
      <dgm:prSet/>
      <dgm:spPr/>
      <dgm:t>
        <a:bodyPr/>
        <a:lstStyle/>
        <a:p>
          <a:endParaRPr lang="fr-FR"/>
        </a:p>
      </dgm:t>
    </dgm:pt>
    <dgm:pt modelId="{7D236301-B2DF-46F0-8971-0839C86B0CA3}">
      <dgm:prSet phldrT="[Texte]"/>
      <dgm:spPr/>
      <dgm:t>
        <a:bodyPr/>
        <a:lstStyle/>
        <a:p>
          <a:r>
            <a:rPr lang="fr-FR" dirty="0"/>
            <a:t>Causes</a:t>
          </a:r>
        </a:p>
      </dgm:t>
    </dgm:pt>
    <dgm:pt modelId="{68ADF37F-FD87-478D-841A-4027C5160AC1}" type="parTrans" cxnId="{0BF2DA65-DDCD-4AC2-A6F6-AD15F05806E1}">
      <dgm:prSet/>
      <dgm:spPr/>
      <dgm:t>
        <a:bodyPr/>
        <a:lstStyle/>
        <a:p>
          <a:endParaRPr lang="fr-FR"/>
        </a:p>
      </dgm:t>
    </dgm:pt>
    <dgm:pt modelId="{1CE754C4-ADAE-4045-9C58-98F5623DF23F}" type="sibTrans" cxnId="{0BF2DA65-DDCD-4AC2-A6F6-AD15F05806E1}">
      <dgm:prSet/>
      <dgm:spPr/>
      <dgm:t>
        <a:bodyPr/>
        <a:lstStyle/>
        <a:p>
          <a:endParaRPr lang="fr-FR"/>
        </a:p>
      </dgm:t>
    </dgm:pt>
    <dgm:pt modelId="{A6BBAE35-9615-4B75-83E3-950FB99D9C21}">
      <dgm:prSet phldrT="[Texte]"/>
      <dgm:spPr/>
      <dgm:t>
        <a:bodyPr/>
        <a:lstStyle/>
        <a:p>
          <a:r>
            <a:rPr lang="fr-FR" dirty="0"/>
            <a:t>Dépression dans le masque</a:t>
          </a:r>
        </a:p>
      </dgm:t>
    </dgm:pt>
    <dgm:pt modelId="{147EBB45-2E90-4A96-92D5-93B291374135}" type="parTrans" cxnId="{49B34BC5-08FB-45E2-BABF-125A41F5CC7F}">
      <dgm:prSet/>
      <dgm:spPr/>
      <dgm:t>
        <a:bodyPr/>
        <a:lstStyle/>
        <a:p>
          <a:endParaRPr lang="fr-FR"/>
        </a:p>
      </dgm:t>
    </dgm:pt>
    <dgm:pt modelId="{0C9CB095-66E2-4B26-B6F8-5919D065F2BF}" type="sibTrans" cxnId="{49B34BC5-08FB-45E2-BABF-125A41F5CC7F}">
      <dgm:prSet/>
      <dgm:spPr/>
      <dgm:t>
        <a:bodyPr/>
        <a:lstStyle/>
        <a:p>
          <a:endParaRPr lang="fr-FR"/>
        </a:p>
      </dgm:t>
    </dgm:pt>
    <dgm:pt modelId="{1E76B833-32B2-4FC0-847B-46A75B01A253}">
      <dgm:prSet phldrT="[Texte]"/>
      <dgm:spPr/>
      <dgm:t>
        <a:bodyPr/>
        <a:lstStyle/>
        <a:p>
          <a:r>
            <a:rPr lang="fr-FR" dirty="0"/>
            <a:t>Effet ventouse</a:t>
          </a:r>
        </a:p>
      </dgm:t>
    </dgm:pt>
    <dgm:pt modelId="{C380EA96-0702-4CCF-A927-B6C9F6D17DFD}" type="parTrans" cxnId="{8624922F-01A6-4B55-9CB5-64F0E4875AB1}">
      <dgm:prSet/>
      <dgm:spPr/>
      <dgm:t>
        <a:bodyPr/>
        <a:lstStyle/>
        <a:p>
          <a:endParaRPr lang="fr-FR"/>
        </a:p>
      </dgm:t>
    </dgm:pt>
    <dgm:pt modelId="{C546CCC5-5289-4CC1-932B-E89BAD01C0AE}" type="sibTrans" cxnId="{8624922F-01A6-4B55-9CB5-64F0E4875AB1}">
      <dgm:prSet/>
      <dgm:spPr/>
      <dgm:t>
        <a:bodyPr/>
        <a:lstStyle/>
        <a:p>
          <a:endParaRPr lang="fr-FR"/>
        </a:p>
      </dgm:t>
    </dgm:pt>
    <dgm:pt modelId="{0B96764B-C1E8-4936-AC6E-E67A8BAC3E04}">
      <dgm:prSet phldrT="[Texte]"/>
      <dgm:spPr/>
      <dgm:t>
        <a:bodyPr/>
        <a:lstStyle/>
        <a:p>
          <a:pPr algn="ctr"/>
          <a:r>
            <a:rPr lang="fr-FR" dirty="0"/>
            <a:t>Symptômes</a:t>
          </a:r>
        </a:p>
      </dgm:t>
    </dgm:pt>
    <dgm:pt modelId="{8F4B8427-87AE-4B3E-9AC0-42DC69C5E99F}" type="parTrans" cxnId="{CFCB69F9-49F1-4F5B-8D7C-32373FB3B224}">
      <dgm:prSet/>
      <dgm:spPr/>
      <dgm:t>
        <a:bodyPr/>
        <a:lstStyle/>
        <a:p>
          <a:endParaRPr lang="fr-FR"/>
        </a:p>
      </dgm:t>
    </dgm:pt>
    <dgm:pt modelId="{74A1B7EC-8135-4412-8188-2DCE547A96BB}" type="sibTrans" cxnId="{CFCB69F9-49F1-4F5B-8D7C-32373FB3B224}">
      <dgm:prSet/>
      <dgm:spPr/>
      <dgm:t>
        <a:bodyPr/>
        <a:lstStyle/>
        <a:p>
          <a:endParaRPr lang="fr-FR"/>
        </a:p>
      </dgm:t>
    </dgm:pt>
    <dgm:pt modelId="{CECF95AD-6912-452F-8601-712AFB2BA25B}">
      <dgm:prSet phldrT="[Texte]"/>
      <dgm:spPr/>
      <dgm:t>
        <a:bodyPr/>
        <a:lstStyle/>
        <a:p>
          <a:r>
            <a:rPr lang="fr-FR" dirty="0"/>
            <a:t>Douleurs</a:t>
          </a:r>
        </a:p>
      </dgm:t>
    </dgm:pt>
    <dgm:pt modelId="{4E92739C-B086-42CF-9D7A-2B2A84F9A67A}" type="parTrans" cxnId="{17F58BBB-89FA-48C3-94F4-239B1A5CC401}">
      <dgm:prSet/>
      <dgm:spPr/>
      <dgm:t>
        <a:bodyPr/>
        <a:lstStyle/>
        <a:p>
          <a:endParaRPr lang="fr-FR"/>
        </a:p>
      </dgm:t>
    </dgm:pt>
    <dgm:pt modelId="{8825F7F9-5229-4166-9AB4-12488868429B}" type="sibTrans" cxnId="{17F58BBB-89FA-48C3-94F4-239B1A5CC401}">
      <dgm:prSet/>
      <dgm:spPr/>
      <dgm:t>
        <a:bodyPr/>
        <a:lstStyle/>
        <a:p>
          <a:endParaRPr lang="fr-FR"/>
        </a:p>
      </dgm:t>
    </dgm:pt>
    <dgm:pt modelId="{22241ED5-DE19-4CDC-BF09-658DB0A94D49}">
      <dgm:prSet phldrT="[Texte]"/>
      <dgm:spPr/>
      <dgm:t>
        <a:bodyPr/>
        <a:lstStyle/>
        <a:p>
          <a:r>
            <a:rPr lang="fr-FR" dirty="0"/>
            <a:t>Saignements</a:t>
          </a:r>
        </a:p>
      </dgm:t>
    </dgm:pt>
    <dgm:pt modelId="{07BD4265-CE8D-40C0-A617-F30D2B21E6A7}" type="parTrans" cxnId="{1D1ABC30-8E33-40F3-AC60-4B93C1AECF63}">
      <dgm:prSet/>
      <dgm:spPr/>
      <dgm:t>
        <a:bodyPr/>
        <a:lstStyle/>
        <a:p>
          <a:endParaRPr lang="fr-FR"/>
        </a:p>
      </dgm:t>
    </dgm:pt>
    <dgm:pt modelId="{7DCE579B-623F-4672-9351-3717F057171D}" type="sibTrans" cxnId="{1D1ABC30-8E33-40F3-AC60-4B93C1AECF63}">
      <dgm:prSet/>
      <dgm:spPr/>
      <dgm:t>
        <a:bodyPr/>
        <a:lstStyle/>
        <a:p>
          <a:endParaRPr lang="fr-FR"/>
        </a:p>
      </dgm:t>
    </dgm:pt>
    <dgm:pt modelId="{A762AD73-8652-4FB4-9915-065DAED341E7}">
      <dgm:prSet phldrT="[Texte]"/>
      <dgm:spPr/>
      <dgm:t>
        <a:bodyPr/>
        <a:lstStyle/>
        <a:p>
          <a:r>
            <a:rPr lang="fr-FR" dirty="0"/>
            <a:t>Conduite à tenir</a:t>
          </a:r>
        </a:p>
      </dgm:t>
    </dgm:pt>
    <dgm:pt modelId="{ABB0C7DB-EA0A-45DD-9D11-911659D3EA23}" type="parTrans" cxnId="{231216FB-C11D-4E59-BEE0-F84563BE7DE9}">
      <dgm:prSet/>
      <dgm:spPr/>
      <dgm:t>
        <a:bodyPr/>
        <a:lstStyle/>
        <a:p>
          <a:endParaRPr lang="fr-FR"/>
        </a:p>
      </dgm:t>
    </dgm:pt>
    <dgm:pt modelId="{09364E50-EDB5-4FAA-A9C9-04BE9A2BE7CD}" type="sibTrans" cxnId="{231216FB-C11D-4E59-BEE0-F84563BE7DE9}">
      <dgm:prSet/>
      <dgm:spPr/>
      <dgm:t>
        <a:bodyPr/>
        <a:lstStyle/>
        <a:p>
          <a:endParaRPr lang="fr-FR"/>
        </a:p>
      </dgm:t>
    </dgm:pt>
    <dgm:pt modelId="{0CAF2652-E60C-441D-81AA-D80275ED5B0C}">
      <dgm:prSet phldrT="[Texte]"/>
      <dgm:spPr/>
      <dgm:t>
        <a:bodyPr/>
        <a:lstStyle/>
        <a:p>
          <a:r>
            <a:rPr lang="fr-FR" dirty="0"/>
            <a:t>Arrêt de la plongée</a:t>
          </a:r>
        </a:p>
      </dgm:t>
    </dgm:pt>
    <dgm:pt modelId="{1318194E-6A08-413D-B614-72CC78219799}" type="parTrans" cxnId="{C77EAF1D-9A05-4743-A7A9-658DD2B461E2}">
      <dgm:prSet/>
      <dgm:spPr/>
      <dgm:t>
        <a:bodyPr/>
        <a:lstStyle/>
        <a:p>
          <a:endParaRPr lang="fr-FR"/>
        </a:p>
      </dgm:t>
    </dgm:pt>
    <dgm:pt modelId="{45109409-255B-4223-9FE0-B2BB0112C0CF}" type="sibTrans" cxnId="{C77EAF1D-9A05-4743-A7A9-658DD2B461E2}">
      <dgm:prSet/>
      <dgm:spPr/>
      <dgm:t>
        <a:bodyPr/>
        <a:lstStyle/>
        <a:p>
          <a:endParaRPr lang="fr-FR"/>
        </a:p>
      </dgm:t>
    </dgm:pt>
    <dgm:pt modelId="{3DD1B3D7-DF43-4E50-A163-111DCD11394E}">
      <dgm:prSet phldrT="[Texte]"/>
      <dgm:spPr/>
      <dgm:t>
        <a:bodyPr/>
        <a:lstStyle/>
        <a:p>
          <a:r>
            <a:rPr lang="fr-FR" dirty="0"/>
            <a:t>A la descente, remonter</a:t>
          </a:r>
        </a:p>
      </dgm:t>
    </dgm:pt>
    <dgm:pt modelId="{93564C77-FBAC-43AD-AFE7-37BE1D6B27DC}" type="parTrans" cxnId="{5C4573AE-F928-48A0-A7E0-0FE55C43E7B3}">
      <dgm:prSet/>
      <dgm:spPr/>
      <dgm:t>
        <a:bodyPr/>
        <a:lstStyle/>
        <a:p>
          <a:endParaRPr lang="fr-FR"/>
        </a:p>
      </dgm:t>
    </dgm:pt>
    <dgm:pt modelId="{432810EF-38BF-49C5-8DAA-B4F2E548C4D6}" type="sibTrans" cxnId="{5C4573AE-F928-48A0-A7E0-0FE55C43E7B3}">
      <dgm:prSet/>
      <dgm:spPr/>
      <dgm:t>
        <a:bodyPr/>
        <a:lstStyle/>
        <a:p>
          <a:endParaRPr lang="fr-FR"/>
        </a:p>
      </dgm:t>
    </dgm:pt>
    <dgm:pt modelId="{B6C94B7A-08A9-4519-9D9F-11A3ACA8D891}">
      <dgm:prSet phldrT="[Texte]"/>
      <dgm:spPr/>
      <dgm:t>
        <a:bodyPr/>
        <a:lstStyle/>
        <a:p>
          <a:r>
            <a:rPr lang="fr-FR" dirty="0"/>
            <a:t>Prévention</a:t>
          </a:r>
        </a:p>
      </dgm:t>
    </dgm:pt>
    <dgm:pt modelId="{95CEE9C8-0AC2-409E-AF17-96215C0D1D93}" type="parTrans" cxnId="{98204A76-E08F-4CE9-A09D-0F846F446A8E}">
      <dgm:prSet/>
      <dgm:spPr/>
      <dgm:t>
        <a:bodyPr/>
        <a:lstStyle/>
        <a:p>
          <a:endParaRPr lang="fr-FR"/>
        </a:p>
      </dgm:t>
    </dgm:pt>
    <dgm:pt modelId="{66C830E9-58D4-4B65-8A9F-1A622AF71A26}" type="sibTrans" cxnId="{98204A76-E08F-4CE9-A09D-0F846F446A8E}">
      <dgm:prSet/>
      <dgm:spPr/>
      <dgm:t>
        <a:bodyPr/>
        <a:lstStyle/>
        <a:p>
          <a:endParaRPr lang="fr-FR"/>
        </a:p>
      </dgm:t>
    </dgm:pt>
    <dgm:pt modelId="{1B45834E-6EB7-4D1E-AEEC-FC9B8C3B5194}">
      <dgm:prSet phldrT="[Texte]"/>
      <dgm:spPr/>
      <dgm:t>
        <a:bodyPr/>
        <a:lstStyle/>
        <a:p>
          <a:r>
            <a:rPr lang="fr-FR" dirty="0"/>
            <a:t>Souffler par le nez</a:t>
          </a:r>
        </a:p>
      </dgm:t>
    </dgm:pt>
    <dgm:pt modelId="{E1FCC3AF-C271-470A-9055-910855D68032}" type="parTrans" cxnId="{EA9DEB30-B5DC-47E1-8EB7-5A5B29CC80E9}">
      <dgm:prSet/>
      <dgm:spPr/>
      <dgm:t>
        <a:bodyPr/>
        <a:lstStyle/>
        <a:p>
          <a:endParaRPr lang="fr-FR"/>
        </a:p>
      </dgm:t>
    </dgm:pt>
    <dgm:pt modelId="{D2E65A24-4554-4B35-85B0-6FB595298340}" type="sibTrans" cxnId="{EA9DEB30-B5DC-47E1-8EB7-5A5B29CC80E9}">
      <dgm:prSet/>
      <dgm:spPr/>
      <dgm:t>
        <a:bodyPr/>
        <a:lstStyle/>
        <a:p>
          <a:endParaRPr lang="fr-FR"/>
        </a:p>
      </dgm:t>
    </dgm:pt>
    <dgm:pt modelId="{32DA8B43-8AC2-4D6C-BC56-C53FC976B8F6}">
      <dgm:prSet phldrT="[Texte]"/>
      <dgm:spPr/>
      <dgm:t>
        <a:bodyPr/>
        <a:lstStyle/>
        <a:p>
          <a:pPr algn="ctr"/>
          <a:r>
            <a:rPr lang="fr-FR"/>
            <a:t>Yeux rouges</a:t>
          </a:r>
          <a:endParaRPr lang="fr-FR" dirty="0"/>
        </a:p>
      </dgm:t>
    </dgm:pt>
    <dgm:pt modelId="{6972531C-86EB-450A-8DE6-592448FDBC0D}" type="parTrans" cxnId="{CB563F40-3736-4F4A-BB30-5B4B82749735}">
      <dgm:prSet/>
      <dgm:spPr/>
      <dgm:t>
        <a:bodyPr/>
        <a:lstStyle/>
        <a:p>
          <a:endParaRPr lang="fr-FR"/>
        </a:p>
      </dgm:t>
    </dgm:pt>
    <dgm:pt modelId="{8F6AA8AF-82D6-4862-B309-78E07DB8867D}" type="sibTrans" cxnId="{CB563F40-3736-4F4A-BB30-5B4B82749735}">
      <dgm:prSet/>
      <dgm:spPr/>
      <dgm:t>
        <a:bodyPr/>
        <a:lstStyle/>
        <a:p>
          <a:endParaRPr lang="fr-FR"/>
        </a:p>
      </dgm:t>
    </dgm:pt>
    <dgm:pt modelId="{241675E3-A60D-4EA5-ACA8-03D9023984AD}" type="pres">
      <dgm:prSet presAssocID="{D586AA42-7885-4429-B4E9-4D5CBDA96E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1463AC-9D0D-4D2B-8FFF-15772A539C2F}" type="pres">
      <dgm:prSet presAssocID="{A0C36B03-8454-4D45-8532-0E2972B76718}" presName="root" presStyleCnt="0"/>
      <dgm:spPr/>
    </dgm:pt>
    <dgm:pt modelId="{09387FF3-33EC-4143-9EBD-177A5AAA91C2}" type="pres">
      <dgm:prSet presAssocID="{A0C36B03-8454-4D45-8532-0E2972B76718}" presName="rootComposite" presStyleCnt="0"/>
      <dgm:spPr/>
    </dgm:pt>
    <dgm:pt modelId="{A0DBEF8D-DF37-429C-875E-7C5EF12FA914}" type="pres">
      <dgm:prSet presAssocID="{A0C36B03-8454-4D45-8532-0E2972B76718}" presName="rootText" presStyleLbl="node1" presStyleIdx="0" presStyleCnt="5"/>
      <dgm:spPr/>
    </dgm:pt>
    <dgm:pt modelId="{D6A83FCC-D753-4D66-B199-DDCC01E934BA}" type="pres">
      <dgm:prSet presAssocID="{A0C36B03-8454-4D45-8532-0E2972B76718}" presName="rootConnector" presStyleLbl="node1" presStyleIdx="0" presStyleCnt="5"/>
      <dgm:spPr/>
    </dgm:pt>
    <dgm:pt modelId="{5C5F056F-E6B1-4014-B058-416A9C32894D}" type="pres">
      <dgm:prSet presAssocID="{A0C36B03-8454-4D45-8532-0E2972B76718}" presName="childShape" presStyleCnt="0"/>
      <dgm:spPr/>
    </dgm:pt>
    <dgm:pt modelId="{23355586-8D5B-492B-89F4-39A6C653AE7D}" type="pres">
      <dgm:prSet presAssocID="{365EED37-0317-41C3-AE4F-5832D71BC8BF}" presName="Name13" presStyleLbl="parChTrans1D2" presStyleIdx="0" presStyleCnt="9"/>
      <dgm:spPr/>
    </dgm:pt>
    <dgm:pt modelId="{B79D4C53-EECB-4F26-A421-B89C6AF6E722}" type="pres">
      <dgm:prSet presAssocID="{5EB3DBC6-46CE-4633-847C-FA251492DB76}" presName="childText" presStyleLbl="bgAcc1" presStyleIdx="0" presStyleCnt="9">
        <dgm:presLayoutVars>
          <dgm:bulletEnabled val="1"/>
        </dgm:presLayoutVars>
      </dgm:prSet>
      <dgm:spPr/>
    </dgm:pt>
    <dgm:pt modelId="{08A45B21-1A61-4A59-BCF9-9739167DE297}" type="pres">
      <dgm:prSet presAssocID="{7D236301-B2DF-46F0-8971-0839C86B0CA3}" presName="root" presStyleCnt="0"/>
      <dgm:spPr/>
    </dgm:pt>
    <dgm:pt modelId="{50AD8ECC-9249-4537-AD31-4658632BDAE7}" type="pres">
      <dgm:prSet presAssocID="{7D236301-B2DF-46F0-8971-0839C86B0CA3}" presName="rootComposite" presStyleCnt="0"/>
      <dgm:spPr/>
    </dgm:pt>
    <dgm:pt modelId="{4E9B77F4-BDE1-4FBC-82AA-845407349095}" type="pres">
      <dgm:prSet presAssocID="{7D236301-B2DF-46F0-8971-0839C86B0CA3}" presName="rootText" presStyleLbl="node1" presStyleIdx="1" presStyleCnt="5"/>
      <dgm:spPr/>
    </dgm:pt>
    <dgm:pt modelId="{939223A0-D3DE-48A0-8580-C9C74A259AF2}" type="pres">
      <dgm:prSet presAssocID="{7D236301-B2DF-46F0-8971-0839C86B0CA3}" presName="rootConnector" presStyleLbl="node1" presStyleIdx="1" presStyleCnt="5"/>
      <dgm:spPr/>
    </dgm:pt>
    <dgm:pt modelId="{DADCDE10-E86B-4232-B0D6-F987B8D54C2C}" type="pres">
      <dgm:prSet presAssocID="{7D236301-B2DF-46F0-8971-0839C86B0CA3}" presName="childShape" presStyleCnt="0"/>
      <dgm:spPr/>
    </dgm:pt>
    <dgm:pt modelId="{759AE575-F968-4BD6-BFA2-44D616714374}" type="pres">
      <dgm:prSet presAssocID="{147EBB45-2E90-4A96-92D5-93B291374135}" presName="Name13" presStyleLbl="parChTrans1D2" presStyleIdx="1" presStyleCnt="9"/>
      <dgm:spPr/>
    </dgm:pt>
    <dgm:pt modelId="{AF37484A-9D4B-4416-A8F3-3FAA296D08F7}" type="pres">
      <dgm:prSet presAssocID="{A6BBAE35-9615-4B75-83E3-950FB99D9C21}" presName="childText" presStyleLbl="bgAcc1" presStyleIdx="1" presStyleCnt="9">
        <dgm:presLayoutVars>
          <dgm:bulletEnabled val="1"/>
        </dgm:presLayoutVars>
      </dgm:prSet>
      <dgm:spPr/>
    </dgm:pt>
    <dgm:pt modelId="{3C5D40EB-D238-4BC3-8169-993CC565DA9D}" type="pres">
      <dgm:prSet presAssocID="{C380EA96-0702-4CCF-A927-B6C9F6D17DFD}" presName="Name13" presStyleLbl="parChTrans1D2" presStyleIdx="2" presStyleCnt="9"/>
      <dgm:spPr/>
    </dgm:pt>
    <dgm:pt modelId="{12708AA0-C302-4B1E-8C70-5937EAEA98F0}" type="pres">
      <dgm:prSet presAssocID="{1E76B833-32B2-4FC0-847B-46A75B01A253}" presName="childText" presStyleLbl="bgAcc1" presStyleIdx="2" presStyleCnt="9">
        <dgm:presLayoutVars>
          <dgm:bulletEnabled val="1"/>
        </dgm:presLayoutVars>
      </dgm:prSet>
      <dgm:spPr/>
    </dgm:pt>
    <dgm:pt modelId="{86C88A05-23A3-4974-BFF8-9FA22A0A7469}" type="pres">
      <dgm:prSet presAssocID="{0B96764B-C1E8-4936-AC6E-E67A8BAC3E04}" presName="root" presStyleCnt="0"/>
      <dgm:spPr/>
    </dgm:pt>
    <dgm:pt modelId="{4997297D-C10A-4FA4-A6A7-CCF26CDFB22D}" type="pres">
      <dgm:prSet presAssocID="{0B96764B-C1E8-4936-AC6E-E67A8BAC3E04}" presName="rootComposite" presStyleCnt="0"/>
      <dgm:spPr/>
    </dgm:pt>
    <dgm:pt modelId="{CCED39D7-8F8A-4F3E-A01A-FDFD459B324A}" type="pres">
      <dgm:prSet presAssocID="{0B96764B-C1E8-4936-AC6E-E67A8BAC3E04}" presName="rootText" presStyleLbl="node1" presStyleIdx="2" presStyleCnt="5" custLinFactNeighborY="-2010"/>
      <dgm:spPr/>
    </dgm:pt>
    <dgm:pt modelId="{8DA4C7E4-C362-41B1-9594-763EEF2CA81C}" type="pres">
      <dgm:prSet presAssocID="{0B96764B-C1E8-4936-AC6E-E67A8BAC3E04}" presName="rootConnector" presStyleLbl="node1" presStyleIdx="2" presStyleCnt="5"/>
      <dgm:spPr/>
    </dgm:pt>
    <dgm:pt modelId="{EC2C982F-A0F8-4415-8B22-BD164B835422}" type="pres">
      <dgm:prSet presAssocID="{0B96764B-C1E8-4936-AC6E-E67A8BAC3E04}" presName="childShape" presStyleCnt="0"/>
      <dgm:spPr/>
    </dgm:pt>
    <dgm:pt modelId="{A91E7456-4574-4327-A294-768158D39AA1}" type="pres">
      <dgm:prSet presAssocID="{6972531C-86EB-450A-8DE6-592448FDBC0D}" presName="Name13" presStyleLbl="parChTrans1D2" presStyleIdx="3" presStyleCnt="9"/>
      <dgm:spPr/>
    </dgm:pt>
    <dgm:pt modelId="{D5349D25-9B3A-49B6-8516-533D0C7EB0DE}" type="pres">
      <dgm:prSet presAssocID="{32DA8B43-8AC2-4D6C-BC56-C53FC976B8F6}" presName="childText" presStyleLbl="bgAcc1" presStyleIdx="3" presStyleCnt="9">
        <dgm:presLayoutVars>
          <dgm:bulletEnabled val="1"/>
        </dgm:presLayoutVars>
      </dgm:prSet>
      <dgm:spPr/>
    </dgm:pt>
    <dgm:pt modelId="{A04CA176-7658-48BD-AAE9-DC06378BA5F6}" type="pres">
      <dgm:prSet presAssocID="{4E92739C-B086-42CF-9D7A-2B2A84F9A67A}" presName="Name13" presStyleLbl="parChTrans1D2" presStyleIdx="4" presStyleCnt="9"/>
      <dgm:spPr/>
    </dgm:pt>
    <dgm:pt modelId="{B428C65F-2550-40BF-9B95-3367A9A50CC5}" type="pres">
      <dgm:prSet presAssocID="{CECF95AD-6912-452F-8601-712AFB2BA25B}" presName="childText" presStyleLbl="bgAcc1" presStyleIdx="4" presStyleCnt="9">
        <dgm:presLayoutVars>
          <dgm:bulletEnabled val="1"/>
        </dgm:presLayoutVars>
      </dgm:prSet>
      <dgm:spPr/>
    </dgm:pt>
    <dgm:pt modelId="{D5ABDCCC-8472-4247-8B6E-3216A019EF81}" type="pres">
      <dgm:prSet presAssocID="{07BD4265-CE8D-40C0-A617-F30D2B21E6A7}" presName="Name13" presStyleLbl="parChTrans1D2" presStyleIdx="5" presStyleCnt="9"/>
      <dgm:spPr/>
    </dgm:pt>
    <dgm:pt modelId="{9FC33D29-0928-4A85-A5F5-FBBD5D9F4540}" type="pres">
      <dgm:prSet presAssocID="{22241ED5-DE19-4CDC-BF09-658DB0A94D49}" presName="childText" presStyleLbl="bgAcc1" presStyleIdx="5" presStyleCnt="9">
        <dgm:presLayoutVars>
          <dgm:bulletEnabled val="1"/>
        </dgm:presLayoutVars>
      </dgm:prSet>
      <dgm:spPr/>
    </dgm:pt>
    <dgm:pt modelId="{AF8A1AF1-772C-4D73-92B0-95D7B4FB5CC8}" type="pres">
      <dgm:prSet presAssocID="{A762AD73-8652-4FB4-9915-065DAED341E7}" presName="root" presStyleCnt="0"/>
      <dgm:spPr/>
    </dgm:pt>
    <dgm:pt modelId="{D784FF39-3166-4FD8-A9CA-41B0E38C20F1}" type="pres">
      <dgm:prSet presAssocID="{A762AD73-8652-4FB4-9915-065DAED341E7}" presName="rootComposite" presStyleCnt="0"/>
      <dgm:spPr/>
    </dgm:pt>
    <dgm:pt modelId="{FE3AC061-238D-445A-9023-A1D44D8CEF9E}" type="pres">
      <dgm:prSet presAssocID="{A762AD73-8652-4FB4-9915-065DAED341E7}" presName="rootText" presStyleLbl="node1" presStyleIdx="3" presStyleCnt="5"/>
      <dgm:spPr/>
    </dgm:pt>
    <dgm:pt modelId="{EA0E035C-7B77-4714-A52C-B69295AD973A}" type="pres">
      <dgm:prSet presAssocID="{A762AD73-8652-4FB4-9915-065DAED341E7}" presName="rootConnector" presStyleLbl="node1" presStyleIdx="3" presStyleCnt="5"/>
      <dgm:spPr/>
    </dgm:pt>
    <dgm:pt modelId="{E762C8CB-9F42-4FB6-B87C-8C9D5140B4B8}" type="pres">
      <dgm:prSet presAssocID="{A762AD73-8652-4FB4-9915-065DAED341E7}" presName="childShape" presStyleCnt="0"/>
      <dgm:spPr/>
    </dgm:pt>
    <dgm:pt modelId="{EAC59C2D-63FD-4A6E-8AE9-DC202E947B5C}" type="pres">
      <dgm:prSet presAssocID="{1318194E-6A08-413D-B614-72CC78219799}" presName="Name13" presStyleLbl="parChTrans1D2" presStyleIdx="6" presStyleCnt="9"/>
      <dgm:spPr/>
    </dgm:pt>
    <dgm:pt modelId="{8FE17014-401D-463C-AA1C-65C07D63B77C}" type="pres">
      <dgm:prSet presAssocID="{0CAF2652-E60C-441D-81AA-D80275ED5B0C}" presName="childText" presStyleLbl="bgAcc1" presStyleIdx="6" presStyleCnt="9">
        <dgm:presLayoutVars>
          <dgm:bulletEnabled val="1"/>
        </dgm:presLayoutVars>
      </dgm:prSet>
      <dgm:spPr/>
    </dgm:pt>
    <dgm:pt modelId="{3ABDDAA3-355C-46E9-BD40-3A0FD99F16FA}" type="pres">
      <dgm:prSet presAssocID="{93564C77-FBAC-43AD-AFE7-37BE1D6B27DC}" presName="Name13" presStyleLbl="parChTrans1D2" presStyleIdx="7" presStyleCnt="9"/>
      <dgm:spPr/>
    </dgm:pt>
    <dgm:pt modelId="{32EF4C02-033D-4606-832C-0BDD70E5B07E}" type="pres">
      <dgm:prSet presAssocID="{3DD1B3D7-DF43-4E50-A163-111DCD11394E}" presName="childText" presStyleLbl="bgAcc1" presStyleIdx="7" presStyleCnt="9">
        <dgm:presLayoutVars>
          <dgm:bulletEnabled val="1"/>
        </dgm:presLayoutVars>
      </dgm:prSet>
      <dgm:spPr/>
    </dgm:pt>
    <dgm:pt modelId="{47F75EFA-6A27-4F97-BFFD-A743CE47F25C}" type="pres">
      <dgm:prSet presAssocID="{B6C94B7A-08A9-4519-9D9F-11A3ACA8D891}" presName="root" presStyleCnt="0"/>
      <dgm:spPr/>
    </dgm:pt>
    <dgm:pt modelId="{7669ED85-0658-48A5-9581-B6E074DFE689}" type="pres">
      <dgm:prSet presAssocID="{B6C94B7A-08A9-4519-9D9F-11A3ACA8D891}" presName="rootComposite" presStyleCnt="0"/>
      <dgm:spPr/>
    </dgm:pt>
    <dgm:pt modelId="{0A038D45-C267-41D2-A36A-A415A826CC29}" type="pres">
      <dgm:prSet presAssocID="{B6C94B7A-08A9-4519-9D9F-11A3ACA8D891}" presName="rootText" presStyleLbl="node1" presStyleIdx="4" presStyleCnt="5"/>
      <dgm:spPr/>
    </dgm:pt>
    <dgm:pt modelId="{6869816D-7C99-4CDA-856A-7AF08302E60E}" type="pres">
      <dgm:prSet presAssocID="{B6C94B7A-08A9-4519-9D9F-11A3ACA8D891}" presName="rootConnector" presStyleLbl="node1" presStyleIdx="4" presStyleCnt="5"/>
      <dgm:spPr/>
    </dgm:pt>
    <dgm:pt modelId="{56135682-34EE-4D48-B55D-F900C1AB529B}" type="pres">
      <dgm:prSet presAssocID="{B6C94B7A-08A9-4519-9D9F-11A3ACA8D891}" presName="childShape" presStyleCnt="0"/>
      <dgm:spPr/>
    </dgm:pt>
    <dgm:pt modelId="{3BC2C225-20C6-4774-A11B-37D39E067F9A}" type="pres">
      <dgm:prSet presAssocID="{E1FCC3AF-C271-470A-9055-910855D68032}" presName="Name13" presStyleLbl="parChTrans1D2" presStyleIdx="8" presStyleCnt="9"/>
      <dgm:spPr/>
    </dgm:pt>
    <dgm:pt modelId="{531D7721-BE72-4AB6-A0CA-278DB2BC9A65}" type="pres">
      <dgm:prSet presAssocID="{1B45834E-6EB7-4D1E-AEEC-FC9B8C3B5194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87418E7D-874F-4323-9767-69DBC789986E}" type="presOf" srcId="{93564C77-FBAC-43AD-AFE7-37BE1D6B27DC}" destId="{3ABDDAA3-355C-46E9-BD40-3A0FD99F16FA}" srcOrd="0" destOrd="0" presId="urn:microsoft.com/office/officeart/2005/8/layout/hierarchy3"/>
    <dgm:cxn modelId="{E35FB02D-E805-4E08-8EBE-CA24754F3EFC}" type="presOf" srcId="{A762AD73-8652-4FB4-9915-065DAED341E7}" destId="{FE3AC061-238D-445A-9023-A1D44D8CEF9E}" srcOrd="0" destOrd="0" presId="urn:microsoft.com/office/officeart/2005/8/layout/hierarchy3"/>
    <dgm:cxn modelId="{C77EAF1D-9A05-4743-A7A9-658DD2B461E2}" srcId="{A762AD73-8652-4FB4-9915-065DAED341E7}" destId="{0CAF2652-E60C-441D-81AA-D80275ED5B0C}" srcOrd="0" destOrd="0" parTransId="{1318194E-6A08-413D-B614-72CC78219799}" sibTransId="{45109409-255B-4223-9FE0-B2BB0112C0CF}"/>
    <dgm:cxn modelId="{231216FB-C11D-4E59-BEE0-F84563BE7DE9}" srcId="{D586AA42-7885-4429-B4E9-4D5CBDA96E50}" destId="{A762AD73-8652-4FB4-9915-065DAED341E7}" srcOrd="3" destOrd="0" parTransId="{ABB0C7DB-EA0A-45DD-9D11-911659D3EA23}" sibTransId="{09364E50-EDB5-4FAA-A9C9-04BE9A2BE7CD}"/>
    <dgm:cxn modelId="{341791B0-5597-4232-BF3B-E383AD0A0218}" type="presOf" srcId="{0CAF2652-E60C-441D-81AA-D80275ED5B0C}" destId="{8FE17014-401D-463C-AA1C-65C07D63B77C}" srcOrd="0" destOrd="0" presId="urn:microsoft.com/office/officeart/2005/8/layout/hierarchy3"/>
    <dgm:cxn modelId="{03D84197-5852-4B78-9D64-AA0D8A7629C2}" type="presOf" srcId="{3DD1B3D7-DF43-4E50-A163-111DCD11394E}" destId="{32EF4C02-033D-4606-832C-0BDD70E5B07E}" srcOrd="0" destOrd="0" presId="urn:microsoft.com/office/officeart/2005/8/layout/hierarchy3"/>
    <dgm:cxn modelId="{5C4573AE-F928-48A0-A7E0-0FE55C43E7B3}" srcId="{A762AD73-8652-4FB4-9915-065DAED341E7}" destId="{3DD1B3D7-DF43-4E50-A163-111DCD11394E}" srcOrd="1" destOrd="0" parTransId="{93564C77-FBAC-43AD-AFE7-37BE1D6B27DC}" sibTransId="{432810EF-38BF-49C5-8DAA-B4F2E548C4D6}"/>
    <dgm:cxn modelId="{98204A76-E08F-4CE9-A09D-0F846F446A8E}" srcId="{D586AA42-7885-4429-B4E9-4D5CBDA96E50}" destId="{B6C94B7A-08A9-4519-9D9F-11A3ACA8D891}" srcOrd="4" destOrd="0" parTransId="{95CEE9C8-0AC2-409E-AF17-96215C0D1D93}" sibTransId="{66C830E9-58D4-4B65-8A9F-1A622AF71A26}"/>
    <dgm:cxn modelId="{EA9DEB30-B5DC-47E1-8EB7-5A5B29CC80E9}" srcId="{B6C94B7A-08A9-4519-9D9F-11A3ACA8D891}" destId="{1B45834E-6EB7-4D1E-AEEC-FC9B8C3B5194}" srcOrd="0" destOrd="0" parTransId="{E1FCC3AF-C271-470A-9055-910855D68032}" sibTransId="{D2E65A24-4554-4B35-85B0-6FB595298340}"/>
    <dgm:cxn modelId="{65D8F3FC-634D-4656-9376-EFC51CD0E5C2}" type="presOf" srcId="{4E92739C-B086-42CF-9D7A-2B2A84F9A67A}" destId="{A04CA176-7658-48BD-AAE9-DC06378BA5F6}" srcOrd="0" destOrd="0" presId="urn:microsoft.com/office/officeart/2005/8/layout/hierarchy3"/>
    <dgm:cxn modelId="{095099AD-A9DE-4147-BD66-230E8015CACA}" srcId="{D586AA42-7885-4429-B4E9-4D5CBDA96E50}" destId="{A0C36B03-8454-4D45-8532-0E2972B76718}" srcOrd="0" destOrd="0" parTransId="{45675C00-2546-4660-950A-AA130447B123}" sibTransId="{BDB8301C-09EB-4182-ABD2-137F6D399286}"/>
    <dgm:cxn modelId="{3849C3F0-7B43-489B-AC3D-1BB41BE34EE1}" type="presOf" srcId="{A0C36B03-8454-4D45-8532-0E2972B76718}" destId="{A0DBEF8D-DF37-429C-875E-7C5EF12FA914}" srcOrd="0" destOrd="0" presId="urn:microsoft.com/office/officeart/2005/8/layout/hierarchy3"/>
    <dgm:cxn modelId="{C0E5A6CA-E4BA-43EE-AC36-D8390AADA692}" type="presOf" srcId="{D586AA42-7885-4429-B4E9-4D5CBDA96E50}" destId="{241675E3-A60D-4EA5-ACA8-03D9023984AD}" srcOrd="0" destOrd="0" presId="urn:microsoft.com/office/officeart/2005/8/layout/hierarchy3"/>
    <dgm:cxn modelId="{49B34BC5-08FB-45E2-BABF-125A41F5CC7F}" srcId="{7D236301-B2DF-46F0-8971-0839C86B0CA3}" destId="{A6BBAE35-9615-4B75-83E3-950FB99D9C21}" srcOrd="0" destOrd="0" parTransId="{147EBB45-2E90-4A96-92D5-93B291374135}" sibTransId="{0C9CB095-66E2-4B26-B6F8-5919D065F2BF}"/>
    <dgm:cxn modelId="{CFCB69F9-49F1-4F5B-8D7C-32373FB3B224}" srcId="{D586AA42-7885-4429-B4E9-4D5CBDA96E50}" destId="{0B96764B-C1E8-4936-AC6E-E67A8BAC3E04}" srcOrd="2" destOrd="0" parTransId="{8F4B8427-87AE-4B3E-9AC0-42DC69C5E99F}" sibTransId="{74A1B7EC-8135-4412-8188-2DCE547A96BB}"/>
    <dgm:cxn modelId="{8624922F-01A6-4B55-9CB5-64F0E4875AB1}" srcId="{7D236301-B2DF-46F0-8971-0839C86B0CA3}" destId="{1E76B833-32B2-4FC0-847B-46A75B01A253}" srcOrd="1" destOrd="0" parTransId="{C380EA96-0702-4CCF-A927-B6C9F6D17DFD}" sibTransId="{C546CCC5-5289-4CC1-932B-E89BAD01C0AE}"/>
    <dgm:cxn modelId="{55AB17F4-8A45-4EFA-AB61-B381181AD630}" srcId="{A0C36B03-8454-4D45-8532-0E2972B76718}" destId="{5EB3DBC6-46CE-4633-847C-FA251492DB76}" srcOrd="0" destOrd="0" parTransId="{365EED37-0317-41C3-AE4F-5832D71BC8BF}" sibTransId="{6F8F05DE-5025-46FF-8E7F-AA800E986532}"/>
    <dgm:cxn modelId="{51AB9E64-0E46-495D-A8D1-6A66F0CC609F}" type="presOf" srcId="{C380EA96-0702-4CCF-A927-B6C9F6D17DFD}" destId="{3C5D40EB-D238-4BC3-8169-993CC565DA9D}" srcOrd="0" destOrd="0" presId="urn:microsoft.com/office/officeart/2005/8/layout/hierarchy3"/>
    <dgm:cxn modelId="{79D7B147-E6E9-4074-A0AC-7FBCB0E4E209}" type="presOf" srcId="{32DA8B43-8AC2-4D6C-BC56-C53FC976B8F6}" destId="{D5349D25-9B3A-49B6-8516-533D0C7EB0DE}" srcOrd="0" destOrd="0" presId="urn:microsoft.com/office/officeart/2005/8/layout/hierarchy3"/>
    <dgm:cxn modelId="{9BC7629F-9E24-41E5-B8AA-3B0A0C55A541}" type="presOf" srcId="{B6C94B7A-08A9-4519-9D9F-11A3ACA8D891}" destId="{6869816D-7C99-4CDA-856A-7AF08302E60E}" srcOrd="1" destOrd="0" presId="urn:microsoft.com/office/officeart/2005/8/layout/hierarchy3"/>
    <dgm:cxn modelId="{2A7DDB2E-19A6-4816-B26D-EABD1A34D0E5}" type="presOf" srcId="{147EBB45-2E90-4A96-92D5-93B291374135}" destId="{759AE575-F968-4BD6-BFA2-44D616714374}" srcOrd="0" destOrd="0" presId="urn:microsoft.com/office/officeart/2005/8/layout/hierarchy3"/>
    <dgm:cxn modelId="{395B0EF3-BD65-4307-BD1B-BCC6DF3BD57D}" type="presOf" srcId="{6972531C-86EB-450A-8DE6-592448FDBC0D}" destId="{A91E7456-4574-4327-A294-768158D39AA1}" srcOrd="0" destOrd="0" presId="urn:microsoft.com/office/officeart/2005/8/layout/hierarchy3"/>
    <dgm:cxn modelId="{1ECA6BCF-F059-4F4E-8C64-27604E244AF0}" type="presOf" srcId="{5EB3DBC6-46CE-4633-847C-FA251492DB76}" destId="{B79D4C53-EECB-4F26-A421-B89C6AF6E722}" srcOrd="0" destOrd="0" presId="urn:microsoft.com/office/officeart/2005/8/layout/hierarchy3"/>
    <dgm:cxn modelId="{5296DE4D-9CF5-4E91-B7F1-F8088FBDB116}" type="presOf" srcId="{B6C94B7A-08A9-4519-9D9F-11A3ACA8D891}" destId="{0A038D45-C267-41D2-A36A-A415A826CC29}" srcOrd="0" destOrd="0" presId="urn:microsoft.com/office/officeart/2005/8/layout/hierarchy3"/>
    <dgm:cxn modelId="{7DD75374-EF54-47B9-AC66-00E252B0282D}" type="presOf" srcId="{1B45834E-6EB7-4D1E-AEEC-FC9B8C3B5194}" destId="{531D7721-BE72-4AB6-A0CA-278DB2BC9A65}" srcOrd="0" destOrd="0" presId="urn:microsoft.com/office/officeart/2005/8/layout/hierarchy3"/>
    <dgm:cxn modelId="{CB563F40-3736-4F4A-BB30-5B4B82749735}" srcId="{0B96764B-C1E8-4936-AC6E-E67A8BAC3E04}" destId="{32DA8B43-8AC2-4D6C-BC56-C53FC976B8F6}" srcOrd="0" destOrd="0" parTransId="{6972531C-86EB-450A-8DE6-592448FDBC0D}" sibTransId="{8F6AA8AF-82D6-4862-B309-78E07DB8867D}"/>
    <dgm:cxn modelId="{23882903-27C2-4584-9F7B-594F812EBB27}" type="presOf" srcId="{7D236301-B2DF-46F0-8971-0839C86B0CA3}" destId="{939223A0-D3DE-48A0-8580-C9C74A259AF2}" srcOrd="1" destOrd="0" presId="urn:microsoft.com/office/officeart/2005/8/layout/hierarchy3"/>
    <dgm:cxn modelId="{22A2DBD3-6D7B-4E89-9444-3B9A799B4311}" type="presOf" srcId="{365EED37-0317-41C3-AE4F-5832D71BC8BF}" destId="{23355586-8D5B-492B-89F4-39A6C653AE7D}" srcOrd="0" destOrd="0" presId="urn:microsoft.com/office/officeart/2005/8/layout/hierarchy3"/>
    <dgm:cxn modelId="{0BF2DA65-DDCD-4AC2-A6F6-AD15F05806E1}" srcId="{D586AA42-7885-4429-B4E9-4D5CBDA96E50}" destId="{7D236301-B2DF-46F0-8971-0839C86B0CA3}" srcOrd="1" destOrd="0" parTransId="{68ADF37F-FD87-478D-841A-4027C5160AC1}" sibTransId="{1CE754C4-ADAE-4045-9C58-98F5623DF23F}"/>
    <dgm:cxn modelId="{F8BA22D0-D766-45F1-BA6E-960D22889A75}" type="presOf" srcId="{07BD4265-CE8D-40C0-A617-F30D2B21E6A7}" destId="{D5ABDCCC-8472-4247-8B6E-3216A019EF81}" srcOrd="0" destOrd="0" presId="urn:microsoft.com/office/officeart/2005/8/layout/hierarchy3"/>
    <dgm:cxn modelId="{653B9715-70D4-400B-B8EA-90BE534F4BC5}" type="presOf" srcId="{A762AD73-8652-4FB4-9915-065DAED341E7}" destId="{EA0E035C-7B77-4714-A52C-B69295AD973A}" srcOrd="1" destOrd="0" presId="urn:microsoft.com/office/officeart/2005/8/layout/hierarchy3"/>
    <dgm:cxn modelId="{7F4BBFDF-E237-4193-B659-496F0536C4F6}" type="presOf" srcId="{A6BBAE35-9615-4B75-83E3-950FB99D9C21}" destId="{AF37484A-9D4B-4416-A8F3-3FAA296D08F7}" srcOrd="0" destOrd="0" presId="urn:microsoft.com/office/officeart/2005/8/layout/hierarchy3"/>
    <dgm:cxn modelId="{CF9DECB7-72AE-41A4-8E25-A1C87BD83CE7}" type="presOf" srcId="{1318194E-6A08-413D-B614-72CC78219799}" destId="{EAC59C2D-63FD-4A6E-8AE9-DC202E947B5C}" srcOrd="0" destOrd="0" presId="urn:microsoft.com/office/officeart/2005/8/layout/hierarchy3"/>
    <dgm:cxn modelId="{1D1ABC30-8E33-40F3-AC60-4B93C1AECF63}" srcId="{0B96764B-C1E8-4936-AC6E-E67A8BAC3E04}" destId="{22241ED5-DE19-4CDC-BF09-658DB0A94D49}" srcOrd="2" destOrd="0" parTransId="{07BD4265-CE8D-40C0-A617-F30D2B21E6A7}" sibTransId="{7DCE579B-623F-4672-9351-3717F057171D}"/>
    <dgm:cxn modelId="{8E936812-9DA4-41C8-827F-4326F48ED17A}" type="presOf" srcId="{22241ED5-DE19-4CDC-BF09-658DB0A94D49}" destId="{9FC33D29-0928-4A85-A5F5-FBBD5D9F4540}" srcOrd="0" destOrd="0" presId="urn:microsoft.com/office/officeart/2005/8/layout/hierarchy3"/>
    <dgm:cxn modelId="{17F58BBB-89FA-48C3-94F4-239B1A5CC401}" srcId="{0B96764B-C1E8-4936-AC6E-E67A8BAC3E04}" destId="{CECF95AD-6912-452F-8601-712AFB2BA25B}" srcOrd="1" destOrd="0" parTransId="{4E92739C-B086-42CF-9D7A-2B2A84F9A67A}" sibTransId="{8825F7F9-5229-4166-9AB4-12488868429B}"/>
    <dgm:cxn modelId="{604F3150-D203-4802-8F37-B4D2B5196852}" type="presOf" srcId="{CECF95AD-6912-452F-8601-712AFB2BA25B}" destId="{B428C65F-2550-40BF-9B95-3367A9A50CC5}" srcOrd="0" destOrd="0" presId="urn:microsoft.com/office/officeart/2005/8/layout/hierarchy3"/>
    <dgm:cxn modelId="{D753DF40-08F7-447E-B5F9-25A8B8AB5EC8}" type="presOf" srcId="{E1FCC3AF-C271-470A-9055-910855D68032}" destId="{3BC2C225-20C6-4774-A11B-37D39E067F9A}" srcOrd="0" destOrd="0" presId="urn:microsoft.com/office/officeart/2005/8/layout/hierarchy3"/>
    <dgm:cxn modelId="{FF75478F-6725-4C81-9464-323BF2B3B90D}" type="presOf" srcId="{7D236301-B2DF-46F0-8971-0839C86B0CA3}" destId="{4E9B77F4-BDE1-4FBC-82AA-845407349095}" srcOrd="0" destOrd="0" presId="urn:microsoft.com/office/officeart/2005/8/layout/hierarchy3"/>
    <dgm:cxn modelId="{834AA2A3-3F00-4ED1-9C1B-A58E7E49169E}" type="presOf" srcId="{0B96764B-C1E8-4936-AC6E-E67A8BAC3E04}" destId="{8DA4C7E4-C362-41B1-9594-763EEF2CA81C}" srcOrd="1" destOrd="0" presId="urn:microsoft.com/office/officeart/2005/8/layout/hierarchy3"/>
    <dgm:cxn modelId="{C520F297-DED5-4AE3-BBF5-61E0E7474821}" type="presOf" srcId="{A0C36B03-8454-4D45-8532-0E2972B76718}" destId="{D6A83FCC-D753-4D66-B199-DDCC01E934BA}" srcOrd="1" destOrd="0" presId="urn:microsoft.com/office/officeart/2005/8/layout/hierarchy3"/>
    <dgm:cxn modelId="{1F1E55F5-64FA-49C7-AEA2-EC42AFE2970A}" type="presOf" srcId="{0B96764B-C1E8-4936-AC6E-E67A8BAC3E04}" destId="{CCED39D7-8F8A-4F3E-A01A-FDFD459B324A}" srcOrd="0" destOrd="0" presId="urn:microsoft.com/office/officeart/2005/8/layout/hierarchy3"/>
    <dgm:cxn modelId="{0FE8DBE1-9B01-4793-AAD7-E8ADD4044670}" type="presOf" srcId="{1E76B833-32B2-4FC0-847B-46A75B01A253}" destId="{12708AA0-C302-4B1E-8C70-5937EAEA98F0}" srcOrd="0" destOrd="0" presId="urn:microsoft.com/office/officeart/2005/8/layout/hierarchy3"/>
    <dgm:cxn modelId="{7A3036B5-0B25-43B8-B0FA-10A12F6A5665}" type="presParOf" srcId="{241675E3-A60D-4EA5-ACA8-03D9023984AD}" destId="{BC1463AC-9D0D-4D2B-8FFF-15772A539C2F}" srcOrd="0" destOrd="0" presId="urn:microsoft.com/office/officeart/2005/8/layout/hierarchy3"/>
    <dgm:cxn modelId="{D622A1D9-30D1-493B-878A-564DD5CCFD42}" type="presParOf" srcId="{BC1463AC-9D0D-4D2B-8FFF-15772A539C2F}" destId="{09387FF3-33EC-4143-9EBD-177A5AAA91C2}" srcOrd="0" destOrd="0" presId="urn:microsoft.com/office/officeart/2005/8/layout/hierarchy3"/>
    <dgm:cxn modelId="{07998961-EADA-48AB-8AA0-CE88A71912B0}" type="presParOf" srcId="{09387FF3-33EC-4143-9EBD-177A5AAA91C2}" destId="{A0DBEF8D-DF37-429C-875E-7C5EF12FA914}" srcOrd="0" destOrd="0" presId="urn:microsoft.com/office/officeart/2005/8/layout/hierarchy3"/>
    <dgm:cxn modelId="{C31BBBDD-AABD-4197-8B8F-9165BDEEA870}" type="presParOf" srcId="{09387FF3-33EC-4143-9EBD-177A5AAA91C2}" destId="{D6A83FCC-D753-4D66-B199-DDCC01E934BA}" srcOrd="1" destOrd="0" presId="urn:microsoft.com/office/officeart/2005/8/layout/hierarchy3"/>
    <dgm:cxn modelId="{245B11CF-76E3-4FE3-97EC-3852F018AB48}" type="presParOf" srcId="{BC1463AC-9D0D-4D2B-8FFF-15772A539C2F}" destId="{5C5F056F-E6B1-4014-B058-416A9C32894D}" srcOrd="1" destOrd="0" presId="urn:microsoft.com/office/officeart/2005/8/layout/hierarchy3"/>
    <dgm:cxn modelId="{82749808-231E-4BB5-B1E9-AA97242B8BA0}" type="presParOf" srcId="{5C5F056F-E6B1-4014-B058-416A9C32894D}" destId="{23355586-8D5B-492B-89F4-39A6C653AE7D}" srcOrd="0" destOrd="0" presId="urn:microsoft.com/office/officeart/2005/8/layout/hierarchy3"/>
    <dgm:cxn modelId="{8E9C77E5-D146-49C4-9D20-9F7D79E40188}" type="presParOf" srcId="{5C5F056F-E6B1-4014-B058-416A9C32894D}" destId="{B79D4C53-EECB-4F26-A421-B89C6AF6E722}" srcOrd="1" destOrd="0" presId="urn:microsoft.com/office/officeart/2005/8/layout/hierarchy3"/>
    <dgm:cxn modelId="{452C09F4-93DD-4219-9514-9A84DC625C4B}" type="presParOf" srcId="{241675E3-A60D-4EA5-ACA8-03D9023984AD}" destId="{08A45B21-1A61-4A59-BCF9-9739167DE297}" srcOrd="1" destOrd="0" presId="urn:microsoft.com/office/officeart/2005/8/layout/hierarchy3"/>
    <dgm:cxn modelId="{5C5234CA-7544-4E14-80F0-851DDC1199AE}" type="presParOf" srcId="{08A45B21-1A61-4A59-BCF9-9739167DE297}" destId="{50AD8ECC-9249-4537-AD31-4658632BDAE7}" srcOrd="0" destOrd="0" presId="urn:microsoft.com/office/officeart/2005/8/layout/hierarchy3"/>
    <dgm:cxn modelId="{89BC4996-546E-4398-AC1D-F4871D4DB6E4}" type="presParOf" srcId="{50AD8ECC-9249-4537-AD31-4658632BDAE7}" destId="{4E9B77F4-BDE1-4FBC-82AA-845407349095}" srcOrd="0" destOrd="0" presId="urn:microsoft.com/office/officeart/2005/8/layout/hierarchy3"/>
    <dgm:cxn modelId="{9E548A4A-6E23-4D63-BE49-AE4447847C4D}" type="presParOf" srcId="{50AD8ECC-9249-4537-AD31-4658632BDAE7}" destId="{939223A0-D3DE-48A0-8580-C9C74A259AF2}" srcOrd="1" destOrd="0" presId="urn:microsoft.com/office/officeart/2005/8/layout/hierarchy3"/>
    <dgm:cxn modelId="{27B2A0F7-7681-4801-BA2B-297E8974C965}" type="presParOf" srcId="{08A45B21-1A61-4A59-BCF9-9739167DE297}" destId="{DADCDE10-E86B-4232-B0D6-F987B8D54C2C}" srcOrd="1" destOrd="0" presId="urn:microsoft.com/office/officeart/2005/8/layout/hierarchy3"/>
    <dgm:cxn modelId="{EF6DFE02-38B8-473D-9319-C9EA0CBF0B90}" type="presParOf" srcId="{DADCDE10-E86B-4232-B0D6-F987B8D54C2C}" destId="{759AE575-F968-4BD6-BFA2-44D616714374}" srcOrd="0" destOrd="0" presId="urn:microsoft.com/office/officeart/2005/8/layout/hierarchy3"/>
    <dgm:cxn modelId="{8F7DB840-C444-4707-B2D4-ABC853BBF509}" type="presParOf" srcId="{DADCDE10-E86B-4232-B0D6-F987B8D54C2C}" destId="{AF37484A-9D4B-4416-A8F3-3FAA296D08F7}" srcOrd="1" destOrd="0" presId="urn:microsoft.com/office/officeart/2005/8/layout/hierarchy3"/>
    <dgm:cxn modelId="{ED381729-C7CE-485D-A3E4-94F44237578E}" type="presParOf" srcId="{DADCDE10-E86B-4232-B0D6-F987B8D54C2C}" destId="{3C5D40EB-D238-4BC3-8169-993CC565DA9D}" srcOrd="2" destOrd="0" presId="urn:microsoft.com/office/officeart/2005/8/layout/hierarchy3"/>
    <dgm:cxn modelId="{73944657-536D-48FA-90A3-1BA35A6B156E}" type="presParOf" srcId="{DADCDE10-E86B-4232-B0D6-F987B8D54C2C}" destId="{12708AA0-C302-4B1E-8C70-5937EAEA98F0}" srcOrd="3" destOrd="0" presId="urn:microsoft.com/office/officeart/2005/8/layout/hierarchy3"/>
    <dgm:cxn modelId="{54E35547-8317-4C86-B634-306570024413}" type="presParOf" srcId="{241675E3-A60D-4EA5-ACA8-03D9023984AD}" destId="{86C88A05-23A3-4974-BFF8-9FA22A0A7469}" srcOrd="2" destOrd="0" presId="urn:microsoft.com/office/officeart/2005/8/layout/hierarchy3"/>
    <dgm:cxn modelId="{D8AA26FA-69CE-4690-833F-1D2C24EF884A}" type="presParOf" srcId="{86C88A05-23A3-4974-BFF8-9FA22A0A7469}" destId="{4997297D-C10A-4FA4-A6A7-CCF26CDFB22D}" srcOrd="0" destOrd="0" presId="urn:microsoft.com/office/officeart/2005/8/layout/hierarchy3"/>
    <dgm:cxn modelId="{EC837CF3-B965-4548-9154-262830B612E4}" type="presParOf" srcId="{4997297D-C10A-4FA4-A6A7-CCF26CDFB22D}" destId="{CCED39D7-8F8A-4F3E-A01A-FDFD459B324A}" srcOrd="0" destOrd="0" presId="urn:microsoft.com/office/officeart/2005/8/layout/hierarchy3"/>
    <dgm:cxn modelId="{BB7A6528-4BA6-4C99-ACBB-70C76A307ACD}" type="presParOf" srcId="{4997297D-C10A-4FA4-A6A7-CCF26CDFB22D}" destId="{8DA4C7E4-C362-41B1-9594-763EEF2CA81C}" srcOrd="1" destOrd="0" presId="urn:microsoft.com/office/officeart/2005/8/layout/hierarchy3"/>
    <dgm:cxn modelId="{E80B92DC-A3F8-4CA1-8E6D-3FA5F20B2C50}" type="presParOf" srcId="{86C88A05-23A3-4974-BFF8-9FA22A0A7469}" destId="{EC2C982F-A0F8-4415-8B22-BD164B835422}" srcOrd="1" destOrd="0" presId="urn:microsoft.com/office/officeart/2005/8/layout/hierarchy3"/>
    <dgm:cxn modelId="{B482133A-8771-4EEE-BEEB-7A81551ED006}" type="presParOf" srcId="{EC2C982F-A0F8-4415-8B22-BD164B835422}" destId="{A91E7456-4574-4327-A294-768158D39AA1}" srcOrd="0" destOrd="0" presId="urn:microsoft.com/office/officeart/2005/8/layout/hierarchy3"/>
    <dgm:cxn modelId="{D09A7D9A-0B1B-4EAC-9C57-1283E40A63A4}" type="presParOf" srcId="{EC2C982F-A0F8-4415-8B22-BD164B835422}" destId="{D5349D25-9B3A-49B6-8516-533D0C7EB0DE}" srcOrd="1" destOrd="0" presId="urn:microsoft.com/office/officeart/2005/8/layout/hierarchy3"/>
    <dgm:cxn modelId="{27265F8A-E5D7-4968-8332-AA3BB010A702}" type="presParOf" srcId="{EC2C982F-A0F8-4415-8B22-BD164B835422}" destId="{A04CA176-7658-48BD-AAE9-DC06378BA5F6}" srcOrd="2" destOrd="0" presId="urn:microsoft.com/office/officeart/2005/8/layout/hierarchy3"/>
    <dgm:cxn modelId="{07F03BD0-A6FD-49FD-A12D-0623BCCFB1F5}" type="presParOf" srcId="{EC2C982F-A0F8-4415-8B22-BD164B835422}" destId="{B428C65F-2550-40BF-9B95-3367A9A50CC5}" srcOrd="3" destOrd="0" presId="urn:microsoft.com/office/officeart/2005/8/layout/hierarchy3"/>
    <dgm:cxn modelId="{B451AA65-6416-402F-8664-1B3D1B0BCADC}" type="presParOf" srcId="{EC2C982F-A0F8-4415-8B22-BD164B835422}" destId="{D5ABDCCC-8472-4247-8B6E-3216A019EF81}" srcOrd="4" destOrd="0" presId="urn:microsoft.com/office/officeart/2005/8/layout/hierarchy3"/>
    <dgm:cxn modelId="{838FEBEB-DB91-4411-BB75-4C9BB58E5652}" type="presParOf" srcId="{EC2C982F-A0F8-4415-8B22-BD164B835422}" destId="{9FC33D29-0928-4A85-A5F5-FBBD5D9F4540}" srcOrd="5" destOrd="0" presId="urn:microsoft.com/office/officeart/2005/8/layout/hierarchy3"/>
    <dgm:cxn modelId="{E96A34F4-3307-42A6-B3A4-AE58C7B078A3}" type="presParOf" srcId="{241675E3-A60D-4EA5-ACA8-03D9023984AD}" destId="{AF8A1AF1-772C-4D73-92B0-95D7B4FB5CC8}" srcOrd="3" destOrd="0" presId="urn:microsoft.com/office/officeart/2005/8/layout/hierarchy3"/>
    <dgm:cxn modelId="{5D8F0039-75E6-458F-B07A-3EEFA4F7D7D2}" type="presParOf" srcId="{AF8A1AF1-772C-4D73-92B0-95D7B4FB5CC8}" destId="{D784FF39-3166-4FD8-A9CA-41B0E38C20F1}" srcOrd="0" destOrd="0" presId="urn:microsoft.com/office/officeart/2005/8/layout/hierarchy3"/>
    <dgm:cxn modelId="{D5DEC073-120D-475F-B0E6-4A994C5425EF}" type="presParOf" srcId="{D784FF39-3166-4FD8-A9CA-41B0E38C20F1}" destId="{FE3AC061-238D-445A-9023-A1D44D8CEF9E}" srcOrd="0" destOrd="0" presId="urn:microsoft.com/office/officeart/2005/8/layout/hierarchy3"/>
    <dgm:cxn modelId="{D4A5E371-4794-4FA1-8E71-6C72FB55600A}" type="presParOf" srcId="{D784FF39-3166-4FD8-A9CA-41B0E38C20F1}" destId="{EA0E035C-7B77-4714-A52C-B69295AD973A}" srcOrd="1" destOrd="0" presId="urn:microsoft.com/office/officeart/2005/8/layout/hierarchy3"/>
    <dgm:cxn modelId="{90C44C80-CD04-49FA-8714-B4E6781F4FA7}" type="presParOf" srcId="{AF8A1AF1-772C-4D73-92B0-95D7B4FB5CC8}" destId="{E762C8CB-9F42-4FB6-B87C-8C9D5140B4B8}" srcOrd="1" destOrd="0" presId="urn:microsoft.com/office/officeart/2005/8/layout/hierarchy3"/>
    <dgm:cxn modelId="{71CD2D51-815A-4F82-AFEC-DC7A3EABE2E9}" type="presParOf" srcId="{E762C8CB-9F42-4FB6-B87C-8C9D5140B4B8}" destId="{EAC59C2D-63FD-4A6E-8AE9-DC202E947B5C}" srcOrd="0" destOrd="0" presId="urn:microsoft.com/office/officeart/2005/8/layout/hierarchy3"/>
    <dgm:cxn modelId="{ECCF6E12-7E69-4CF0-9967-8121AF1CBBA7}" type="presParOf" srcId="{E762C8CB-9F42-4FB6-B87C-8C9D5140B4B8}" destId="{8FE17014-401D-463C-AA1C-65C07D63B77C}" srcOrd="1" destOrd="0" presId="urn:microsoft.com/office/officeart/2005/8/layout/hierarchy3"/>
    <dgm:cxn modelId="{29A91D3F-9BEB-4D5F-9883-8BF4FD41BE83}" type="presParOf" srcId="{E762C8CB-9F42-4FB6-B87C-8C9D5140B4B8}" destId="{3ABDDAA3-355C-46E9-BD40-3A0FD99F16FA}" srcOrd="2" destOrd="0" presId="urn:microsoft.com/office/officeart/2005/8/layout/hierarchy3"/>
    <dgm:cxn modelId="{CCFDF7C7-8054-4AF7-9128-262792F56727}" type="presParOf" srcId="{E762C8CB-9F42-4FB6-B87C-8C9D5140B4B8}" destId="{32EF4C02-033D-4606-832C-0BDD70E5B07E}" srcOrd="3" destOrd="0" presId="urn:microsoft.com/office/officeart/2005/8/layout/hierarchy3"/>
    <dgm:cxn modelId="{E99FE421-38F3-412F-A400-713365B13A6E}" type="presParOf" srcId="{241675E3-A60D-4EA5-ACA8-03D9023984AD}" destId="{47F75EFA-6A27-4F97-BFFD-A743CE47F25C}" srcOrd="4" destOrd="0" presId="urn:microsoft.com/office/officeart/2005/8/layout/hierarchy3"/>
    <dgm:cxn modelId="{8AF615D0-3211-4810-8A4A-5C45D9ECF637}" type="presParOf" srcId="{47F75EFA-6A27-4F97-BFFD-A743CE47F25C}" destId="{7669ED85-0658-48A5-9581-B6E074DFE689}" srcOrd="0" destOrd="0" presId="urn:microsoft.com/office/officeart/2005/8/layout/hierarchy3"/>
    <dgm:cxn modelId="{A324A8D5-E3BD-4963-857F-517F55C8A1BD}" type="presParOf" srcId="{7669ED85-0658-48A5-9581-B6E074DFE689}" destId="{0A038D45-C267-41D2-A36A-A415A826CC29}" srcOrd="0" destOrd="0" presId="urn:microsoft.com/office/officeart/2005/8/layout/hierarchy3"/>
    <dgm:cxn modelId="{916AC891-2552-4211-85C2-737E638BA792}" type="presParOf" srcId="{7669ED85-0658-48A5-9581-B6E074DFE689}" destId="{6869816D-7C99-4CDA-856A-7AF08302E60E}" srcOrd="1" destOrd="0" presId="urn:microsoft.com/office/officeart/2005/8/layout/hierarchy3"/>
    <dgm:cxn modelId="{5FD81991-75BB-4EDB-A343-DA057DC3E278}" type="presParOf" srcId="{47F75EFA-6A27-4F97-BFFD-A743CE47F25C}" destId="{56135682-34EE-4D48-B55D-F900C1AB529B}" srcOrd="1" destOrd="0" presId="urn:microsoft.com/office/officeart/2005/8/layout/hierarchy3"/>
    <dgm:cxn modelId="{74B92F68-820B-4D8C-8007-B19DC8B1E138}" type="presParOf" srcId="{56135682-34EE-4D48-B55D-F900C1AB529B}" destId="{3BC2C225-20C6-4774-A11B-37D39E067F9A}" srcOrd="0" destOrd="0" presId="urn:microsoft.com/office/officeart/2005/8/layout/hierarchy3"/>
    <dgm:cxn modelId="{F7028925-0D4A-47EF-96A9-F3A3002E7272}" type="presParOf" srcId="{56135682-34EE-4D48-B55D-F900C1AB529B}" destId="{531D7721-BE72-4AB6-A0CA-278DB2BC9A6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6AA42-7885-4429-B4E9-4D5CBDA96E5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0C36B03-8454-4D45-8532-0E2972B76718}">
      <dgm:prSet phldrT="[Texte]"/>
      <dgm:spPr/>
      <dgm:t>
        <a:bodyPr/>
        <a:lstStyle/>
        <a:p>
          <a:r>
            <a:rPr lang="fr-FR" dirty="0"/>
            <a:t>Sens</a:t>
          </a:r>
        </a:p>
      </dgm:t>
    </dgm:pt>
    <dgm:pt modelId="{45675C00-2546-4660-950A-AA130447B123}" type="parTrans" cxnId="{095099AD-A9DE-4147-BD66-230E8015CACA}">
      <dgm:prSet/>
      <dgm:spPr/>
      <dgm:t>
        <a:bodyPr/>
        <a:lstStyle/>
        <a:p>
          <a:endParaRPr lang="fr-FR"/>
        </a:p>
      </dgm:t>
    </dgm:pt>
    <dgm:pt modelId="{BDB8301C-09EB-4182-ABD2-137F6D399286}" type="sibTrans" cxnId="{095099AD-A9DE-4147-BD66-230E8015CACA}">
      <dgm:prSet/>
      <dgm:spPr/>
      <dgm:t>
        <a:bodyPr/>
        <a:lstStyle/>
        <a:p>
          <a:endParaRPr lang="fr-FR"/>
        </a:p>
      </dgm:t>
    </dgm:pt>
    <dgm:pt modelId="{5EB3DBC6-46CE-4633-847C-FA251492DB76}">
      <dgm:prSet phldrT="[Texte]"/>
      <dgm:spPr/>
      <dgm:t>
        <a:bodyPr/>
        <a:lstStyle/>
        <a:p>
          <a:r>
            <a:rPr lang="fr-FR" dirty="0"/>
            <a:t>A la descente et à la remontée</a:t>
          </a:r>
        </a:p>
      </dgm:t>
    </dgm:pt>
    <dgm:pt modelId="{365EED37-0317-41C3-AE4F-5832D71BC8BF}" type="parTrans" cxnId="{55AB17F4-8A45-4EFA-AB61-B381181AD630}">
      <dgm:prSet/>
      <dgm:spPr/>
      <dgm:t>
        <a:bodyPr/>
        <a:lstStyle/>
        <a:p>
          <a:endParaRPr lang="fr-FR"/>
        </a:p>
      </dgm:t>
    </dgm:pt>
    <dgm:pt modelId="{6F8F05DE-5025-46FF-8E7F-AA800E986532}" type="sibTrans" cxnId="{55AB17F4-8A45-4EFA-AB61-B381181AD630}">
      <dgm:prSet/>
      <dgm:spPr/>
      <dgm:t>
        <a:bodyPr/>
        <a:lstStyle/>
        <a:p>
          <a:endParaRPr lang="fr-FR"/>
        </a:p>
      </dgm:t>
    </dgm:pt>
    <dgm:pt modelId="{7D236301-B2DF-46F0-8971-0839C86B0CA3}">
      <dgm:prSet phldrT="[Texte]"/>
      <dgm:spPr/>
      <dgm:t>
        <a:bodyPr/>
        <a:lstStyle/>
        <a:p>
          <a:r>
            <a:rPr lang="fr-FR" dirty="0"/>
            <a:t>Causes</a:t>
          </a:r>
        </a:p>
      </dgm:t>
    </dgm:pt>
    <dgm:pt modelId="{68ADF37F-FD87-478D-841A-4027C5160AC1}" type="parTrans" cxnId="{0BF2DA65-DDCD-4AC2-A6F6-AD15F05806E1}">
      <dgm:prSet/>
      <dgm:spPr/>
      <dgm:t>
        <a:bodyPr/>
        <a:lstStyle/>
        <a:p>
          <a:endParaRPr lang="fr-FR"/>
        </a:p>
      </dgm:t>
    </dgm:pt>
    <dgm:pt modelId="{1CE754C4-ADAE-4045-9C58-98F5623DF23F}" type="sibTrans" cxnId="{0BF2DA65-DDCD-4AC2-A6F6-AD15F05806E1}">
      <dgm:prSet/>
      <dgm:spPr/>
      <dgm:t>
        <a:bodyPr/>
        <a:lstStyle/>
        <a:p>
          <a:endParaRPr lang="fr-FR"/>
        </a:p>
      </dgm:t>
    </dgm:pt>
    <dgm:pt modelId="{A6BBAE35-9615-4B75-83E3-950FB99D9C21}">
      <dgm:prSet phldrT="[Texte]"/>
      <dgm:spPr/>
      <dgm:t>
        <a:bodyPr/>
        <a:lstStyle/>
        <a:p>
          <a:r>
            <a:rPr lang="fr-FR" dirty="0"/>
            <a:t>Canaux bouchés</a:t>
          </a:r>
        </a:p>
      </dgm:t>
    </dgm:pt>
    <dgm:pt modelId="{147EBB45-2E90-4A96-92D5-93B291374135}" type="parTrans" cxnId="{49B34BC5-08FB-45E2-BABF-125A41F5CC7F}">
      <dgm:prSet/>
      <dgm:spPr/>
      <dgm:t>
        <a:bodyPr/>
        <a:lstStyle/>
        <a:p>
          <a:endParaRPr lang="fr-FR"/>
        </a:p>
      </dgm:t>
    </dgm:pt>
    <dgm:pt modelId="{0C9CB095-66E2-4B26-B6F8-5919D065F2BF}" type="sibTrans" cxnId="{49B34BC5-08FB-45E2-BABF-125A41F5CC7F}">
      <dgm:prSet/>
      <dgm:spPr/>
      <dgm:t>
        <a:bodyPr/>
        <a:lstStyle/>
        <a:p>
          <a:endParaRPr lang="fr-FR"/>
        </a:p>
      </dgm:t>
    </dgm:pt>
    <dgm:pt modelId="{1E76B833-32B2-4FC0-847B-46A75B01A253}">
      <dgm:prSet phldrT="[Texte]"/>
      <dgm:spPr/>
      <dgm:t>
        <a:bodyPr/>
        <a:lstStyle/>
        <a:p>
          <a:pPr algn="ctr"/>
          <a:r>
            <a:rPr lang="fr-FR" dirty="0"/>
            <a:t>Symptômes</a:t>
          </a:r>
        </a:p>
      </dgm:t>
    </dgm:pt>
    <dgm:pt modelId="{C380EA96-0702-4CCF-A927-B6C9F6D17DFD}" type="parTrans" cxnId="{8624922F-01A6-4B55-9CB5-64F0E4875AB1}">
      <dgm:prSet/>
      <dgm:spPr/>
      <dgm:t>
        <a:bodyPr/>
        <a:lstStyle/>
        <a:p>
          <a:endParaRPr lang="fr-FR"/>
        </a:p>
      </dgm:t>
    </dgm:pt>
    <dgm:pt modelId="{C546CCC5-5289-4CC1-932B-E89BAD01C0AE}" type="sibTrans" cxnId="{8624922F-01A6-4B55-9CB5-64F0E4875AB1}">
      <dgm:prSet/>
      <dgm:spPr/>
      <dgm:t>
        <a:bodyPr/>
        <a:lstStyle/>
        <a:p>
          <a:endParaRPr lang="fr-FR"/>
        </a:p>
      </dgm:t>
    </dgm:pt>
    <dgm:pt modelId="{CECF95AD-6912-452F-8601-712AFB2BA25B}">
      <dgm:prSet phldrT="[Texte]"/>
      <dgm:spPr/>
      <dgm:t>
        <a:bodyPr/>
        <a:lstStyle/>
        <a:p>
          <a:r>
            <a:rPr lang="fr-FR" dirty="0"/>
            <a:t>Douleurs frontales ou maxillaires</a:t>
          </a:r>
        </a:p>
      </dgm:t>
    </dgm:pt>
    <dgm:pt modelId="{4E92739C-B086-42CF-9D7A-2B2A84F9A67A}" type="parTrans" cxnId="{17F58BBB-89FA-48C3-94F4-239B1A5CC401}">
      <dgm:prSet/>
      <dgm:spPr/>
      <dgm:t>
        <a:bodyPr/>
        <a:lstStyle/>
        <a:p>
          <a:endParaRPr lang="fr-FR"/>
        </a:p>
      </dgm:t>
    </dgm:pt>
    <dgm:pt modelId="{8825F7F9-5229-4166-9AB4-12488868429B}" type="sibTrans" cxnId="{17F58BBB-89FA-48C3-94F4-239B1A5CC401}">
      <dgm:prSet/>
      <dgm:spPr/>
      <dgm:t>
        <a:bodyPr/>
        <a:lstStyle/>
        <a:p>
          <a:endParaRPr lang="fr-FR"/>
        </a:p>
      </dgm:t>
    </dgm:pt>
    <dgm:pt modelId="{A762AD73-8652-4FB4-9915-065DAED341E7}">
      <dgm:prSet phldrT="[Texte]"/>
      <dgm:spPr/>
      <dgm:t>
        <a:bodyPr/>
        <a:lstStyle/>
        <a:p>
          <a:r>
            <a:rPr lang="fr-FR" dirty="0"/>
            <a:t>Conduite à tenir</a:t>
          </a:r>
        </a:p>
      </dgm:t>
    </dgm:pt>
    <dgm:pt modelId="{ABB0C7DB-EA0A-45DD-9D11-911659D3EA23}" type="parTrans" cxnId="{231216FB-C11D-4E59-BEE0-F84563BE7DE9}">
      <dgm:prSet/>
      <dgm:spPr/>
      <dgm:t>
        <a:bodyPr/>
        <a:lstStyle/>
        <a:p>
          <a:endParaRPr lang="fr-FR"/>
        </a:p>
      </dgm:t>
    </dgm:pt>
    <dgm:pt modelId="{09364E50-EDB5-4FAA-A9C9-04BE9A2BE7CD}" type="sibTrans" cxnId="{231216FB-C11D-4E59-BEE0-F84563BE7DE9}">
      <dgm:prSet/>
      <dgm:spPr/>
      <dgm:t>
        <a:bodyPr/>
        <a:lstStyle/>
        <a:p>
          <a:endParaRPr lang="fr-FR"/>
        </a:p>
      </dgm:t>
    </dgm:pt>
    <dgm:pt modelId="{0CAF2652-E60C-441D-81AA-D80275ED5B0C}">
      <dgm:prSet phldrT="[Texte]"/>
      <dgm:spPr/>
      <dgm:t>
        <a:bodyPr/>
        <a:lstStyle/>
        <a:p>
          <a:r>
            <a:rPr lang="fr-FR" dirty="0"/>
            <a:t>A la descente, remonter</a:t>
          </a:r>
        </a:p>
      </dgm:t>
    </dgm:pt>
    <dgm:pt modelId="{1318194E-6A08-413D-B614-72CC78219799}" type="parTrans" cxnId="{C77EAF1D-9A05-4743-A7A9-658DD2B461E2}">
      <dgm:prSet/>
      <dgm:spPr/>
      <dgm:t>
        <a:bodyPr/>
        <a:lstStyle/>
        <a:p>
          <a:endParaRPr lang="fr-FR"/>
        </a:p>
      </dgm:t>
    </dgm:pt>
    <dgm:pt modelId="{45109409-255B-4223-9FE0-B2BB0112C0CF}" type="sibTrans" cxnId="{C77EAF1D-9A05-4743-A7A9-658DD2B461E2}">
      <dgm:prSet/>
      <dgm:spPr/>
      <dgm:t>
        <a:bodyPr/>
        <a:lstStyle/>
        <a:p>
          <a:endParaRPr lang="fr-FR"/>
        </a:p>
      </dgm:t>
    </dgm:pt>
    <dgm:pt modelId="{3DD1B3D7-DF43-4E50-A163-111DCD11394E}">
      <dgm:prSet phldrT="[Texte]"/>
      <dgm:spPr/>
      <dgm:t>
        <a:bodyPr/>
        <a:lstStyle/>
        <a:p>
          <a:r>
            <a:rPr lang="fr-FR" dirty="0"/>
            <a:t>A la remontée, descendre</a:t>
          </a:r>
        </a:p>
      </dgm:t>
    </dgm:pt>
    <dgm:pt modelId="{93564C77-FBAC-43AD-AFE7-37BE1D6B27DC}" type="parTrans" cxnId="{5C4573AE-F928-48A0-A7E0-0FE55C43E7B3}">
      <dgm:prSet/>
      <dgm:spPr/>
      <dgm:t>
        <a:bodyPr/>
        <a:lstStyle/>
        <a:p>
          <a:endParaRPr lang="fr-FR"/>
        </a:p>
      </dgm:t>
    </dgm:pt>
    <dgm:pt modelId="{432810EF-38BF-49C5-8DAA-B4F2E548C4D6}" type="sibTrans" cxnId="{5C4573AE-F928-48A0-A7E0-0FE55C43E7B3}">
      <dgm:prSet/>
      <dgm:spPr/>
      <dgm:t>
        <a:bodyPr/>
        <a:lstStyle/>
        <a:p>
          <a:endParaRPr lang="fr-FR"/>
        </a:p>
      </dgm:t>
    </dgm:pt>
    <dgm:pt modelId="{B6C94B7A-08A9-4519-9D9F-11A3ACA8D891}">
      <dgm:prSet phldrT="[Texte]"/>
      <dgm:spPr/>
      <dgm:t>
        <a:bodyPr/>
        <a:lstStyle/>
        <a:p>
          <a:r>
            <a:rPr lang="fr-FR" dirty="0"/>
            <a:t>Prévention</a:t>
          </a:r>
        </a:p>
      </dgm:t>
    </dgm:pt>
    <dgm:pt modelId="{95CEE9C8-0AC2-409E-AF17-96215C0D1D93}" type="parTrans" cxnId="{98204A76-E08F-4CE9-A09D-0F846F446A8E}">
      <dgm:prSet/>
      <dgm:spPr/>
      <dgm:t>
        <a:bodyPr/>
        <a:lstStyle/>
        <a:p>
          <a:endParaRPr lang="fr-FR"/>
        </a:p>
      </dgm:t>
    </dgm:pt>
    <dgm:pt modelId="{66C830E9-58D4-4B65-8A9F-1A622AF71A26}" type="sibTrans" cxnId="{98204A76-E08F-4CE9-A09D-0F846F446A8E}">
      <dgm:prSet/>
      <dgm:spPr/>
      <dgm:t>
        <a:bodyPr/>
        <a:lstStyle/>
        <a:p>
          <a:endParaRPr lang="fr-FR"/>
        </a:p>
      </dgm:t>
    </dgm:pt>
    <dgm:pt modelId="{1B45834E-6EB7-4D1E-AEEC-FC9B8C3B5194}">
      <dgm:prSet phldrT="[Texte]"/>
      <dgm:spPr/>
      <dgm:t>
        <a:bodyPr/>
        <a:lstStyle/>
        <a:p>
          <a:r>
            <a:rPr lang="fr-FR" dirty="0"/>
            <a:t>Ne pas plonger enrhumé</a:t>
          </a:r>
        </a:p>
      </dgm:t>
    </dgm:pt>
    <dgm:pt modelId="{E1FCC3AF-C271-470A-9055-910855D68032}" type="parTrans" cxnId="{EA9DEB30-B5DC-47E1-8EB7-5A5B29CC80E9}">
      <dgm:prSet/>
      <dgm:spPr/>
      <dgm:t>
        <a:bodyPr/>
        <a:lstStyle/>
        <a:p>
          <a:endParaRPr lang="fr-FR"/>
        </a:p>
      </dgm:t>
    </dgm:pt>
    <dgm:pt modelId="{D2E65A24-4554-4B35-85B0-6FB595298340}" type="sibTrans" cxnId="{EA9DEB30-B5DC-47E1-8EB7-5A5B29CC80E9}">
      <dgm:prSet/>
      <dgm:spPr/>
      <dgm:t>
        <a:bodyPr/>
        <a:lstStyle/>
        <a:p>
          <a:endParaRPr lang="fr-FR"/>
        </a:p>
      </dgm:t>
    </dgm:pt>
    <dgm:pt modelId="{70B78885-2D8B-474F-BA8E-0EA0FD2B6309}">
      <dgm:prSet phldrT="[Texte]"/>
      <dgm:spPr/>
      <dgm:t>
        <a:bodyPr/>
        <a:lstStyle/>
        <a:p>
          <a:r>
            <a:rPr lang="fr-FR" dirty="0"/>
            <a:t>Consultation médicale</a:t>
          </a:r>
        </a:p>
      </dgm:t>
    </dgm:pt>
    <dgm:pt modelId="{3F30E184-3115-4925-A704-EE2C2884A02A}" type="parTrans" cxnId="{9C2E2EA9-2E45-4DB8-B4D8-BFAFD4C52CA1}">
      <dgm:prSet/>
      <dgm:spPr/>
      <dgm:t>
        <a:bodyPr/>
        <a:lstStyle/>
        <a:p>
          <a:endParaRPr lang="fr-FR"/>
        </a:p>
      </dgm:t>
    </dgm:pt>
    <dgm:pt modelId="{B30B764E-12B2-4310-9BC2-FB45D6F636F9}" type="sibTrans" cxnId="{9C2E2EA9-2E45-4DB8-B4D8-BFAFD4C52CA1}">
      <dgm:prSet/>
      <dgm:spPr/>
      <dgm:t>
        <a:bodyPr/>
        <a:lstStyle/>
        <a:p>
          <a:endParaRPr lang="fr-FR"/>
        </a:p>
      </dgm:t>
    </dgm:pt>
    <dgm:pt modelId="{241675E3-A60D-4EA5-ACA8-03D9023984AD}" type="pres">
      <dgm:prSet presAssocID="{D586AA42-7885-4429-B4E9-4D5CBDA96E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1463AC-9D0D-4D2B-8FFF-15772A539C2F}" type="pres">
      <dgm:prSet presAssocID="{A0C36B03-8454-4D45-8532-0E2972B76718}" presName="root" presStyleCnt="0"/>
      <dgm:spPr/>
    </dgm:pt>
    <dgm:pt modelId="{09387FF3-33EC-4143-9EBD-177A5AAA91C2}" type="pres">
      <dgm:prSet presAssocID="{A0C36B03-8454-4D45-8532-0E2972B76718}" presName="rootComposite" presStyleCnt="0"/>
      <dgm:spPr/>
    </dgm:pt>
    <dgm:pt modelId="{A0DBEF8D-DF37-429C-875E-7C5EF12FA914}" type="pres">
      <dgm:prSet presAssocID="{A0C36B03-8454-4D45-8532-0E2972B76718}" presName="rootText" presStyleLbl="node1" presStyleIdx="0" presStyleCnt="5"/>
      <dgm:spPr/>
    </dgm:pt>
    <dgm:pt modelId="{D6A83FCC-D753-4D66-B199-DDCC01E934BA}" type="pres">
      <dgm:prSet presAssocID="{A0C36B03-8454-4D45-8532-0E2972B76718}" presName="rootConnector" presStyleLbl="node1" presStyleIdx="0" presStyleCnt="5"/>
      <dgm:spPr/>
    </dgm:pt>
    <dgm:pt modelId="{5C5F056F-E6B1-4014-B058-416A9C32894D}" type="pres">
      <dgm:prSet presAssocID="{A0C36B03-8454-4D45-8532-0E2972B76718}" presName="childShape" presStyleCnt="0"/>
      <dgm:spPr/>
    </dgm:pt>
    <dgm:pt modelId="{23355586-8D5B-492B-89F4-39A6C653AE7D}" type="pres">
      <dgm:prSet presAssocID="{365EED37-0317-41C3-AE4F-5832D71BC8BF}" presName="Name13" presStyleLbl="parChTrans1D2" presStyleIdx="0" presStyleCnt="7"/>
      <dgm:spPr/>
    </dgm:pt>
    <dgm:pt modelId="{B79D4C53-EECB-4F26-A421-B89C6AF6E722}" type="pres">
      <dgm:prSet presAssocID="{5EB3DBC6-46CE-4633-847C-FA251492DB76}" presName="childText" presStyleLbl="bgAcc1" presStyleIdx="0" presStyleCnt="7">
        <dgm:presLayoutVars>
          <dgm:bulletEnabled val="1"/>
        </dgm:presLayoutVars>
      </dgm:prSet>
      <dgm:spPr/>
    </dgm:pt>
    <dgm:pt modelId="{08A45B21-1A61-4A59-BCF9-9739167DE297}" type="pres">
      <dgm:prSet presAssocID="{7D236301-B2DF-46F0-8971-0839C86B0CA3}" presName="root" presStyleCnt="0"/>
      <dgm:spPr/>
    </dgm:pt>
    <dgm:pt modelId="{50AD8ECC-9249-4537-AD31-4658632BDAE7}" type="pres">
      <dgm:prSet presAssocID="{7D236301-B2DF-46F0-8971-0839C86B0CA3}" presName="rootComposite" presStyleCnt="0"/>
      <dgm:spPr/>
    </dgm:pt>
    <dgm:pt modelId="{4E9B77F4-BDE1-4FBC-82AA-845407349095}" type="pres">
      <dgm:prSet presAssocID="{7D236301-B2DF-46F0-8971-0839C86B0CA3}" presName="rootText" presStyleLbl="node1" presStyleIdx="1" presStyleCnt="5" custLinFactNeighborX="2010" custLinFactNeighborY="-4019"/>
      <dgm:spPr/>
    </dgm:pt>
    <dgm:pt modelId="{939223A0-D3DE-48A0-8580-C9C74A259AF2}" type="pres">
      <dgm:prSet presAssocID="{7D236301-B2DF-46F0-8971-0839C86B0CA3}" presName="rootConnector" presStyleLbl="node1" presStyleIdx="1" presStyleCnt="5"/>
      <dgm:spPr/>
    </dgm:pt>
    <dgm:pt modelId="{DADCDE10-E86B-4232-B0D6-F987B8D54C2C}" type="pres">
      <dgm:prSet presAssocID="{7D236301-B2DF-46F0-8971-0839C86B0CA3}" presName="childShape" presStyleCnt="0"/>
      <dgm:spPr/>
    </dgm:pt>
    <dgm:pt modelId="{759AE575-F968-4BD6-BFA2-44D616714374}" type="pres">
      <dgm:prSet presAssocID="{147EBB45-2E90-4A96-92D5-93B291374135}" presName="Name13" presStyleLbl="parChTrans1D2" presStyleIdx="1" presStyleCnt="7"/>
      <dgm:spPr/>
    </dgm:pt>
    <dgm:pt modelId="{AF37484A-9D4B-4416-A8F3-3FAA296D08F7}" type="pres">
      <dgm:prSet presAssocID="{A6BBAE35-9615-4B75-83E3-950FB99D9C21}" presName="childText" presStyleLbl="bgAcc1" presStyleIdx="1" presStyleCnt="7">
        <dgm:presLayoutVars>
          <dgm:bulletEnabled val="1"/>
        </dgm:presLayoutVars>
      </dgm:prSet>
      <dgm:spPr/>
    </dgm:pt>
    <dgm:pt modelId="{B3BEAE22-0D9D-4FB6-94E5-E2085BD7EEBE}" type="pres">
      <dgm:prSet presAssocID="{1E76B833-32B2-4FC0-847B-46A75B01A253}" presName="root" presStyleCnt="0"/>
      <dgm:spPr/>
    </dgm:pt>
    <dgm:pt modelId="{FC4681AD-988E-45C0-8591-6784D44F8CA3}" type="pres">
      <dgm:prSet presAssocID="{1E76B833-32B2-4FC0-847B-46A75B01A253}" presName="rootComposite" presStyleCnt="0"/>
      <dgm:spPr/>
    </dgm:pt>
    <dgm:pt modelId="{EFD6BFB3-4AA9-4DF7-BF0B-7E6EC844F4B5}" type="pres">
      <dgm:prSet presAssocID="{1E76B833-32B2-4FC0-847B-46A75B01A253}" presName="rootText" presStyleLbl="node1" presStyleIdx="2" presStyleCnt="5" custLinFactNeighborX="4282" custLinFactNeighborY="-4552"/>
      <dgm:spPr/>
    </dgm:pt>
    <dgm:pt modelId="{9885F31F-791D-4834-B8AD-97AEB068BEEF}" type="pres">
      <dgm:prSet presAssocID="{1E76B833-32B2-4FC0-847B-46A75B01A253}" presName="rootConnector" presStyleLbl="node1" presStyleIdx="2" presStyleCnt="5"/>
      <dgm:spPr/>
    </dgm:pt>
    <dgm:pt modelId="{2506FF5C-9DA5-4C70-BF6B-775822F45D18}" type="pres">
      <dgm:prSet presAssocID="{1E76B833-32B2-4FC0-847B-46A75B01A253}" presName="childShape" presStyleCnt="0"/>
      <dgm:spPr/>
    </dgm:pt>
    <dgm:pt modelId="{A04CA176-7658-48BD-AAE9-DC06378BA5F6}" type="pres">
      <dgm:prSet presAssocID="{4E92739C-B086-42CF-9D7A-2B2A84F9A67A}" presName="Name13" presStyleLbl="parChTrans1D2" presStyleIdx="2" presStyleCnt="7"/>
      <dgm:spPr/>
    </dgm:pt>
    <dgm:pt modelId="{B428C65F-2550-40BF-9B95-3367A9A50CC5}" type="pres">
      <dgm:prSet presAssocID="{CECF95AD-6912-452F-8601-712AFB2BA25B}" presName="childText" presStyleLbl="bgAcc1" presStyleIdx="2" presStyleCnt="7">
        <dgm:presLayoutVars>
          <dgm:bulletEnabled val="1"/>
        </dgm:presLayoutVars>
      </dgm:prSet>
      <dgm:spPr/>
    </dgm:pt>
    <dgm:pt modelId="{AF8A1AF1-772C-4D73-92B0-95D7B4FB5CC8}" type="pres">
      <dgm:prSet presAssocID="{A762AD73-8652-4FB4-9915-065DAED341E7}" presName="root" presStyleCnt="0"/>
      <dgm:spPr/>
    </dgm:pt>
    <dgm:pt modelId="{D784FF39-3166-4FD8-A9CA-41B0E38C20F1}" type="pres">
      <dgm:prSet presAssocID="{A762AD73-8652-4FB4-9915-065DAED341E7}" presName="rootComposite" presStyleCnt="0"/>
      <dgm:spPr/>
    </dgm:pt>
    <dgm:pt modelId="{FE3AC061-238D-445A-9023-A1D44D8CEF9E}" type="pres">
      <dgm:prSet presAssocID="{A762AD73-8652-4FB4-9915-065DAED341E7}" presName="rootText" presStyleLbl="node1" presStyleIdx="3" presStyleCnt="5"/>
      <dgm:spPr/>
    </dgm:pt>
    <dgm:pt modelId="{EA0E035C-7B77-4714-A52C-B69295AD973A}" type="pres">
      <dgm:prSet presAssocID="{A762AD73-8652-4FB4-9915-065DAED341E7}" presName="rootConnector" presStyleLbl="node1" presStyleIdx="3" presStyleCnt="5"/>
      <dgm:spPr/>
    </dgm:pt>
    <dgm:pt modelId="{E762C8CB-9F42-4FB6-B87C-8C9D5140B4B8}" type="pres">
      <dgm:prSet presAssocID="{A762AD73-8652-4FB4-9915-065DAED341E7}" presName="childShape" presStyleCnt="0"/>
      <dgm:spPr/>
    </dgm:pt>
    <dgm:pt modelId="{EAC59C2D-63FD-4A6E-8AE9-DC202E947B5C}" type="pres">
      <dgm:prSet presAssocID="{1318194E-6A08-413D-B614-72CC78219799}" presName="Name13" presStyleLbl="parChTrans1D2" presStyleIdx="3" presStyleCnt="7"/>
      <dgm:spPr/>
    </dgm:pt>
    <dgm:pt modelId="{8FE17014-401D-463C-AA1C-65C07D63B77C}" type="pres">
      <dgm:prSet presAssocID="{0CAF2652-E60C-441D-81AA-D80275ED5B0C}" presName="childText" presStyleLbl="bgAcc1" presStyleIdx="3" presStyleCnt="7">
        <dgm:presLayoutVars>
          <dgm:bulletEnabled val="1"/>
        </dgm:presLayoutVars>
      </dgm:prSet>
      <dgm:spPr/>
    </dgm:pt>
    <dgm:pt modelId="{3ABDDAA3-355C-46E9-BD40-3A0FD99F16FA}" type="pres">
      <dgm:prSet presAssocID="{93564C77-FBAC-43AD-AFE7-37BE1D6B27DC}" presName="Name13" presStyleLbl="parChTrans1D2" presStyleIdx="4" presStyleCnt="7"/>
      <dgm:spPr/>
    </dgm:pt>
    <dgm:pt modelId="{32EF4C02-033D-4606-832C-0BDD70E5B07E}" type="pres">
      <dgm:prSet presAssocID="{3DD1B3D7-DF43-4E50-A163-111DCD11394E}" presName="childText" presStyleLbl="bgAcc1" presStyleIdx="4" presStyleCnt="7">
        <dgm:presLayoutVars>
          <dgm:bulletEnabled val="1"/>
        </dgm:presLayoutVars>
      </dgm:prSet>
      <dgm:spPr/>
    </dgm:pt>
    <dgm:pt modelId="{197C5BE5-8D9E-461C-8641-EAC465448374}" type="pres">
      <dgm:prSet presAssocID="{3F30E184-3115-4925-A704-EE2C2884A02A}" presName="Name13" presStyleLbl="parChTrans1D2" presStyleIdx="5" presStyleCnt="7"/>
      <dgm:spPr/>
    </dgm:pt>
    <dgm:pt modelId="{5514FAAF-CEA8-4896-BB9B-866891721114}" type="pres">
      <dgm:prSet presAssocID="{70B78885-2D8B-474F-BA8E-0EA0FD2B6309}" presName="childText" presStyleLbl="bgAcc1" presStyleIdx="5" presStyleCnt="7">
        <dgm:presLayoutVars>
          <dgm:bulletEnabled val="1"/>
        </dgm:presLayoutVars>
      </dgm:prSet>
      <dgm:spPr/>
    </dgm:pt>
    <dgm:pt modelId="{47F75EFA-6A27-4F97-BFFD-A743CE47F25C}" type="pres">
      <dgm:prSet presAssocID="{B6C94B7A-08A9-4519-9D9F-11A3ACA8D891}" presName="root" presStyleCnt="0"/>
      <dgm:spPr/>
    </dgm:pt>
    <dgm:pt modelId="{7669ED85-0658-48A5-9581-B6E074DFE689}" type="pres">
      <dgm:prSet presAssocID="{B6C94B7A-08A9-4519-9D9F-11A3ACA8D891}" presName="rootComposite" presStyleCnt="0"/>
      <dgm:spPr/>
    </dgm:pt>
    <dgm:pt modelId="{0A038D45-C267-41D2-A36A-A415A826CC29}" type="pres">
      <dgm:prSet presAssocID="{B6C94B7A-08A9-4519-9D9F-11A3ACA8D891}" presName="rootText" presStyleLbl="node1" presStyleIdx="4" presStyleCnt="5"/>
      <dgm:spPr/>
    </dgm:pt>
    <dgm:pt modelId="{6869816D-7C99-4CDA-856A-7AF08302E60E}" type="pres">
      <dgm:prSet presAssocID="{B6C94B7A-08A9-4519-9D9F-11A3ACA8D891}" presName="rootConnector" presStyleLbl="node1" presStyleIdx="4" presStyleCnt="5"/>
      <dgm:spPr/>
    </dgm:pt>
    <dgm:pt modelId="{56135682-34EE-4D48-B55D-F900C1AB529B}" type="pres">
      <dgm:prSet presAssocID="{B6C94B7A-08A9-4519-9D9F-11A3ACA8D891}" presName="childShape" presStyleCnt="0"/>
      <dgm:spPr/>
    </dgm:pt>
    <dgm:pt modelId="{3BC2C225-20C6-4774-A11B-37D39E067F9A}" type="pres">
      <dgm:prSet presAssocID="{E1FCC3AF-C271-470A-9055-910855D68032}" presName="Name13" presStyleLbl="parChTrans1D2" presStyleIdx="6" presStyleCnt="7"/>
      <dgm:spPr/>
    </dgm:pt>
    <dgm:pt modelId="{531D7721-BE72-4AB6-A0CA-278DB2BC9A65}" type="pres">
      <dgm:prSet presAssocID="{1B45834E-6EB7-4D1E-AEEC-FC9B8C3B5194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C77EAF1D-9A05-4743-A7A9-658DD2B461E2}" srcId="{A762AD73-8652-4FB4-9915-065DAED341E7}" destId="{0CAF2652-E60C-441D-81AA-D80275ED5B0C}" srcOrd="0" destOrd="0" parTransId="{1318194E-6A08-413D-B614-72CC78219799}" sibTransId="{45109409-255B-4223-9FE0-B2BB0112C0CF}"/>
    <dgm:cxn modelId="{311BC537-5C78-4BD3-9890-42D1E4FE39EC}" type="presOf" srcId="{1E76B833-32B2-4FC0-847B-46A75B01A253}" destId="{EFD6BFB3-4AA9-4DF7-BF0B-7E6EC844F4B5}" srcOrd="0" destOrd="0" presId="urn:microsoft.com/office/officeart/2005/8/layout/hierarchy3"/>
    <dgm:cxn modelId="{D9F05FD1-AC3F-4A73-A406-B0CF2666A24F}" type="presOf" srcId="{7D236301-B2DF-46F0-8971-0839C86B0CA3}" destId="{939223A0-D3DE-48A0-8580-C9C74A259AF2}" srcOrd="1" destOrd="0" presId="urn:microsoft.com/office/officeart/2005/8/layout/hierarchy3"/>
    <dgm:cxn modelId="{C8DDB95C-A7EA-4CD9-9E84-57E0717F8A05}" type="presOf" srcId="{A0C36B03-8454-4D45-8532-0E2972B76718}" destId="{A0DBEF8D-DF37-429C-875E-7C5EF12FA914}" srcOrd="0" destOrd="0" presId="urn:microsoft.com/office/officeart/2005/8/layout/hierarchy3"/>
    <dgm:cxn modelId="{231216FB-C11D-4E59-BEE0-F84563BE7DE9}" srcId="{D586AA42-7885-4429-B4E9-4D5CBDA96E50}" destId="{A762AD73-8652-4FB4-9915-065DAED341E7}" srcOrd="3" destOrd="0" parTransId="{ABB0C7DB-EA0A-45DD-9D11-911659D3EA23}" sibTransId="{09364E50-EDB5-4FAA-A9C9-04BE9A2BE7CD}"/>
    <dgm:cxn modelId="{5C4573AE-F928-48A0-A7E0-0FE55C43E7B3}" srcId="{A762AD73-8652-4FB4-9915-065DAED341E7}" destId="{3DD1B3D7-DF43-4E50-A163-111DCD11394E}" srcOrd="1" destOrd="0" parTransId="{93564C77-FBAC-43AD-AFE7-37BE1D6B27DC}" sibTransId="{432810EF-38BF-49C5-8DAA-B4F2E548C4D6}"/>
    <dgm:cxn modelId="{9C2E2EA9-2E45-4DB8-B4D8-BFAFD4C52CA1}" srcId="{A762AD73-8652-4FB4-9915-065DAED341E7}" destId="{70B78885-2D8B-474F-BA8E-0EA0FD2B6309}" srcOrd="2" destOrd="0" parTransId="{3F30E184-3115-4925-A704-EE2C2884A02A}" sibTransId="{B30B764E-12B2-4310-9BC2-FB45D6F636F9}"/>
    <dgm:cxn modelId="{81B0AF61-8CF8-48DA-AD19-599BA686C9EB}" type="presOf" srcId="{D586AA42-7885-4429-B4E9-4D5CBDA96E50}" destId="{241675E3-A60D-4EA5-ACA8-03D9023984AD}" srcOrd="0" destOrd="0" presId="urn:microsoft.com/office/officeart/2005/8/layout/hierarchy3"/>
    <dgm:cxn modelId="{1A2A554C-0A28-4886-9533-8BC5FEEDE2BA}" type="presOf" srcId="{70B78885-2D8B-474F-BA8E-0EA0FD2B6309}" destId="{5514FAAF-CEA8-4896-BB9B-866891721114}" srcOrd="0" destOrd="0" presId="urn:microsoft.com/office/officeart/2005/8/layout/hierarchy3"/>
    <dgm:cxn modelId="{98204A76-E08F-4CE9-A09D-0F846F446A8E}" srcId="{D586AA42-7885-4429-B4E9-4D5CBDA96E50}" destId="{B6C94B7A-08A9-4519-9D9F-11A3ACA8D891}" srcOrd="4" destOrd="0" parTransId="{95CEE9C8-0AC2-409E-AF17-96215C0D1D93}" sibTransId="{66C830E9-58D4-4B65-8A9F-1A622AF71A26}"/>
    <dgm:cxn modelId="{90F0C56E-1953-4851-8D95-B1CEB1558012}" type="presOf" srcId="{B6C94B7A-08A9-4519-9D9F-11A3ACA8D891}" destId="{6869816D-7C99-4CDA-856A-7AF08302E60E}" srcOrd="1" destOrd="0" presId="urn:microsoft.com/office/officeart/2005/8/layout/hierarchy3"/>
    <dgm:cxn modelId="{EA9DEB30-B5DC-47E1-8EB7-5A5B29CC80E9}" srcId="{B6C94B7A-08A9-4519-9D9F-11A3ACA8D891}" destId="{1B45834E-6EB7-4D1E-AEEC-FC9B8C3B5194}" srcOrd="0" destOrd="0" parTransId="{E1FCC3AF-C271-470A-9055-910855D68032}" sibTransId="{D2E65A24-4554-4B35-85B0-6FB595298340}"/>
    <dgm:cxn modelId="{432467BB-E986-4087-B7A5-8F10A0192125}" type="presOf" srcId="{147EBB45-2E90-4A96-92D5-93B291374135}" destId="{759AE575-F968-4BD6-BFA2-44D616714374}" srcOrd="0" destOrd="0" presId="urn:microsoft.com/office/officeart/2005/8/layout/hierarchy3"/>
    <dgm:cxn modelId="{095099AD-A9DE-4147-BD66-230E8015CACA}" srcId="{D586AA42-7885-4429-B4E9-4D5CBDA96E50}" destId="{A0C36B03-8454-4D45-8532-0E2972B76718}" srcOrd="0" destOrd="0" parTransId="{45675C00-2546-4660-950A-AA130447B123}" sibTransId="{BDB8301C-09EB-4182-ABD2-137F6D399286}"/>
    <dgm:cxn modelId="{3B11F0A3-CA15-448C-8D87-434E4FA9FA38}" type="presOf" srcId="{0CAF2652-E60C-441D-81AA-D80275ED5B0C}" destId="{8FE17014-401D-463C-AA1C-65C07D63B77C}" srcOrd="0" destOrd="0" presId="urn:microsoft.com/office/officeart/2005/8/layout/hierarchy3"/>
    <dgm:cxn modelId="{1204868D-742F-41B0-810E-A269C94336D4}" type="presOf" srcId="{A0C36B03-8454-4D45-8532-0E2972B76718}" destId="{D6A83FCC-D753-4D66-B199-DDCC01E934BA}" srcOrd="1" destOrd="0" presId="urn:microsoft.com/office/officeart/2005/8/layout/hierarchy3"/>
    <dgm:cxn modelId="{49B34BC5-08FB-45E2-BABF-125A41F5CC7F}" srcId="{7D236301-B2DF-46F0-8971-0839C86B0CA3}" destId="{A6BBAE35-9615-4B75-83E3-950FB99D9C21}" srcOrd="0" destOrd="0" parTransId="{147EBB45-2E90-4A96-92D5-93B291374135}" sibTransId="{0C9CB095-66E2-4B26-B6F8-5919D065F2BF}"/>
    <dgm:cxn modelId="{D40A8CF6-AB53-4B57-9D3D-1B9B469F1A4E}" type="presOf" srcId="{5EB3DBC6-46CE-4633-847C-FA251492DB76}" destId="{B79D4C53-EECB-4F26-A421-B89C6AF6E722}" srcOrd="0" destOrd="0" presId="urn:microsoft.com/office/officeart/2005/8/layout/hierarchy3"/>
    <dgm:cxn modelId="{E8CD962B-F111-4ED0-8D04-A18F7FAFE4A6}" type="presOf" srcId="{A762AD73-8652-4FB4-9915-065DAED341E7}" destId="{EA0E035C-7B77-4714-A52C-B69295AD973A}" srcOrd="1" destOrd="0" presId="urn:microsoft.com/office/officeart/2005/8/layout/hierarchy3"/>
    <dgm:cxn modelId="{C29B1FDD-25FD-48CC-AF17-3EF51A4930F8}" type="presOf" srcId="{93564C77-FBAC-43AD-AFE7-37BE1D6B27DC}" destId="{3ABDDAA3-355C-46E9-BD40-3A0FD99F16FA}" srcOrd="0" destOrd="0" presId="urn:microsoft.com/office/officeart/2005/8/layout/hierarchy3"/>
    <dgm:cxn modelId="{8624922F-01A6-4B55-9CB5-64F0E4875AB1}" srcId="{D586AA42-7885-4429-B4E9-4D5CBDA96E50}" destId="{1E76B833-32B2-4FC0-847B-46A75B01A253}" srcOrd="2" destOrd="0" parTransId="{C380EA96-0702-4CCF-A927-B6C9F6D17DFD}" sibTransId="{C546CCC5-5289-4CC1-932B-E89BAD01C0AE}"/>
    <dgm:cxn modelId="{55AB17F4-8A45-4EFA-AB61-B381181AD630}" srcId="{A0C36B03-8454-4D45-8532-0E2972B76718}" destId="{5EB3DBC6-46CE-4633-847C-FA251492DB76}" srcOrd="0" destOrd="0" parTransId="{365EED37-0317-41C3-AE4F-5832D71BC8BF}" sibTransId="{6F8F05DE-5025-46FF-8E7F-AA800E986532}"/>
    <dgm:cxn modelId="{BEE0592F-CC46-4ED7-979A-AFD04ED46E53}" type="presOf" srcId="{1E76B833-32B2-4FC0-847B-46A75B01A253}" destId="{9885F31F-791D-4834-B8AD-97AEB068BEEF}" srcOrd="1" destOrd="0" presId="urn:microsoft.com/office/officeart/2005/8/layout/hierarchy3"/>
    <dgm:cxn modelId="{4C041D5E-C418-451F-B783-698E872D41C5}" type="presOf" srcId="{7D236301-B2DF-46F0-8971-0839C86B0CA3}" destId="{4E9B77F4-BDE1-4FBC-82AA-845407349095}" srcOrd="0" destOrd="0" presId="urn:microsoft.com/office/officeart/2005/8/layout/hierarchy3"/>
    <dgm:cxn modelId="{62BA868E-0826-4BA2-8670-5E2A5B5F7EAF}" type="presOf" srcId="{3F30E184-3115-4925-A704-EE2C2884A02A}" destId="{197C5BE5-8D9E-461C-8641-EAC465448374}" srcOrd="0" destOrd="0" presId="urn:microsoft.com/office/officeart/2005/8/layout/hierarchy3"/>
    <dgm:cxn modelId="{0BF2DA65-DDCD-4AC2-A6F6-AD15F05806E1}" srcId="{D586AA42-7885-4429-B4E9-4D5CBDA96E50}" destId="{7D236301-B2DF-46F0-8971-0839C86B0CA3}" srcOrd="1" destOrd="0" parTransId="{68ADF37F-FD87-478D-841A-4027C5160AC1}" sibTransId="{1CE754C4-ADAE-4045-9C58-98F5623DF23F}"/>
    <dgm:cxn modelId="{9342ECA0-7907-4E1B-B04C-3A1BF2887307}" type="presOf" srcId="{1B45834E-6EB7-4D1E-AEEC-FC9B8C3B5194}" destId="{531D7721-BE72-4AB6-A0CA-278DB2BC9A65}" srcOrd="0" destOrd="0" presId="urn:microsoft.com/office/officeart/2005/8/layout/hierarchy3"/>
    <dgm:cxn modelId="{84A1DA42-4FD4-4B87-84A9-CF1296E47342}" type="presOf" srcId="{CECF95AD-6912-452F-8601-712AFB2BA25B}" destId="{B428C65F-2550-40BF-9B95-3367A9A50CC5}" srcOrd="0" destOrd="0" presId="urn:microsoft.com/office/officeart/2005/8/layout/hierarchy3"/>
    <dgm:cxn modelId="{7F9BB5E2-AF31-477C-98D7-F8CE8D23DD90}" type="presOf" srcId="{E1FCC3AF-C271-470A-9055-910855D68032}" destId="{3BC2C225-20C6-4774-A11B-37D39E067F9A}" srcOrd="0" destOrd="0" presId="urn:microsoft.com/office/officeart/2005/8/layout/hierarchy3"/>
    <dgm:cxn modelId="{009029B6-76BA-4D32-AC8F-C3C5A68DC4BE}" type="presOf" srcId="{365EED37-0317-41C3-AE4F-5832D71BC8BF}" destId="{23355586-8D5B-492B-89F4-39A6C653AE7D}" srcOrd="0" destOrd="0" presId="urn:microsoft.com/office/officeart/2005/8/layout/hierarchy3"/>
    <dgm:cxn modelId="{17F58BBB-89FA-48C3-94F4-239B1A5CC401}" srcId="{1E76B833-32B2-4FC0-847B-46A75B01A253}" destId="{CECF95AD-6912-452F-8601-712AFB2BA25B}" srcOrd="0" destOrd="0" parTransId="{4E92739C-B086-42CF-9D7A-2B2A84F9A67A}" sibTransId="{8825F7F9-5229-4166-9AB4-12488868429B}"/>
    <dgm:cxn modelId="{8AF6318E-85FA-4A1B-B8A4-8EEDB8AC2B0E}" type="presOf" srcId="{A6BBAE35-9615-4B75-83E3-950FB99D9C21}" destId="{AF37484A-9D4B-4416-A8F3-3FAA296D08F7}" srcOrd="0" destOrd="0" presId="urn:microsoft.com/office/officeart/2005/8/layout/hierarchy3"/>
    <dgm:cxn modelId="{CD250A4A-63F8-4488-BD77-F746913B57DC}" type="presOf" srcId="{A762AD73-8652-4FB4-9915-065DAED341E7}" destId="{FE3AC061-238D-445A-9023-A1D44D8CEF9E}" srcOrd="0" destOrd="0" presId="urn:microsoft.com/office/officeart/2005/8/layout/hierarchy3"/>
    <dgm:cxn modelId="{FDA6B651-3C67-4225-A2C1-1F716397438F}" type="presOf" srcId="{4E92739C-B086-42CF-9D7A-2B2A84F9A67A}" destId="{A04CA176-7658-48BD-AAE9-DC06378BA5F6}" srcOrd="0" destOrd="0" presId="urn:microsoft.com/office/officeart/2005/8/layout/hierarchy3"/>
    <dgm:cxn modelId="{98D5CFB0-31B8-40CA-9090-232EE37FAC54}" type="presOf" srcId="{B6C94B7A-08A9-4519-9D9F-11A3ACA8D891}" destId="{0A038D45-C267-41D2-A36A-A415A826CC29}" srcOrd="0" destOrd="0" presId="urn:microsoft.com/office/officeart/2005/8/layout/hierarchy3"/>
    <dgm:cxn modelId="{F76A0207-4799-4A16-805B-5FF1554FA00D}" type="presOf" srcId="{1318194E-6A08-413D-B614-72CC78219799}" destId="{EAC59C2D-63FD-4A6E-8AE9-DC202E947B5C}" srcOrd="0" destOrd="0" presId="urn:microsoft.com/office/officeart/2005/8/layout/hierarchy3"/>
    <dgm:cxn modelId="{A7E311F9-D187-47D3-A3D4-FEF7F313EB73}" type="presOf" srcId="{3DD1B3D7-DF43-4E50-A163-111DCD11394E}" destId="{32EF4C02-033D-4606-832C-0BDD70E5B07E}" srcOrd="0" destOrd="0" presId="urn:microsoft.com/office/officeart/2005/8/layout/hierarchy3"/>
    <dgm:cxn modelId="{0ADD1915-1F8C-4A06-853E-ADA9BDEF1AD9}" type="presParOf" srcId="{241675E3-A60D-4EA5-ACA8-03D9023984AD}" destId="{BC1463AC-9D0D-4D2B-8FFF-15772A539C2F}" srcOrd="0" destOrd="0" presId="urn:microsoft.com/office/officeart/2005/8/layout/hierarchy3"/>
    <dgm:cxn modelId="{2BB0E29A-3F1E-48A5-8A02-817BD70172B8}" type="presParOf" srcId="{BC1463AC-9D0D-4D2B-8FFF-15772A539C2F}" destId="{09387FF3-33EC-4143-9EBD-177A5AAA91C2}" srcOrd="0" destOrd="0" presId="urn:microsoft.com/office/officeart/2005/8/layout/hierarchy3"/>
    <dgm:cxn modelId="{1963CD5B-645D-47FC-A4E3-3C57E6AA2898}" type="presParOf" srcId="{09387FF3-33EC-4143-9EBD-177A5AAA91C2}" destId="{A0DBEF8D-DF37-429C-875E-7C5EF12FA914}" srcOrd="0" destOrd="0" presId="urn:microsoft.com/office/officeart/2005/8/layout/hierarchy3"/>
    <dgm:cxn modelId="{4955BCA6-1437-48D5-9EFD-2E1D67FD9598}" type="presParOf" srcId="{09387FF3-33EC-4143-9EBD-177A5AAA91C2}" destId="{D6A83FCC-D753-4D66-B199-DDCC01E934BA}" srcOrd="1" destOrd="0" presId="urn:microsoft.com/office/officeart/2005/8/layout/hierarchy3"/>
    <dgm:cxn modelId="{4B1BF57F-4921-4052-93CA-3F346BCC5EC8}" type="presParOf" srcId="{BC1463AC-9D0D-4D2B-8FFF-15772A539C2F}" destId="{5C5F056F-E6B1-4014-B058-416A9C32894D}" srcOrd="1" destOrd="0" presId="urn:microsoft.com/office/officeart/2005/8/layout/hierarchy3"/>
    <dgm:cxn modelId="{17B7DBA0-B62D-42EF-B7CF-9785314929CA}" type="presParOf" srcId="{5C5F056F-E6B1-4014-B058-416A9C32894D}" destId="{23355586-8D5B-492B-89F4-39A6C653AE7D}" srcOrd="0" destOrd="0" presId="urn:microsoft.com/office/officeart/2005/8/layout/hierarchy3"/>
    <dgm:cxn modelId="{CBD3855A-752C-4BB1-B8B2-F6B0F936E896}" type="presParOf" srcId="{5C5F056F-E6B1-4014-B058-416A9C32894D}" destId="{B79D4C53-EECB-4F26-A421-B89C6AF6E722}" srcOrd="1" destOrd="0" presId="urn:microsoft.com/office/officeart/2005/8/layout/hierarchy3"/>
    <dgm:cxn modelId="{5DAF6A54-FA11-4459-8D0A-DECE352DED36}" type="presParOf" srcId="{241675E3-A60D-4EA5-ACA8-03D9023984AD}" destId="{08A45B21-1A61-4A59-BCF9-9739167DE297}" srcOrd="1" destOrd="0" presId="urn:microsoft.com/office/officeart/2005/8/layout/hierarchy3"/>
    <dgm:cxn modelId="{75D4ABDC-E00B-4F83-ACF5-E95D41E07614}" type="presParOf" srcId="{08A45B21-1A61-4A59-BCF9-9739167DE297}" destId="{50AD8ECC-9249-4537-AD31-4658632BDAE7}" srcOrd="0" destOrd="0" presId="urn:microsoft.com/office/officeart/2005/8/layout/hierarchy3"/>
    <dgm:cxn modelId="{7DFEDDF2-5E44-4625-AD40-A6C9709FC78A}" type="presParOf" srcId="{50AD8ECC-9249-4537-AD31-4658632BDAE7}" destId="{4E9B77F4-BDE1-4FBC-82AA-845407349095}" srcOrd="0" destOrd="0" presId="urn:microsoft.com/office/officeart/2005/8/layout/hierarchy3"/>
    <dgm:cxn modelId="{1F7030EF-EEBF-4B35-AC2D-54AC07243CB2}" type="presParOf" srcId="{50AD8ECC-9249-4537-AD31-4658632BDAE7}" destId="{939223A0-D3DE-48A0-8580-C9C74A259AF2}" srcOrd="1" destOrd="0" presId="urn:microsoft.com/office/officeart/2005/8/layout/hierarchy3"/>
    <dgm:cxn modelId="{F7BF5C76-2F98-4536-9EF5-305469AA9CE1}" type="presParOf" srcId="{08A45B21-1A61-4A59-BCF9-9739167DE297}" destId="{DADCDE10-E86B-4232-B0D6-F987B8D54C2C}" srcOrd="1" destOrd="0" presId="urn:microsoft.com/office/officeart/2005/8/layout/hierarchy3"/>
    <dgm:cxn modelId="{52DB2F6B-819D-493D-97F5-AD572293B687}" type="presParOf" srcId="{DADCDE10-E86B-4232-B0D6-F987B8D54C2C}" destId="{759AE575-F968-4BD6-BFA2-44D616714374}" srcOrd="0" destOrd="0" presId="urn:microsoft.com/office/officeart/2005/8/layout/hierarchy3"/>
    <dgm:cxn modelId="{B1C93E5E-DAFA-41C8-B115-F67FED6FD05F}" type="presParOf" srcId="{DADCDE10-E86B-4232-B0D6-F987B8D54C2C}" destId="{AF37484A-9D4B-4416-A8F3-3FAA296D08F7}" srcOrd="1" destOrd="0" presId="urn:microsoft.com/office/officeart/2005/8/layout/hierarchy3"/>
    <dgm:cxn modelId="{E0064315-D0A4-4DE0-AC3D-339C270EE399}" type="presParOf" srcId="{241675E3-A60D-4EA5-ACA8-03D9023984AD}" destId="{B3BEAE22-0D9D-4FB6-94E5-E2085BD7EEBE}" srcOrd="2" destOrd="0" presId="urn:microsoft.com/office/officeart/2005/8/layout/hierarchy3"/>
    <dgm:cxn modelId="{FB07D931-25D0-4A87-B702-41F110AA189D}" type="presParOf" srcId="{B3BEAE22-0D9D-4FB6-94E5-E2085BD7EEBE}" destId="{FC4681AD-988E-45C0-8591-6784D44F8CA3}" srcOrd="0" destOrd="0" presId="urn:microsoft.com/office/officeart/2005/8/layout/hierarchy3"/>
    <dgm:cxn modelId="{6AE8C564-0AC3-4054-A3F4-36525A3AE754}" type="presParOf" srcId="{FC4681AD-988E-45C0-8591-6784D44F8CA3}" destId="{EFD6BFB3-4AA9-4DF7-BF0B-7E6EC844F4B5}" srcOrd="0" destOrd="0" presId="urn:microsoft.com/office/officeart/2005/8/layout/hierarchy3"/>
    <dgm:cxn modelId="{8260B9CD-B1F2-41BB-B6F4-67C04DD8DA66}" type="presParOf" srcId="{FC4681AD-988E-45C0-8591-6784D44F8CA3}" destId="{9885F31F-791D-4834-B8AD-97AEB068BEEF}" srcOrd="1" destOrd="0" presId="urn:microsoft.com/office/officeart/2005/8/layout/hierarchy3"/>
    <dgm:cxn modelId="{A8186DF6-1932-4C3C-BA39-75C37C074ADC}" type="presParOf" srcId="{B3BEAE22-0D9D-4FB6-94E5-E2085BD7EEBE}" destId="{2506FF5C-9DA5-4C70-BF6B-775822F45D18}" srcOrd="1" destOrd="0" presId="urn:microsoft.com/office/officeart/2005/8/layout/hierarchy3"/>
    <dgm:cxn modelId="{D6134914-A431-4937-A2C0-714328A2BB5B}" type="presParOf" srcId="{2506FF5C-9DA5-4C70-BF6B-775822F45D18}" destId="{A04CA176-7658-48BD-AAE9-DC06378BA5F6}" srcOrd="0" destOrd="0" presId="urn:microsoft.com/office/officeart/2005/8/layout/hierarchy3"/>
    <dgm:cxn modelId="{429896B4-C428-4610-BB1E-294B9855B506}" type="presParOf" srcId="{2506FF5C-9DA5-4C70-BF6B-775822F45D18}" destId="{B428C65F-2550-40BF-9B95-3367A9A50CC5}" srcOrd="1" destOrd="0" presId="urn:microsoft.com/office/officeart/2005/8/layout/hierarchy3"/>
    <dgm:cxn modelId="{B7F10B3F-8288-4F75-9171-9F4364335312}" type="presParOf" srcId="{241675E3-A60D-4EA5-ACA8-03D9023984AD}" destId="{AF8A1AF1-772C-4D73-92B0-95D7B4FB5CC8}" srcOrd="3" destOrd="0" presId="urn:microsoft.com/office/officeart/2005/8/layout/hierarchy3"/>
    <dgm:cxn modelId="{548C8EE7-48F3-40CF-A490-849EA2CDD609}" type="presParOf" srcId="{AF8A1AF1-772C-4D73-92B0-95D7B4FB5CC8}" destId="{D784FF39-3166-4FD8-A9CA-41B0E38C20F1}" srcOrd="0" destOrd="0" presId="urn:microsoft.com/office/officeart/2005/8/layout/hierarchy3"/>
    <dgm:cxn modelId="{5913EF17-92E4-4068-A9DB-FE239F2C2DE7}" type="presParOf" srcId="{D784FF39-3166-4FD8-A9CA-41B0E38C20F1}" destId="{FE3AC061-238D-445A-9023-A1D44D8CEF9E}" srcOrd="0" destOrd="0" presId="urn:microsoft.com/office/officeart/2005/8/layout/hierarchy3"/>
    <dgm:cxn modelId="{F4794D74-57D3-439A-9EC4-A2FD7C8ADB1D}" type="presParOf" srcId="{D784FF39-3166-4FD8-A9CA-41B0E38C20F1}" destId="{EA0E035C-7B77-4714-A52C-B69295AD973A}" srcOrd="1" destOrd="0" presId="urn:microsoft.com/office/officeart/2005/8/layout/hierarchy3"/>
    <dgm:cxn modelId="{E3DAE383-82ED-4177-B240-BAD3F0A9ED52}" type="presParOf" srcId="{AF8A1AF1-772C-4D73-92B0-95D7B4FB5CC8}" destId="{E762C8CB-9F42-4FB6-B87C-8C9D5140B4B8}" srcOrd="1" destOrd="0" presId="urn:microsoft.com/office/officeart/2005/8/layout/hierarchy3"/>
    <dgm:cxn modelId="{6FFB5766-3FB9-4ABE-A37C-51DAF5EEE0B5}" type="presParOf" srcId="{E762C8CB-9F42-4FB6-B87C-8C9D5140B4B8}" destId="{EAC59C2D-63FD-4A6E-8AE9-DC202E947B5C}" srcOrd="0" destOrd="0" presId="urn:microsoft.com/office/officeart/2005/8/layout/hierarchy3"/>
    <dgm:cxn modelId="{A12E5516-43F6-4FE0-8607-C31B5C591D90}" type="presParOf" srcId="{E762C8CB-9F42-4FB6-B87C-8C9D5140B4B8}" destId="{8FE17014-401D-463C-AA1C-65C07D63B77C}" srcOrd="1" destOrd="0" presId="urn:microsoft.com/office/officeart/2005/8/layout/hierarchy3"/>
    <dgm:cxn modelId="{1CA7CAC5-59CE-4C79-ACD2-E5DC52078E64}" type="presParOf" srcId="{E762C8CB-9F42-4FB6-B87C-8C9D5140B4B8}" destId="{3ABDDAA3-355C-46E9-BD40-3A0FD99F16FA}" srcOrd="2" destOrd="0" presId="urn:microsoft.com/office/officeart/2005/8/layout/hierarchy3"/>
    <dgm:cxn modelId="{A4F438E1-3823-4B79-933B-7DF05A6FA11A}" type="presParOf" srcId="{E762C8CB-9F42-4FB6-B87C-8C9D5140B4B8}" destId="{32EF4C02-033D-4606-832C-0BDD70E5B07E}" srcOrd="3" destOrd="0" presId="urn:microsoft.com/office/officeart/2005/8/layout/hierarchy3"/>
    <dgm:cxn modelId="{EEB7AC19-066D-4A8B-B7F7-D063F803AAFD}" type="presParOf" srcId="{E762C8CB-9F42-4FB6-B87C-8C9D5140B4B8}" destId="{197C5BE5-8D9E-461C-8641-EAC465448374}" srcOrd="4" destOrd="0" presId="urn:microsoft.com/office/officeart/2005/8/layout/hierarchy3"/>
    <dgm:cxn modelId="{7C377450-9D5B-4A1B-B1D4-062ABB2F4DED}" type="presParOf" srcId="{E762C8CB-9F42-4FB6-B87C-8C9D5140B4B8}" destId="{5514FAAF-CEA8-4896-BB9B-866891721114}" srcOrd="5" destOrd="0" presId="urn:microsoft.com/office/officeart/2005/8/layout/hierarchy3"/>
    <dgm:cxn modelId="{C5E2A91D-BB7D-45AB-8C84-37CAA9A9CBAE}" type="presParOf" srcId="{241675E3-A60D-4EA5-ACA8-03D9023984AD}" destId="{47F75EFA-6A27-4F97-BFFD-A743CE47F25C}" srcOrd="4" destOrd="0" presId="urn:microsoft.com/office/officeart/2005/8/layout/hierarchy3"/>
    <dgm:cxn modelId="{E5E1990A-15DA-48F4-8F80-D2B623812344}" type="presParOf" srcId="{47F75EFA-6A27-4F97-BFFD-A743CE47F25C}" destId="{7669ED85-0658-48A5-9581-B6E074DFE689}" srcOrd="0" destOrd="0" presId="urn:microsoft.com/office/officeart/2005/8/layout/hierarchy3"/>
    <dgm:cxn modelId="{F49B7CDA-1C24-4D6E-A985-EFCAA6D2CB6D}" type="presParOf" srcId="{7669ED85-0658-48A5-9581-B6E074DFE689}" destId="{0A038D45-C267-41D2-A36A-A415A826CC29}" srcOrd="0" destOrd="0" presId="urn:microsoft.com/office/officeart/2005/8/layout/hierarchy3"/>
    <dgm:cxn modelId="{2E6645FC-208B-4C05-852F-5E03A33E9574}" type="presParOf" srcId="{7669ED85-0658-48A5-9581-B6E074DFE689}" destId="{6869816D-7C99-4CDA-856A-7AF08302E60E}" srcOrd="1" destOrd="0" presId="urn:microsoft.com/office/officeart/2005/8/layout/hierarchy3"/>
    <dgm:cxn modelId="{769AFD63-FE5D-430F-9648-8705F2682453}" type="presParOf" srcId="{47F75EFA-6A27-4F97-BFFD-A743CE47F25C}" destId="{56135682-34EE-4D48-B55D-F900C1AB529B}" srcOrd="1" destOrd="0" presId="urn:microsoft.com/office/officeart/2005/8/layout/hierarchy3"/>
    <dgm:cxn modelId="{DA9DF67C-C569-474E-B875-52DE0C23AE34}" type="presParOf" srcId="{56135682-34EE-4D48-B55D-F900C1AB529B}" destId="{3BC2C225-20C6-4774-A11B-37D39E067F9A}" srcOrd="0" destOrd="0" presId="urn:microsoft.com/office/officeart/2005/8/layout/hierarchy3"/>
    <dgm:cxn modelId="{D37EBCEB-C623-4513-ADF5-D64E3AE901E9}" type="presParOf" srcId="{56135682-34EE-4D48-B55D-F900C1AB529B}" destId="{531D7721-BE72-4AB6-A0CA-278DB2BC9A6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6AA42-7885-4429-B4E9-4D5CBDA96E5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0C36B03-8454-4D45-8532-0E2972B76718}">
      <dgm:prSet phldrT="[Texte]"/>
      <dgm:spPr/>
      <dgm:t>
        <a:bodyPr/>
        <a:lstStyle/>
        <a:p>
          <a:r>
            <a:rPr lang="fr-FR" dirty="0"/>
            <a:t>Sens</a:t>
          </a:r>
        </a:p>
      </dgm:t>
    </dgm:pt>
    <dgm:pt modelId="{45675C00-2546-4660-950A-AA130447B123}" type="parTrans" cxnId="{095099AD-A9DE-4147-BD66-230E8015CACA}">
      <dgm:prSet/>
      <dgm:spPr/>
      <dgm:t>
        <a:bodyPr/>
        <a:lstStyle/>
        <a:p>
          <a:endParaRPr lang="fr-FR"/>
        </a:p>
      </dgm:t>
    </dgm:pt>
    <dgm:pt modelId="{BDB8301C-09EB-4182-ABD2-137F6D399286}" type="sibTrans" cxnId="{095099AD-A9DE-4147-BD66-230E8015CACA}">
      <dgm:prSet/>
      <dgm:spPr/>
      <dgm:t>
        <a:bodyPr/>
        <a:lstStyle/>
        <a:p>
          <a:endParaRPr lang="fr-FR"/>
        </a:p>
      </dgm:t>
    </dgm:pt>
    <dgm:pt modelId="{5EB3DBC6-46CE-4633-847C-FA251492DB76}">
      <dgm:prSet phldrT="[Texte]"/>
      <dgm:spPr/>
      <dgm:t>
        <a:bodyPr/>
        <a:lstStyle/>
        <a:p>
          <a:r>
            <a:rPr lang="fr-FR" dirty="0"/>
            <a:t>Principalement la descente</a:t>
          </a:r>
        </a:p>
      </dgm:t>
    </dgm:pt>
    <dgm:pt modelId="{365EED37-0317-41C3-AE4F-5832D71BC8BF}" type="parTrans" cxnId="{55AB17F4-8A45-4EFA-AB61-B381181AD630}">
      <dgm:prSet/>
      <dgm:spPr/>
      <dgm:t>
        <a:bodyPr/>
        <a:lstStyle/>
        <a:p>
          <a:endParaRPr lang="fr-FR"/>
        </a:p>
      </dgm:t>
    </dgm:pt>
    <dgm:pt modelId="{6F8F05DE-5025-46FF-8E7F-AA800E986532}" type="sibTrans" cxnId="{55AB17F4-8A45-4EFA-AB61-B381181AD630}">
      <dgm:prSet/>
      <dgm:spPr/>
      <dgm:t>
        <a:bodyPr/>
        <a:lstStyle/>
        <a:p>
          <a:endParaRPr lang="fr-FR"/>
        </a:p>
      </dgm:t>
    </dgm:pt>
    <dgm:pt modelId="{7D236301-B2DF-46F0-8971-0839C86B0CA3}">
      <dgm:prSet phldrT="[Texte]"/>
      <dgm:spPr/>
      <dgm:t>
        <a:bodyPr/>
        <a:lstStyle/>
        <a:p>
          <a:r>
            <a:rPr lang="fr-FR" dirty="0"/>
            <a:t>Causes</a:t>
          </a:r>
        </a:p>
      </dgm:t>
    </dgm:pt>
    <dgm:pt modelId="{68ADF37F-FD87-478D-841A-4027C5160AC1}" type="parTrans" cxnId="{0BF2DA65-DDCD-4AC2-A6F6-AD15F05806E1}">
      <dgm:prSet/>
      <dgm:spPr/>
      <dgm:t>
        <a:bodyPr/>
        <a:lstStyle/>
        <a:p>
          <a:endParaRPr lang="fr-FR"/>
        </a:p>
      </dgm:t>
    </dgm:pt>
    <dgm:pt modelId="{1CE754C4-ADAE-4045-9C58-98F5623DF23F}" type="sibTrans" cxnId="{0BF2DA65-DDCD-4AC2-A6F6-AD15F05806E1}">
      <dgm:prSet/>
      <dgm:spPr/>
      <dgm:t>
        <a:bodyPr/>
        <a:lstStyle/>
        <a:p>
          <a:endParaRPr lang="fr-FR"/>
        </a:p>
      </dgm:t>
    </dgm:pt>
    <dgm:pt modelId="{A6BBAE35-9615-4B75-83E3-950FB99D9C21}">
      <dgm:prSet phldrT="[Texte]"/>
      <dgm:spPr/>
      <dgm:t>
        <a:bodyPr/>
        <a:lstStyle/>
        <a:p>
          <a:r>
            <a:rPr lang="fr-FR" dirty="0"/>
            <a:t>Trompe d’Eustache</a:t>
          </a:r>
        </a:p>
      </dgm:t>
    </dgm:pt>
    <dgm:pt modelId="{147EBB45-2E90-4A96-92D5-93B291374135}" type="parTrans" cxnId="{49B34BC5-08FB-45E2-BABF-125A41F5CC7F}">
      <dgm:prSet/>
      <dgm:spPr/>
      <dgm:t>
        <a:bodyPr/>
        <a:lstStyle/>
        <a:p>
          <a:endParaRPr lang="fr-FR"/>
        </a:p>
      </dgm:t>
    </dgm:pt>
    <dgm:pt modelId="{0C9CB095-66E2-4B26-B6F8-5919D065F2BF}" type="sibTrans" cxnId="{49B34BC5-08FB-45E2-BABF-125A41F5CC7F}">
      <dgm:prSet/>
      <dgm:spPr/>
      <dgm:t>
        <a:bodyPr/>
        <a:lstStyle/>
        <a:p>
          <a:endParaRPr lang="fr-FR"/>
        </a:p>
      </dgm:t>
    </dgm:pt>
    <dgm:pt modelId="{1E76B833-32B2-4FC0-847B-46A75B01A253}">
      <dgm:prSet phldrT="[Texte]"/>
      <dgm:spPr/>
      <dgm:t>
        <a:bodyPr/>
        <a:lstStyle/>
        <a:p>
          <a:pPr algn="ctr"/>
          <a:r>
            <a:rPr lang="fr-FR" dirty="0"/>
            <a:t>Symptômes</a:t>
          </a:r>
        </a:p>
      </dgm:t>
    </dgm:pt>
    <dgm:pt modelId="{C380EA96-0702-4CCF-A927-B6C9F6D17DFD}" type="parTrans" cxnId="{8624922F-01A6-4B55-9CB5-64F0E4875AB1}">
      <dgm:prSet/>
      <dgm:spPr/>
      <dgm:t>
        <a:bodyPr/>
        <a:lstStyle/>
        <a:p>
          <a:endParaRPr lang="fr-FR"/>
        </a:p>
      </dgm:t>
    </dgm:pt>
    <dgm:pt modelId="{C546CCC5-5289-4CC1-932B-E89BAD01C0AE}" type="sibTrans" cxnId="{8624922F-01A6-4B55-9CB5-64F0E4875AB1}">
      <dgm:prSet/>
      <dgm:spPr/>
      <dgm:t>
        <a:bodyPr/>
        <a:lstStyle/>
        <a:p>
          <a:endParaRPr lang="fr-FR"/>
        </a:p>
      </dgm:t>
    </dgm:pt>
    <dgm:pt modelId="{CECF95AD-6912-452F-8601-712AFB2BA25B}">
      <dgm:prSet phldrT="[Texte]"/>
      <dgm:spPr/>
      <dgm:t>
        <a:bodyPr/>
        <a:lstStyle/>
        <a:p>
          <a:r>
            <a:rPr lang="fr-FR" dirty="0"/>
            <a:t>Douleur de plus en plus vive</a:t>
          </a:r>
        </a:p>
      </dgm:t>
    </dgm:pt>
    <dgm:pt modelId="{4E92739C-B086-42CF-9D7A-2B2A84F9A67A}" type="parTrans" cxnId="{17F58BBB-89FA-48C3-94F4-239B1A5CC401}">
      <dgm:prSet/>
      <dgm:spPr/>
      <dgm:t>
        <a:bodyPr/>
        <a:lstStyle/>
        <a:p>
          <a:endParaRPr lang="fr-FR"/>
        </a:p>
      </dgm:t>
    </dgm:pt>
    <dgm:pt modelId="{8825F7F9-5229-4166-9AB4-12488868429B}" type="sibTrans" cxnId="{17F58BBB-89FA-48C3-94F4-239B1A5CC401}">
      <dgm:prSet/>
      <dgm:spPr/>
      <dgm:t>
        <a:bodyPr/>
        <a:lstStyle/>
        <a:p>
          <a:endParaRPr lang="fr-FR"/>
        </a:p>
      </dgm:t>
    </dgm:pt>
    <dgm:pt modelId="{A762AD73-8652-4FB4-9915-065DAED341E7}">
      <dgm:prSet phldrT="[Texte]"/>
      <dgm:spPr/>
      <dgm:t>
        <a:bodyPr/>
        <a:lstStyle/>
        <a:p>
          <a:r>
            <a:rPr lang="fr-FR" dirty="0"/>
            <a:t>Conduite à tenir</a:t>
          </a:r>
        </a:p>
      </dgm:t>
    </dgm:pt>
    <dgm:pt modelId="{ABB0C7DB-EA0A-45DD-9D11-911659D3EA23}" type="parTrans" cxnId="{231216FB-C11D-4E59-BEE0-F84563BE7DE9}">
      <dgm:prSet/>
      <dgm:spPr/>
      <dgm:t>
        <a:bodyPr/>
        <a:lstStyle/>
        <a:p>
          <a:endParaRPr lang="fr-FR"/>
        </a:p>
      </dgm:t>
    </dgm:pt>
    <dgm:pt modelId="{09364E50-EDB5-4FAA-A9C9-04BE9A2BE7CD}" type="sibTrans" cxnId="{231216FB-C11D-4E59-BEE0-F84563BE7DE9}">
      <dgm:prSet/>
      <dgm:spPr/>
      <dgm:t>
        <a:bodyPr/>
        <a:lstStyle/>
        <a:p>
          <a:endParaRPr lang="fr-FR"/>
        </a:p>
      </dgm:t>
    </dgm:pt>
    <dgm:pt modelId="{0CAF2652-E60C-441D-81AA-D80275ED5B0C}">
      <dgm:prSet phldrT="[Texte]"/>
      <dgm:spPr/>
      <dgm:t>
        <a:bodyPr/>
        <a:lstStyle/>
        <a:p>
          <a:r>
            <a:rPr lang="fr-FR" dirty="0"/>
            <a:t>A la descente, remonter</a:t>
          </a:r>
        </a:p>
      </dgm:t>
    </dgm:pt>
    <dgm:pt modelId="{1318194E-6A08-413D-B614-72CC78219799}" type="parTrans" cxnId="{C77EAF1D-9A05-4743-A7A9-658DD2B461E2}">
      <dgm:prSet/>
      <dgm:spPr/>
      <dgm:t>
        <a:bodyPr/>
        <a:lstStyle/>
        <a:p>
          <a:endParaRPr lang="fr-FR"/>
        </a:p>
      </dgm:t>
    </dgm:pt>
    <dgm:pt modelId="{45109409-255B-4223-9FE0-B2BB0112C0CF}" type="sibTrans" cxnId="{C77EAF1D-9A05-4743-A7A9-658DD2B461E2}">
      <dgm:prSet/>
      <dgm:spPr/>
      <dgm:t>
        <a:bodyPr/>
        <a:lstStyle/>
        <a:p>
          <a:endParaRPr lang="fr-FR"/>
        </a:p>
      </dgm:t>
    </dgm:pt>
    <dgm:pt modelId="{3DD1B3D7-DF43-4E50-A163-111DCD11394E}">
      <dgm:prSet phldrT="[Texte]"/>
      <dgm:spPr/>
      <dgm:t>
        <a:bodyPr/>
        <a:lstStyle/>
        <a:p>
          <a:r>
            <a:rPr lang="fr-FR" dirty="0"/>
            <a:t>A la remontée, descendre</a:t>
          </a:r>
        </a:p>
      </dgm:t>
    </dgm:pt>
    <dgm:pt modelId="{93564C77-FBAC-43AD-AFE7-37BE1D6B27DC}" type="parTrans" cxnId="{5C4573AE-F928-48A0-A7E0-0FE55C43E7B3}">
      <dgm:prSet/>
      <dgm:spPr/>
      <dgm:t>
        <a:bodyPr/>
        <a:lstStyle/>
        <a:p>
          <a:endParaRPr lang="fr-FR"/>
        </a:p>
      </dgm:t>
    </dgm:pt>
    <dgm:pt modelId="{432810EF-38BF-49C5-8DAA-B4F2E548C4D6}" type="sibTrans" cxnId="{5C4573AE-F928-48A0-A7E0-0FE55C43E7B3}">
      <dgm:prSet/>
      <dgm:spPr/>
      <dgm:t>
        <a:bodyPr/>
        <a:lstStyle/>
        <a:p>
          <a:endParaRPr lang="fr-FR"/>
        </a:p>
      </dgm:t>
    </dgm:pt>
    <dgm:pt modelId="{B6C94B7A-08A9-4519-9D9F-11A3ACA8D891}">
      <dgm:prSet phldrT="[Texte]"/>
      <dgm:spPr/>
      <dgm:t>
        <a:bodyPr/>
        <a:lstStyle/>
        <a:p>
          <a:r>
            <a:rPr lang="fr-FR" dirty="0"/>
            <a:t>Prévention</a:t>
          </a:r>
        </a:p>
      </dgm:t>
    </dgm:pt>
    <dgm:pt modelId="{95CEE9C8-0AC2-409E-AF17-96215C0D1D93}" type="parTrans" cxnId="{98204A76-E08F-4CE9-A09D-0F846F446A8E}">
      <dgm:prSet/>
      <dgm:spPr/>
      <dgm:t>
        <a:bodyPr/>
        <a:lstStyle/>
        <a:p>
          <a:endParaRPr lang="fr-FR"/>
        </a:p>
      </dgm:t>
    </dgm:pt>
    <dgm:pt modelId="{66C830E9-58D4-4B65-8A9F-1A622AF71A26}" type="sibTrans" cxnId="{98204A76-E08F-4CE9-A09D-0F846F446A8E}">
      <dgm:prSet/>
      <dgm:spPr/>
      <dgm:t>
        <a:bodyPr/>
        <a:lstStyle/>
        <a:p>
          <a:endParaRPr lang="fr-FR"/>
        </a:p>
      </dgm:t>
    </dgm:pt>
    <dgm:pt modelId="{1B45834E-6EB7-4D1E-AEEC-FC9B8C3B5194}">
      <dgm:prSet phldrT="[Texte]"/>
      <dgm:spPr/>
      <dgm:t>
        <a:bodyPr/>
        <a:lstStyle/>
        <a:p>
          <a:r>
            <a:rPr lang="fr-FR" dirty="0"/>
            <a:t>Valsalva à la descente</a:t>
          </a:r>
        </a:p>
      </dgm:t>
    </dgm:pt>
    <dgm:pt modelId="{E1FCC3AF-C271-470A-9055-910855D68032}" type="parTrans" cxnId="{EA9DEB30-B5DC-47E1-8EB7-5A5B29CC80E9}">
      <dgm:prSet/>
      <dgm:spPr/>
      <dgm:t>
        <a:bodyPr/>
        <a:lstStyle/>
        <a:p>
          <a:endParaRPr lang="fr-FR"/>
        </a:p>
      </dgm:t>
    </dgm:pt>
    <dgm:pt modelId="{D2E65A24-4554-4B35-85B0-6FB595298340}" type="sibTrans" cxnId="{EA9DEB30-B5DC-47E1-8EB7-5A5B29CC80E9}">
      <dgm:prSet/>
      <dgm:spPr/>
      <dgm:t>
        <a:bodyPr/>
        <a:lstStyle/>
        <a:p>
          <a:endParaRPr lang="fr-FR"/>
        </a:p>
      </dgm:t>
    </dgm:pt>
    <dgm:pt modelId="{70B78885-2D8B-474F-BA8E-0EA0FD2B6309}">
      <dgm:prSet phldrT="[Texte]"/>
      <dgm:spPr/>
      <dgm:t>
        <a:bodyPr/>
        <a:lstStyle/>
        <a:p>
          <a:r>
            <a:rPr lang="fr-FR" dirty="0"/>
            <a:t>Consultation médicale</a:t>
          </a:r>
        </a:p>
      </dgm:t>
    </dgm:pt>
    <dgm:pt modelId="{3F30E184-3115-4925-A704-EE2C2884A02A}" type="parTrans" cxnId="{9C2E2EA9-2E45-4DB8-B4D8-BFAFD4C52CA1}">
      <dgm:prSet/>
      <dgm:spPr/>
      <dgm:t>
        <a:bodyPr/>
        <a:lstStyle/>
        <a:p>
          <a:endParaRPr lang="fr-FR"/>
        </a:p>
      </dgm:t>
    </dgm:pt>
    <dgm:pt modelId="{B30B764E-12B2-4310-9BC2-FB45D6F636F9}" type="sibTrans" cxnId="{9C2E2EA9-2E45-4DB8-B4D8-BFAFD4C52CA1}">
      <dgm:prSet/>
      <dgm:spPr/>
      <dgm:t>
        <a:bodyPr/>
        <a:lstStyle/>
        <a:p>
          <a:endParaRPr lang="fr-FR"/>
        </a:p>
      </dgm:t>
    </dgm:pt>
    <dgm:pt modelId="{B3C4FC6D-2AAF-4D19-848E-92FD5077D5D7}">
      <dgm:prSet phldrT="[Texte]"/>
      <dgm:spPr/>
      <dgm:t>
        <a:bodyPr/>
        <a:lstStyle/>
        <a:p>
          <a:r>
            <a:rPr lang="fr-FR" dirty="0"/>
            <a:t>Vertiges</a:t>
          </a:r>
        </a:p>
      </dgm:t>
    </dgm:pt>
    <dgm:pt modelId="{A031C9C0-F12C-491B-BBB5-6818388798B5}" type="parTrans" cxnId="{4A1D97A8-82D2-4587-9FDB-DE82B4F82363}">
      <dgm:prSet/>
      <dgm:spPr/>
      <dgm:t>
        <a:bodyPr/>
        <a:lstStyle/>
        <a:p>
          <a:endParaRPr lang="fr-FR"/>
        </a:p>
      </dgm:t>
    </dgm:pt>
    <dgm:pt modelId="{96F8A8AB-0E12-4CD0-B920-96983EB9EA07}" type="sibTrans" cxnId="{4A1D97A8-82D2-4587-9FDB-DE82B4F82363}">
      <dgm:prSet/>
      <dgm:spPr/>
      <dgm:t>
        <a:bodyPr/>
        <a:lstStyle/>
        <a:p>
          <a:endParaRPr lang="fr-FR"/>
        </a:p>
      </dgm:t>
    </dgm:pt>
    <dgm:pt modelId="{97A8ADA9-2242-48FE-A462-FC01ACC98FAE}">
      <dgm:prSet phldrT="[Texte]"/>
      <dgm:spPr/>
      <dgm:t>
        <a:bodyPr/>
        <a:lstStyle/>
        <a:p>
          <a:r>
            <a:rPr lang="fr-FR" dirty="0"/>
            <a:t>Trouble de l’audition</a:t>
          </a:r>
        </a:p>
      </dgm:t>
    </dgm:pt>
    <dgm:pt modelId="{3F72E12C-251E-4A67-BB2B-C134B5CBA787}" type="parTrans" cxnId="{1220DC76-0882-4BA0-A3F9-206BFAE83346}">
      <dgm:prSet/>
      <dgm:spPr/>
      <dgm:t>
        <a:bodyPr/>
        <a:lstStyle/>
        <a:p>
          <a:endParaRPr lang="fr-FR"/>
        </a:p>
      </dgm:t>
    </dgm:pt>
    <dgm:pt modelId="{901FFDFA-42C0-4267-8171-077FB2B5629B}" type="sibTrans" cxnId="{1220DC76-0882-4BA0-A3F9-206BFAE83346}">
      <dgm:prSet/>
      <dgm:spPr/>
      <dgm:t>
        <a:bodyPr/>
        <a:lstStyle/>
        <a:p>
          <a:endParaRPr lang="fr-FR"/>
        </a:p>
      </dgm:t>
    </dgm:pt>
    <dgm:pt modelId="{3CF15AA7-9009-4140-BE45-1CF109F2BAB9}">
      <dgm:prSet phldrT="[Texte]"/>
      <dgm:spPr/>
      <dgm:t>
        <a:bodyPr/>
        <a:lstStyle/>
        <a:p>
          <a:r>
            <a:rPr lang="fr-FR" dirty="0"/>
            <a:t>Saignements</a:t>
          </a:r>
        </a:p>
      </dgm:t>
    </dgm:pt>
    <dgm:pt modelId="{2D87ACF0-583F-4727-917B-578E77269B03}" type="parTrans" cxnId="{38650C68-9932-4CDD-AA29-1BC89D5CD66C}">
      <dgm:prSet/>
      <dgm:spPr/>
      <dgm:t>
        <a:bodyPr/>
        <a:lstStyle/>
        <a:p>
          <a:endParaRPr lang="fr-FR"/>
        </a:p>
      </dgm:t>
    </dgm:pt>
    <dgm:pt modelId="{315E1170-D205-4E5C-B414-C718AAC23341}" type="sibTrans" cxnId="{38650C68-9932-4CDD-AA29-1BC89D5CD66C}">
      <dgm:prSet/>
      <dgm:spPr/>
      <dgm:t>
        <a:bodyPr/>
        <a:lstStyle/>
        <a:p>
          <a:endParaRPr lang="fr-FR"/>
        </a:p>
      </dgm:t>
    </dgm:pt>
    <dgm:pt modelId="{03A47554-76D7-425E-BCAE-B2716932A46E}">
      <dgm:prSet phldrT="[Texte]"/>
      <dgm:spPr/>
      <dgm:t>
        <a:bodyPr/>
        <a:lstStyle/>
        <a:p>
          <a:r>
            <a:rPr lang="fr-FR" dirty="0"/>
            <a:t>Syncope</a:t>
          </a:r>
        </a:p>
      </dgm:t>
    </dgm:pt>
    <dgm:pt modelId="{FA1F4BF3-A3DA-44B6-A782-7980D845B5EB}" type="parTrans" cxnId="{4A727E04-F96D-445E-83CB-61FEA8060293}">
      <dgm:prSet/>
      <dgm:spPr/>
      <dgm:t>
        <a:bodyPr/>
        <a:lstStyle/>
        <a:p>
          <a:endParaRPr lang="fr-FR"/>
        </a:p>
      </dgm:t>
    </dgm:pt>
    <dgm:pt modelId="{EA87BD31-6CB9-4A18-8BE0-35C5ABD574C0}" type="sibTrans" cxnId="{4A727E04-F96D-445E-83CB-61FEA8060293}">
      <dgm:prSet/>
      <dgm:spPr/>
      <dgm:t>
        <a:bodyPr/>
        <a:lstStyle/>
        <a:p>
          <a:endParaRPr lang="fr-FR"/>
        </a:p>
      </dgm:t>
    </dgm:pt>
    <dgm:pt modelId="{47F029EF-F886-420D-ACA4-612FFFE0E290}">
      <dgm:prSet phldrT="[Texte]"/>
      <dgm:spPr/>
      <dgm:t>
        <a:bodyPr/>
        <a:lstStyle/>
        <a:p>
          <a:r>
            <a:rPr lang="fr-FR" dirty="0"/>
            <a:t>BTV à la descente</a:t>
          </a:r>
        </a:p>
      </dgm:t>
    </dgm:pt>
    <dgm:pt modelId="{2CF465FD-A3B6-4088-9780-733262AD761F}" type="parTrans" cxnId="{50C7DD5B-51F3-410D-8854-95BBA239FD81}">
      <dgm:prSet/>
      <dgm:spPr/>
      <dgm:t>
        <a:bodyPr/>
        <a:lstStyle/>
        <a:p>
          <a:endParaRPr lang="fr-FR"/>
        </a:p>
      </dgm:t>
    </dgm:pt>
    <dgm:pt modelId="{E0F74BA9-27F1-47AA-9EBA-1378D9B2EC8D}" type="sibTrans" cxnId="{50C7DD5B-51F3-410D-8854-95BBA239FD81}">
      <dgm:prSet/>
      <dgm:spPr/>
      <dgm:t>
        <a:bodyPr/>
        <a:lstStyle/>
        <a:p>
          <a:endParaRPr lang="fr-FR"/>
        </a:p>
      </dgm:t>
    </dgm:pt>
    <dgm:pt modelId="{8FEFCB5D-B05C-4442-ABA9-A228782EB34D}">
      <dgm:prSet phldrT="[Texte]"/>
      <dgm:spPr/>
      <dgm:t>
        <a:bodyPr/>
        <a:lstStyle/>
        <a:p>
          <a:r>
            <a:rPr lang="fr-FR" dirty="0"/>
            <a:t>Toynbee à la remontée</a:t>
          </a:r>
        </a:p>
      </dgm:t>
    </dgm:pt>
    <dgm:pt modelId="{1FDE2370-568C-431D-A525-DE23FC1FEF62}" type="parTrans" cxnId="{FE6177D8-78C4-4CC0-9286-70C704B440E6}">
      <dgm:prSet/>
      <dgm:spPr/>
      <dgm:t>
        <a:bodyPr/>
        <a:lstStyle/>
        <a:p>
          <a:endParaRPr lang="fr-FR"/>
        </a:p>
      </dgm:t>
    </dgm:pt>
    <dgm:pt modelId="{29F3C3F5-C764-4232-ADF1-894D42420A13}" type="sibTrans" cxnId="{FE6177D8-78C4-4CC0-9286-70C704B440E6}">
      <dgm:prSet/>
      <dgm:spPr/>
      <dgm:t>
        <a:bodyPr/>
        <a:lstStyle/>
        <a:p>
          <a:endParaRPr lang="fr-FR"/>
        </a:p>
      </dgm:t>
    </dgm:pt>
    <dgm:pt modelId="{241675E3-A60D-4EA5-ACA8-03D9023984AD}" type="pres">
      <dgm:prSet presAssocID="{D586AA42-7885-4429-B4E9-4D5CBDA96E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1463AC-9D0D-4D2B-8FFF-15772A539C2F}" type="pres">
      <dgm:prSet presAssocID="{A0C36B03-8454-4D45-8532-0E2972B76718}" presName="root" presStyleCnt="0"/>
      <dgm:spPr/>
    </dgm:pt>
    <dgm:pt modelId="{09387FF3-33EC-4143-9EBD-177A5AAA91C2}" type="pres">
      <dgm:prSet presAssocID="{A0C36B03-8454-4D45-8532-0E2972B76718}" presName="rootComposite" presStyleCnt="0"/>
      <dgm:spPr/>
    </dgm:pt>
    <dgm:pt modelId="{A0DBEF8D-DF37-429C-875E-7C5EF12FA914}" type="pres">
      <dgm:prSet presAssocID="{A0C36B03-8454-4D45-8532-0E2972B76718}" presName="rootText" presStyleLbl="node1" presStyleIdx="0" presStyleCnt="5"/>
      <dgm:spPr/>
    </dgm:pt>
    <dgm:pt modelId="{D6A83FCC-D753-4D66-B199-DDCC01E934BA}" type="pres">
      <dgm:prSet presAssocID="{A0C36B03-8454-4D45-8532-0E2972B76718}" presName="rootConnector" presStyleLbl="node1" presStyleIdx="0" presStyleCnt="5"/>
      <dgm:spPr/>
    </dgm:pt>
    <dgm:pt modelId="{5C5F056F-E6B1-4014-B058-416A9C32894D}" type="pres">
      <dgm:prSet presAssocID="{A0C36B03-8454-4D45-8532-0E2972B76718}" presName="childShape" presStyleCnt="0"/>
      <dgm:spPr/>
    </dgm:pt>
    <dgm:pt modelId="{23355586-8D5B-492B-89F4-39A6C653AE7D}" type="pres">
      <dgm:prSet presAssocID="{365EED37-0317-41C3-AE4F-5832D71BC8BF}" presName="Name13" presStyleLbl="parChTrans1D2" presStyleIdx="0" presStyleCnt="13"/>
      <dgm:spPr/>
    </dgm:pt>
    <dgm:pt modelId="{B79D4C53-EECB-4F26-A421-B89C6AF6E722}" type="pres">
      <dgm:prSet presAssocID="{5EB3DBC6-46CE-4633-847C-FA251492DB76}" presName="childText" presStyleLbl="bgAcc1" presStyleIdx="0" presStyleCnt="13">
        <dgm:presLayoutVars>
          <dgm:bulletEnabled val="1"/>
        </dgm:presLayoutVars>
      </dgm:prSet>
      <dgm:spPr/>
    </dgm:pt>
    <dgm:pt modelId="{08A45B21-1A61-4A59-BCF9-9739167DE297}" type="pres">
      <dgm:prSet presAssocID="{7D236301-B2DF-46F0-8971-0839C86B0CA3}" presName="root" presStyleCnt="0"/>
      <dgm:spPr/>
    </dgm:pt>
    <dgm:pt modelId="{50AD8ECC-9249-4537-AD31-4658632BDAE7}" type="pres">
      <dgm:prSet presAssocID="{7D236301-B2DF-46F0-8971-0839C86B0CA3}" presName="rootComposite" presStyleCnt="0"/>
      <dgm:spPr/>
    </dgm:pt>
    <dgm:pt modelId="{4E9B77F4-BDE1-4FBC-82AA-845407349095}" type="pres">
      <dgm:prSet presAssocID="{7D236301-B2DF-46F0-8971-0839C86B0CA3}" presName="rootText" presStyleLbl="node1" presStyleIdx="1" presStyleCnt="5" custLinFactNeighborX="2010" custLinFactNeighborY="-4019"/>
      <dgm:spPr/>
    </dgm:pt>
    <dgm:pt modelId="{939223A0-D3DE-48A0-8580-C9C74A259AF2}" type="pres">
      <dgm:prSet presAssocID="{7D236301-B2DF-46F0-8971-0839C86B0CA3}" presName="rootConnector" presStyleLbl="node1" presStyleIdx="1" presStyleCnt="5"/>
      <dgm:spPr/>
    </dgm:pt>
    <dgm:pt modelId="{DADCDE10-E86B-4232-B0D6-F987B8D54C2C}" type="pres">
      <dgm:prSet presAssocID="{7D236301-B2DF-46F0-8971-0839C86B0CA3}" presName="childShape" presStyleCnt="0"/>
      <dgm:spPr/>
    </dgm:pt>
    <dgm:pt modelId="{759AE575-F968-4BD6-BFA2-44D616714374}" type="pres">
      <dgm:prSet presAssocID="{147EBB45-2E90-4A96-92D5-93B291374135}" presName="Name13" presStyleLbl="parChTrans1D2" presStyleIdx="1" presStyleCnt="13"/>
      <dgm:spPr/>
    </dgm:pt>
    <dgm:pt modelId="{AF37484A-9D4B-4416-A8F3-3FAA296D08F7}" type="pres">
      <dgm:prSet presAssocID="{A6BBAE35-9615-4B75-83E3-950FB99D9C21}" presName="childText" presStyleLbl="bgAcc1" presStyleIdx="1" presStyleCnt="13">
        <dgm:presLayoutVars>
          <dgm:bulletEnabled val="1"/>
        </dgm:presLayoutVars>
      </dgm:prSet>
      <dgm:spPr/>
    </dgm:pt>
    <dgm:pt modelId="{B3BEAE22-0D9D-4FB6-94E5-E2085BD7EEBE}" type="pres">
      <dgm:prSet presAssocID="{1E76B833-32B2-4FC0-847B-46A75B01A253}" presName="root" presStyleCnt="0"/>
      <dgm:spPr/>
    </dgm:pt>
    <dgm:pt modelId="{FC4681AD-988E-45C0-8591-6784D44F8CA3}" type="pres">
      <dgm:prSet presAssocID="{1E76B833-32B2-4FC0-847B-46A75B01A253}" presName="rootComposite" presStyleCnt="0"/>
      <dgm:spPr/>
    </dgm:pt>
    <dgm:pt modelId="{EFD6BFB3-4AA9-4DF7-BF0B-7E6EC844F4B5}" type="pres">
      <dgm:prSet presAssocID="{1E76B833-32B2-4FC0-847B-46A75B01A253}" presName="rootText" presStyleLbl="node1" presStyleIdx="2" presStyleCnt="5" custLinFactNeighborX="4282" custLinFactNeighborY="-4552"/>
      <dgm:spPr/>
    </dgm:pt>
    <dgm:pt modelId="{9885F31F-791D-4834-B8AD-97AEB068BEEF}" type="pres">
      <dgm:prSet presAssocID="{1E76B833-32B2-4FC0-847B-46A75B01A253}" presName="rootConnector" presStyleLbl="node1" presStyleIdx="2" presStyleCnt="5"/>
      <dgm:spPr/>
    </dgm:pt>
    <dgm:pt modelId="{2506FF5C-9DA5-4C70-BF6B-775822F45D18}" type="pres">
      <dgm:prSet presAssocID="{1E76B833-32B2-4FC0-847B-46A75B01A253}" presName="childShape" presStyleCnt="0"/>
      <dgm:spPr/>
    </dgm:pt>
    <dgm:pt modelId="{A04CA176-7658-48BD-AAE9-DC06378BA5F6}" type="pres">
      <dgm:prSet presAssocID="{4E92739C-B086-42CF-9D7A-2B2A84F9A67A}" presName="Name13" presStyleLbl="parChTrans1D2" presStyleIdx="2" presStyleCnt="13"/>
      <dgm:spPr/>
    </dgm:pt>
    <dgm:pt modelId="{B428C65F-2550-40BF-9B95-3367A9A50CC5}" type="pres">
      <dgm:prSet presAssocID="{CECF95AD-6912-452F-8601-712AFB2BA25B}" presName="childText" presStyleLbl="bgAcc1" presStyleIdx="2" presStyleCnt="13">
        <dgm:presLayoutVars>
          <dgm:bulletEnabled val="1"/>
        </dgm:presLayoutVars>
      </dgm:prSet>
      <dgm:spPr/>
    </dgm:pt>
    <dgm:pt modelId="{38086772-7076-480F-BF85-6F6F9D867510}" type="pres">
      <dgm:prSet presAssocID="{A031C9C0-F12C-491B-BBB5-6818388798B5}" presName="Name13" presStyleLbl="parChTrans1D2" presStyleIdx="3" presStyleCnt="13"/>
      <dgm:spPr/>
    </dgm:pt>
    <dgm:pt modelId="{7148F086-9283-4BE1-8C90-532F99925772}" type="pres">
      <dgm:prSet presAssocID="{B3C4FC6D-2AAF-4D19-848E-92FD5077D5D7}" presName="childText" presStyleLbl="bgAcc1" presStyleIdx="3" presStyleCnt="13">
        <dgm:presLayoutVars>
          <dgm:bulletEnabled val="1"/>
        </dgm:presLayoutVars>
      </dgm:prSet>
      <dgm:spPr/>
    </dgm:pt>
    <dgm:pt modelId="{E5D3612B-8CB3-41D0-A7D4-A83B90FBE7E0}" type="pres">
      <dgm:prSet presAssocID="{3F72E12C-251E-4A67-BB2B-C134B5CBA787}" presName="Name13" presStyleLbl="parChTrans1D2" presStyleIdx="4" presStyleCnt="13"/>
      <dgm:spPr/>
    </dgm:pt>
    <dgm:pt modelId="{D8AFF6FB-9BC2-40E1-9D5A-74E7CCC6038B}" type="pres">
      <dgm:prSet presAssocID="{97A8ADA9-2242-48FE-A462-FC01ACC98FAE}" presName="childText" presStyleLbl="bgAcc1" presStyleIdx="4" presStyleCnt="13">
        <dgm:presLayoutVars>
          <dgm:bulletEnabled val="1"/>
        </dgm:presLayoutVars>
      </dgm:prSet>
      <dgm:spPr/>
    </dgm:pt>
    <dgm:pt modelId="{B44E5E9B-8A40-42C0-BEAC-6CFA96828FA3}" type="pres">
      <dgm:prSet presAssocID="{2D87ACF0-583F-4727-917B-578E77269B03}" presName="Name13" presStyleLbl="parChTrans1D2" presStyleIdx="5" presStyleCnt="13"/>
      <dgm:spPr/>
    </dgm:pt>
    <dgm:pt modelId="{A56D513E-0B6D-4D11-B0F6-A4AC8DDFE7CA}" type="pres">
      <dgm:prSet presAssocID="{3CF15AA7-9009-4140-BE45-1CF109F2BAB9}" presName="childText" presStyleLbl="bgAcc1" presStyleIdx="5" presStyleCnt="13">
        <dgm:presLayoutVars>
          <dgm:bulletEnabled val="1"/>
        </dgm:presLayoutVars>
      </dgm:prSet>
      <dgm:spPr/>
    </dgm:pt>
    <dgm:pt modelId="{263C9211-B192-4DFD-90B5-DCF9BF2977E7}" type="pres">
      <dgm:prSet presAssocID="{FA1F4BF3-A3DA-44B6-A782-7980D845B5EB}" presName="Name13" presStyleLbl="parChTrans1D2" presStyleIdx="6" presStyleCnt="13"/>
      <dgm:spPr/>
    </dgm:pt>
    <dgm:pt modelId="{3382B5EE-77BC-4D13-8B6F-40CFFACEDA2F}" type="pres">
      <dgm:prSet presAssocID="{03A47554-76D7-425E-BCAE-B2716932A46E}" presName="childText" presStyleLbl="bgAcc1" presStyleIdx="6" presStyleCnt="13">
        <dgm:presLayoutVars>
          <dgm:bulletEnabled val="1"/>
        </dgm:presLayoutVars>
      </dgm:prSet>
      <dgm:spPr/>
    </dgm:pt>
    <dgm:pt modelId="{AF8A1AF1-772C-4D73-92B0-95D7B4FB5CC8}" type="pres">
      <dgm:prSet presAssocID="{A762AD73-8652-4FB4-9915-065DAED341E7}" presName="root" presStyleCnt="0"/>
      <dgm:spPr/>
    </dgm:pt>
    <dgm:pt modelId="{D784FF39-3166-4FD8-A9CA-41B0E38C20F1}" type="pres">
      <dgm:prSet presAssocID="{A762AD73-8652-4FB4-9915-065DAED341E7}" presName="rootComposite" presStyleCnt="0"/>
      <dgm:spPr/>
    </dgm:pt>
    <dgm:pt modelId="{FE3AC061-238D-445A-9023-A1D44D8CEF9E}" type="pres">
      <dgm:prSet presAssocID="{A762AD73-8652-4FB4-9915-065DAED341E7}" presName="rootText" presStyleLbl="node1" presStyleIdx="3" presStyleCnt="5"/>
      <dgm:spPr/>
    </dgm:pt>
    <dgm:pt modelId="{EA0E035C-7B77-4714-A52C-B69295AD973A}" type="pres">
      <dgm:prSet presAssocID="{A762AD73-8652-4FB4-9915-065DAED341E7}" presName="rootConnector" presStyleLbl="node1" presStyleIdx="3" presStyleCnt="5"/>
      <dgm:spPr/>
    </dgm:pt>
    <dgm:pt modelId="{E762C8CB-9F42-4FB6-B87C-8C9D5140B4B8}" type="pres">
      <dgm:prSet presAssocID="{A762AD73-8652-4FB4-9915-065DAED341E7}" presName="childShape" presStyleCnt="0"/>
      <dgm:spPr/>
    </dgm:pt>
    <dgm:pt modelId="{EAC59C2D-63FD-4A6E-8AE9-DC202E947B5C}" type="pres">
      <dgm:prSet presAssocID="{1318194E-6A08-413D-B614-72CC78219799}" presName="Name13" presStyleLbl="parChTrans1D2" presStyleIdx="7" presStyleCnt="13"/>
      <dgm:spPr/>
    </dgm:pt>
    <dgm:pt modelId="{8FE17014-401D-463C-AA1C-65C07D63B77C}" type="pres">
      <dgm:prSet presAssocID="{0CAF2652-E60C-441D-81AA-D80275ED5B0C}" presName="childText" presStyleLbl="bgAcc1" presStyleIdx="7" presStyleCnt="13">
        <dgm:presLayoutVars>
          <dgm:bulletEnabled val="1"/>
        </dgm:presLayoutVars>
      </dgm:prSet>
      <dgm:spPr/>
    </dgm:pt>
    <dgm:pt modelId="{3ABDDAA3-355C-46E9-BD40-3A0FD99F16FA}" type="pres">
      <dgm:prSet presAssocID="{93564C77-FBAC-43AD-AFE7-37BE1D6B27DC}" presName="Name13" presStyleLbl="parChTrans1D2" presStyleIdx="8" presStyleCnt="13"/>
      <dgm:spPr/>
    </dgm:pt>
    <dgm:pt modelId="{32EF4C02-033D-4606-832C-0BDD70E5B07E}" type="pres">
      <dgm:prSet presAssocID="{3DD1B3D7-DF43-4E50-A163-111DCD11394E}" presName="childText" presStyleLbl="bgAcc1" presStyleIdx="8" presStyleCnt="13">
        <dgm:presLayoutVars>
          <dgm:bulletEnabled val="1"/>
        </dgm:presLayoutVars>
      </dgm:prSet>
      <dgm:spPr/>
    </dgm:pt>
    <dgm:pt modelId="{197C5BE5-8D9E-461C-8641-EAC465448374}" type="pres">
      <dgm:prSet presAssocID="{3F30E184-3115-4925-A704-EE2C2884A02A}" presName="Name13" presStyleLbl="parChTrans1D2" presStyleIdx="9" presStyleCnt="13"/>
      <dgm:spPr/>
    </dgm:pt>
    <dgm:pt modelId="{5514FAAF-CEA8-4896-BB9B-866891721114}" type="pres">
      <dgm:prSet presAssocID="{70B78885-2D8B-474F-BA8E-0EA0FD2B6309}" presName="childText" presStyleLbl="bgAcc1" presStyleIdx="9" presStyleCnt="13">
        <dgm:presLayoutVars>
          <dgm:bulletEnabled val="1"/>
        </dgm:presLayoutVars>
      </dgm:prSet>
      <dgm:spPr/>
    </dgm:pt>
    <dgm:pt modelId="{47F75EFA-6A27-4F97-BFFD-A743CE47F25C}" type="pres">
      <dgm:prSet presAssocID="{B6C94B7A-08A9-4519-9D9F-11A3ACA8D891}" presName="root" presStyleCnt="0"/>
      <dgm:spPr/>
    </dgm:pt>
    <dgm:pt modelId="{7669ED85-0658-48A5-9581-B6E074DFE689}" type="pres">
      <dgm:prSet presAssocID="{B6C94B7A-08A9-4519-9D9F-11A3ACA8D891}" presName="rootComposite" presStyleCnt="0"/>
      <dgm:spPr/>
    </dgm:pt>
    <dgm:pt modelId="{0A038D45-C267-41D2-A36A-A415A826CC29}" type="pres">
      <dgm:prSet presAssocID="{B6C94B7A-08A9-4519-9D9F-11A3ACA8D891}" presName="rootText" presStyleLbl="node1" presStyleIdx="4" presStyleCnt="5"/>
      <dgm:spPr/>
    </dgm:pt>
    <dgm:pt modelId="{6869816D-7C99-4CDA-856A-7AF08302E60E}" type="pres">
      <dgm:prSet presAssocID="{B6C94B7A-08A9-4519-9D9F-11A3ACA8D891}" presName="rootConnector" presStyleLbl="node1" presStyleIdx="4" presStyleCnt="5"/>
      <dgm:spPr/>
    </dgm:pt>
    <dgm:pt modelId="{56135682-34EE-4D48-B55D-F900C1AB529B}" type="pres">
      <dgm:prSet presAssocID="{B6C94B7A-08A9-4519-9D9F-11A3ACA8D891}" presName="childShape" presStyleCnt="0"/>
      <dgm:spPr/>
    </dgm:pt>
    <dgm:pt modelId="{3BC2C225-20C6-4774-A11B-37D39E067F9A}" type="pres">
      <dgm:prSet presAssocID="{E1FCC3AF-C271-470A-9055-910855D68032}" presName="Name13" presStyleLbl="parChTrans1D2" presStyleIdx="10" presStyleCnt="13"/>
      <dgm:spPr/>
    </dgm:pt>
    <dgm:pt modelId="{531D7721-BE72-4AB6-A0CA-278DB2BC9A65}" type="pres">
      <dgm:prSet presAssocID="{1B45834E-6EB7-4D1E-AEEC-FC9B8C3B5194}" presName="childText" presStyleLbl="bgAcc1" presStyleIdx="10" presStyleCnt="13">
        <dgm:presLayoutVars>
          <dgm:bulletEnabled val="1"/>
        </dgm:presLayoutVars>
      </dgm:prSet>
      <dgm:spPr/>
    </dgm:pt>
    <dgm:pt modelId="{C4A3416B-8CED-4C88-A5D2-20961C6CAE88}" type="pres">
      <dgm:prSet presAssocID="{2CF465FD-A3B6-4088-9780-733262AD761F}" presName="Name13" presStyleLbl="parChTrans1D2" presStyleIdx="11" presStyleCnt="13"/>
      <dgm:spPr/>
    </dgm:pt>
    <dgm:pt modelId="{1EF719E4-A05E-4B89-8A7E-2E8D3282183B}" type="pres">
      <dgm:prSet presAssocID="{47F029EF-F886-420D-ACA4-612FFFE0E290}" presName="childText" presStyleLbl="bgAcc1" presStyleIdx="11" presStyleCnt="13">
        <dgm:presLayoutVars>
          <dgm:bulletEnabled val="1"/>
        </dgm:presLayoutVars>
      </dgm:prSet>
      <dgm:spPr/>
    </dgm:pt>
    <dgm:pt modelId="{1D9D49E4-D818-4BD2-AD80-1580742E3E57}" type="pres">
      <dgm:prSet presAssocID="{1FDE2370-568C-431D-A525-DE23FC1FEF62}" presName="Name13" presStyleLbl="parChTrans1D2" presStyleIdx="12" presStyleCnt="13"/>
      <dgm:spPr/>
    </dgm:pt>
    <dgm:pt modelId="{7E437D22-FD18-4E6D-A06D-1956A24FBAD6}" type="pres">
      <dgm:prSet presAssocID="{8FEFCB5D-B05C-4442-ABA9-A228782EB34D}" presName="childText" presStyleLbl="bgAcc1" presStyleIdx="12" presStyleCnt="13">
        <dgm:presLayoutVars>
          <dgm:bulletEnabled val="1"/>
        </dgm:presLayoutVars>
      </dgm:prSet>
      <dgm:spPr/>
    </dgm:pt>
  </dgm:ptLst>
  <dgm:cxnLst>
    <dgm:cxn modelId="{7F9BB5E2-AF31-477C-98D7-F8CE8D23DD90}" type="presOf" srcId="{E1FCC3AF-C271-470A-9055-910855D68032}" destId="{3BC2C225-20C6-4774-A11B-37D39E067F9A}" srcOrd="0" destOrd="0" presId="urn:microsoft.com/office/officeart/2005/8/layout/hierarchy3"/>
    <dgm:cxn modelId="{CD250A4A-63F8-4488-BD77-F746913B57DC}" type="presOf" srcId="{A762AD73-8652-4FB4-9915-065DAED341E7}" destId="{FE3AC061-238D-445A-9023-A1D44D8CEF9E}" srcOrd="0" destOrd="0" presId="urn:microsoft.com/office/officeart/2005/8/layout/hierarchy3"/>
    <dgm:cxn modelId="{98204A76-E08F-4CE9-A09D-0F846F446A8E}" srcId="{D586AA42-7885-4429-B4E9-4D5CBDA96E50}" destId="{B6C94B7A-08A9-4519-9D9F-11A3ACA8D891}" srcOrd="4" destOrd="0" parTransId="{95CEE9C8-0AC2-409E-AF17-96215C0D1D93}" sibTransId="{66C830E9-58D4-4B65-8A9F-1A622AF71A26}"/>
    <dgm:cxn modelId="{31B3FA6A-780A-4DF5-A49A-F24F83A831D9}" type="presOf" srcId="{FA1F4BF3-A3DA-44B6-A782-7980D845B5EB}" destId="{263C9211-B192-4DFD-90B5-DCF9BF2977E7}" srcOrd="0" destOrd="0" presId="urn:microsoft.com/office/officeart/2005/8/layout/hierarchy3"/>
    <dgm:cxn modelId="{81B0AF61-8CF8-48DA-AD19-599BA686C9EB}" type="presOf" srcId="{D586AA42-7885-4429-B4E9-4D5CBDA96E50}" destId="{241675E3-A60D-4EA5-ACA8-03D9023984AD}" srcOrd="0" destOrd="0" presId="urn:microsoft.com/office/officeart/2005/8/layout/hierarchy3"/>
    <dgm:cxn modelId="{4A727E04-F96D-445E-83CB-61FEA8060293}" srcId="{1E76B833-32B2-4FC0-847B-46A75B01A253}" destId="{03A47554-76D7-425E-BCAE-B2716932A46E}" srcOrd="4" destOrd="0" parTransId="{FA1F4BF3-A3DA-44B6-A782-7980D845B5EB}" sibTransId="{EA87BD31-6CB9-4A18-8BE0-35C5ABD574C0}"/>
    <dgm:cxn modelId="{55AB17F4-8A45-4EFA-AB61-B381181AD630}" srcId="{A0C36B03-8454-4D45-8532-0E2972B76718}" destId="{5EB3DBC6-46CE-4633-847C-FA251492DB76}" srcOrd="0" destOrd="0" parTransId="{365EED37-0317-41C3-AE4F-5832D71BC8BF}" sibTransId="{6F8F05DE-5025-46FF-8E7F-AA800E986532}"/>
    <dgm:cxn modelId="{B29F648A-0E7C-4D84-9193-F4FC95D82DC7}" type="presOf" srcId="{2D87ACF0-583F-4727-917B-578E77269B03}" destId="{B44E5E9B-8A40-42C0-BEAC-6CFA96828FA3}" srcOrd="0" destOrd="0" presId="urn:microsoft.com/office/officeart/2005/8/layout/hierarchy3"/>
    <dgm:cxn modelId="{095099AD-A9DE-4147-BD66-230E8015CACA}" srcId="{D586AA42-7885-4429-B4E9-4D5CBDA96E50}" destId="{A0C36B03-8454-4D45-8532-0E2972B76718}" srcOrd="0" destOrd="0" parTransId="{45675C00-2546-4660-950A-AA130447B123}" sibTransId="{BDB8301C-09EB-4182-ABD2-137F6D399286}"/>
    <dgm:cxn modelId="{17F58BBB-89FA-48C3-94F4-239B1A5CC401}" srcId="{1E76B833-32B2-4FC0-847B-46A75B01A253}" destId="{CECF95AD-6912-452F-8601-712AFB2BA25B}" srcOrd="0" destOrd="0" parTransId="{4E92739C-B086-42CF-9D7A-2B2A84F9A67A}" sibTransId="{8825F7F9-5229-4166-9AB4-12488868429B}"/>
    <dgm:cxn modelId="{FDA6B651-3C67-4225-A2C1-1F716397438F}" type="presOf" srcId="{4E92739C-B086-42CF-9D7A-2B2A84F9A67A}" destId="{A04CA176-7658-48BD-AAE9-DC06378BA5F6}" srcOrd="0" destOrd="0" presId="urn:microsoft.com/office/officeart/2005/8/layout/hierarchy3"/>
    <dgm:cxn modelId="{90F0C56E-1953-4851-8D95-B1CEB1558012}" type="presOf" srcId="{B6C94B7A-08A9-4519-9D9F-11A3ACA8D891}" destId="{6869816D-7C99-4CDA-856A-7AF08302E60E}" srcOrd="1" destOrd="0" presId="urn:microsoft.com/office/officeart/2005/8/layout/hierarchy3"/>
    <dgm:cxn modelId="{FE455F8F-C87A-4D3C-AF2F-4AF8B9973F39}" type="presOf" srcId="{97A8ADA9-2242-48FE-A462-FC01ACC98FAE}" destId="{D8AFF6FB-9BC2-40E1-9D5A-74E7CCC6038B}" srcOrd="0" destOrd="0" presId="urn:microsoft.com/office/officeart/2005/8/layout/hierarchy3"/>
    <dgm:cxn modelId="{50C7DD5B-51F3-410D-8854-95BBA239FD81}" srcId="{B6C94B7A-08A9-4519-9D9F-11A3ACA8D891}" destId="{47F029EF-F886-420D-ACA4-612FFFE0E290}" srcOrd="1" destOrd="0" parTransId="{2CF465FD-A3B6-4088-9780-733262AD761F}" sibTransId="{E0F74BA9-27F1-47AA-9EBA-1378D9B2EC8D}"/>
    <dgm:cxn modelId="{8AF6318E-85FA-4A1B-B8A4-8EEDB8AC2B0E}" type="presOf" srcId="{A6BBAE35-9615-4B75-83E3-950FB99D9C21}" destId="{AF37484A-9D4B-4416-A8F3-3FAA296D08F7}" srcOrd="0" destOrd="0" presId="urn:microsoft.com/office/officeart/2005/8/layout/hierarchy3"/>
    <dgm:cxn modelId="{1204868D-742F-41B0-810E-A269C94336D4}" type="presOf" srcId="{A0C36B03-8454-4D45-8532-0E2972B76718}" destId="{D6A83FCC-D753-4D66-B199-DDCC01E934BA}" srcOrd="1" destOrd="0" presId="urn:microsoft.com/office/officeart/2005/8/layout/hierarchy3"/>
    <dgm:cxn modelId="{1220DC76-0882-4BA0-A3F9-206BFAE83346}" srcId="{1E76B833-32B2-4FC0-847B-46A75B01A253}" destId="{97A8ADA9-2242-48FE-A462-FC01ACC98FAE}" srcOrd="2" destOrd="0" parTransId="{3F72E12C-251E-4A67-BB2B-C134B5CBA787}" sibTransId="{901FFDFA-42C0-4267-8171-077FB2B5629B}"/>
    <dgm:cxn modelId="{EA9DEB30-B5DC-47E1-8EB7-5A5B29CC80E9}" srcId="{B6C94B7A-08A9-4519-9D9F-11A3ACA8D891}" destId="{1B45834E-6EB7-4D1E-AEEC-FC9B8C3B5194}" srcOrd="0" destOrd="0" parTransId="{E1FCC3AF-C271-470A-9055-910855D68032}" sibTransId="{D2E65A24-4554-4B35-85B0-6FB595298340}"/>
    <dgm:cxn modelId="{3B11F0A3-CA15-448C-8D87-434E4FA9FA38}" type="presOf" srcId="{0CAF2652-E60C-441D-81AA-D80275ED5B0C}" destId="{8FE17014-401D-463C-AA1C-65C07D63B77C}" srcOrd="0" destOrd="0" presId="urn:microsoft.com/office/officeart/2005/8/layout/hierarchy3"/>
    <dgm:cxn modelId="{38650C68-9932-4CDD-AA29-1BC89D5CD66C}" srcId="{1E76B833-32B2-4FC0-847B-46A75B01A253}" destId="{3CF15AA7-9009-4140-BE45-1CF109F2BAB9}" srcOrd="3" destOrd="0" parTransId="{2D87ACF0-583F-4727-917B-578E77269B03}" sibTransId="{315E1170-D205-4E5C-B414-C718AAC23341}"/>
    <dgm:cxn modelId="{D755394A-AA6E-4148-997B-FDEFA1CEEAA6}" type="presOf" srcId="{47F029EF-F886-420D-ACA4-612FFFE0E290}" destId="{1EF719E4-A05E-4B89-8A7E-2E8D3282183B}" srcOrd="0" destOrd="0" presId="urn:microsoft.com/office/officeart/2005/8/layout/hierarchy3"/>
    <dgm:cxn modelId="{01933FA9-946B-413D-8751-80596A3BDB09}" type="presOf" srcId="{1FDE2370-568C-431D-A525-DE23FC1FEF62}" destId="{1D9D49E4-D818-4BD2-AD80-1580742E3E57}" srcOrd="0" destOrd="0" presId="urn:microsoft.com/office/officeart/2005/8/layout/hierarchy3"/>
    <dgm:cxn modelId="{C77EAF1D-9A05-4743-A7A9-658DD2B461E2}" srcId="{A762AD73-8652-4FB4-9915-065DAED341E7}" destId="{0CAF2652-E60C-441D-81AA-D80275ED5B0C}" srcOrd="0" destOrd="0" parTransId="{1318194E-6A08-413D-B614-72CC78219799}" sibTransId="{45109409-255B-4223-9FE0-B2BB0112C0CF}"/>
    <dgm:cxn modelId="{A1B7CF06-071F-4970-B0C3-D34CB46A6892}" type="presOf" srcId="{3CF15AA7-9009-4140-BE45-1CF109F2BAB9}" destId="{A56D513E-0B6D-4D11-B0F6-A4AC8DDFE7CA}" srcOrd="0" destOrd="0" presId="urn:microsoft.com/office/officeart/2005/8/layout/hierarchy3"/>
    <dgm:cxn modelId="{98D5CFB0-31B8-40CA-9090-232EE37FAC54}" type="presOf" srcId="{B6C94B7A-08A9-4519-9D9F-11A3ACA8D891}" destId="{0A038D45-C267-41D2-A36A-A415A826CC29}" srcOrd="0" destOrd="0" presId="urn:microsoft.com/office/officeart/2005/8/layout/hierarchy3"/>
    <dgm:cxn modelId="{C8DDB95C-A7EA-4CD9-9E84-57E0717F8A05}" type="presOf" srcId="{A0C36B03-8454-4D45-8532-0E2972B76718}" destId="{A0DBEF8D-DF37-429C-875E-7C5EF12FA914}" srcOrd="0" destOrd="0" presId="urn:microsoft.com/office/officeart/2005/8/layout/hierarchy3"/>
    <dgm:cxn modelId="{703FB1F9-5BBF-414E-AC9D-3C694340239D}" type="presOf" srcId="{3F72E12C-251E-4A67-BB2B-C134B5CBA787}" destId="{E5D3612B-8CB3-41D0-A7D4-A83B90FBE7E0}" srcOrd="0" destOrd="0" presId="urn:microsoft.com/office/officeart/2005/8/layout/hierarchy3"/>
    <dgm:cxn modelId="{1A2A554C-0A28-4886-9533-8BC5FEEDE2BA}" type="presOf" srcId="{70B78885-2D8B-474F-BA8E-0EA0FD2B6309}" destId="{5514FAAF-CEA8-4896-BB9B-866891721114}" srcOrd="0" destOrd="0" presId="urn:microsoft.com/office/officeart/2005/8/layout/hierarchy3"/>
    <dgm:cxn modelId="{A603A0B4-B8DF-4756-AD10-97EC4CF26985}" type="presOf" srcId="{8FEFCB5D-B05C-4442-ABA9-A228782EB34D}" destId="{7E437D22-FD18-4E6D-A06D-1956A24FBAD6}" srcOrd="0" destOrd="0" presId="urn:microsoft.com/office/officeart/2005/8/layout/hierarchy3"/>
    <dgm:cxn modelId="{F76A0207-4799-4A16-805B-5FF1554FA00D}" type="presOf" srcId="{1318194E-6A08-413D-B614-72CC78219799}" destId="{EAC59C2D-63FD-4A6E-8AE9-DC202E947B5C}" srcOrd="0" destOrd="0" presId="urn:microsoft.com/office/officeart/2005/8/layout/hierarchy3"/>
    <dgm:cxn modelId="{49B34BC5-08FB-45E2-BABF-125A41F5CC7F}" srcId="{7D236301-B2DF-46F0-8971-0839C86B0CA3}" destId="{A6BBAE35-9615-4B75-83E3-950FB99D9C21}" srcOrd="0" destOrd="0" parTransId="{147EBB45-2E90-4A96-92D5-93B291374135}" sibTransId="{0C9CB095-66E2-4B26-B6F8-5919D065F2BF}"/>
    <dgm:cxn modelId="{BEE0592F-CC46-4ED7-979A-AFD04ED46E53}" type="presOf" srcId="{1E76B833-32B2-4FC0-847B-46A75B01A253}" destId="{9885F31F-791D-4834-B8AD-97AEB068BEEF}" srcOrd="1" destOrd="0" presId="urn:microsoft.com/office/officeart/2005/8/layout/hierarchy3"/>
    <dgm:cxn modelId="{D9F05FD1-AC3F-4A73-A406-B0CF2666A24F}" type="presOf" srcId="{7D236301-B2DF-46F0-8971-0839C86B0CA3}" destId="{939223A0-D3DE-48A0-8580-C9C74A259AF2}" srcOrd="1" destOrd="0" presId="urn:microsoft.com/office/officeart/2005/8/layout/hierarchy3"/>
    <dgm:cxn modelId="{4A1D97A8-82D2-4587-9FDB-DE82B4F82363}" srcId="{1E76B833-32B2-4FC0-847B-46A75B01A253}" destId="{B3C4FC6D-2AAF-4D19-848E-92FD5077D5D7}" srcOrd="1" destOrd="0" parTransId="{A031C9C0-F12C-491B-BBB5-6818388798B5}" sibTransId="{96F8A8AB-0E12-4CD0-B920-96983EB9EA07}"/>
    <dgm:cxn modelId="{9342ECA0-7907-4E1B-B04C-3A1BF2887307}" type="presOf" srcId="{1B45834E-6EB7-4D1E-AEEC-FC9B8C3B5194}" destId="{531D7721-BE72-4AB6-A0CA-278DB2BC9A65}" srcOrd="0" destOrd="0" presId="urn:microsoft.com/office/officeart/2005/8/layout/hierarchy3"/>
    <dgm:cxn modelId="{432467BB-E986-4087-B7A5-8F10A0192125}" type="presOf" srcId="{147EBB45-2E90-4A96-92D5-93B291374135}" destId="{759AE575-F968-4BD6-BFA2-44D616714374}" srcOrd="0" destOrd="0" presId="urn:microsoft.com/office/officeart/2005/8/layout/hierarchy3"/>
    <dgm:cxn modelId="{4C041D5E-C418-451F-B783-698E872D41C5}" type="presOf" srcId="{7D236301-B2DF-46F0-8971-0839C86B0CA3}" destId="{4E9B77F4-BDE1-4FBC-82AA-845407349095}" srcOrd="0" destOrd="0" presId="urn:microsoft.com/office/officeart/2005/8/layout/hierarchy3"/>
    <dgm:cxn modelId="{29508044-505B-4FDF-8D2A-915B134C16BD}" type="presOf" srcId="{03A47554-76D7-425E-BCAE-B2716932A46E}" destId="{3382B5EE-77BC-4D13-8B6F-40CFFACEDA2F}" srcOrd="0" destOrd="0" presId="urn:microsoft.com/office/officeart/2005/8/layout/hierarchy3"/>
    <dgm:cxn modelId="{009029B6-76BA-4D32-AC8F-C3C5A68DC4BE}" type="presOf" srcId="{365EED37-0317-41C3-AE4F-5832D71BC8BF}" destId="{23355586-8D5B-492B-89F4-39A6C653AE7D}" srcOrd="0" destOrd="0" presId="urn:microsoft.com/office/officeart/2005/8/layout/hierarchy3"/>
    <dgm:cxn modelId="{9C2E2EA9-2E45-4DB8-B4D8-BFAFD4C52CA1}" srcId="{A762AD73-8652-4FB4-9915-065DAED341E7}" destId="{70B78885-2D8B-474F-BA8E-0EA0FD2B6309}" srcOrd="2" destOrd="0" parTransId="{3F30E184-3115-4925-A704-EE2C2884A02A}" sibTransId="{B30B764E-12B2-4310-9BC2-FB45D6F636F9}"/>
    <dgm:cxn modelId="{8624922F-01A6-4B55-9CB5-64F0E4875AB1}" srcId="{D586AA42-7885-4429-B4E9-4D5CBDA96E50}" destId="{1E76B833-32B2-4FC0-847B-46A75B01A253}" srcOrd="2" destOrd="0" parTransId="{C380EA96-0702-4CCF-A927-B6C9F6D17DFD}" sibTransId="{C546CCC5-5289-4CC1-932B-E89BAD01C0AE}"/>
    <dgm:cxn modelId="{FE6177D8-78C4-4CC0-9286-70C704B440E6}" srcId="{B6C94B7A-08A9-4519-9D9F-11A3ACA8D891}" destId="{8FEFCB5D-B05C-4442-ABA9-A228782EB34D}" srcOrd="2" destOrd="0" parTransId="{1FDE2370-568C-431D-A525-DE23FC1FEF62}" sibTransId="{29F3C3F5-C764-4232-ADF1-894D42420A13}"/>
    <dgm:cxn modelId="{A7E311F9-D187-47D3-A3D4-FEF7F313EB73}" type="presOf" srcId="{3DD1B3D7-DF43-4E50-A163-111DCD11394E}" destId="{32EF4C02-033D-4606-832C-0BDD70E5B07E}" srcOrd="0" destOrd="0" presId="urn:microsoft.com/office/officeart/2005/8/layout/hierarchy3"/>
    <dgm:cxn modelId="{84A1DA42-4FD4-4B87-84A9-CF1296E47342}" type="presOf" srcId="{CECF95AD-6912-452F-8601-712AFB2BA25B}" destId="{B428C65F-2550-40BF-9B95-3367A9A50CC5}" srcOrd="0" destOrd="0" presId="urn:microsoft.com/office/officeart/2005/8/layout/hierarchy3"/>
    <dgm:cxn modelId="{4881317D-EE38-4D9B-AA8D-E974705A9CAA}" type="presOf" srcId="{2CF465FD-A3B6-4088-9780-733262AD761F}" destId="{C4A3416B-8CED-4C88-A5D2-20961C6CAE88}" srcOrd="0" destOrd="0" presId="urn:microsoft.com/office/officeart/2005/8/layout/hierarchy3"/>
    <dgm:cxn modelId="{0BF2DA65-DDCD-4AC2-A6F6-AD15F05806E1}" srcId="{D586AA42-7885-4429-B4E9-4D5CBDA96E50}" destId="{7D236301-B2DF-46F0-8971-0839C86B0CA3}" srcOrd="1" destOrd="0" parTransId="{68ADF37F-FD87-478D-841A-4027C5160AC1}" sibTransId="{1CE754C4-ADAE-4045-9C58-98F5623DF23F}"/>
    <dgm:cxn modelId="{311BC537-5C78-4BD3-9890-42D1E4FE39EC}" type="presOf" srcId="{1E76B833-32B2-4FC0-847B-46A75B01A253}" destId="{EFD6BFB3-4AA9-4DF7-BF0B-7E6EC844F4B5}" srcOrd="0" destOrd="0" presId="urn:microsoft.com/office/officeart/2005/8/layout/hierarchy3"/>
    <dgm:cxn modelId="{231216FB-C11D-4E59-BEE0-F84563BE7DE9}" srcId="{D586AA42-7885-4429-B4E9-4D5CBDA96E50}" destId="{A762AD73-8652-4FB4-9915-065DAED341E7}" srcOrd="3" destOrd="0" parTransId="{ABB0C7DB-EA0A-45DD-9D11-911659D3EA23}" sibTransId="{09364E50-EDB5-4FAA-A9C9-04BE9A2BE7CD}"/>
    <dgm:cxn modelId="{62BA868E-0826-4BA2-8670-5E2A5B5F7EAF}" type="presOf" srcId="{3F30E184-3115-4925-A704-EE2C2884A02A}" destId="{197C5BE5-8D9E-461C-8641-EAC465448374}" srcOrd="0" destOrd="0" presId="urn:microsoft.com/office/officeart/2005/8/layout/hierarchy3"/>
    <dgm:cxn modelId="{C29B1FDD-25FD-48CC-AF17-3EF51A4930F8}" type="presOf" srcId="{93564C77-FBAC-43AD-AFE7-37BE1D6B27DC}" destId="{3ABDDAA3-355C-46E9-BD40-3A0FD99F16FA}" srcOrd="0" destOrd="0" presId="urn:microsoft.com/office/officeart/2005/8/layout/hierarchy3"/>
    <dgm:cxn modelId="{4348C73F-2B8E-478D-9113-46F37B6A3931}" type="presOf" srcId="{A031C9C0-F12C-491B-BBB5-6818388798B5}" destId="{38086772-7076-480F-BF85-6F6F9D867510}" srcOrd="0" destOrd="0" presId="urn:microsoft.com/office/officeart/2005/8/layout/hierarchy3"/>
    <dgm:cxn modelId="{D40A8CF6-AB53-4B57-9D3D-1B9B469F1A4E}" type="presOf" srcId="{5EB3DBC6-46CE-4633-847C-FA251492DB76}" destId="{B79D4C53-EECB-4F26-A421-B89C6AF6E722}" srcOrd="0" destOrd="0" presId="urn:microsoft.com/office/officeart/2005/8/layout/hierarchy3"/>
    <dgm:cxn modelId="{E8CD962B-F111-4ED0-8D04-A18F7FAFE4A6}" type="presOf" srcId="{A762AD73-8652-4FB4-9915-065DAED341E7}" destId="{EA0E035C-7B77-4714-A52C-B69295AD973A}" srcOrd="1" destOrd="0" presId="urn:microsoft.com/office/officeart/2005/8/layout/hierarchy3"/>
    <dgm:cxn modelId="{A299B73A-1651-46FE-B13C-C48A912CBA78}" type="presOf" srcId="{B3C4FC6D-2AAF-4D19-848E-92FD5077D5D7}" destId="{7148F086-9283-4BE1-8C90-532F99925772}" srcOrd="0" destOrd="0" presId="urn:microsoft.com/office/officeart/2005/8/layout/hierarchy3"/>
    <dgm:cxn modelId="{5C4573AE-F928-48A0-A7E0-0FE55C43E7B3}" srcId="{A762AD73-8652-4FB4-9915-065DAED341E7}" destId="{3DD1B3D7-DF43-4E50-A163-111DCD11394E}" srcOrd="1" destOrd="0" parTransId="{93564C77-FBAC-43AD-AFE7-37BE1D6B27DC}" sibTransId="{432810EF-38BF-49C5-8DAA-B4F2E548C4D6}"/>
    <dgm:cxn modelId="{0ADD1915-1F8C-4A06-853E-ADA9BDEF1AD9}" type="presParOf" srcId="{241675E3-A60D-4EA5-ACA8-03D9023984AD}" destId="{BC1463AC-9D0D-4D2B-8FFF-15772A539C2F}" srcOrd="0" destOrd="0" presId="urn:microsoft.com/office/officeart/2005/8/layout/hierarchy3"/>
    <dgm:cxn modelId="{2BB0E29A-3F1E-48A5-8A02-817BD70172B8}" type="presParOf" srcId="{BC1463AC-9D0D-4D2B-8FFF-15772A539C2F}" destId="{09387FF3-33EC-4143-9EBD-177A5AAA91C2}" srcOrd="0" destOrd="0" presId="urn:microsoft.com/office/officeart/2005/8/layout/hierarchy3"/>
    <dgm:cxn modelId="{1963CD5B-645D-47FC-A4E3-3C57E6AA2898}" type="presParOf" srcId="{09387FF3-33EC-4143-9EBD-177A5AAA91C2}" destId="{A0DBEF8D-DF37-429C-875E-7C5EF12FA914}" srcOrd="0" destOrd="0" presId="urn:microsoft.com/office/officeart/2005/8/layout/hierarchy3"/>
    <dgm:cxn modelId="{4955BCA6-1437-48D5-9EFD-2E1D67FD9598}" type="presParOf" srcId="{09387FF3-33EC-4143-9EBD-177A5AAA91C2}" destId="{D6A83FCC-D753-4D66-B199-DDCC01E934BA}" srcOrd="1" destOrd="0" presId="urn:microsoft.com/office/officeart/2005/8/layout/hierarchy3"/>
    <dgm:cxn modelId="{4B1BF57F-4921-4052-93CA-3F346BCC5EC8}" type="presParOf" srcId="{BC1463AC-9D0D-4D2B-8FFF-15772A539C2F}" destId="{5C5F056F-E6B1-4014-B058-416A9C32894D}" srcOrd="1" destOrd="0" presId="urn:microsoft.com/office/officeart/2005/8/layout/hierarchy3"/>
    <dgm:cxn modelId="{17B7DBA0-B62D-42EF-B7CF-9785314929CA}" type="presParOf" srcId="{5C5F056F-E6B1-4014-B058-416A9C32894D}" destId="{23355586-8D5B-492B-89F4-39A6C653AE7D}" srcOrd="0" destOrd="0" presId="urn:microsoft.com/office/officeart/2005/8/layout/hierarchy3"/>
    <dgm:cxn modelId="{CBD3855A-752C-4BB1-B8B2-F6B0F936E896}" type="presParOf" srcId="{5C5F056F-E6B1-4014-B058-416A9C32894D}" destId="{B79D4C53-EECB-4F26-A421-B89C6AF6E722}" srcOrd="1" destOrd="0" presId="urn:microsoft.com/office/officeart/2005/8/layout/hierarchy3"/>
    <dgm:cxn modelId="{5DAF6A54-FA11-4459-8D0A-DECE352DED36}" type="presParOf" srcId="{241675E3-A60D-4EA5-ACA8-03D9023984AD}" destId="{08A45B21-1A61-4A59-BCF9-9739167DE297}" srcOrd="1" destOrd="0" presId="urn:microsoft.com/office/officeart/2005/8/layout/hierarchy3"/>
    <dgm:cxn modelId="{75D4ABDC-E00B-4F83-ACF5-E95D41E07614}" type="presParOf" srcId="{08A45B21-1A61-4A59-BCF9-9739167DE297}" destId="{50AD8ECC-9249-4537-AD31-4658632BDAE7}" srcOrd="0" destOrd="0" presId="urn:microsoft.com/office/officeart/2005/8/layout/hierarchy3"/>
    <dgm:cxn modelId="{7DFEDDF2-5E44-4625-AD40-A6C9709FC78A}" type="presParOf" srcId="{50AD8ECC-9249-4537-AD31-4658632BDAE7}" destId="{4E9B77F4-BDE1-4FBC-82AA-845407349095}" srcOrd="0" destOrd="0" presId="urn:microsoft.com/office/officeart/2005/8/layout/hierarchy3"/>
    <dgm:cxn modelId="{1F7030EF-EEBF-4B35-AC2D-54AC07243CB2}" type="presParOf" srcId="{50AD8ECC-9249-4537-AD31-4658632BDAE7}" destId="{939223A0-D3DE-48A0-8580-C9C74A259AF2}" srcOrd="1" destOrd="0" presId="urn:microsoft.com/office/officeart/2005/8/layout/hierarchy3"/>
    <dgm:cxn modelId="{F7BF5C76-2F98-4536-9EF5-305469AA9CE1}" type="presParOf" srcId="{08A45B21-1A61-4A59-BCF9-9739167DE297}" destId="{DADCDE10-E86B-4232-B0D6-F987B8D54C2C}" srcOrd="1" destOrd="0" presId="urn:microsoft.com/office/officeart/2005/8/layout/hierarchy3"/>
    <dgm:cxn modelId="{52DB2F6B-819D-493D-97F5-AD572293B687}" type="presParOf" srcId="{DADCDE10-E86B-4232-B0D6-F987B8D54C2C}" destId="{759AE575-F968-4BD6-BFA2-44D616714374}" srcOrd="0" destOrd="0" presId="urn:microsoft.com/office/officeart/2005/8/layout/hierarchy3"/>
    <dgm:cxn modelId="{B1C93E5E-DAFA-41C8-B115-F67FED6FD05F}" type="presParOf" srcId="{DADCDE10-E86B-4232-B0D6-F987B8D54C2C}" destId="{AF37484A-9D4B-4416-A8F3-3FAA296D08F7}" srcOrd="1" destOrd="0" presId="urn:microsoft.com/office/officeart/2005/8/layout/hierarchy3"/>
    <dgm:cxn modelId="{E0064315-D0A4-4DE0-AC3D-339C270EE399}" type="presParOf" srcId="{241675E3-A60D-4EA5-ACA8-03D9023984AD}" destId="{B3BEAE22-0D9D-4FB6-94E5-E2085BD7EEBE}" srcOrd="2" destOrd="0" presId="urn:microsoft.com/office/officeart/2005/8/layout/hierarchy3"/>
    <dgm:cxn modelId="{FB07D931-25D0-4A87-B702-41F110AA189D}" type="presParOf" srcId="{B3BEAE22-0D9D-4FB6-94E5-E2085BD7EEBE}" destId="{FC4681AD-988E-45C0-8591-6784D44F8CA3}" srcOrd="0" destOrd="0" presId="urn:microsoft.com/office/officeart/2005/8/layout/hierarchy3"/>
    <dgm:cxn modelId="{6AE8C564-0AC3-4054-A3F4-36525A3AE754}" type="presParOf" srcId="{FC4681AD-988E-45C0-8591-6784D44F8CA3}" destId="{EFD6BFB3-4AA9-4DF7-BF0B-7E6EC844F4B5}" srcOrd="0" destOrd="0" presId="urn:microsoft.com/office/officeart/2005/8/layout/hierarchy3"/>
    <dgm:cxn modelId="{8260B9CD-B1F2-41BB-B6F4-67C04DD8DA66}" type="presParOf" srcId="{FC4681AD-988E-45C0-8591-6784D44F8CA3}" destId="{9885F31F-791D-4834-B8AD-97AEB068BEEF}" srcOrd="1" destOrd="0" presId="urn:microsoft.com/office/officeart/2005/8/layout/hierarchy3"/>
    <dgm:cxn modelId="{A8186DF6-1932-4C3C-BA39-75C37C074ADC}" type="presParOf" srcId="{B3BEAE22-0D9D-4FB6-94E5-E2085BD7EEBE}" destId="{2506FF5C-9DA5-4C70-BF6B-775822F45D18}" srcOrd="1" destOrd="0" presId="urn:microsoft.com/office/officeart/2005/8/layout/hierarchy3"/>
    <dgm:cxn modelId="{D6134914-A431-4937-A2C0-714328A2BB5B}" type="presParOf" srcId="{2506FF5C-9DA5-4C70-BF6B-775822F45D18}" destId="{A04CA176-7658-48BD-AAE9-DC06378BA5F6}" srcOrd="0" destOrd="0" presId="urn:microsoft.com/office/officeart/2005/8/layout/hierarchy3"/>
    <dgm:cxn modelId="{429896B4-C428-4610-BB1E-294B9855B506}" type="presParOf" srcId="{2506FF5C-9DA5-4C70-BF6B-775822F45D18}" destId="{B428C65F-2550-40BF-9B95-3367A9A50CC5}" srcOrd="1" destOrd="0" presId="urn:microsoft.com/office/officeart/2005/8/layout/hierarchy3"/>
    <dgm:cxn modelId="{99A3C921-326E-4E67-A23E-F9A4B4F37F05}" type="presParOf" srcId="{2506FF5C-9DA5-4C70-BF6B-775822F45D18}" destId="{38086772-7076-480F-BF85-6F6F9D867510}" srcOrd="2" destOrd="0" presId="urn:microsoft.com/office/officeart/2005/8/layout/hierarchy3"/>
    <dgm:cxn modelId="{37D755A3-A556-449A-A51E-75821B1D62B8}" type="presParOf" srcId="{2506FF5C-9DA5-4C70-BF6B-775822F45D18}" destId="{7148F086-9283-4BE1-8C90-532F99925772}" srcOrd="3" destOrd="0" presId="urn:microsoft.com/office/officeart/2005/8/layout/hierarchy3"/>
    <dgm:cxn modelId="{FC3EF8D1-5D8D-44CD-B938-ACF1236592A0}" type="presParOf" srcId="{2506FF5C-9DA5-4C70-BF6B-775822F45D18}" destId="{E5D3612B-8CB3-41D0-A7D4-A83B90FBE7E0}" srcOrd="4" destOrd="0" presId="urn:microsoft.com/office/officeart/2005/8/layout/hierarchy3"/>
    <dgm:cxn modelId="{9BE30C65-11DB-4B5E-99D5-AD654467B99E}" type="presParOf" srcId="{2506FF5C-9DA5-4C70-BF6B-775822F45D18}" destId="{D8AFF6FB-9BC2-40E1-9D5A-74E7CCC6038B}" srcOrd="5" destOrd="0" presId="urn:microsoft.com/office/officeart/2005/8/layout/hierarchy3"/>
    <dgm:cxn modelId="{10902561-3A36-46B5-95B9-4CE14462700A}" type="presParOf" srcId="{2506FF5C-9DA5-4C70-BF6B-775822F45D18}" destId="{B44E5E9B-8A40-42C0-BEAC-6CFA96828FA3}" srcOrd="6" destOrd="0" presId="urn:microsoft.com/office/officeart/2005/8/layout/hierarchy3"/>
    <dgm:cxn modelId="{660F80B4-469E-48BD-B638-65AB6C6FD6EF}" type="presParOf" srcId="{2506FF5C-9DA5-4C70-BF6B-775822F45D18}" destId="{A56D513E-0B6D-4D11-B0F6-A4AC8DDFE7CA}" srcOrd="7" destOrd="0" presId="urn:microsoft.com/office/officeart/2005/8/layout/hierarchy3"/>
    <dgm:cxn modelId="{7491271F-D1A3-43C0-B2D0-1319B1F40546}" type="presParOf" srcId="{2506FF5C-9DA5-4C70-BF6B-775822F45D18}" destId="{263C9211-B192-4DFD-90B5-DCF9BF2977E7}" srcOrd="8" destOrd="0" presId="urn:microsoft.com/office/officeart/2005/8/layout/hierarchy3"/>
    <dgm:cxn modelId="{7699A490-B751-48AB-8C2B-004F49E37274}" type="presParOf" srcId="{2506FF5C-9DA5-4C70-BF6B-775822F45D18}" destId="{3382B5EE-77BC-4D13-8B6F-40CFFACEDA2F}" srcOrd="9" destOrd="0" presId="urn:microsoft.com/office/officeart/2005/8/layout/hierarchy3"/>
    <dgm:cxn modelId="{B7F10B3F-8288-4F75-9171-9F4364335312}" type="presParOf" srcId="{241675E3-A60D-4EA5-ACA8-03D9023984AD}" destId="{AF8A1AF1-772C-4D73-92B0-95D7B4FB5CC8}" srcOrd="3" destOrd="0" presId="urn:microsoft.com/office/officeart/2005/8/layout/hierarchy3"/>
    <dgm:cxn modelId="{548C8EE7-48F3-40CF-A490-849EA2CDD609}" type="presParOf" srcId="{AF8A1AF1-772C-4D73-92B0-95D7B4FB5CC8}" destId="{D784FF39-3166-4FD8-A9CA-41B0E38C20F1}" srcOrd="0" destOrd="0" presId="urn:microsoft.com/office/officeart/2005/8/layout/hierarchy3"/>
    <dgm:cxn modelId="{5913EF17-92E4-4068-A9DB-FE239F2C2DE7}" type="presParOf" srcId="{D784FF39-3166-4FD8-A9CA-41B0E38C20F1}" destId="{FE3AC061-238D-445A-9023-A1D44D8CEF9E}" srcOrd="0" destOrd="0" presId="urn:microsoft.com/office/officeart/2005/8/layout/hierarchy3"/>
    <dgm:cxn modelId="{F4794D74-57D3-439A-9EC4-A2FD7C8ADB1D}" type="presParOf" srcId="{D784FF39-3166-4FD8-A9CA-41B0E38C20F1}" destId="{EA0E035C-7B77-4714-A52C-B69295AD973A}" srcOrd="1" destOrd="0" presId="urn:microsoft.com/office/officeart/2005/8/layout/hierarchy3"/>
    <dgm:cxn modelId="{E3DAE383-82ED-4177-B240-BAD3F0A9ED52}" type="presParOf" srcId="{AF8A1AF1-772C-4D73-92B0-95D7B4FB5CC8}" destId="{E762C8CB-9F42-4FB6-B87C-8C9D5140B4B8}" srcOrd="1" destOrd="0" presId="urn:microsoft.com/office/officeart/2005/8/layout/hierarchy3"/>
    <dgm:cxn modelId="{6FFB5766-3FB9-4ABE-A37C-51DAF5EEE0B5}" type="presParOf" srcId="{E762C8CB-9F42-4FB6-B87C-8C9D5140B4B8}" destId="{EAC59C2D-63FD-4A6E-8AE9-DC202E947B5C}" srcOrd="0" destOrd="0" presId="urn:microsoft.com/office/officeart/2005/8/layout/hierarchy3"/>
    <dgm:cxn modelId="{A12E5516-43F6-4FE0-8607-C31B5C591D90}" type="presParOf" srcId="{E762C8CB-9F42-4FB6-B87C-8C9D5140B4B8}" destId="{8FE17014-401D-463C-AA1C-65C07D63B77C}" srcOrd="1" destOrd="0" presId="urn:microsoft.com/office/officeart/2005/8/layout/hierarchy3"/>
    <dgm:cxn modelId="{1CA7CAC5-59CE-4C79-ACD2-E5DC52078E64}" type="presParOf" srcId="{E762C8CB-9F42-4FB6-B87C-8C9D5140B4B8}" destId="{3ABDDAA3-355C-46E9-BD40-3A0FD99F16FA}" srcOrd="2" destOrd="0" presId="urn:microsoft.com/office/officeart/2005/8/layout/hierarchy3"/>
    <dgm:cxn modelId="{A4F438E1-3823-4B79-933B-7DF05A6FA11A}" type="presParOf" srcId="{E762C8CB-9F42-4FB6-B87C-8C9D5140B4B8}" destId="{32EF4C02-033D-4606-832C-0BDD70E5B07E}" srcOrd="3" destOrd="0" presId="urn:microsoft.com/office/officeart/2005/8/layout/hierarchy3"/>
    <dgm:cxn modelId="{EEB7AC19-066D-4A8B-B7F7-D063F803AAFD}" type="presParOf" srcId="{E762C8CB-9F42-4FB6-B87C-8C9D5140B4B8}" destId="{197C5BE5-8D9E-461C-8641-EAC465448374}" srcOrd="4" destOrd="0" presId="urn:microsoft.com/office/officeart/2005/8/layout/hierarchy3"/>
    <dgm:cxn modelId="{7C377450-9D5B-4A1B-B1D4-062ABB2F4DED}" type="presParOf" srcId="{E762C8CB-9F42-4FB6-B87C-8C9D5140B4B8}" destId="{5514FAAF-CEA8-4896-BB9B-866891721114}" srcOrd="5" destOrd="0" presId="urn:microsoft.com/office/officeart/2005/8/layout/hierarchy3"/>
    <dgm:cxn modelId="{C5E2A91D-BB7D-45AB-8C84-37CAA9A9CBAE}" type="presParOf" srcId="{241675E3-A60D-4EA5-ACA8-03D9023984AD}" destId="{47F75EFA-6A27-4F97-BFFD-A743CE47F25C}" srcOrd="4" destOrd="0" presId="urn:microsoft.com/office/officeart/2005/8/layout/hierarchy3"/>
    <dgm:cxn modelId="{E5E1990A-15DA-48F4-8F80-D2B623812344}" type="presParOf" srcId="{47F75EFA-6A27-4F97-BFFD-A743CE47F25C}" destId="{7669ED85-0658-48A5-9581-B6E074DFE689}" srcOrd="0" destOrd="0" presId="urn:microsoft.com/office/officeart/2005/8/layout/hierarchy3"/>
    <dgm:cxn modelId="{F49B7CDA-1C24-4D6E-A985-EFCAA6D2CB6D}" type="presParOf" srcId="{7669ED85-0658-48A5-9581-B6E074DFE689}" destId="{0A038D45-C267-41D2-A36A-A415A826CC29}" srcOrd="0" destOrd="0" presId="urn:microsoft.com/office/officeart/2005/8/layout/hierarchy3"/>
    <dgm:cxn modelId="{2E6645FC-208B-4C05-852F-5E03A33E9574}" type="presParOf" srcId="{7669ED85-0658-48A5-9581-B6E074DFE689}" destId="{6869816D-7C99-4CDA-856A-7AF08302E60E}" srcOrd="1" destOrd="0" presId="urn:microsoft.com/office/officeart/2005/8/layout/hierarchy3"/>
    <dgm:cxn modelId="{769AFD63-FE5D-430F-9648-8705F2682453}" type="presParOf" srcId="{47F75EFA-6A27-4F97-BFFD-A743CE47F25C}" destId="{56135682-34EE-4D48-B55D-F900C1AB529B}" srcOrd="1" destOrd="0" presId="urn:microsoft.com/office/officeart/2005/8/layout/hierarchy3"/>
    <dgm:cxn modelId="{DA9DF67C-C569-474E-B875-52DE0C23AE34}" type="presParOf" srcId="{56135682-34EE-4D48-B55D-F900C1AB529B}" destId="{3BC2C225-20C6-4774-A11B-37D39E067F9A}" srcOrd="0" destOrd="0" presId="urn:microsoft.com/office/officeart/2005/8/layout/hierarchy3"/>
    <dgm:cxn modelId="{D37EBCEB-C623-4513-ADF5-D64E3AE901E9}" type="presParOf" srcId="{56135682-34EE-4D48-B55D-F900C1AB529B}" destId="{531D7721-BE72-4AB6-A0CA-278DB2BC9A65}" srcOrd="1" destOrd="0" presId="urn:microsoft.com/office/officeart/2005/8/layout/hierarchy3"/>
    <dgm:cxn modelId="{ECC202BB-3317-4E07-B9EC-62C808210816}" type="presParOf" srcId="{56135682-34EE-4D48-B55D-F900C1AB529B}" destId="{C4A3416B-8CED-4C88-A5D2-20961C6CAE88}" srcOrd="2" destOrd="0" presId="urn:microsoft.com/office/officeart/2005/8/layout/hierarchy3"/>
    <dgm:cxn modelId="{C8148410-2E5C-40D7-A533-C80B3F856A55}" type="presParOf" srcId="{56135682-34EE-4D48-B55D-F900C1AB529B}" destId="{1EF719E4-A05E-4B89-8A7E-2E8D3282183B}" srcOrd="3" destOrd="0" presId="urn:microsoft.com/office/officeart/2005/8/layout/hierarchy3"/>
    <dgm:cxn modelId="{FBD4BC5E-9E8C-4290-B679-B1D1DD3D7EF1}" type="presParOf" srcId="{56135682-34EE-4D48-B55D-F900C1AB529B}" destId="{1D9D49E4-D818-4BD2-AD80-1580742E3E57}" srcOrd="4" destOrd="0" presId="urn:microsoft.com/office/officeart/2005/8/layout/hierarchy3"/>
    <dgm:cxn modelId="{2BAB5B83-9DCB-459F-BF3A-64ECA0862670}" type="presParOf" srcId="{56135682-34EE-4D48-B55D-F900C1AB529B}" destId="{7E437D22-FD18-4E6D-A06D-1956A24FBAD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6AA42-7885-4429-B4E9-4D5CBDA96E5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0C36B03-8454-4D45-8532-0E2972B76718}">
      <dgm:prSet phldrT="[Texte]"/>
      <dgm:spPr/>
      <dgm:t>
        <a:bodyPr/>
        <a:lstStyle/>
        <a:p>
          <a:r>
            <a:rPr lang="fr-FR" dirty="0"/>
            <a:t>Sens</a:t>
          </a:r>
        </a:p>
      </dgm:t>
    </dgm:pt>
    <dgm:pt modelId="{45675C00-2546-4660-950A-AA130447B123}" type="parTrans" cxnId="{095099AD-A9DE-4147-BD66-230E8015CACA}">
      <dgm:prSet/>
      <dgm:spPr/>
      <dgm:t>
        <a:bodyPr/>
        <a:lstStyle/>
        <a:p>
          <a:endParaRPr lang="fr-FR"/>
        </a:p>
      </dgm:t>
    </dgm:pt>
    <dgm:pt modelId="{BDB8301C-09EB-4182-ABD2-137F6D399286}" type="sibTrans" cxnId="{095099AD-A9DE-4147-BD66-230E8015CACA}">
      <dgm:prSet/>
      <dgm:spPr/>
      <dgm:t>
        <a:bodyPr/>
        <a:lstStyle/>
        <a:p>
          <a:endParaRPr lang="fr-FR"/>
        </a:p>
      </dgm:t>
    </dgm:pt>
    <dgm:pt modelId="{5EB3DBC6-46CE-4633-847C-FA251492DB76}">
      <dgm:prSet phldrT="[Texte]"/>
      <dgm:spPr/>
      <dgm:t>
        <a:bodyPr/>
        <a:lstStyle/>
        <a:p>
          <a:r>
            <a:rPr lang="fr-FR" dirty="0"/>
            <a:t>A la descente et à la remontée</a:t>
          </a:r>
        </a:p>
      </dgm:t>
    </dgm:pt>
    <dgm:pt modelId="{365EED37-0317-41C3-AE4F-5832D71BC8BF}" type="parTrans" cxnId="{55AB17F4-8A45-4EFA-AB61-B381181AD630}">
      <dgm:prSet/>
      <dgm:spPr/>
      <dgm:t>
        <a:bodyPr/>
        <a:lstStyle/>
        <a:p>
          <a:endParaRPr lang="fr-FR"/>
        </a:p>
      </dgm:t>
    </dgm:pt>
    <dgm:pt modelId="{6F8F05DE-5025-46FF-8E7F-AA800E986532}" type="sibTrans" cxnId="{55AB17F4-8A45-4EFA-AB61-B381181AD630}">
      <dgm:prSet/>
      <dgm:spPr/>
      <dgm:t>
        <a:bodyPr/>
        <a:lstStyle/>
        <a:p>
          <a:endParaRPr lang="fr-FR"/>
        </a:p>
      </dgm:t>
    </dgm:pt>
    <dgm:pt modelId="{7D236301-B2DF-46F0-8971-0839C86B0CA3}">
      <dgm:prSet phldrT="[Texte]"/>
      <dgm:spPr/>
      <dgm:t>
        <a:bodyPr/>
        <a:lstStyle/>
        <a:p>
          <a:r>
            <a:rPr lang="fr-FR" dirty="0"/>
            <a:t>Causes</a:t>
          </a:r>
        </a:p>
      </dgm:t>
    </dgm:pt>
    <dgm:pt modelId="{68ADF37F-FD87-478D-841A-4027C5160AC1}" type="parTrans" cxnId="{0BF2DA65-DDCD-4AC2-A6F6-AD15F05806E1}">
      <dgm:prSet/>
      <dgm:spPr/>
      <dgm:t>
        <a:bodyPr/>
        <a:lstStyle/>
        <a:p>
          <a:endParaRPr lang="fr-FR"/>
        </a:p>
      </dgm:t>
    </dgm:pt>
    <dgm:pt modelId="{1CE754C4-ADAE-4045-9C58-98F5623DF23F}" type="sibTrans" cxnId="{0BF2DA65-DDCD-4AC2-A6F6-AD15F05806E1}">
      <dgm:prSet/>
      <dgm:spPr/>
      <dgm:t>
        <a:bodyPr/>
        <a:lstStyle/>
        <a:p>
          <a:endParaRPr lang="fr-FR"/>
        </a:p>
      </dgm:t>
    </dgm:pt>
    <dgm:pt modelId="{A6BBAE35-9615-4B75-83E3-950FB99D9C21}">
      <dgm:prSet phldrT="[Texte]"/>
      <dgm:spPr/>
      <dgm:t>
        <a:bodyPr/>
        <a:lstStyle/>
        <a:p>
          <a:r>
            <a:rPr lang="fr-FR" dirty="0"/>
            <a:t>Dents mal soignées</a:t>
          </a:r>
        </a:p>
      </dgm:t>
    </dgm:pt>
    <dgm:pt modelId="{147EBB45-2E90-4A96-92D5-93B291374135}" type="parTrans" cxnId="{49B34BC5-08FB-45E2-BABF-125A41F5CC7F}">
      <dgm:prSet/>
      <dgm:spPr/>
      <dgm:t>
        <a:bodyPr/>
        <a:lstStyle/>
        <a:p>
          <a:endParaRPr lang="fr-FR"/>
        </a:p>
      </dgm:t>
    </dgm:pt>
    <dgm:pt modelId="{0C9CB095-66E2-4B26-B6F8-5919D065F2BF}" type="sibTrans" cxnId="{49B34BC5-08FB-45E2-BABF-125A41F5CC7F}">
      <dgm:prSet/>
      <dgm:spPr/>
      <dgm:t>
        <a:bodyPr/>
        <a:lstStyle/>
        <a:p>
          <a:endParaRPr lang="fr-FR"/>
        </a:p>
      </dgm:t>
    </dgm:pt>
    <dgm:pt modelId="{0B96764B-C1E8-4936-AC6E-E67A8BAC3E04}">
      <dgm:prSet phldrT="[Texte]"/>
      <dgm:spPr/>
      <dgm:t>
        <a:bodyPr/>
        <a:lstStyle/>
        <a:p>
          <a:pPr algn="ctr"/>
          <a:r>
            <a:rPr lang="fr-FR" dirty="0"/>
            <a:t>Symptômes</a:t>
          </a:r>
        </a:p>
      </dgm:t>
    </dgm:pt>
    <dgm:pt modelId="{8F4B8427-87AE-4B3E-9AC0-42DC69C5E99F}" type="parTrans" cxnId="{CFCB69F9-49F1-4F5B-8D7C-32373FB3B224}">
      <dgm:prSet/>
      <dgm:spPr/>
      <dgm:t>
        <a:bodyPr/>
        <a:lstStyle/>
        <a:p>
          <a:endParaRPr lang="fr-FR"/>
        </a:p>
      </dgm:t>
    </dgm:pt>
    <dgm:pt modelId="{74A1B7EC-8135-4412-8188-2DCE547A96BB}" type="sibTrans" cxnId="{CFCB69F9-49F1-4F5B-8D7C-32373FB3B224}">
      <dgm:prSet/>
      <dgm:spPr/>
      <dgm:t>
        <a:bodyPr/>
        <a:lstStyle/>
        <a:p>
          <a:endParaRPr lang="fr-FR"/>
        </a:p>
      </dgm:t>
    </dgm:pt>
    <dgm:pt modelId="{CECF95AD-6912-452F-8601-712AFB2BA25B}">
      <dgm:prSet phldrT="[Texte]"/>
      <dgm:spPr/>
      <dgm:t>
        <a:bodyPr/>
        <a:lstStyle/>
        <a:p>
          <a:r>
            <a:rPr lang="fr-FR" dirty="0"/>
            <a:t>Douleurs dentaires</a:t>
          </a:r>
        </a:p>
      </dgm:t>
    </dgm:pt>
    <dgm:pt modelId="{4E92739C-B086-42CF-9D7A-2B2A84F9A67A}" type="parTrans" cxnId="{17F58BBB-89FA-48C3-94F4-239B1A5CC401}">
      <dgm:prSet/>
      <dgm:spPr/>
      <dgm:t>
        <a:bodyPr/>
        <a:lstStyle/>
        <a:p>
          <a:endParaRPr lang="fr-FR"/>
        </a:p>
      </dgm:t>
    </dgm:pt>
    <dgm:pt modelId="{8825F7F9-5229-4166-9AB4-12488868429B}" type="sibTrans" cxnId="{17F58BBB-89FA-48C3-94F4-239B1A5CC401}">
      <dgm:prSet/>
      <dgm:spPr/>
      <dgm:t>
        <a:bodyPr/>
        <a:lstStyle/>
        <a:p>
          <a:endParaRPr lang="fr-FR"/>
        </a:p>
      </dgm:t>
    </dgm:pt>
    <dgm:pt modelId="{22241ED5-DE19-4CDC-BF09-658DB0A94D49}">
      <dgm:prSet phldrT="[Texte]"/>
      <dgm:spPr/>
      <dgm:t>
        <a:bodyPr/>
        <a:lstStyle/>
        <a:p>
          <a:r>
            <a:rPr lang="fr-FR" dirty="0"/>
            <a:t>Syncope</a:t>
          </a:r>
        </a:p>
      </dgm:t>
    </dgm:pt>
    <dgm:pt modelId="{07BD4265-CE8D-40C0-A617-F30D2B21E6A7}" type="parTrans" cxnId="{1D1ABC30-8E33-40F3-AC60-4B93C1AECF63}">
      <dgm:prSet/>
      <dgm:spPr/>
      <dgm:t>
        <a:bodyPr/>
        <a:lstStyle/>
        <a:p>
          <a:endParaRPr lang="fr-FR"/>
        </a:p>
      </dgm:t>
    </dgm:pt>
    <dgm:pt modelId="{7DCE579B-623F-4672-9351-3717F057171D}" type="sibTrans" cxnId="{1D1ABC30-8E33-40F3-AC60-4B93C1AECF63}">
      <dgm:prSet/>
      <dgm:spPr/>
      <dgm:t>
        <a:bodyPr/>
        <a:lstStyle/>
        <a:p>
          <a:endParaRPr lang="fr-FR"/>
        </a:p>
      </dgm:t>
    </dgm:pt>
    <dgm:pt modelId="{A762AD73-8652-4FB4-9915-065DAED341E7}">
      <dgm:prSet phldrT="[Texte]"/>
      <dgm:spPr/>
      <dgm:t>
        <a:bodyPr/>
        <a:lstStyle/>
        <a:p>
          <a:r>
            <a:rPr lang="fr-FR" dirty="0"/>
            <a:t>Conduite à tenir</a:t>
          </a:r>
        </a:p>
      </dgm:t>
    </dgm:pt>
    <dgm:pt modelId="{ABB0C7DB-EA0A-45DD-9D11-911659D3EA23}" type="parTrans" cxnId="{231216FB-C11D-4E59-BEE0-F84563BE7DE9}">
      <dgm:prSet/>
      <dgm:spPr/>
      <dgm:t>
        <a:bodyPr/>
        <a:lstStyle/>
        <a:p>
          <a:endParaRPr lang="fr-FR"/>
        </a:p>
      </dgm:t>
    </dgm:pt>
    <dgm:pt modelId="{09364E50-EDB5-4FAA-A9C9-04BE9A2BE7CD}" type="sibTrans" cxnId="{231216FB-C11D-4E59-BEE0-F84563BE7DE9}">
      <dgm:prSet/>
      <dgm:spPr/>
      <dgm:t>
        <a:bodyPr/>
        <a:lstStyle/>
        <a:p>
          <a:endParaRPr lang="fr-FR"/>
        </a:p>
      </dgm:t>
    </dgm:pt>
    <dgm:pt modelId="{3DD1B3D7-DF43-4E50-A163-111DCD11394E}">
      <dgm:prSet phldrT="[Texte]"/>
      <dgm:spPr/>
      <dgm:t>
        <a:bodyPr/>
        <a:lstStyle/>
        <a:p>
          <a:r>
            <a:rPr lang="fr-FR" dirty="0"/>
            <a:t>A la descente, remonter</a:t>
          </a:r>
        </a:p>
      </dgm:t>
    </dgm:pt>
    <dgm:pt modelId="{93564C77-FBAC-43AD-AFE7-37BE1D6B27DC}" type="parTrans" cxnId="{5C4573AE-F928-48A0-A7E0-0FE55C43E7B3}">
      <dgm:prSet/>
      <dgm:spPr/>
      <dgm:t>
        <a:bodyPr/>
        <a:lstStyle/>
        <a:p>
          <a:endParaRPr lang="fr-FR"/>
        </a:p>
      </dgm:t>
    </dgm:pt>
    <dgm:pt modelId="{432810EF-38BF-49C5-8DAA-B4F2E548C4D6}" type="sibTrans" cxnId="{5C4573AE-F928-48A0-A7E0-0FE55C43E7B3}">
      <dgm:prSet/>
      <dgm:spPr/>
      <dgm:t>
        <a:bodyPr/>
        <a:lstStyle/>
        <a:p>
          <a:endParaRPr lang="fr-FR"/>
        </a:p>
      </dgm:t>
    </dgm:pt>
    <dgm:pt modelId="{B6C94B7A-08A9-4519-9D9F-11A3ACA8D891}">
      <dgm:prSet phldrT="[Texte]"/>
      <dgm:spPr/>
      <dgm:t>
        <a:bodyPr/>
        <a:lstStyle/>
        <a:p>
          <a:r>
            <a:rPr lang="fr-FR" dirty="0"/>
            <a:t>Prévention</a:t>
          </a:r>
        </a:p>
      </dgm:t>
    </dgm:pt>
    <dgm:pt modelId="{95CEE9C8-0AC2-409E-AF17-96215C0D1D93}" type="parTrans" cxnId="{98204A76-E08F-4CE9-A09D-0F846F446A8E}">
      <dgm:prSet/>
      <dgm:spPr/>
      <dgm:t>
        <a:bodyPr/>
        <a:lstStyle/>
        <a:p>
          <a:endParaRPr lang="fr-FR"/>
        </a:p>
      </dgm:t>
    </dgm:pt>
    <dgm:pt modelId="{66C830E9-58D4-4B65-8A9F-1A622AF71A26}" type="sibTrans" cxnId="{98204A76-E08F-4CE9-A09D-0F846F446A8E}">
      <dgm:prSet/>
      <dgm:spPr/>
      <dgm:t>
        <a:bodyPr/>
        <a:lstStyle/>
        <a:p>
          <a:endParaRPr lang="fr-FR"/>
        </a:p>
      </dgm:t>
    </dgm:pt>
    <dgm:pt modelId="{1B45834E-6EB7-4D1E-AEEC-FC9B8C3B5194}">
      <dgm:prSet phldrT="[Texte]"/>
      <dgm:spPr/>
      <dgm:t>
        <a:bodyPr/>
        <a:lstStyle/>
        <a:p>
          <a:r>
            <a:rPr lang="fr-FR" dirty="0"/>
            <a:t>Ne pas insister à la descente</a:t>
          </a:r>
        </a:p>
      </dgm:t>
    </dgm:pt>
    <dgm:pt modelId="{E1FCC3AF-C271-470A-9055-910855D68032}" type="parTrans" cxnId="{EA9DEB30-B5DC-47E1-8EB7-5A5B29CC80E9}">
      <dgm:prSet/>
      <dgm:spPr/>
      <dgm:t>
        <a:bodyPr/>
        <a:lstStyle/>
        <a:p>
          <a:endParaRPr lang="fr-FR"/>
        </a:p>
      </dgm:t>
    </dgm:pt>
    <dgm:pt modelId="{D2E65A24-4554-4B35-85B0-6FB595298340}" type="sibTrans" cxnId="{EA9DEB30-B5DC-47E1-8EB7-5A5B29CC80E9}">
      <dgm:prSet/>
      <dgm:spPr/>
      <dgm:t>
        <a:bodyPr/>
        <a:lstStyle/>
        <a:p>
          <a:endParaRPr lang="fr-FR"/>
        </a:p>
      </dgm:t>
    </dgm:pt>
    <dgm:pt modelId="{72081C7F-BEEB-4E12-A5CD-63CF6DC48C4E}">
      <dgm:prSet phldrT="[Texte]"/>
      <dgm:spPr/>
      <dgm:t>
        <a:bodyPr/>
        <a:lstStyle/>
        <a:p>
          <a:r>
            <a:rPr lang="fr-FR"/>
            <a:t>Eclatement</a:t>
          </a:r>
          <a:endParaRPr lang="fr-FR" dirty="0"/>
        </a:p>
      </dgm:t>
    </dgm:pt>
    <dgm:pt modelId="{F84A4C83-F54D-4793-BD36-A79A50DC3DD8}" type="parTrans" cxnId="{CEFA0EB1-5D88-4C8F-94BF-5D0832D1BC12}">
      <dgm:prSet/>
      <dgm:spPr/>
      <dgm:t>
        <a:bodyPr/>
        <a:lstStyle/>
        <a:p>
          <a:endParaRPr lang="fr-FR"/>
        </a:p>
      </dgm:t>
    </dgm:pt>
    <dgm:pt modelId="{D8FFCA8C-F183-4F01-821D-065017B9678D}" type="sibTrans" cxnId="{CEFA0EB1-5D88-4C8F-94BF-5D0832D1BC12}">
      <dgm:prSet/>
      <dgm:spPr/>
      <dgm:t>
        <a:bodyPr/>
        <a:lstStyle/>
        <a:p>
          <a:endParaRPr lang="fr-FR"/>
        </a:p>
      </dgm:t>
    </dgm:pt>
    <dgm:pt modelId="{C3510264-EEDB-49E4-AF7F-53D62481C53D}">
      <dgm:prSet phldrT="[Texte]"/>
      <dgm:spPr/>
      <dgm:t>
        <a:bodyPr/>
        <a:lstStyle/>
        <a:p>
          <a:r>
            <a:rPr lang="fr-FR"/>
            <a:t>A la remontée, descendre</a:t>
          </a:r>
          <a:endParaRPr lang="fr-FR" dirty="0"/>
        </a:p>
      </dgm:t>
    </dgm:pt>
    <dgm:pt modelId="{E3693A37-8FBE-438C-A365-95E4BE87146C}" type="parTrans" cxnId="{906D9AD5-358A-4842-915C-85AC6B1B084A}">
      <dgm:prSet/>
      <dgm:spPr/>
      <dgm:t>
        <a:bodyPr/>
        <a:lstStyle/>
        <a:p>
          <a:endParaRPr lang="fr-FR"/>
        </a:p>
      </dgm:t>
    </dgm:pt>
    <dgm:pt modelId="{335A2A28-6B72-4E8D-926C-39BDFBE1EBD1}" type="sibTrans" cxnId="{906D9AD5-358A-4842-915C-85AC6B1B084A}">
      <dgm:prSet/>
      <dgm:spPr/>
      <dgm:t>
        <a:bodyPr/>
        <a:lstStyle/>
        <a:p>
          <a:endParaRPr lang="fr-FR"/>
        </a:p>
      </dgm:t>
    </dgm:pt>
    <dgm:pt modelId="{F2BC7B10-2375-413B-999C-7DCC2C94F18E}">
      <dgm:prSet phldrT="[Texte]"/>
      <dgm:spPr/>
      <dgm:t>
        <a:bodyPr/>
        <a:lstStyle/>
        <a:p>
          <a:r>
            <a:rPr lang="fr-FR" dirty="0"/>
            <a:t>Consultation médicale</a:t>
          </a:r>
        </a:p>
      </dgm:t>
    </dgm:pt>
    <dgm:pt modelId="{AC6734F2-A866-409D-85EB-9642F26010D0}" type="parTrans" cxnId="{C4479896-9A62-4BEB-83DD-2B44D90B346A}">
      <dgm:prSet/>
      <dgm:spPr/>
      <dgm:t>
        <a:bodyPr/>
        <a:lstStyle/>
        <a:p>
          <a:endParaRPr lang="fr-FR"/>
        </a:p>
      </dgm:t>
    </dgm:pt>
    <dgm:pt modelId="{99680B62-1B9D-4EA8-B6F0-7041D9AC4B78}" type="sibTrans" cxnId="{C4479896-9A62-4BEB-83DD-2B44D90B346A}">
      <dgm:prSet/>
      <dgm:spPr/>
      <dgm:t>
        <a:bodyPr/>
        <a:lstStyle/>
        <a:p>
          <a:endParaRPr lang="fr-FR"/>
        </a:p>
      </dgm:t>
    </dgm:pt>
    <dgm:pt modelId="{FCB5C151-A2BC-4D52-AB06-E4075F36DB0C}">
      <dgm:prSet phldrT="[Texte]"/>
      <dgm:spPr/>
      <dgm:t>
        <a:bodyPr/>
        <a:lstStyle/>
        <a:p>
          <a:r>
            <a:rPr lang="fr-FR" dirty="0"/>
            <a:t>Consulter un dentiste</a:t>
          </a:r>
        </a:p>
      </dgm:t>
    </dgm:pt>
    <dgm:pt modelId="{03D6C503-2951-4D72-9CC9-1185182C9FBE}" type="parTrans" cxnId="{7C3D9AD5-251E-4AEA-8669-70B85B135CD7}">
      <dgm:prSet/>
      <dgm:spPr/>
      <dgm:t>
        <a:bodyPr/>
        <a:lstStyle/>
        <a:p>
          <a:endParaRPr lang="fr-FR"/>
        </a:p>
      </dgm:t>
    </dgm:pt>
    <dgm:pt modelId="{E36F941B-172D-43BE-B01B-02B7C6B30723}" type="sibTrans" cxnId="{7C3D9AD5-251E-4AEA-8669-70B85B135CD7}">
      <dgm:prSet/>
      <dgm:spPr/>
      <dgm:t>
        <a:bodyPr/>
        <a:lstStyle/>
        <a:p>
          <a:endParaRPr lang="fr-FR"/>
        </a:p>
      </dgm:t>
    </dgm:pt>
    <dgm:pt modelId="{241675E3-A60D-4EA5-ACA8-03D9023984AD}" type="pres">
      <dgm:prSet presAssocID="{D586AA42-7885-4429-B4E9-4D5CBDA96E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1463AC-9D0D-4D2B-8FFF-15772A539C2F}" type="pres">
      <dgm:prSet presAssocID="{A0C36B03-8454-4D45-8532-0E2972B76718}" presName="root" presStyleCnt="0"/>
      <dgm:spPr/>
    </dgm:pt>
    <dgm:pt modelId="{09387FF3-33EC-4143-9EBD-177A5AAA91C2}" type="pres">
      <dgm:prSet presAssocID="{A0C36B03-8454-4D45-8532-0E2972B76718}" presName="rootComposite" presStyleCnt="0"/>
      <dgm:spPr/>
    </dgm:pt>
    <dgm:pt modelId="{A0DBEF8D-DF37-429C-875E-7C5EF12FA914}" type="pres">
      <dgm:prSet presAssocID="{A0C36B03-8454-4D45-8532-0E2972B76718}" presName="rootText" presStyleLbl="node1" presStyleIdx="0" presStyleCnt="5"/>
      <dgm:spPr/>
    </dgm:pt>
    <dgm:pt modelId="{D6A83FCC-D753-4D66-B199-DDCC01E934BA}" type="pres">
      <dgm:prSet presAssocID="{A0C36B03-8454-4D45-8532-0E2972B76718}" presName="rootConnector" presStyleLbl="node1" presStyleIdx="0" presStyleCnt="5"/>
      <dgm:spPr/>
    </dgm:pt>
    <dgm:pt modelId="{5C5F056F-E6B1-4014-B058-416A9C32894D}" type="pres">
      <dgm:prSet presAssocID="{A0C36B03-8454-4D45-8532-0E2972B76718}" presName="childShape" presStyleCnt="0"/>
      <dgm:spPr/>
    </dgm:pt>
    <dgm:pt modelId="{23355586-8D5B-492B-89F4-39A6C653AE7D}" type="pres">
      <dgm:prSet presAssocID="{365EED37-0317-41C3-AE4F-5832D71BC8BF}" presName="Name13" presStyleLbl="parChTrans1D2" presStyleIdx="0" presStyleCnt="10"/>
      <dgm:spPr/>
    </dgm:pt>
    <dgm:pt modelId="{B79D4C53-EECB-4F26-A421-B89C6AF6E722}" type="pres">
      <dgm:prSet presAssocID="{5EB3DBC6-46CE-4633-847C-FA251492DB76}" presName="childText" presStyleLbl="bgAcc1" presStyleIdx="0" presStyleCnt="10">
        <dgm:presLayoutVars>
          <dgm:bulletEnabled val="1"/>
        </dgm:presLayoutVars>
      </dgm:prSet>
      <dgm:spPr/>
    </dgm:pt>
    <dgm:pt modelId="{08A45B21-1A61-4A59-BCF9-9739167DE297}" type="pres">
      <dgm:prSet presAssocID="{7D236301-B2DF-46F0-8971-0839C86B0CA3}" presName="root" presStyleCnt="0"/>
      <dgm:spPr/>
    </dgm:pt>
    <dgm:pt modelId="{50AD8ECC-9249-4537-AD31-4658632BDAE7}" type="pres">
      <dgm:prSet presAssocID="{7D236301-B2DF-46F0-8971-0839C86B0CA3}" presName="rootComposite" presStyleCnt="0"/>
      <dgm:spPr/>
    </dgm:pt>
    <dgm:pt modelId="{4E9B77F4-BDE1-4FBC-82AA-845407349095}" type="pres">
      <dgm:prSet presAssocID="{7D236301-B2DF-46F0-8971-0839C86B0CA3}" presName="rootText" presStyleLbl="node1" presStyleIdx="1" presStyleCnt="5"/>
      <dgm:spPr/>
    </dgm:pt>
    <dgm:pt modelId="{939223A0-D3DE-48A0-8580-C9C74A259AF2}" type="pres">
      <dgm:prSet presAssocID="{7D236301-B2DF-46F0-8971-0839C86B0CA3}" presName="rootConnector" presStyleLbl="node1" presStyleIdx="1" presStyleCnt="5"/>
      <dgm:spPr/>
    </dgm:pt>
    <dgm:pt modelId="{DADCDE10-E86B-4232-B0D6-F987B8D54C2C}" type="pres">
      <dgm:prSet presAssocID="{7D236301-B2DF-46F0-8971-0839C86B0CA3}" presName="childShape" presStyleCnt="0"/>
      <dgm:spPr/>
    </dgm:pt>
    <dgm:pt modelId="{759AE575-F968-4BD6-BFA2-44D616714374}" type="pres">
      <dgm:prSet presAssocID="{147EBB45-2E90-4A96-92D5-93B291374135}" presName="Name13" presStyleLbl="parChTrans1D2" presStyleIdx="1" presStyleCnt="10"/>
      <dgm:spPr/>
    </dgm:pt>
    <dgm:pt modelId="{AF37484A-9D4B-4416-A8F3-3FAA296D08F7}" type="pres">
      <dgm:prSet presAssocID="{A6BBAE35-9615-4B75-83E3-950FB99D9C21}" presName="childText" presStyleLbl="bgAcc1" presStyleIdx="1" presStyleCnt="10">
        <dgm:presLayoutVars>
          <dgm:bulletEnabled val="1"/>
        </dgm:presLayoutVars>
      </dgm:prSet>
      <dgm:spPr/>
    </dgm:pt>
    <dgm:pt modelId="{86C88A05-23A3-4974-BFF8-9FA22A0A7469}" type="pres">
      <dgm:prSet presAssocID="{0B96764B-C1E8-4936-AC6E-E67A8BAC3E04}" presName="root" presStyleCnt="0"/>
      <dgm:spPr/>
    </dgm:pt>
    <dgm:pt modelId="{4997297D-C10A-4FA4-A6A7-CCF26CDFB22D}" type="pres">
      <dgm:prSet presAssocID="{0B96764B-C1E8-4936-AC6E-E67A8BAC3E04}" presName="rootComposite" presStyleCnt="0"/>
      <dgm:spPr/>
    </dgm:pt>
    <dgm:pt modelId="{CCED39D7-8F8A-4F3E-A01A-FDFD459B324A}" type="pres">
      <dgm:prSet presAssocID="{0B96764B-C1E8-4936-AC6E-E67A8BAC3E04}" presName="rootText" presStyleLbl="node1" presStyleIdx="2" presStyleCnt="5" custLinFactNeighborY="-2010"/>
      <dgm:spPr/>
    </dgm:pt>
    <dgm:pt modelId="{8DA4C7E4-C362-41B1-9594-763EEF2CA81C}" type="pres">
      <dgm:prSet presAssocID="{0B96764B-C1E8-4936-AC6E-E67A8BAC3E04}" presName="rootConnector" presStyleLbl="node1" presStyleIdx="2" presStyleCnt="5"/>
      <dgm:spPr/>
    </dgm:pt>
    <dgm:pt modelId="{EC2C982F-A0F8-4415-8B22-BD164B835422}" type="pres">
      <dgm:prSet presAssocID="{0B96764B-C1E8-4936-AC6E-E67A8BAC3E04}" presName="childShape" presStyleCnt="0"/>
      <dgm:spPr/>
    </dgm:pt>
    <dgm:pt modelId="{A04CA176-7658-48BD-AAE9-DC06378BA5F6}" type="pres">
      <dgm:prSet presAssocID="{4E92739C-B086-42CF-9D7A-2B2A84F9A67A}" presName="Name13" presStyleLbl="parChTrans1D2" presStyleIdx="2" presStyleCnt="10"/>
      <dgm:spPr/>
    </dgm:pt>
    <dgm:pt modelId="{B428C65F-2550-40BF-9B95-3367A9A50CC5}" type="pres">
      <dgm:prSet presAssocID="{CECF95AD-6912-452F-8601-712AFB2BA25B}" presName="childText" presStyleLbl="bgAcc1" presStyleIdx="2" presStyleCnt="10">
        <dgm:presLayoutVars>
          <dgm:bulletEnabled val="1"/>
        </dgm:presLayoutVars>
      </dgm:prSet>
      <dgm:spPr/>
    </dgm:pt>
    <dgm:pt modelId="{0A145D8A-74D9-4B91-A887-4D71715BBEDB}" type="pres">
      <dgm:prSet presAssocID="{F84A4C83-F54D-4793-BD36-A79A50DC3DD8}" presName="Name13" presStyleLbl="parChTrans1D2" presStyleIdx="3" presStyleCnt="10"/>
      <dgm:spPr/>
    </dgm:pt>
    <dgm:pt modelId="{4172C33C-A794-47A0-BB1A-D2CDB7351BE6}" type="pres">
      <dgm:prSet presAssocID="{72081C7F-BEEB-4E12-A5CD-63CF6DC48C4E}" presName="childText" presStyleLbl="bgAcc1" presStyleIdx="3" presStyleCnt="10">
        <dgm:presLayoutVars>
          <dgm:bulletEnabled val="1"/>
        </dgm:presLayoutVars>
      </dgm:prSet>
      <dgm:spPr/>
    </dgm:pt>
    <dgm:pt modelId="{D5ABDCCC-8472-4247-8B6E-3216A019EF81}" type="pres">
      <dgm:prSet presAssocID="{07BD4265-CE8D-40C0-A617-F30D2B21E6A7}" presName="Name13" presStyleLbl="parChTrans1D2" presStyleIdx="4" presStyleCnt="10"/>
      <dgm:spPr/>
    </dgm:pt>
    <dgm:pt modelId="{9FC33D29-0928-4A85-A5F5-FBBD5D9F4540}" type="pres">
      <dgm:prSet presAssocID="{22241ED5-DE19-4CDC-BF09-658DB0A94D49}" presName="childText" presStyleLbl="bgAcc1" presStyleIdx="4" presStyleCnt="10">
        <dgm:presLayoutVars>
          <dgm:bulletEnabled val="1"/>
        </dgm:presLayoutVars>
      </dgm:prSet>
      <dgm:spPr/>
    </dgm:pt>
    <dgm:pt modelId="{AF8A1AF1-772C-4D73-92B0-95D7B4FB5CC8}" type="pres">
      <dgm:prSet presAssocID="{A762AD73-8652-4FB4-9915-065DAED341E7}" presName="root" presStyleCnt="0"/>
      <dgm:spPr/>
    </dgm:pt>
    <dgm:pt modelId="{D784FF39-3166-4FD8-A9CA-41B0E38C20F1}" type="pres">
      <dgm:prSet presAssocID="{A762AD73-8652-4FB4-9915-065DAED341E7}" presName="rootComposite" presStyleCnt="0"/>
      <dgm:spPr/>
    </dgm:pt>
    <dgm:pt modelId="{FE3AC061-238D-445A-9023-A1D44D8CEF9E}" type="pres">
      <dgm:prSet presAssocID="{A762AD73-8652-4FB4-9915-065DAED341E7}" presName="rootText" presStyleLbl="node1" presStyleIdx="3" presStyleCnt="5"/>
      <dgm:spPr/>
    </dgm:pt>
    <dgm:pt modelId="{EA0E035C-7B77-4714-A52C-B69295AD973A}" type="pres">
      <dgm:prSet presAssocID="{A762AD73-8652-4FB4-9915-065DAED341E7}" presName="rootConnector" presStyleLbl="node1" presStyleIdx="3" presStyleCnt="5"/>
      <dgm:spPr/>
    </dgm:pt>
    <dgm:pt modelId="{E762C8CB-9F42-4FB6-B87C-8C9D5140B4B8}" type="pres">
      <dgm:prSet presAssocID="{A762AD73-8652-4FB4-9915-065DAED341E7}" presName="childShape" presStyleCnt="0"/>
      <dgm:spPr/>
    </dgm:pt>
    <dgm:pt modelId="{3ABDDAA3-355C-46E9-BD40-3A0FD99F16FA}" type="pres">
      <dgm:prSet presAssocID="{93564C77-FBAC-43AD-AFE7-37BE1D6B27DC}" presName="Name13" presStyleLbl="parChTrans1D2" presStyleIdx="5" presStyleCnt="10"/>
      <dgm:spPr/>
    </dgm:pt>
    <dgm:pt modelId="{32EF4C02-033D-4606-832C-0BDD70E5B07E}" type="pres">
      <dgm:prSet presAssocID="{3DD1B3D7-DF43-4E50-A163-111DCD11394E}" presName="childText" presStyleLbl="bgAcc1" presStyleIdx="5" presStyleCnt="10">
        <dgm:presLayoutVars>
          <dgm:bulletEnabled val="1"/>
        </dgm:presLayoutVars>
      </dgm:prSet>
      <dgm:spPr/>
    </dgm:pt>
    <dgm:pt modelId="{1FDB219D-27D3-40D8-91C8-58492731AB39}" type="pres">
      <dgm:prSet presAssocID="{E3693A37-8FBE-438C-A365-95E4BE87146C}" presName="Name13" presStyleLbl="parChTrans1D2" presStyleIdx="6" presStyleCnt="10"/>
      <dgm:spPr/>
    </dgm:pt>
    <dgm:pt modelId="{B566958E-DE4B-4EBE-B696-DDF973DC7888}" type="pres">
      <dgm:prSet presAssocID="{C3510264-EEDB-49E4-AF7F-53D62481C53D}" presName="childText" presStyleLbl="bgAcc1" presStyleIdx="6" presStyleCnt="10">
        <dgm:presLayoutVars>
          <dgm:bulletEnabled val="1"/>
        </dgm:presLayoutVars>
      </dgm:prSet>
      <dgm:spPr/>
    </dgm:pt>
    <dgm:pt modelId="{03588533-42A9-4548-A719-98C5C5A7C168}" type="pres">
      <dgm:prSet presAssocID="{AC6734F2-A866-409D-85EB-9642F26010D0}" presName="Name13" presStyleLbl="parChTrans1D2" presStyleIdx="7" presStyleCnt="10"/>
      <dgm:spPr/>
    </dgm:pt>
    <dgm:pt modelId="{8DADA698-9C2B-47CD-9D16-16439FD51F81}" type="pres">
      <dgm:prSet presAssocID="{F2BC7B10-2375-413B-999C-7DCC2C94F18E}" presName="childText" presStyleLbl="bgAcc1" presStyleIdx="7" presStyleCnt="10">
        <dgm:presLayoutVars>
          <dgm:bulletEnabled val="1"/>
        </dgm:presLayoutVars>
      </dgm:prSet>
      <dgm:spPr/>
    </dgm:pt>
    <dgm:pt modelId="{47F75EFA-6A27-4F97-BFFD-A743CE47F25C}" type="pres">
      <dgm:prSet presAssocID="{B6C94B7A-08A9-4519-9D9F-11A3ACA8D891}" presName="root" presStyleCnt="0"/>
      <dgm:spPr/>
    </dgm:pt>
    <dgm:pt modelId="{7669ED85-0658-48A5-9581-B6E074DFE689}" type="pres">
      <dgm:prSet presAssocID="{B6C94B7A-08A9-4519-9D9F-11A3ACA8D891}" presName="rootComposite" presStyleCnt="0"/>
      <dgm:spPr/>
    </dgm:pt>
    <dgm:pt modelId="{0A038D45-C267-41D2-A36A-A415A826CC29}" type="pres">
      <dgm:prSet presAssocID="{B6C94B7A-08A9-4519-9D9F-11A3ACA8D891}" presName="rootText" presStyleLbl="node1" presStyleIdx="4" presStyleCnt="5"/>
      <dgm:spPr/>
    </dgm:pt>
    <dgm:pt modelId="{6869816D-7C99-4CDA-856A-7AF08302E60E}" type="pres">
      <dgm:prSet presAssocID="{B6C94B7A-08A9-4519-9D9F-11A3ACA8D891}" presName="rootConnector" presStyleLbl="node1" presStyleIdx="4" presStyleCnt="5"/>
      <dgm:spPr/>
    </dgm:pt>
    <dgm:pt modelId="{56135682-34EE-4D48-B55D-F900C1AB529B}" type="pres">
      <dgm:prSet presAssocID="{B6C94B7A-08A9-4519-9D9F-11A3ACA8D891}" presName="childShape" presStyleCnt="0"/>
      <dgm:spPr/>
    </dgm:pt>
    <dgm:pt modelId="{3BC2C225-20C6-4774-A11B-37D39E067F9A}" type="pres">
      <dgm:prSet presAssocID="{E1FCC3AF-C271-470A-9055-910855D68032}" presName="Name13" presStyleLbl="parChTrans1D2" presStyleIdx="8" presStyleCnt="10"/>
      <dgm:spPr/>
    </dgm:pt>
    <dgm:pt modelId="{531D7721-BE72-4AB6-A0CA-278DB2BC9A65}" type="pres">
      <dgm:prSet presAssocID="{1B45834E-6EB7-4D1E-AEEC-FC9B8C3B5194}" presName="childText" presStyleLbl="bgAcc1" presStyleIdx="8" presStyleCnt="10">
        <dgm:presLayoutVars>
          <dgm:bulletEnabled val="1"/>
        </dgm:presLayoutVars>
      </dgm:prSet>
      <dgm:spPr/>
    </dgm:pt>
    <dgm:pt modelId="{2A35B502-7D6D-4AF6-AE02-5B36E20357FA}" type="pres">
      <dgm:prSet presAssocID="{03D6C503-2951-4D72-9CC9-1185182C9FBE}" presName="Name13" presStyleLbl="parChTrans1D2" presStyleIdx="9" presStyleCnt="10"/>
      <dgm:spPr/>
    </dgm:pt>
    <dgm:pt modelId="{1DF86B2B-213A-4B4F-8B9F-F9460773F231}" type="pres">
      <dgm:prSet presAssocID="{FCB5C151-A2BC-4D52-AB06-E4075F36DB0C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87418E7D-874F-4323-9767-69DBC789986E}" type="presOf" srcId="{93564C77-FBAC-43AD-AFE7-37BE1D6B27DC}" destId="{3ABDDAA3-355C-46E9-BD40-3A0FD99F16FA}" srcOrd="0" destOrd="0" presId="urn:microsoft.com/office/officeart/2005/8/layout/hierarchy3"/>
    <dgm:cxn modelId="{E35FB02D-E805-4E08-8EBE-CA24754F3EFC}" type="presOf" srcId="{A762AD73-8652-4FB4-9915-065DAED341E7}" destId="{FE3AC061-238D-445A-9023-A1D44D8CEF9E}" srcOrd="0" destOrd="0" presId="urn:microsoft.com/office/officeart/2005/8/layout/hierarchy3"/>
    <dgm:cxn modelId="{9F6C2183-B425-4951-B35A-A2C3EB6A2F2E}" type="presOf" srcId="{F84A4C83-F54D-4793-BD36-A79A50DC3DD8}" destId="{0A145D8A-74D9-4B91-A887-4D71715BBEDB}" srcOrd="0" destOrd="0" presId="urn:microsoft.com/office/officeart/2005/8/layout/hierarchy3"/>
    <dgm:cxn modelId="{7C3D9AD5-251E-4AEA-8669-70B85B135CD7}" srcId="{B6C94B7A-08A9-4519-9D9F-11A3ACA8D891}" destId="{FCB5C151-A2BC-4D52-AB06-E4075F36DB0C}" srcOrd="1" destOrd="0" parTransId="{03D6C503-2951-4D72-9CC9-1185182C9FBE}" sibTransId="{E36F941B-172D-43BE-B01B-02B7C6B30723}"/>
    <dgm:cxn modelId="{231216FB-C11D-4E59-BEE0-F84563BE7DE9}" srcId="{D586AA42-7885-4429-B4E9-4D5CBDA96E50}" destId="{A762AD73-8652-4FB4-9915-065DAED341E7}" srcOrd="3" destOrd="0" parTransId="{ABB0C7DB-EA0A-45DD-9D11-911659D3EA23}" sibTransId="{09364E50-EDB5-4FAA-A9C9-04BE9A2BE7CD}"/>
    <dgm:cxn modelId="{03D84197-5852-4B78-9D64-AA0D8A7629C2}" type="presOf" srcId="{3DD1B3D7-DF43-4E50-A163-111DCD11394E}" destId="{32EF4C02-033D-4606-832C-0BDD70E5B07E}" srcOrd="0" destOrd="0" presId="urn:microsoft.com/office/officeart/2005/8/layout/hierarchy3"/>
    <dgm:cxn modelId="{5C4573AE-F928-48A0-A7E0-0FE55C43E7B3}" srcId="{A762AD73-8652-4FB4-9915-065DAED341E7}" destId="{3DD1B3D7-DF43-4E50-A163-111DCD11394E}" srcOrd="0" destOrd="0" parTransId="{93564C77-FBAC-43AD-AFE7-37BE1D6B27DC}" sibTransId="{432810EF-38BF-49C5-8DAA-B4F2E548C4D6}"/>
    <dgm:cxn modelId="{C4479896-9A62-4BEB-83DD-2B44D90B346A}" srcId="{A762AD73-8652-4FB4-9915-065DAED341E7}" destId="{F2BC7B10-2375-413B-999C-7DCC2C94F18E}" srcOrd="2" destOrd="0" parTransId="{AC6734F2-A866-409D-85EB-9642F26010D0}" sibTransId="{99680B62-1B9D-4EA8-B6F0-7041D9AC4B78}"/>
    <dgm:cxn modelId="{98204A76-E08F-4CE9-A09D-0F846F446A8E}" srcId="{D586AA42-7885-4429-B4E9-4D5CBDA96E50}" destId="{B6C94B7A-08A9-4519-9D9F-11A3ACA8D891}" srcOrd="4" destOrd="0" parTransId="{95CEE9C8-0AC2-409E-AF17-96215C0D1D93}" sibTransId="{66C830E9-58D4-4B65-8A9F-1A622AF71A26}"/>
    <dgm:cxn modelId="{EA9DEB30-B5DC-47E1-8EB7-5A5B29CC80E9}" srcId="{B6C94B7A-08A9-4519-9D9F-11A3ACA8D891}" destId="{1B45834E-6EB7-4D1E-AEEC-FC9B8C3B5194}" srcOrd="0" destOrd="0" parTransId="{E1FCC3AF-C271-470A-9055-910855D68032}" sibTransId="{D2E65A24-4554-4B35-85B0-6FB595298340}"/>
    <dgm:cxn modelId="{65D8F3FC-634D-4656-9376-EFC51CD0E5C2}" type="presOf" srcId="{4E92739C-B086-42CF-9D7A-2B2A84F9A67A}" destId="{A04CA176-7658-48BD-AAE9-DC06378BA5F6}" srcOrd="0" destOrd="0" presId="urn:microsoft.com/office/officeart/2005/8/layout/hierarchy3"/>
    <dgm:cxn modelId="{095099AD-A9DE-4147-BD66-230E8015CACA}" srcId="{D586AA42-7885-4429-B4E9-4D5CBDA96E50}" destId="{A0C36B03-8454-4D45-8532-0E2972B76718}" srcOrd="0" destOrd="0" parTransId="{45675C00-2546-4660-950A-AA130447B123}" sibTransId="{BDB8301C-09EB-4182-ABD2-137F6D399286}"/>
    <dgm:cxn modelId="{3849C3F0-7B43-489B-AC3D-1BB41BE34EE1}" type="presOf" srcId="{A0C36B03-8454-4D45-8532-0E2972B76718}" destId="{A0DBEF8D-DF37-429C-875E-7C5EF12FA914}" srcOrd="0" destOrd="0" presId="urn:microsoft.com/office/officeart/2005/8/layout/hierarchy3"/>
    <dgm:cxn modelId="{C0E5A6CA-E4BA-43EE-AC36-D8390AADA692}" type="presOf" srcId="{D586AA42-7885-4429-B4E9-4D5CBDA96E50}" destId="{241675E3-A60D-4EA5-ACA8-03D9023984AD}" srcOrd="0" destOrd="0" presId="urn:microsoft.com/office/officeart/2005/8/layout/hierarchy3"/>
    <dgm:cxn modelId="{49B34BC5-08FB-45E2-BABF-125A41F5CC7F}" srcId="{7D236301-B2DF-46F0-8971-0839C86B0CA3}" destId="{A6BBAE35-9615-4B75-83E3-950FB99D9C21}" srcOrd="0" destOrd="0" parTransId="{147EBB45-2E90-4A96-92D5-93B291374135}" sibTransId="{0C9CB095-66E2-4B26-B6F8-5919D065F2BF}"/>
    <dgm:cxn modelId="{CFCB69F9-49F1-4F5B-8D7C-32373FB3B224}" srcId="{D586AA42-7885-4429-B4E9-4D5CBDA96E50}" destId="{0B96764B-C1E8-4936-AC6E-E67A8BAC3E04}" srcOrd="2" destOrd="0" parTransId="{8F4B8427-87AE-4B3E-9AC0-42DC69C5E99F}" sibTransId="{74A1B7EC-8135-4412-8188-2DCE547A96BB}"/>
    <dgm:cxn modelId="{CEFA0EB1-5D88-4C8F-94BF-5D0832D1BC12}" srcId="{0B96764B-C1E8-4936-AC6E-E67A8BAC3E04}" destId="{72081C7F-BEEB-4E12-A5CD-63CF6DC48C4E}" srcOrd="1" destOrd="0" parTransId="{F84A4C83-F54D-4793-BD36-A79A50DC3DD8}" sibTransId="{D8FFCA8C-F183-4F01-821D-065017B9678D}"/>
    <dgm:cxn modelId="{55AB17F4-8A45-4EFA-AB61-B381181AD630}" srcId="{A0C36B03-8454-4D45-8532-0E2972B76718}" destId="{5EB3DBC6-46CE-4633-847C-FA251492DB76}" srcOrd="0" destOrd="0" parTransId="{365EED37-0317-41C3-AE4F-5832D71BC8BF}" sibTransId="{6F8F05DE-5025-46FF-8E7F-AA800E986532}"/>
    <dgm:cxn modelId="{B68D6E59-A101-46EA-A6D9-EB77A217BE32}" type="presOf" srcId="{E3693A37-8FBE-438C-A365-95E4BE87146C}" destId="{1FDB219D-27D3-40D8-91C8-58492731AB39}" srcOrd="0" destOrd="0" presId="urn:microsoft.com/office/officeart/2005/8/layout/hierarchy3"/>
    <dgm:cxn modelId="{9BC7629F-9E24-41E5-B8AA-3B0A0C55A541}" type="presOf" srcId="{B6C94B7A-08A9-4519-9D9F-11A3ACA8D891}" destId="{6869816D-7C99-4CDA-856A-7AF08302E60E}" srcOrd="1" destOrd="0" presId="urn:microsoft.com/office/officeart/2005/8/layout/hierarchy3"/>
    <dgm:cxn modelId="{2A7DDB2E-19A6-4816-B26D-EABD1A34D0E5}" type="presOf" srcId="{147EBB45-2E90-4A96-92D5-93B291374135}" destId="{759AE575-F968-4BD6-BFA2-44D616714374}" srcOrd="0" destOrd="0" presId="urn:microsoft.com/office/officeart/2005/8/layout/hierarchy3"/>
    <dgm:cxn modelId="{1ECA6BCF-F059-4F4E-8C64-27604E244AF0}" type="presOf" srcId="{5EB3DBC6-46CE-4633-847C-FA251492DB76}" destId="{B79D4C53-EECB-4F26-A421-B89C6AF6E722}" srcOrd="0" destOrd="0" presId="urn:microsoft.com/office/officeart/2005/8/layout/hierarchy3"/>
    <dgm:cxn modelId="{5202A1A8-0CDA-4DD9-9F84-BC7412E89EE1}" type="presOf" srcId="{F2BC7B10-2375-413B-999C-7DCC2C94F18E}" destId="{8DADA698-9C2B-47CD-9D16-16439FD51F81}" srcOrd="0" destOrd="0" presId="urn:microsoft.com/office/officeart/2005/8/layout/hierarchy3"/>
    <dgm:cxn modelId="{5296DE4D-9CF5-4E91-B7F1-F8088FBDB116}" type="presOf" srcId="{B6C94B7A-08A9-4519-9D9F-11A3ACA8D891}" destId="{0A038D45-C267-41D2-A36A-A415A826CC29}" srcOrd="0" destOrd="0" presId="urn:microsoft.com/office/officeart/2005/8/layout/hierarchy3"/>
    <dgm:cxn modelId="{36869B90-E8BD-4332-90D8-5F63475E51EE}" type="presOf" srcId="{72081C7F-BEEB-4E12-A5CD-63CF6DC48C4E}" destId="{4172C33C-A794-47A0-BB1A-D2CDB7351BE6}" srcOrd="0" destOrd="0" presId="urn:microsoft.com/office/officeart/2005/8/layout/hierarchy3"/>
    <dgm:cxn modelId="{415F8FA2-5A54-4A5A-B3CD-0A70063C4E1D}" type="presOf" srcId="{FCB5C151-A2BC-4D52-AB06-E4075F36DB0C}" destId="{1DF86B2B-213A-4B4F-8B9F-F9460773F231}" srcOrd="0" destOrd="0" presId="urn:microsoft.com/office/officeart/2005/8/layout/hierarchy3"/>
    <dgm:cxn modelId="{7DD75374-EF54-47B9-AC66-00E252B0282D}" type="presOf" srcId="{1B45834E-6EB7-4D1E-AEEC-FC9B8C3B5194}" destId="{531D7721-BE72-4AB6-A0CA-278DB2BC9A65}" srcOrd="0" destOrd="0" presId="urn:microsoft.com/office/officeart/2005/8/layout/hierarchy3"/>
    <dgm:cxn modelId="{02A8A2A5-3C21-48AE-93E0-816B226D689B}" type="presOf" srcId="{C3510264-EEDB-49E4-AF7F-53D62481C53D}" destId="{B566958E-DE4B-4EBE-B696-DDF973DC7888}" srcOrd="0" destOrd="0" presId="urn:microsoft.com/office/officeart/2005/8/layout/hierarchy3"/>
    <dgm:cxn modelId="{23882903-27C2-4584-9F7B-594F812EBB27}" type="presOf" srcId="{7D236301-B2DF-46F0-8971-0839C86B0CA3}" destId="{939223A0-D3DE-48A0-8580-C9C74A259AF2}" srcOrd="1" destOrd="0" presId="urn:microsoft.com/office/officeart/2005/8/layout/hierarchy3"/>
    <dgm:cxn modelId="{906D9AD5-358A-4842-915C-85AC6B1B084A}" srcId="{A762AD73-8652-4FB4-9915-065DAED341E7}" destId="{C3510264-EEDB-49E4-AF7F-53D62481C53D}" srcOrd="1" destOrd="0" parTransId="{E3693A37-8FBE-438C-A365-95E4BE87146C}" sibTransId="{335A2A28-6B72-4E8D-926C-39BDFBE1EBD1}"/>
    <dgm:cxn modelId="{7AEE89D9-7F46-4709-A406-A13D01D63CA3}" type="presOf" srcId="{AC6734F2-A866-409D-85EB-9642F26010D0}" destId="{03588533-42A9-4548-A719-98C5C5A7C168}" srcOrd="0" destOrd="0" presId="urn:microsoft.com/office/officeart/2005/8/layout/hierarchy3"/>
    <dgm:cxn modelId="{22A2DBD3-6D7B-4E89-9444-3B9A799B4311}" type="presOf" srcId="{365EED37-0317-41C3-AE4F-5832D71BC8BF}" destId="{23355586-8D5B-492B-89F4-39A6C653AE7D}" srcOrd="0" destOrd="0" presId="urn:microsoft.com/office/officeart/2005/8/layout/hierarchy3"/>
    <dgm:cxn modelId="{0BF2DA65-DDCD-4AC2-A6F6-AD15F05806E1}" srcId="{D586AA42-7885-4429-B4E9-4D5CBDA96E50}" destId="{7D236301-B2DF-46F0-8971-0839C86B0CA3}" srcOrd="1" destOrd="0" parTransId="{68ADF37F-FD87-478D-841A-4027C5160AC1}" sibTransId="{1CE754C4-ADAE-4045-9C58-98F5623DF23F}"/>
    <dgm:cxn modelId="{F8BA22D0-D766-45F1-BA6E-960D22889A75}" type="presOf" srcId="{07BD4265-CE8D-40C0-A617-F30D2B21E6A7}" destId="{D5ABDCCC-8472-4247-8B6E-3216A019EF81}" srcOrd="0" destOrd="0" presId="urn:microsoft.com/office/officeart/2005/8/layout/hierarchy3"/>
    <dgm:cxn modelId="{653B9715-70D4-400B-B8EA-90BE534F4BC5}" type="presOf" srcId="{A762AD73-8652-4FB4-9915-065DAED341E7}" destId="{EA0E035C-7B77-4714-A52C-B69295AD973A}" srcOrd="1" destOrd="0" presId="urn:microsoft.com/office/officeart/2005/8/layout/hierarchy3"/>
    <dgm:cxn modelId="{28118125-9D7E-4807-9944-82E68CB65620}" type="presOf" srcId="{03D6C503-2951-4D72-9CC9-1185182C9FBE}" destId="{2A35B502-7D6D-4AF6-AE02-5B36E20357FA}" srcOrd="0" destOrd="0" presId="urn:microsoft.com/office/officeart/2005/8/layout/hierarchy3"/>
    <dgm:cxn modelId="{7F4BBFDF-E237-4193-B659-496F0536C4F6}" type="presOf" srcId="{A6BBAE35-9615-4B75-83E3-950FB99D9C21}" destId="{AF37484A-9D4B-4416-A8F3-3FAA296D08F7}" srcOrd="0" destOrd="0" presId="urn:microsoft.com/office/officeart/2005/8/layout/hierarchy3"/>
    <dgm:cxn modelId="{1D1ABC30-8E33-40F3-AC60-4B93C1AECF63}" srcId="{0B96764B-C1E8-4936-AC6E-E67A8BAC3E04}" destId="{22241ED5-DE19-4CDC-BF09-658DB0A94D49}" srcOrd="2" destOrd="0" parTransId="{07BD4265-CE8D-40C0-A617-F30D2B21E6A7}" sibTransId="{7DCE579B-623F-4672-9351-3717F057171D}"/>
    <dgm:cxn modelId="{8E936812-9DA4-41C8-827F-4326F48ED17A}" type="presOf" srcId="{22241ED5-DE19-4CDC-BF09-658DB0A94D49}" destId="{9FC33D29-0928-4A85-A5F5-FBBD5D9F4540}" srcOrd="0" destOrd="0" presId="urn:microsoft.com/office/officeart/2005/8/layout/hierarchy3"/>
    <dgm:cxn modelId="{17F58BBB-89FA-48C3-94F4-239B1A5CC401}" srcId="{0B96764B-C1E8-4936-AC6E-E67A8BAC3E04}" destId="{CECF95AD-6912-452F-8601-712AFB2BA25B}" srcOrd="0" destOrd="0" parTransId="{4E92739C-B086-42CF-9D7A-2B2A84F9A67A}" sibTransId="{8825F7F9-5229-4166-9AB4-12488868429B}"/>
    <dgm:cxn modelId="{604F3150-D203-4802-8F37-B4D2B5196852}" type="presOf" srcId="{CECF95AD-6912-452F-8601-712AFB2BA25B}" destId="{B428C65F-2550-40BF-9B95-3367A9A50CC5}" srcOrd="0" destOrd="0" presId="urn:microsoft.com/office/officeart/2005/8/layout/hierarchy3"/>
    <dgm:cxn modelId="{D753DF40-08F7-447E-B5F9-25A8B8AB5EC8}" type="presOf" srcId="{E1FCC3AF-C271-470A-9055-910855D68032}" destId="{3BC2C225-20C6-4774-A11B-37D39E067F9A}" srcOrd="0" destOrd="0" presId="urn:microsoft.com/office/officeart/2005/8/layout/hierarchy3"/>
    <dgm:cxn modelId="{FF75478F-6725-4C81-9464-323BF2B3B90D}" type="presOf" srcId="{7D236301-B2DF-46F0-8971-0839C86B0CA3}" destId="{4E9B77F4-BDE1-4FBC-82AA-845407349095}" srcOrd="0" destOrd="0" presId="urn:microsoft.com/office/officeart/2005/8/layout/hierarchy3"/>
    <dgm:cxn modelId="{834AA2A3-3F00-4ED1-9C1B-A58E7E49169E}" type="presOf" srcId="{0B96764B-C1E8-4936-AC6E-E67A8BAC3E04}" destId="{8DA4C7E4-C362-41B1-9594-763EEF2CA81C}" srcOrd="1" destOrd="0" presId="urn:microsoft.com/office/officeart/2005/8/layout/hierarchy3"/>
    <dgm:cxn modelId="{C520F297-DED5-4AE3-BBF5-61E0E7474821}" type="presOf" srcId="{A0C36B03-8454-4D45-8532-0E2972B76718}" destId="{D6A83FCC-D753-4D66-B199-DDCC01E934BA}" srcOrd="1" destOrd="0" presId="urn:microsoft.com/office/officeart/2005/8/layout/hierarchy3"/>
    <dgm:cxn modelId="{1F1E55F5-64FA-49C7-AEA2-EC42AFE2970A}" type="presOf" srcId="{0B96764B-C1E8-4936-AC6E-E67A8BAC3E04}" destId="{CCED39D7-8F8A-4F3E-A01A-FDFD459B324A}" srcOrd="0" destOrd="0" presId="urn:microsoft.com/office/officeart/2005/8/layout/hierarchy3"/>
    <dgm:cxn modelId="{7A3036B5-0B25-43B8-B0FA-10A12F6A5665}" type="presParOf" srcId="{241675E3-A60D-4EA5-ACA8-03D9023984AD}" destId="{BC1463AC-9D0D-4D2B-8FFF-15772A539C2F}" srcOrd="0" destOrd="0" presId="urn:microsoft.com/office/officeart/2005/8/layout/hierarchy3"/>
    <dgm:cxn modelId="{D622A1D9-30D1-493B-878A-564DD5CCFD42}" type="presParOf" srcId="{BC1463AC-9D0D-4D2B-8FFF-15772A539C2F}" destId="{09387FF3-33EC-4143-9EBD-177A5AAA91C2}" srcOrd="0" destOrd="0" presId="urn:microsoft.com/office/officeart/2005/8/layout/hierarchy3"/>
    <dgm:cxn modelId="{07998961-EADA-48AB-8AA0-CE88A71912B0}" type="presParOf" srcId="{09387FF3-33EC-4143-9EBD-177A5AAA91C2}" destId="{A0DBEF8D-DF37-429C-875E-7C5EF12FA914}" srcOrd="0" destOrd="0" presId="urn:microsoft.com/office/officeart/2005/8/layout/hierarchy3"/>
    <dgm:cxn modelId="{C31BBBDD-AABD-4197-8B8F-9165BDEEA870}" type="presParOf" srcId="{09387FF3-33EC-4143-9EBD-177A5AAA91C2}" destId="{D6A83FCC-D753-4D66-B199-DDCC01E934BA}" srcOrd="1" destOrd="0" presId="urn:microsoft.com/office/officeart/2005/8/layout/hierarchy3"/>
    <dgm:cxn modelId="{245B11CF-76E3-4FE3-97EC-3852F018AB48}" type="presParOf" srcId="{BC1463AC-9D0D-4D2B-8FFF-15772A539C2F}" destId="{5C5F056F-E6B1-4014-B058-416A9C32894D}" srcOrd="1" destOrd="0" presId="urn:microsoft.com/office/officeart/2005/8/layout/hierarchy3"/>
    <dgm:cxn modelId="{82749808-231E-4BB5-B1E9-AA97242B8BA0}" type="presParOf" srcId="{5C5F056F-E6B1-4014-B058-416A9C32894D}" destId="{23355586-8D5B-492B-89F4-39A6C653AE7D}" srcOrd="0" destOrd="0" presId="urn:microsoft.com/office/officeart/2005/8/layout/hierarchy3"/>
    <dgm:cxn modelId="{8E9C77E5-D146-49C4-9D20-9F7D79E40188}" type="presParOf" srcId="{5C5F056F-E6B1-4014-B058-416A9C32894D}" destId="{B79D4C53-EECB-4F26-A421-B89C6AF6E722}" srcOrd="1" destOrd="0" presId="urn:microsoft.com/office/officeart/2005/8/layout/hierarchy3"/>
    <dgm:cxn modelId="{452C09F4-93DD-4219-9514-9A84DC625C4B}" type="presParOf" srcId="{241675E3-A60D-4EA5-ACA8-03D9023984AD}" destId="{08A45B21-1A61-4A59-BCF9-9739167DE297}" srcOrd="1" destOrd="0" presId="urn:microsoft.com/office/officeart/2005/8/layout/hierarchy3"/>
    <dgm:cxn modelId="{5C5234CA-7544-4E14-80F0-851DDC1199AE}" type="presParOf" srcId="{08A45B21-1A61-4A59-BCF9-9739167DE297}" destId="{50AD8ECC-9249-4537-AD31-4658632BDAE7}" srcOrd="0" destOrd="0" presId="urn:microsoft.com/office/officeart/2005/8/layout/hierarchy3"/>
    <dgm:cxn modelId="{89BC4996-546E-4398-AC1D-F4871D4DB6E4}" type="presParOf" srcId="{50AD8ECC-9249-4537-AD31-4658632BDAE7}" destId="{4E9B77F4-BDE1-4FBC-82AA-845407349095}" srcOrd="0" destOrd="0" presId="urn:microsoft.com/office/officeart/2005/8/layout/hierarchy3"/>
    <dgm:cxn modelId="{9E548A4A-6E23-4D63-BE49-AE4447847C4D}" type="presParOf" srcId="{50AD8ECC-9249-4537-AD31-4658632BDAE7}" destId="{939223A0-D3DE-48A0-8580-C9C74A259AF2}" srcOrd="1" destOrd="0" presId="urn:microsoft.com/office/officeart/2005/8/layout/hierarchy3"/>
    <dgm:cxn modelId="{27B2A0F7-7681-4801-BA2B-297E8974C965}" type="presParOf" srcId="{08A45B21-1A61-4A59-BCF9-9739167DE297}" destId="{DADCDE10-E86B-4232-B0D6-F987B8D54C2C}" srcOrd="1" destOrd="0" presId="urn:microsoft.com/office/officeart/2005/8/layout/hierarchy3"/>
    <dgm:cxn modelId="{EF6DFE02-38B8-473D-9319-C9EA0CBF0B90}" type="presParOf" srcId="{DADCDE10-E86B-4232-B0D6-F987B8D54C2C}" destId="{759AE575-F968-4BD6-BFA2-44D616714374}" srcOrd="0" destOrd="0" presId="urn:microsoft.com/office/officeart/2005/8/layout/hierarchy3"/>
    <dgm:cxn modelId="{8F7DB840-C444-4707-B2D4-ABC853BBF509}" type="presParOf" srcId="{DADCDE10-E86B-4232-B0D6-F987B8D54C2C}" destId="{AF37484A-9D4B-4416-A8F3-3FAA296D08F7}" srcOrd="1" destOrd="0" presId="urn:microsoft.com/office/officeart/2005/8/layout/hierarchy3"/>
    <dgm:cxn modelId="{54E35547-8317-4C86-B634-306570024413}" type="presParOf" srcId="{241675E3-A60D-4EA5-ACA8-03D9023984AD}" destId="{86C88A05-23A3-4974-BFF8-9FA22A0A7469}" srcOrd="2" destOrd="0" presId="urn:microsoft.com/office/officeart/2005/8/layout/hierarchy3"/>
    <dgm:cxn modelId="{D8AA26FA-69CE-4690-833F-1D2C24EF884A}" type="presParOf" srcId="{86C88A05-23A3-4974-BFF8-9FA22A0A7469}" destId="{4997297D-C10A-4FA4-A6A7-CCF26CDFB22D}" srcOrd="0" destOrd="0" presId="urn:microsoft.com/office/officeart/2005/8/layout/hierarchy3"/>
    <dgm:cxn modelId="{EC837CF3-B965-4548-9154-262830B612E4}" type="presParOf" srcId="{4997297D-C10A-4FA4-A6A7-CCF26CDFB22D}" destId="{CCED39D7-8F8A-4F3E-A01A-FDFD459B324A}" srcOrd="0" destOrd="0" presId="urn:microsoft.com/office/officeart/2005/8/layout/hierarchy3"/>
    <dgm:cxn modelId="{BB7A6528-4BA6-4C99-ACBB-70C76A307ACD}" type="presParOf" srcId="{4997297D-C10A-4FA4-A6A7-CCF26CDFB22D}" destId="{8DA4C7E4-C362-41B1-9594-763EEF2CA81C}" srcOrd="1" destOrd="0" presId="urn:microsoft.com/office/officeart/2005/8/layout/hierarchy3"/>
    <dgm:cxn modelId="{E80B92DC-A3F8-4CA1-8E6D-3FA5F20B2C50}" type="presParOf" srcId="{86C88A05-23A3-4974-BFF8-9FA22A0A7469}" destId="{EC2C982F-A0F8-4415-8B22-BD164B835422}" srcOrd="1" destOrd="0" presId="urn:microsoft.com/office/officeart/2005/8/layout/hierarchy3"/>
    <dgm:cxn modelId="{27265F8A-E5D7-4968-8332-AA3BB010A702}" type="presParOf" srcId="{EC2C982F-A0F8-4415-8B22-BD164B835422}" destId="{A04CA176-7658-48BD-AAE9-DC06378BA5F6}" srcOrd="0" destOrd="0" presId="urn:microsoft.com/office/officeart/2005/8/layout/hierarchy3"/>
    <dgm:cxn modelId="{07F03BD0-A6FD-49FD-A12D-0623BCCFB1F5}" type="presParOf" srcId="{EC2C982F-A0F8-4415-8B22-BD164B835422}" destId="{B428C65F-2550-40BF-9B95-3367A9A50CC5}" srcOrd="1" destOrd="0" presId="urn:microsoft.com/office/officeart/2005/8/layout/hierarchy3"/>
    <dgm:cxn modelId="{D9B9F29D-1593-46A8-847A-09E1F65508C1}" type="presParOf" srcId="{EC2C982F-A0F8-4415-8B22-BD164B835422}" destId="{0A145D8A-74D9-4B91-A887-4D71715BBEDB}" srcOrd="2" destOrd="0" presId="urn:microsoft.com/office/officeart/2005/8/layout/hierarchy3"/>
    <dgm:cxn modelId="{1C3CE3F0-782E-4E02-8850-EB192235CB9E}" type="presParOf" srcId="{EC2C982F-A0F8-4415-8B22-BD164B835422}" destId="{4172C33C-A794-47A0-BB1A-D2CDB7351BE6}" srcOrd="3" destOrd="0" presId="urn:microsoft.com/office/officeart/2005/8/layout/hierarchy3"/>
    <dgm:cxn modelId="{B451AA65-6416-402F-8664-1B3D1B0BCADC}" type="presParOf" srcId="{EC2C982F-A0F8-4415-8B22-BD164B835422}" destId="{D5ABDCCC-8472-4247-8B6E-3216A019EF81}" srcOrd="4" destOrd="0" presId="urn:microsoft.com/office/officeart/2005/8/layout/hierarchy3"/>
    <dgm:cxn modelId="{838FEBEB-DB91-4411-BB75-4C9BB58E5652}" type="presParOf" srcId="{EC2C982F-A0F8-4415-8B22-BD164B835422}" destId="{9FC33D29-0928-4A85-A5F5-FBBD5D9F4540}" srcOrd="5" destOrd="0" presId="urn:microsoft.com/office/officeart/2005/8/layout/hierarchy3"/>
    <dgm:cxn modelId="{E96A34F4-3307-42A6-B3A4-AE58C7B078A3}" type="presParOf" srcId="{241675E3-A60D-4EA5-ACA8-03D9023984AD}" destId="{AF8A1AF1-772C-4D73-92B0-95D7B4FB5CC8}" srcOrd="3" destOrd="0" presId="urn:microsoft.com/office/officeart/2005/8/layout/hierarchy3"/>
    <dgm:cxn modelId="{5D8F0039-75E6-458F-B07A-3EEFA4F7D7D2}" type="presParOf" srcId="{AF8A1AF1-772C-4D73-92B0-95D7B4FB5CC8}" destId="{D784FF39-3166-4FD8-A9CA-41B0E38C20F1}" srcOrd="0" destOrd="0" presId="urn:microsoft.com/office/officeart/2005/8/layout/hierarchy3"/>
    <dgm:cxn modelId="{D5DEC073-120D-475F-B0E6-4A994C5425EF}" type="presParOf" srcId="{D784FF39-3166-4FD8-A9CA-41B0E38C20F1}" destId="{FE3AC061-238D-445A-9023-A1D44D8CEF9E}" srcOrd="0" destOrd="0" presId="urn:microsoft.com/office/officeart/2005/8/layout/hierarchy3"/>
    <dgm:cxn modelId="{D4A5E371-4794-4FA1-8E71-6C72FB55600A}" type="presParOf" srcId="{D784FF39-3166-4FD8-A9CA-41B0E38C20F1}" destId="{EA0E035C-7B77-4714-A52C-B69295AD973A}" srcOrd="1" destOrd="0" presId="urn:microsoft.com/office/officeart/2005/8/layout/hierarchy3"/>
    <dgm:cxn modelId="{90C44C80-CD04-49FA-8714-B4E6781F4FA7}" type="presParOf" srcId="{AF8A1AF1-772C-4D73-92B0-95D7B4FB5CC8}" destId="{E762C8CB-9F42-4FB6-B87C-8C9D5140B4B8}" srcOrd="1" destOrd="0" presId="urn:microsoft.com/office/officeart/2005/8/layout/hierarchy3"/>
    <dgm:cxn modelId="{29A91D3F-9BEB-4D5F-9883-8BF4FD41BE83}" type="presParOf" srcId="{E762C8CB-9F42-4FB6-B87C-8C9D5140B4B8}" destId="{3ABDDAA3-355C-46E9-BD40-3A0FD99F16FA}" srcOrd="0" destOrd="0" presId="urn:microsoft.com/office/officeart/2005/8/layout/hierarchy3"/>
    <dgm:cxn modelId="{CCFDF7C7-8054-4AF7-9128-262792F56727}" type="presParOf" srcId="{E762C8CB-9F42-4FB6-B87C-8C9D5140B4B8}" destId="{32EF4C02-033D-4606-832C-0BDD70E5B07E}" srcOrd="1" destOrd="0" presId="urn:microsoft.com/office/officeart/2005/8/layout/hierarchy3"/>
    <dgm:cxn modelId="{847D714B-FF28-4287-8F9F-88A48B24CE3F}" type="presParOf" srcId="{E762C8CB-9F42-4FB6-B87C-8C9D5140B4B8}" destId="{1FDB219D-27D3-40D8-91C8-58492731AB39}" srcOrd="2" destOrd="0" presId="urn:microsoft.com/office/officeart/2005/8/layout/hierarchy3"/>
    <dgm:cxn modelId="{80350A32-D681-4DB9-9863-97E29E7B6514}" type="presParOf" srcId="{E762C8CB-9F42-4FB6-B87C-8C9D5140B4B8}" destId="{B566958E-DE4B-4EBE-B696-DDF973DC7888}" srcOrd="3" destOrd="0" presId="urn:microsoft.com/office/officeart/2005/8/layout/hierarchy3"/>
    <dgm:cxn modelId="{02BAB3F4-92A3-4CA4-8D93-0C637AE8A338}" type="presParOf" srcId="{E762C8CB-9F42-4FB6-B87C-8C9D5140B4B8}" destId="{03588533-42A9-4548-A719-98C5C5A7C168}" srcOrd="4" destOrd="0" presId="urn:microsoft.com/office/officeart/2005/8/layout/hierarchy3"/>
    <dgm:cxn modelId="{BBD04A03-4138-4DB0-956B-CE91ACB453D4}" type="presParOf" srcId="{E762C8CB-9F42-4FB6-B87C-8C9D5140B4B8}" destId="{8DADA698-9C2B-47CD-9D16-16439FD51F81}" srcOrd="5" destOrd="0" presId="urn:microsoft.com/office/officeart/2005/8/layout/hierarchy3"/>
    <dgm:cxn modelId="{E99FE421-38F3-412F-A400-713365B13A6E}" type="presParOf" srcId="{241675E3-A60D-4EA5-ACA8-03D9023984AD}" destId="{47F75EFA-6A27-4F97-BFFD-A743CE47F25C}" srcOrd="4" destOrd="0" presId="urn:microsoft.com/office/officeart/2005/8/layout/hierarchy3"/>
    <dgm:cxn modelId="{8AF615D0-3211-4810-8A4A-5C45D9ECF637}" type="presParOf" srcId="{47F75EFA-6A27-4F97-BFFD-A743CE47F25C}" destId="{7669ED85-0658-48A5-9581-B6E074DFE689}" srcOrd="0" destOrd="0" presId="urn:microsoft.com/office/officeart/2005/8/layout/hierarchy3"/>
    <dgm:cxn modelId="{A324A8D5-E3BD-4963-857F-517F55C8A1BD}" type="presParOf" srcId="{7669ED85-0658-48A5-9581-B6E074DFE689}" destId="{0A038D45-C267-41D2-A36A-A415A826CC29}" srcOrd="0" destOrd="0" presId="urn:microsoft.com/office/officeart/2005/8/layout/hierarchy3"/>
    <dgm:cxn modelId="{916AC891-2552-4211-85C2-737E638BA792}" type="presParOf" srcId="{7669ED85-0658-48A5-9581-B6E074DFE689}" destId="{6869816D-7C99-4CDA-856A-7AF08302E60E}" srcOrd="1" destOrd="0" presId="urn:microsoft.com/office/officeart/2005/8/layout/hierarchy3"/>
    <dgm:cxn modelId="{5FD81991-75BB-4EDB-A343-DA057DC3E278}" type="presParOf" srcId="{47F75EFA-6A27-4F97-BFFD-A743CE47F25C}" destId="{56135682-34EE-4D48-B55D-F900C1AB529B}" srcOrd="1" destOrd="0" presId="urn:microsoft.com/office/officeart/2005/8/layout/hierarchy3"/>
    <dgm:cxn modelId="{74B92F68-820B-4D8C-8007-B19DC8B1E138}" type="presParOf" srcId="{56135682-34EE-4D48-B55D-F900C1AB529B}" destId="{3BC2C225-20C6-4774-A11B-37D39E067F9A}" srcOrd="0" destOrd="0" presId="urn:microsoft.com/office/officeart/2005/8/layout/hierarchy3"/>
    <dgm:cxn modelId="{F7028925-0D4A-47EF-96A9-F3A3002E7272}" type="presParOf" srcId="{56135682-34EE-4D48-B55D-F900C1AB529B}" destId="{531D7721-BE72-4AB6-A0CA-278DB2BC9A65}" srcOrd="1" destOrd="0" presId="urn:microsoft.com/office/officeart/2005/8/layout/hierarchy3"/>
    <dgm:cxn modelId="{F4127D27-C5DC-4511-A213-FA0816B51C6F}" type="presParOf" srcId="{56135682-34EE-4D48-B55D-F900C1AB529B}" destId="{2A35B502-7D6D-4AF6-AE02-5B36E20357FA}" srcOrd="2" destOrd="0" presId="urn:microsoft.com/office/officeart/2005/8/layout/hierarchy3"/>
    <dgm:cxn modelId="{4B25ED42-5901-434F-8AEA-146A2FFD0BE6}" type="presParOf" srcId="{56135682-34EE-4D48-B55D-F900C1AB529B}" destId="{1DF86B2B-213A-4B4F-8B9F-F9460773F23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6AA42-7885-4429-B4E9-4D5CBDA96E5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0C36B03-8454-4D45-8532-0E2972B76718}">
      <dgm:prSet phldrT="[Texte]"/>
      <dgm:spPr/>
      <dgm:t>
        <a:bodyPr/>
        <a:lstStyle/>
        <a:p>
          <a:r>
            <a:rPr lang="fr-FR" dirty="0"/>
            <a:t>Sens</a:t>
          </a:r>
        </a:p>
      </dgm:t>
    </dgm:pt>
    <dgm:pt modelId="{45675C00-2546-4660-950A-AA130447B123}" type="parTrans" cxnId="{095099AD-A9DE-4147-BD66-230E8015CACA}">
      <dgm:prSet/>
      <dgm:spPr/>
      <dgm:t>
        <a:bodyPr/>
        <a:lstStyle/>
        <a:p>
          <a:endParaRPr lang="fr-FR"/>
        </a:p>
      </dgm:t>
    </dgm:pt>
    <dgm:pt modelId="{BDB8301C-09EB-4182-ABD2-137F6D399286}" type="sibTrans" cxnId="{095099AD-A9DE-4147-BD66-230E8015CACA}">
      <dgm:prSet/>
      <dgm:spPr/>
      <dgm:t>
        <a:bodyPr/>
        <a:lstStyle/>
        <a:p>
          <a:endParaRPr lang="fr-FR"/>
        </a:p>
      </dgm:t>
    </dgm:pt>
    <dgm:pt modelId="{5EB3DBC6-46CE-4633-847C-FA251492DB76}">
      <dgm:prSet phldrT="[Texte]"/>
      <dgm:spPr/>
      <dgm:t>
        <a:bodyPr/>
        <a:lstStyle/>
        <a:p>
          <a:r>
            <a:rPr lang="fr-FR" dirty="0"/>
            <a:t>A la remontée</a:t>
          </a:r>
        </a:p>
      </dgm:t>
    </dgm:pt>
    <dgm:pt modelId="{365EED37-0317-41C3-AE4F-5832D71BC8BF}" type="parTrans" cxnId="{55AB17F4-8A45-4EFA-AB61-B381181AD630}">
      <dgm:prSet/>
      <dgm:spPr/>
      <dgm:t>
        <a:bodyPr/>
        <a:lstStyle/>
        <a:p>
          <a:endParaRPr lang="fr-FR"/>
        </a:p>
      </dgm:t>
    </dgm:pt>
    <dgm:pt modelId="{6F8F05DE-5025-46FF-8E7F-AA800E986532}" type="sibTrans" cxnId="{55AB17F4-8A45-4EFA-AB61-B381181AD630}">
      <dgm:prSet/>
      <dgm:spPr/>
      <dgm:t>
        <a:bodyPr/>
        <a:lstStyle/>
        <a:p>
          <a:endParaRPr lang="fr-FR"/>
        </a:p>
      </dgm:t>
    </dgm:pt>
    <dgm:pt modelId="{7D236301-B2DF-46F0-8971-0839C86B0CA3}">
      <dgm:prSet phldrT="[Texte]"/>
      <dgm:spPr/>
      <dgm:t>
        <a:bodyPr/>
        <a:lstStyle/>
        <a:p>
          <a:r>
            <a:rPr lang="fr-FR" dirty="0"/>
            <a:t>Causes</a:t>
          </a:r>
        </a:p>
      </dgm:t>
    </dgm:pt>
    <dgm:pt modelId="{68ADF37F-FD87-478D-841A-4027C5160AC1}" type="parTrans" cxnId="{0BF2DA65-DDCD-4AC2-A6F6-AD15F05806E1}">
      <dgm:prSet/>
      <dgm:spPr/>
      <dgm:t>
        <a:bodyPr/>
        <a:lstStyle/>
        <a:p>
          <a:endParaRPr lang="fr-FR"/>
        </a:p>
      </dgm:t>
    </dgm:pt>
    <dgm:pt modelId="{1CE754C4-ADAE-4045-9C58-98F5623DF23F}" type="sibTrans" cxnId="{0BF2DA65-DDCD-4AC2-A6F6-AD15F05806E1}">
      <dgm:prSet/>
      <dgm:spPr/>
      <dgm:t>
        <a:bodyPr/>
        <a:lstStyle/>
        <a:p>
          <a:endParaRPr lang="fr-FR"/>
        </a:p>
      </dgm:t>
    </dgm:pt>
    <dgm:pt modelId="{0B96764B-C1E8-4936-AC6E-E67A8BAC3E04}">
      <dgm:prSet phldrT="[Texte]"/>
      <dgm:spPr/>
      <dgm:t>
        <a:bodyPr/>
        <a:lstStyle/>
        <a:p>
          <a:pPr algn="ctr"/>
          <a:r>
            <a:rPr lang="fr-FR" dirty="0"/>
            <a:t>Symptômes</a:t>
          </a:r>
        </a:p>
      </dgm:t>
    </dgm:pt>
    <dgm:pt modelId="{8F4B8427-87AE-4B3E-9AC0-42DC69C5E99F}" type="parTrans" cxnId="{CFCB69F9-49F1-4F5B-8D7C-32373FB3B224}">
      <dgm:prSet/>
      <dgm:spPr/>
      <dgm:t>
        <a:bodyPr/>
        <a:lstStyle/>
        <a:p>
          <a:endParaRPr lang="fr-FR"/>
        </a:p>
      </dgm:t>
    </dgm:pt>
    <dgm:pt modelId="{74A1B7EC-8135-4412-8188-2DCE547A96BB}" type="sibTrans" cxnId="{CFCB69F9-49F1-4F5B-8D7C-32373FB3B224}">
      <dgm:prSet/>
      <dgm:spPr/>
      <dgm:t>
        <a:bodyPr/>
        <a:lstStyle/>
        <a:p>
          <a:endParaRPr lang="fr-FR"/>
        </a:p>
      </dgm:t>
    </dgm:pt>
    <dgm:pt modelId="{CECF95AD-6912-452F-8601-712AFB2BA25B}">
      <dgm:prSet phldrT="[Texte]"/>
      <dgm:spPr/>
      <dgm:t>
        <a:bodyPr/>
        <a:lstStyle/>
        <a:p>
          <a:r>
            <a:rPr lang="fr-FR" dirty="0"/>
            <a:t>Douleurs abdominales</a:t>
          </a:r>
        </a:p>
      </dgm:t>
    </dgm:pt>
    <dgm:pt modelId="{4E92739C-B086-42CF-9D7A-2B2A84F9A67A}" type="parTrans" cxnId="{17F58BBB-89FA-48C3-94F4-239B1A5CC401}">
      <dgm:prSet/>
      <dgm:spPr/>
      <dgm:t>
        <a:bodyPr/>
        <a:lstStyle/>
        <a:p>
          <a:endParaRPr lang="fr-FR"/>
        </a:p>
      </dgm:t>
    </dgm:pt>
    <dgm:pt modelId="{8825F7F9-5229-4166-9AB4-12488868429B}" type="sibTrans" cxnId="{17F58BBB-89FA-48C3-94F4-239B1A5CC401}">
      <dgm:prSet/>
      <dgm:spPr/>
      <dgm:t>
        <a:bodyPr/>
        <a:lstStyle/>
        <a:p>
          <a:endParaRPr lang="fr-FR"/>
        </a:p>
      </dgm:t>
    </dgm:pt>
    <dgm:pt modelId="{A762AD73-8652-4FB4-9915-065DAED341E7}">
      <dgm:prSet phldrT="[Texte]"/>
      <dgm:spPr/>
      <dgm:t>
        <a:bodyPr/>
        <a:lstStyle/>
        <a:p>
          <a:r>
            <a:rPr lang="fr-FR" dirty="0"/>
            <a:t>Conduite à tenir</a:t>
          </a:r>
        </a:p>
      </dgm:t>
    </dgm:pt>
    <dgm:pt modelId="{ABB0C7DB-EA0A-45DD-9D11-911659D3EA23}" type="parTrans" cxnId="{231216FB-C11D-4E59-BEE0-F84563BE7DE9}">
      <dgm:prSet/>
      <dgm:spPr/>
      <dgm:t>
        <a:bodyPr/>
        <a:lstStyle/>
        <a:p>
          <a:endParaRPr lang="fr-FR"/>
        </a:p>
      </dgm:t>
    </dgm:pt>
    <dgm:pt modelId="{09364E50-EDB5-4FAA-A9C9-04BE9A2BE7CD}" type="sibTrans" cxnId="{231216FB-C11D-4E59-BEE0-F84563BE7DE9}">
      <dgm:prSet/>
      <dgm:spPr/>
      <dgm:t>
        <a:bodyPr/>
        <a:lstStyle/>
        <a:p>
          <a:endParaRPr lang="fr-FR"/>
        </a:p>
      </dgm:t>
    </dgm:pt>
    <dgm:pt modelId="{3DD1B3D7-DF43-4E50-A163-111DCD11394E}">
      <dgm:prSet phldrT="[Texte]"/>
      <dgm:spPr/>
      <dgm:t>
        <a:bodyPr/>
        <a:lstStyle/>
        <a:p>
          <a:r>
            <a:rPr lang="fr-FR" dirty="0"/>
            <a:t>Evacuer les gaz</a:t>
          </a:r>
        </a:p>
      </dgm:t>
    </dgm:pt>
    <dgm:pt modelId="{93564C77-FBAC-43AD-AFE7-37BE1D6B27DC}" type="parTrans" cxnId="{5C4573AE-F928-48A0-A7E0-0FE55C43E7B3}">
      <dgm:prSet/>
      <dgm:spPr/>
      <dgm:t>
        <a:bodyPr/>
        <a:lstStyle/>
        <a:p>
          <a:endParaRPr lang="fr-FR"/>
        </a:p>
      </dgm:t>
    </dgm:pt>
    <dgm:pt modelId="{432810EF-38BF-49C5-8DAA-B4F2E548C4D6}" type="sibTrans" cxnId="{5C4573AE-F928-48A0-A7E0-0FE55C43E7B3}">
      <dgm:prSet/>
      <dgm:spPr/>
      <dgm:t>
        <a:bodyPr/>
        <a:lstStyle/>
        <a:p>
          <a:endParaRPr lang="fr-FR"/>
        </a:p>
      </dgm:t>
    </dgm:pt>
    <dgm:pt modelId="{B6C94B7A-08A9-4519-9D9F-11A3ACA8D891}">
      <dgm:prSet phldrT="[Texte]"/>
      <dgm:spPr/>
      <dgm:t>
        <a:bodyPr/>
        <a:lstStyle/>
        <a:p>
          <a:r>
            <a:rPr lang="fr-FR" dirty="0"/>
            <a:t>Prévention</a:t>
          </a:r>
        </a:p>
      </dgm:t>
    </dgm:pt>
    <dgm:pt modelId="{95CEE9C8-0AC2-409E-AF17-96215C0D1D93}" type="parTrans" cxnId="{98204A76-E08F-4CE9-A09D-0F846F446A8E}">
      <dgm:prSet/>
      <dgm:spPr/>
      <dgm:t>
        <a:bodyPr/>
        <a:lstStyle/>
        <a:p>
          <a:endParaRPr lang="fr-FR"/>
        </a:p>
      </dgm:t>
    </dgm:pt>
    <dgm:pt modelId="{66C830E9-58D4-4B65-8A9F-1A622AF71A26}" type="sibTrans" cxnId="{98204A76-E08F-4CE9-A09D-0F846F446A8E}">
      <dgm:prSet/>
      <dgm:spPr/>
      <dgm:t>
        <a:bodyPr/>
        <a:lstStyle/>
        <a:p>
          <a:endParaRPr lang="fr-FR"/>
        </a:p>
      </dgm:t>
    </dgm:pt>
    <dgm:pt modelId="{1B45834E-6EB7-4D1E-AEEC-FC9B8C3B5194}">
      <dgm:prSet phldrT="[Texte]"/>
      <dgm:spPr/>
      <dgm:t>
        <a:bodyPr/>
        <a:lstStyle/>
        <a:p>
          <a:r>
            <a:rPr lang="fr-FR" dirty="0"/>
            <a:t>Eviter les boissons gazeuses et les féculents</a:t>
          </a:r>
        </a:p>
      </dgm:t>
    </dgm:pt>
    <dgm:pt modelId="{E1FCC3AF-C271-470A-9055-910855D68032}" type="parTrans" cxnId="{EA9DEB30-B5DC-47E1-8EB7-5A5B29CC80E9}">
      <dgm:prSet/>
      <dgm:spPr/>
      <dgm:t>
        <a:bodyPr/>
        <a:lstStyle/>
        <a:p>
          <a:endParaRPr lang="fr-FR"/>
        </a:p>
      </dgm:t>
    </dgm:pt>
    <dgm:pt modelId="{D2E65A24-4554-4B35-85B0-6FB595298340}" type="sibTrans" cxnId="{EA9DEB30-B5DC-47E1-8EB7-5A5B29CC80E9}">
      <dgm:prSet/>
      <dgm:spPr/>
      <dgm:t>
        <a:bodyPr/>
        <a:lstStyle/>
        <a:p>
          <a:endParaRPr lang="fr-FR"/>
        </a:p>
      </dgm:t>
    </dgm:pt>
    <dgm:pt modelId="{72081C7F-BEEB-4E12-A5CD-63CF6DC48C4E}">
      <dgm:prSet phldrT="[Texte]"/>
      <dgm:spPr/>
      <dgm:t>
        <a:bodyPr/>
        <a:lstStyle/>
        <a:p>
          <a:r>
            <a:rPr lang="fr-FR" dirty="0"/>
            <a:t>Besoin d’éructation</a:t>
          </a:r>
        </a:p>
      </dgm:t>
    </dgm:pt>
    <dgm:pt modelId="{F84A4C83-F54D-4793-BD36-A79A50DC3DD8}" type="parTrans" cxnId="{CEFA0EB1-5D88-4C8F-94BF-5D0832D1BC12}">
      <dgm:prSet/>
      <dgm:spPr/>
      <dgm:t>
        <a:bodyPr/>
        <a:lstStyle/>
        <a:p>
          <a:endParaRPr lang="fr-FR"/>
        </a:p>
      </dgm:t>
    </dgm:pt>
    <dgm:pt modelId="{D8FFCA8C-F183-4F01-821D-065017B9678D}" type="sibTrans" cxnId="{CEFA0EB1-5D88-4C8F-94BF-5D0832D1BC12}">
      <dgm:prSet/>
      <dgm:spPr/>
      <dgm:t>
        <a:bodyPr/>
        <a:lstStyle/>
        <a:p>
          <a:endParaRPr lang="fr-FR"/>
        </a:p>
      </dgm:t>
    </dgm:pt>
    <dgm:pt modelId="{C3510264-EEDB-49E4-AF7F-53D62481C53D}">
      <dgm:prSet phldrT="[Texte]"/>
      <dgm:spPr/>
      <dgm:t>
        <a:bodyPr/>
        <a:lstStyle/>
        <a:p>
          <a:r>
            <a:rPr lang="fr-FR" dirty="0"/>
            <a:t>Remonter lentement</a:t>
          </a:r>
        </a:p>
      </dgm:t>
    </dgm:pt>
    <dgm:pt modelId="{E3693A37-8FBE-438C-A365-95E4BE87146C}" type="parTrans" cxnId="{906D9AD5-358A-4842-915C-85AC6B1B084A}">
      <dgm:prSet/>
      <dgm:spPr/>
      <dgm:t>
        <a:bodyPr/>
        <a:lstStyle/>
        <a:p>
          <a:endParaRPr lang="fr-FR"/>
        </a:p>
      </dgm:t>
    </dgm:pt>
    <dgm:pt modelId="{335A2A28-6B72-4E8D-926C-39BDFBE1EBD1}" type="sibTrans" cxnId="{906D9AD5-358A-4842-915C-85AC6B1B084A}">
      <dgm:prSet/>
      <dgm:spPr/>
      <dgm:t>
        <a:bodyPr/>
        <a:lstStyle/>
        <a:p>
          <a:endParaRPr lang="fr-FR"/>
        </a:p>
      </dgm:t>
    </dgm:pt>
    <dgm:pt modelId="{66E92438-26CA-4D9C-AE32-2E36FCB5E795}">
      <dgm:prSet phldrT="[Texte]"/>
      <dgm:spPr/>
      <dgm:t>
        <a:bodyPr/>
        <a:lstStyle/>
        <a:p>
          <a:r>
            <a:rPr lang="fr-FR" dirty="0"/>
            <a:t>Fermentation</a:t>
          </a:r>
        </a:p>
      </dgm:t>
    </dgm:pt>
    <dgm:pt modelId="{52A7716F-E485-4AE7-9362-15C0CE9BE964}" type="parTrans" cxnId="{D6522925-655C-4D3D-A894-C751BC28CAA4}">
      <dgm:prSet/>
      <dgm:spPr/>
      <dgm:t>
        <a:bodyPr/>
        <a:lstStyle/>
        <a:p>
          <a:endParaRPr lang="fr-FR"/>
        </a:p>
      </dgm:t>
    </dgm:pt>
    <dgm:pt modelId="{D8B2CACC-CC9D-4BD0-8D4C-F339849DCCEC}" type="sibTrans" cxnId="{D6522925-655C-4D3D-A894-C751BC28CAA4}">
      <dgm:prSet/>
      <dgm:spPr/>
      <dgm:t>
        <a:bodyPr/>
        <a:lstStyle/>
        <a:p>
          <a:endParaRPr lang="fr-FR"/>
        </a:p>
      </dgm:t>
    </dgm:pt>
    <dgm:pt modelId="{241675E3-A60D-4EA5-ACA8-03D9023984AD}" type="pres">
      <dgm:prSet presAssocID="{D586AA42-7885-4429-B4E9-4D5CBDA96E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1463AC-9D0D-4D2B-8FFF-15772A539C2F}" type="pres">
      <dgm:prSet presAssocID="{A0C36B03-8454-4D45-8532-0E2972B76718}" presName="root" presStyleCnt="0"/>
      <dgm:spPr/>
    </dgm:pt>
    <dgm:pt modelId="{09387FF3-33EC-4143-9EBD-177A5AAA91C2}" type="pres">
      <dgm:prSet presAssocID="{A0C36B03-8454-4D45-8532-0E2972B76718}" presName="rootComposite" presStyleCnt="0"/>
      <dgm:spPr/>
    </dgm:pt>
    <dgm:pt modelId="{A0DBEF8D-DF37-429C-875E-7C5EF12FA914}" type="pres">
      <dgm:prSet presAssocID="{A0C36B03-8454-4D45-8532-0E2972B76718}" presName="rootText" presStyleLbl="node1" presStyleIdx="0" presStyleCnt="5"/>
      <dgm:spPr/>
    </dgm:pt>
    <dgm:pt modelId="{D6A83FCC-D753-4D66-B199-DDCC01E934BA}" type="pres">
      <dgm:prSet presAssocID="{A0C36B03-8454-4D45-8532-0E2972B76718}" presName="rootConnector" presStyleLbl="node1" presStyleIdx="0" presStyleCnt="5"/>
      <dgm:spPr/>
    </dgm:pt>
    <dgm:pt modelId="{5C5F056F-E6B1-4014-B058-416A9C32894D}" type="pres">
      <dgm:prSet presAssocID="{A0C36B03-8454-4D45-8532-0E2972B76718}" presName="childShape" presStyleCnt="0"/>
      <dgm:spPr/>
    </dgm:pt>
    <dgm:pt modelId="{23355586-8D5B-492B-89F4-39A6C653AE7D}" type="pres">
      <dgm:prSet presAssocID="{365EED37-0317-41C3-AE4F-5832D71BC8BF}" presName="Name13" presStyleLbl="parChTrans1D2" presStyleIdx="0" presStyleCnt="7"/>
      <dgm:spPr/>
    </dgm:pt>
    <dgm:pt modelId="{B79D4C53-EECB-4F26-A421-B89C6AF6E722}" type="pres">
      <dgm:prSet presAssocID="{5EB3DBC6-46CE-4633-847C-FA251492DB76}" presName="childText" presStyleLbl="bgAcc1" presStyleIdx="0" presStyleCnt="7">
        <dgm:presLayoutVars>
          <dgm:bulletEnabled val="1"/>
        </dgm:presLayoutVars>
      </dgm:prSet>
      <dgm:spPr/>
    </dgm:pt>
    <dgm:pt modelId="{08A45B21-1A61-4A59-BCF9-9739167DE297}" type="pres">
      <dgm:prSet presAssocID="{7D236301-B2DF-46F0-8971-0839C86B0CA3}" presName="root" presStyleCnt="0"/>
      <dgm:spPr/>
    </dgm:pt>
    <dgm:pt modelId="{50AD8ECC-9249-4537-AD31-4658632BDAE7}" type="pres">
      <dgm:prSet presAssocID="{7D236301-B2DF-46F0-8971-0839C86B0CA3}" presName="rootComposite" presStyleCnt="0"/>
      <dgm:spPr/>
    </dgm:pt>
    <dgm:pt modelId="{4E9B77F4-BDE1-4FBC-82AA-845407349095}" type="pres">
      <dgm:prSet presAssocID="{7D236301-B2DF-46F0-8971-0839C86B0CA3}" presName="rootText" presStyleLbl="node1" presStyleIdx="1" presStyleCnt="5"/>
      <dgm:spPr/>
    </dgm:pt>
    <dgm:pt modelId="{939223A0-D3DE-48A0-8580-C9C74A259AF2}" type="pres">
      <dgm:prSet presAssocID="{7D236301-B2DF-46F0-8971-0839C86B0CA3}" presName="rootConnector" presStyleLbl="node1" presStyleIdx="1" presStyleCnt="5"/>
      <dgm:spPr/>
    </dgm:pt>
    <dgm:pt modelId="{DADCDE10-E86B-4232-B0D6-F987B8D54C2C}" type="pres">
      <dgm:prSet presAssocID="{7D236301-B2DF-46F0-8971-0839C86B0CA3}" presName="childShape" presStyleCnt="0"/>
      <dgm:spPr/>
    </dgm:pt>
    <dgm:pt modelId="{FBB213A2-2365-4E54-BB67-6BD530A322F0}" type="pres">
      <dgm:prSet presAssocID="{52A7716F-E485-4AE7-9362-15C0CE9BE964}" presName="Name13" presStyleLbl="parChTrans1D2" presStyleIdx="1" presStyleCnt="7"/>
      <dgm:spPr/>
    </dgm:pt>
    <dgm:pt modelId="{F8122BD4-304E-4FC7-864E-491DCC27B1BA}" type="pres">
      <dgm:prSet presAssocID="{66E92438-26CA-4D9C-AE32-2E36FCB5E795}" presName="childText" presStyleLbl="bgAcc1" presStyleIdx="1" presStyleCnt="7">
        <dgm:presLayoutVars>
          <dgm:bulletEnabled val="1"/>
        </dgm:presLayoutVars>
      </dgm:prSet>
      <dgm:spPr/>
    </dgm:pt>
    <dgm:pt modelId="{86C88A05-23A3-4974-BFF8-9FA22A0A7469}" type="pres">
      <dgm:prSet presAssocID="{0B96764B-C1E8-4936-AC6E-E67A8BAC3E04}" presName="root" presStyleCnt="0"/>
      <dgm:spPr/>
    </dgm:pt>
    <dgm:pt modelId="{4997297D-C10A-4FA4-A6A7-CCF26CDFB22D}" type="pres">
      <dgm:prSet presAssocID="{0B96764B-C1E8-4936-AC6E-E67A8BAC3E04}" presName="rootComposite" presStyleCnt="0"/>
      <dgm:spPr/>
    </dgm:pt>
    <dgm:pt modelId="{CCED39D7-8F8A-4F3E-A01A-FDFD459B324A}" type="pres">
      <dgm:prSet presAssocID="{0B96764B-C1E8-4936-AC6E-E67A8BAC3E04}" presName="rootText" presStyleLbl="node1" presStyleIdx="2" presStyleCnt="5" custLinFactNeighborY="-2010"/>
      <dgm:spPr/>
    </dgm:pt>
    <dgm:pt modelId="{8DA4C7E4-C362-41B1-9594-763EEF2CA81C}" type="pres">
      <dgm:prSet presAssocID="{0B96764B-C1E8-4936-AC6E-E67A8BAC3E04}" presName="rootConnector" presStyleLbl="node1" presStyleIdx="2" presStyleCnt="5"/>
      <dgm:spPr/>
    </dgm:pt>
    <dgm:pt modelId="{EC2C982F-A0F8-4415-8B22-BD164B835422}" type="pres">
      <dgm:prSet presAssocID="{0B96764B-C1E8-4936-AC6E-E67A8BAC3E04}" presName="childShape" presStyleCnt="0"/>
      <dgm:spPr/>
    </dgm:pt>
    <dgm:pt modelId="{A04CA176-7658-48BD-AAE9-DC06378BA5F6}" type="pres">
      <dgm:prSet presAssocID="{4E92739C-B086-42CF-9D7A-2B2A84F9A67A}" presName="Name13" presStyleLbl="parChTrans1D2" presStyleIdx="2" presStyleCnt="7"/>
      <dgm:spPr/>
    </dgm:pt>
    <dgm:pt modelId="{B428C65F-2550-40BF-9B95-3367A9A50CC5}" type="pres">
      <dgm:prSet presAssocID="{CECF95AD-6912-452F-8601-712AFB2BA25B}" presName="childText" presStyleLbl="bgAcc1" presStyleIdx="2" presStyleCnt="7">
        <dgm:presLayoutVars>
          <dgm:bulletEnabled val="1"/>
        </dgm:presLayoutVars>
      </dgm:prSet>
      <dgm:spPr/>
    </dgm:pt>
    <dgm:pt modelId="{0A145D8A-74D9-4B91-A887-4D71715BBEDB}" type="pres">
      <dgm:prSet presAssocID="{F84A4C83-F54D-4793-BD36-A79A50DC3DD8}" presName="Name13" presStyleLbl="parChTrans1D2" presStyleIdx="3" presStyleCnt="7"/>
      <dgm:spPr/>
    </dgm:pt>
    <dgm:pt modelId="{4172C33C-A794-47A0-BB1A-D2CDB7351BE6}" type="pres">
      <dgm:prSet presAssocID="{72081C7F-BEEB-4E12-A5CD-63CF6DC48C4E}" presName="childText" presStyleLbl="bgAcc1" presStyleIdx="3" presStyleCnt="7">
        <dgm:presLayoutVars>
          <dgm:bulletEnabled val="1"/>
        </dgm:presLayoutVars>
      </dgm:prSet>
      <dgm:spPr/>
    </dgm:pt>
    <dgm:pt modelId="{AF8A1AF1-772C-4D73-92B0-95D7B4FB5CC8}" type="pres">
      <dgm:prSet presAssocID="{A762AD73-8652-4FB4-9915-065DAED341E7}" presName="root" presStyleCnt="0"/>
      <dgm:spPr/>
    </dgm:pt>
    <dgm:pt modelId="{D784FF39-3166-4FD8-A9CA-41B0E38C20F1}" type="pres">
      <dgm:prSet presAssocID="{A762AD73-8652-4FB4-9915-065DAED341E7}" presName="rootComposite" presStyleCnt="0"/>
      <dgm:spPr/>
    </dgm:pt>
    <dgm:pt modelId="{FE3AC061-238D-445A-9023-A1D44D8CEF9E}" type="pres">
      <dgm:prSet presAssocID="{A762AD73-8652-4FB4-9915-065DAED341E7}" presName="rootText" presStyleLbl="node1" presStyleIdx="3" presStyleCnt="5"/>
      <dgm:spPr/>
    </dgm:pt>
    <dgm:pt modelId="{EA0E035C-7B77-4714-A52C-B69295AD973A}" type="pres">
      <dgm:prSet presAssocID="{A762AD73-8652-4FB4-9915-065DAED341E7}" presName="rootConnector" presStyleLbl="node1" presStyleIdx="3" presStyleCnt="5"/>
      <dgm:spPr/>
    </dgm:pt>
    <dgm:pt modelId="{E762C8CB-9F42-4FB6-B87C-8C9D5140B4B8}" type="pres">
      <dgm:prSet presAssocID="{A762AD73-8652-4FB4-9915-065DAED341E7}" presName="childShape" presStyleCnt="0"/>
      <dgm:spPr/>
    </dgm:pt>
    <dgm:pt modelId="{3ABDDAA3-355C-46E9-BD40-3A0FD99F16FA}" type="pres">
      <dgm:prSet presAssocID="{93564C77-FBAC-43AD-AFE7-37BE1D6B27DC}" presName="Name13" presStyleLbl="parChTrans1D2" presStyleIdx="4" presStyleCnt="7"/>
      <dgm:spPr/>
    </dgm:pt>
    <dgm:pt modelId="{32EF4C02-033D-4606-832C-0BDD70E5B07E}" type="pres">
      <dgm:prSet presAssocID="{3DD1B3D7-DF43-4E50-A163-111DCD11394E}" presName="childText" presStyleLbl="bgAcc1" presStyleIdx="4" presStyleCnt="7">
        <dgm:presLayoutVars>
          <dgm:bulletEnabled val="1"/>
        </dgm:presLayoutVars>
      </dgm:prSet>
      <dgm:spPr/>
    </dgm:pt>
    <dgm:pt modelId="{1FDB219D-27D3-40D8-91C8-58492731AB39}" type="pres">
      <dgm:prSet presAssocID="{E3693A37-8FBE-438C-A365-95E4BE87146C}" presName="Name13" presStyleLbl="parChTrans1D2" presStyleIdx="5" presStyleCnt="7"/>
      <dgm:spPr/>
    </dgm:pt>
    <dgm:pt modelId="{B566958E-DE4B-4EBE-B696-DDF973DC7888}" type="pres">
      <dgm:prSet presAssocID="{C3510264-EEDB-49E4-AF7F-53D62481C53D}" presName="childText" presStyleLbl="bgAcc1" presStyleIdx="5" presStyleCnt="7">
        <dgm:presLayoutVars>
          <dgm:bulletEnabled val="1"/>
        </dgm:presLayoutVars>
      </dgm:prSet>
      <dgm:spPr/>
    </dgm:pt>
    <dgm:pt modelId="{47F75EFA-6A27-4F97-BFFD-A743CE47F25C}" type="pres">
      <dgm:prSet presAssocID="{B6C94B7A-08A9-4519-9D9F-11A3ACA8D891}" presName="root" presStyleCnt="0"/>
      <dgm:spPr/>
    </dgm:pt>
    <dgm:pt modelId="{7669ED85-0658-48A5-9581-B6E074DFE689}" type="pres">
      <dgm:prSet presAssocID="{B6C94B7A-08A9-4519-9D9F-11A3ACA8D891}" presName="rootComposite" presStyleCnt="0"/>
      <dgm:spPr/>
    </dgm:pt>
    <dgm:pt modelId="{0A038D45-C267-41D2-A36A-A415A826CC29}" type="pres">
      <dgm:prSet presAssocID="{B6C94B7A-08A9-4519-9D9F-11A3ACA8D891}" presName="rootText" presStyleLbl="node1" presStyleIdx="4" presStyleCnt="5"/>
      <dgm:spPr/>
    </dgm:pt>
    <dgm:pt modelId="{6869816D-7C99-4CDA-856A-7AF08302E60E}" type="pres">
      <dgm:prSet presAssocID="{B6C94B7A-08A9-4519-9D9F-11A3ACA8D891}" presName="rootConnector" presStyleLbl="node1" presStyleIdx="4" presStyleCnt="5"/>
      <dgm:spPr/>
    </dgm:pt>
    <dgm:pt modelId="{56135682-34EE-4D48-B55D-F900C1AB529B}" type="pres">
      <dgm:prSet presAssocID="{B6C94B7A-08A9-4519-9D9F-11A3ACA8D891}" presName="childShape" presStyleCnt="0"/>
      <dgm:spPr/>
    </dgm:pt>
    <dgm:pt modelId="{3BC2C225-20C6-4774-A11B-37D39E067F9A}" type="pres">
      <dgm:prSet presAssocID="{E1FCC3AF-C271-470A-9055-910855D68032}" presName="Name13" presStyleLbl="parChTrans1D2" presStyleIdx="6" presStyleCnt="7"/>
      <dgm:spPr/>
    </dgm:pt>
    <dgm:pt modelId="{531D7721-BE72-4AB6-A0CA-278DB2BC9A65}" type="pres">
      <dgm:prSet presAssocID="{1B45834E-6EB7-4D1E-AEEC-FC9B8C3B5194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87418E7D-874F-4323-9767-69DBC789986E}" type="presOf" srcId="{93564C77-FBAC-43AD-AFE7-37BE1D6B27DC}" destId="{3ABDDAA3-355C-46E9-BD40-3A0FD99F16FA}" srcOrd="0" destOrd="0" presId="urn:microsoft.com/office/officeart/2005/8/layout/hierarchy3"/>
    <dgm:cxn modelId="{E35FB02D-E805-4E08-8EBE-CA24754F3EFC}" type="presOf" srcId="{A762AD73-8652-4FB4-9915-065DAED341E7}" destId="{FE3AC061-238D-445A-9023-A1D44D8CEF9E}" srcOrd="0" destOrd="0" presId="urn:microsoft.com/office/officeart/2005/8/layout/hierarchy3"/>
    <dgm:cxn modelId="{9F6C2183-B425-4951-B35A-A2C3EB6A2F2E}" type="presOf" srcId="{F84A4C83-F54D-4793-BD36-A79A50DC3DD8}" destId="{0A145D8A-74D9-4B91-A887-4D71715BBEDB}" srcOrd="0" destOrd="0" presId="urn:microsoft.com/office/officeart/2005/8/layout/hierarchy3"/>
    <dgm:cxn modelId="{B4317CA9-7F23-4E09-A0D2-FF1DA053B7F1}" type="presOf" srcId="{66E92438-26CA-4D9C-AE32-2E36FCB5E795}" destId="{F8122BD4-304E-4FC7-864E-491DCC27B1BA}" srcOrd="0" destOrd="0" presId="urn:microsoft.com/office/officeart/2005/8/layout/hierarchy3"/>
    <dgm:cxn modelId="{231216FB-C11D-4E59-BEE0-F84563BE7DE9}" srcId="{D586AA42-7885-4429-B4E9-4D5CBDA96E50}" destId="{A762AD73-8652-4FB4-9915-065DAED341E7}" srcOrd="3" destOrd="0" parTransId="{ABB0C7DB-EA0A-45DD-9D11-911659D3EA23}" sibTransId="{09364E50-EDB5-4FAA-A9C9-04BE9A2BE7CD}"/>
    <dgm:cxn modelId="{03D84197-5852-4B78-9D64-AA0D8A7629C2}" type="presOf" srcId="{3DD1B3D7-DF43-4E50-A163-111DCD11394E}" destId="{32EF4C02-033D-4606-832C-0BDD70E5B07E}" srcOrd="0" destOrd="0" presId="urn:microsoft.com/office/officeart/2005/8/layout/hierarchy3"/>
    <dgm:cxn modelId="{5C4573AE-F928-48A0-A7E0-0FE55C43E7B3}" srcId="{A762AD73-8652-4FB4-9915-065DAED341E7}" destId="{3DD1B3D7-DF43-4E50-A163-111DCD11394E}" srcOrd="0" destOrd="0" parTransId="{93564C77-FBAC-43AD-AFE7-37BE1D6B27DC}" sibTransId="{432810EF-38BF-49C5-8DAA-B4F2E548C4D6}"/>
    <dgm:cxn modelId="{98204A76-E08F-4CE9-A09D-0F846F446A8E}" srcId="{D586AA42-7885-4429-B4E9-4D5CBDA96E50}" destId="{B6C94B7A-08A9-4519-9D9F-11A3ACA8D891}" srcOrd="4" destOrd="0" parTransId="{95CEE9C8-0AC2-409E-AF17-96215C0D1D93}" sibTransId="{66C830E9-58D4-4B65-8A9F-1A622AF71A26}"/>
    <dgm:cxn modelId="{EA9DEB30-B5DC-47E1-8EB7-5A5B29CC80E9}" srcId="{B6C94B7A-08A9-4519-9D9F-11A3ACA8D891}" destId="{1B45834E-6EB7-4D1E-AEEC-FC9B8C3B5194}" srcOrd="0" destOrd="0" parTransId="{E1FCC3AF-C271-470A-9055-910855D68032}" sibTransId="{D2E65A24-4554-4B35-85B0-6FB595298340}"/>
    <dgm:cxn modelId="{65D8F3FC-634D-4656-9376-EFC51CD0E5C2}" type="presOf" srcId="{4E92739C-B086-42CF-9D7A-2B2A84F9A67A}" destId="{A04CA176-7658-48BD-AAE9-DC06378BA5F6}" srcOrd="0" destOrd="0" presId="urn:microsoft.com/office/officeart/2005/8/layout/hierarchy3"/>
    <dgm:cxn modelId="{095099AD-A9DE-4147-BD66-230E8015CACA}" srcId="{D586AA42-7885-4429-B4E9-4D5CBDA96E50}" destId="{A0C36B03-8454-4D45-8532-0E2972B76718}" srcOrd="0" destOrd="0" parTransId="{45675C00-2546-4660-950A-AA130447B123}" sibTransId="{BDB8301C-09EB-4182-ABD2-137F6D399286}"/>
    <dgm:cxn modelId="{3849C3F0-7B43-489B-AC3D-1BB41BE34EE1}" type="presOf" srcId="{A0C36B03-8454-4D45-8532-0E2972B76718}" destId="{A0DBEF8D-DF37-429C-875E-7C5EF12FA914}" srcOrd="0" destOrd="0" presId="urn:microsoft.com/office/officeart/2005/8/layout/hierarchy3"/>
    <dgm:cxn modelId="{C0E5A6CA-E4BA-43EE-AC36-D8390AADA692}" type="presOf" srcId="{D586AA42-7885-4429-B4E9-4D5CBDA96E50}" destId="{241675E3-A60D-4EA5-ACA8-03D9023984AD}" srcOrd="0" destOrd="0" presId="urn:microsoft.com/office/officeart/2005/8/layout/hierarchy3"/>
    <dgm:cxn modelId="{D6522925-655C-4D3D-A894-C751BC28CAA4}" srcId="{7D236301-B2DF-46F0-8971-0839C86B0CA3}" destId="{66E92438-26CA-4D9C-AE32-2E36FCB5E795}" srcOrd="0" destOrd="0" parTransId="{52A7716F-E485-4AE7-9362-15C0CE9BE964}" sibTransId="{D8B2CACC-CC9D-4BD0-8D4C-F339849DCCEC}"/>
    <dgm:cxn modelId="{CFCB69F9-49F1-4F5B-8D7C-32373FB3B224}" srcId="{D586AA42-7885-4429-B4E9-4D5CBDA96E50}" destId="{0B96764B-C1E8-4936-AC6E-E67A8BAC3E04}" srcOrd="2" destOrd="0" parTransId="{8F4B8427-87AE-4B3E-9AC0-42DC69C5E99F}" sibTransId="{74A1B7EC-8135-4412-8188-2DCE547A96BB}"/>
    <dgm:cxn modelId="{CEFA0EB1-5D88-4C8F-94BF-5D0832D1BC12}" srcId="{0B96764B-C1E8-4936-AC6E-E67A8BAC3E04}" destId="{72081C7F-BEEB-4E12-A5CD-63CF6DC48C4E}" srcOrd="1" destOrd="0" parTransId="{F84A4C83-F54D-4793-BD36-A79A50DC3DD8}" sibTransId="{D8FFCA8C-F183-4F01-821D-065017B9678D}"/>
    <dgm:cxn modelId="{55AB17F4-8A45-4EFA-AB61-B381181AD630}" srcId="{A0C36B03-8454-4D45-8532-0E2972B76718}" destId="{5EB3DBC6-46CE-4633-847C-FA251492DB76}" srcOrd="0" destOrd="0" parTransId="{365EED37-0317-41C3-AE4F-5832D71BC8BF}" sibTransId="{6F8F05DE-5025-46FF-8E7F-AA800E986532}"/>
    <dgm:cxn modelId="{B68D6E59-A101-46EA-A6D9-EB77A217BE32}" type="presOf" srcId="{E3693A37-8FBE-438C-A365-95E4BE87146C}" destId="{1FDB219D-27D3-40D8-91C8-58492731AB39}" srcOrd="0" destOrd="0" presId="urn:microsoft.com/office/officeart/2005/8/layout/hierarchy3"/>
    <dgm:cxn modelId="{9BC7629F-9E24-41E5-B8AA-3B0A0C55A541}" type="presOf" srcId="{B6C94B7A-08A9-4519-9D9F-11A3ACA8D891}" destId="{6869816D-7C99-4CDA-856A-7AF08302E60E}" srcOrd="1" destOrd="0" presId="urn:microsoft.com/office/officeart/2005/8/layout/hierarchy3"/>
    <dgm:cxn modelId="{1ECA6BCF-F059-4F4E-8C64-27604E244AF0}" type="presOf" srcId="{5EB3DBC6-46CE-4633-847C-FA251492DB76}" destId="{B79D4C53-EECB-4F26-A421-B89C6AF6E722}" srcOrd="0" destOrd="0" presId="urn:microsoft.com/office/officeart/2005/8/layout/hierarchy3"/>
    <dgm:cxn modelId="{B1E7A257-D8AF-43EF-B506-63AB5E81D5DB}" type="presOf" srcId="{52A7716F-E485-4AE7-9362-15C0CE9BE964}" destId="{FBB213A2-2365-4E54-BB67-6BD530A322F0}" srcOrd="0" destOrd="0" presId="urn:microsoft.com/office/officeart/2005/8/layout/hierarchy3"/>
    <dgm:cxn modelId="{5296DE4D-9CF5-4E91-B7F1-F8088FBDB116}" type="presOf" srcId="{B6C94B7A-08A9-4519-9D9F-11A3ACA8D891}" destId="{0A038D45-C267-41D2-A36A-A415A826CC29}" srcOrd="0" destOrd="0" presId="urn:microsoft.com/office/officeart/2005/8/layout/hierarchy3"/>
    <dgm:cxn modelId="{36869B90-E8BD-4332-90D8-5F63475E51EE}" type="presOf" srcId="{72081C7F-BEEB-4E12-A5CD-63CF6DC48C4E}" destId="{4172C33C-A794-47A0-BB1A-D2CDB7351BE6}" srcOrd="0" destOrd="0" presId="urn:microsoft.com/office/officeart/2005/8/layout/hierarchy3"/>
    <dgm:cxn modelId="{7DD75374-EF54-47B9-AC66-00E252B0282D}" type="presOf" srcId="{1B45834E-6EB7-4D1E-AEEC-FC9B8C3B5194}" destId="{531D7721-BE72-4AB6-A0CA-278DB2BC9A65}" srcOrd="0" destOrd="0" presId="urn:microsoft.com/office/officeart/2005/8/layout/hierarchy3"/>
    <dgm:cxn modelId="{02A8A2A5-3C21-48AE-93E0-816B226D689B}" type="presOf" srcId="{C3510264-EEDB-49E4-AF7F-53D62481C53D}" destId="{B566958E-DE4B-4EBE-B696-DDF973DC7888}" srcOrd="0" destOrd="0" presId="urn:microsoft.com/office/officeart/2005/8/layout/hierarchy3"/>
    <dgm:cxn modelId="{23882903-27C2-4584-9F7B-594F812EBB27}" type="presOf" srcId="{7D236301-B2DF-46F0-8971-0839C86B0CA3}" destId="{939223A0-D3DE-48A0-8580-C9C74A259AF2}" srcOrd="1" destOrd="0" presId="urn:microsoft.com/office/officeart/2005/8/layout/hierarchy3"/>
    <dgm:cxn modelId="{906D9AD5-358A-4842-915C-85AC6B1B084A}" srcId="{A762AD73-8652-4FB4-9915-065DAED341E7}" destId="{C3510264-EEDB-49E4-AF7F-53D62481C53D}" srcOrd="1" destOrd="0" parTransId="{E3693A37-8FBE-438C-A365-95E4BE87146C}" sibTransId="{335A2A28-6B72-4E8D-926C-39BDFBE1EBD1}"/>
    <dgm:cxn modelId="{22A2DBD3-6D7B-4E89-9444-3B9A799B4311}" type="presOf" srcId="{365EED37-0317-41C3-AE4F-5832D71BC8BF}" destId="{23355586-8D5B-492B-89F4-39A6C653AE7D}" srcOrd="0" destOrd="0" presId="urn:microsoft.com/office/officeart/2005/8/layout/hierarchy3"/>
    <dgm:cxn modelId="{0BF2DA65-DDCD-4AC2-A6F6-AD15F05806E1}" srcId="{D586AA42-7885-4429-B4E9-4D5CBDA96E50}" destId="{7D236301-B2DF-46F0-8971-0839C86B0CA3}" srcOrd="1" destOrd="0" parTransId="{68ADF37F-FD87-478D-841A-4027C5160AC1}" sibTransId="{1CE754C4-ADAE-4045-9C58-98F5623DF23F}"/>
    <dgm:cxn modelId="{653B9715-70D4-400B-B8EA-90BE534F4BC5}" type="presOf" srcId="{A762AD73-8652-4FB4-9915-065DAED341E7}" destId="{EA0E035C-7B77-4714-A52C-B69295AD973A}" srcOrd="1" destOrd="0" presId="urn:microsoft.com/office/officeart/2005/8/layout/hierarchy3"/>
    <dgm:cxn modelId="{17F58BBB-89FA-48C3-94F4-239B1A5CC401}" srcId="{0B96764B-C1E8-4936-AC6E-E67A8BAC3E04}" destId="{CECF95AD-6912-452F-8601-712AFB2BA25B}" srcOrd="0" destOrd="0" parTransId="{4E92739C-B086-42CF-9D7A-2B2A84F9A67A}" sibTransId="{8825F7F9-5229-4166-9AB4-12488868429B}"/>
    <dgm:cxn modelId="{604F3150-D203-4802-8F37-B4D2B5196852}" type="presOf" srcId="{CECF95AD-6912-452F-8601-712AFB2BA25B}" destId="{B428C65F-2550-40BF-9B95-3367A9A50CC5}" srcOrd="0" destOrd="0" presId="urn:microsoft.com/office/officeart/2005/8/layout/hierarchy3"/>
    <dgm:cxn modelId="{D753DF40-08F7-447E-B5F9-25A8B8AB5EC8}" type="presOf" srcId="{E1FCC3AF-C271-470A-9055-910855D68032}" destId="{3BC2C225-20C6-4774-A11B-37D39E067F9A}" srcOrd="0" destOrd="0" presId="urn:microsoft.com/office/officeart/2005/8/layout/hierarchy3"/>
    <dgm:cxn modelId="{FF75478F-6725-4C81-9464-323BF2B3B90D}" type="presOf" srcId="{7D236301-B2DF-46F0-8971-0839C86B0CA3}" destId="{4E9B77F4-BDE1-4FBC-82AA-845407349095}" srcOrd="0" destOrd="0" presId="urn:microsoft.com/office/officeart/2005/8/layout/hierarchy3"/>
    <dgm:cxn modelId="{834AA2A3-3F00-4ED1-9C1B-A58E7E49169E}" type="presOf" srcId="{0B96764B-C1E8-4936-AC6E-E67A8BAC3E04}" destId="{8DA4C7E4-C362-41B1-9594-763EEF2CA81C}" srcOrd="1" destOrd="0" presId="urn:microsoft.com/office/officeart/2005/8/layout/hierarchy3"/>
    <dgm:cxn modelId="{C520F297-DED5-4AE3-BBF5-61E0E7474821}" type="presOf" srcId="{A0C36B03-8454-4D45-8532-0E2972B76718}" destId="{D6A83FCC-D753-4D66-B199-DDCC01E934BA}" srcOrd="1" destOrd="0" presId="urn:microsoft.com/office/officeart/2005/8/layout/hierarchy3"/>
    <dgm:cxn modelId="{1F1E55F5-64FA-49C7-AEA2-EC42AFE2970A}" type="presOf" srcId="{0B96764B-C1E8-4936-AC6E-E67A8BAC3E04}" destId="{CCED39D7-8F8A-4F3E-A01A-FDFD459B324A}" srcOrd="0" destOrd="0" presId="urn:microsoft.com/office/officeart/2005/8/layout/hierarchy3"/>
    <dgm:cxn modelId="{7A3036B5-0B25-43B8-B0FA-10A12F6A5665}" type="presParOf" srcId="{241675E3-A60D-4EA5-ACA8-03D9023984AD}" destId="{BC1463AC-9D0D-4D2B-8FFF-15772A539C2F}" srcOrd="0" destOrd="0" presId="urn:microsoft.com/office/officeart/2005/8/layout/hierarchy3"/>
    <dgm:cxn modelId="{D622A1D9-30D1-493B-878A-564DD5CCFD42}" type="presParOf" srcId="{BC1463AC-9D0D-4D2B-8FFF-15772A539C2F}" destId="{09387FF3-33EC-4143-9EBD-177A5AAA91C2}" srcOrd="0" destOrd="0" presId="urn:microsoft.com/office/officeart/2005/8/layout/hierarchy3"/>
    <dgm:cxn modelId="{07998961-EADA-48AB-8AA0-CE88A71912B0}" type="presParOf" srcId="{09387FF3-33EC-4143-9EBD-177A5AAA91C2}" destId="{A0DBEF8D-DF37-429C-875E-7C5EF12FA914}" srcOrd="0" destOrd="0" presId="urn:microsoft.com/office/officeart/2005/8/layout/hierarchy3"/>
    <dgm:cxn modelId="{C31BBBDD-AABD-4197-8B8F-9165BDEEA870}" type="presParOf" srcId="{09387FF3-33EC-4143-9EBD-177A5AAA91C2}" destId="{D6A83FCC-D753-4D66-B199-DDCC01E934BA}" srcOrd="1" destOrd="0" presId="urn:microsoft.com/office/officeart/2005/8/layout/hierarchy3"/>
    <dgm:cxn modelId="{245B11CF-76E3-4FE3-97EC-3852F018AB48}" type="presParOf" srcId="{BC1463AC-9D0D-4D2B-8FFF-15772A539C2F}" destId="{5C5F056F-E6B1-4014-B058-416A9C32894D}" srcOrd="1" destOrd="0" presId="urn:microsoft.com/office/officeart/2005/8/layout/hierarchy3"/>
    <dgm:cxn modelId="{82749808-231E-4BB5-B1E9-AA97242B8BA0}" type="presParOf" srcId="{5C5F056F-E6B1-4014-B058-416A9C32894D}" destId="{23355586-8D5B-492B-89F4-39A6C653AE7D}" srcOrd="0" destOrd="0" presId="urn:microsoft.com/office/officeart/2005/8/layout/hierarchy3"/>
    <dgm:cxn modelId="{8E9C77E5-D146-49C4-9D20-9F7D79E40188}" type="presParOf" srcId="{5C5F056F-E6B1-4014-B058-416A9C32894D}" destId="{B79D4C53-EECB-4F26-A421-B89C6AF6E722}" srcOrd="1" destOrd="0" presId="urn:microsoft.com/office/officeart/2005/8/layout/hierarchy3"/>
    <dgm:cxn modelId="{452C09F4-93DD-4219-9514-9A84DC625C4B}" type="presParOf" srcId="{241675E3-A60D-4EA5-ACA8-03D9023984AD}" destId="{08A45B21-1A61-4A59-BCF9-9739167DE297}" srcOrd="1" destOrd="0" presId="urn:microsoft.com/office/officeart/2005/8/layout/hierarchy3"/>
    <dgm:cxn modelId="{5C5234CA-7544-4E14-80F0-851DDC1199AE}" type="presParOf" srcId="{08A45B21-1A61-4A59-BCF9-9739167DE297}" destId="{50AD8ECC-9249-4537-AD31-4658632BDAE7}" srcOrd="0" destOrd="0" presId="urn:microsoft.com/office/officeart/2005/8/layout/hierarchy3"/>
    <dgm:cxn modelId="{89BC4996-546E-4398-AC1D-F4871D4DB6E4}" type="presParOf" srcId="{50AD8ECC-9249-4537-AD31-4658632BDAE7}" destId="{4E9B77F4-BDE1-4FBC-82AA-845407349095}" srcOrd="0" destOrd="0" presId="urn:microsoft.com/office/officeart/2005/8/layout/hierarchy3"/>
    <dgm:cxn modelId="{9E548A4A-6E23-4D63-BE49-AE4447847C4D}" type="presParOf" srcId="{50AD8ECC-9249-4537-AD31-4658632BDAE7}" destId="{939223A0-D3DE-48A0-8580-C9C74A259AF2}" srcOrd="1" destOrd="0" presId="urn:microsoft.com/office/officeart/2005/8/layout/hierarchy3"/>
    <dgm:cxn modelId="{27B2A0F7-7681-4801-BA2B-297E8974C965}" type="presParOf" srcId="{08A45B21-1A61-4A59-BCF9-9739167DE297}" destId="{DADCDE10-E86B-4232-B0D6-F987B8D54C2C}" srcOrd="1" destOrd="0" presId="urn:microsoft.com/office/officeart/2005/8/layout/hierarchy3"/>
    <dgm:cxn modelId="{127E852A-2FCE-4248-A937-43DE6170D225}" type="presParOf" srcId="{DADCDE10-E86B-4232-B0D6-F987B8D54C2C}" destId="{FBB213A2-2365-4E54-BB67-6BD530A322F0}" srcOrd="0" destOrd="0" presId="urn:microsoft.com/office/officeart/2005/8/layout/hierarchy3"/>
    <dgm:cxn modelId="{09F296EC-46CC-4F52-86C9-E98CC647949C}" type="presParOf" srcId="{DADCDE10-E86B-4232-B0D6-F987B8D54C2C}" destId="{F8122BD4-304E-4FC7-864E-491DCC27B1BA}" srcOrd="1" destOrd="0" presId="urn:microsoft.com/office/officeart/2005/8/layout/hierarchy3"/>
    <dgm:cxn modelId="{54E35547-8317-4C86-B634-306570024413}" type="presParOf" srcId="{241675E3-A60D-4EA5-ACA8-03D9023984AD}" destId="{86C88A05-23A3-4974-BFF8-9FA22A0A7469}" srcOrd="2" destOrd="0" presId="urn:microsoft.com/office/officeart/2005/8/layout/hierarchy3"/>
    <dgm:cxn modelId="{D8AA26FA-69CE-4690-833F-1D2C24EF884A}" type="presParOf" srcId="{86C88A05-23A3-4974-BFF8-9FA22A0A7469}" destId="{4997297D-C10A-4FA4-A6A7-CCF26CDFB22D}" srcOrd="0" destOrd="0" presId="urn:microsoft.com/office/officeart/2005/8/layout/hierarchy3"/>
    <dgm:cxn modelId="{EC837CF3-B965-4548-9154-262830B612E4}" type="presParOf" srcId="{4997297D-C10A-4FA4-A6A7-CCF26CDFB22D}" destId="{CCED39D7-8F8A-4F3E-A01A-FDFD459B324A}" srcOrd="0" destOrd="0" presId="urn:microsoft.com/office/officeart/2005/8/layout/hierarchy3"/>
    <dgm:cxn modelId="{BB7A6528-4BA6-4C99-ACBB-70C76A307ACD}" type="presParOf" srcId="{4997297D-C10A-4FA4-A6A7-CCF26CDFB22D}" destId="{8DA4C7E4-C362-41B1-9594-763EEF2CA81C}" srcOrd="1" destOrd="0" presId="urn:microsoft.com/office/officeart/2005/8/layout/hierarchy3"/>
    <dgm:cxn modelId="{E80B92DC-A3F8-4CA1-8E6D-3FA5F20B2C50}" type="presParOf" srcId="{86C88A05-23A3-4974-BFF8-9FA22A0A7469}" destId="{EC2C982F-A0F8-4415-8B22-BD164B835422}" srcOrd="1" destOrd="0" presId="urn:microsoft.com/office/officeart/2005/8/layout/hierarchy3"/>
    <dgm:cxn modelId="{27265F8A-E5D7-4968-8332-AA3BB010A702}" type="presParOf" srcId="{EC2C982F-A0F8-4415-8B22-BD164B835422}" destId="{A04CA176-7658-48BD-AAE9-DC06378BA5F6}" srcOrd="0" destOrd="0" presId="urn:microsoft.com/office/officeart/2005/8/layout/hierarchy3"/>
    <dgm:cxn modelId="{07F03BD0-A6FD-49FD-A12D-0623BCCFB1F5}" type="presParOf" srcId="{EC2C982F-A0F8-4415-8B22-BD164B835422}" destId="{B428C65F-2550-40BF-9B95-3367A9A50CC5}" srcOrd="1" destOrd="0" presId="urn:microsoft.com/office/officeart/2005/8/layout/hierarchy3"/>
    <dgm:cxn modelId="{D9B9F29D-1593-46A8-847A-09E1F65508C1}" type="presParOf" srcId="{EC2C982F-A0F8-4415-8B22-BD164B835422}" destId="{0A145D8A-74D9-4B91-A887-4D71715BBEDB}" srcOrd="2" destOrd="0" presId="urn:microsoft.com/office/officeart/2005/8/layout/hierarchy3"/>
    <dgm:cxn modelId="{1C3CE3F0-782E-4E02-8850-EB192235CB9E}" type="presParOf" srcId="{EC2C982F-A0F8-4415-8B22-BD164B835422}" destId="{4172C33C-A794-47A0-BB1A-D2CDB7351BE6}" srcOrd="3" destOrd="0" presId="urn:microsoft.com/office/officeart/2005/8/layout/hierarchy3"/>
    <dgm:cxn modelId="{E96A34F4-3307-42A6-B3A4-AE58C7B078A3}" type="presParOf" srcId="{241675E3-A60D-4EA5-ACA8-03D9023984AD}" destId="{AF8A1AF1-772C-4D73-92B0-95D7B4FB5CC8}" srcOrd="3" destOrd="0" presId="urn:microsoft.com/office/officeart/2005/8/layout/hierarchy3"/>
    <dgm:cxn modelId="{5D8F0039-75E6-458F-B07A-3EEFA4F7D7D2}" type="presParOf" srcId="{AF8A1AF1-772C-4D73-92B0-95D7B4FB5CC8}" destId="{D784FF39-3166-4FD8-A9CA-41B0E38C20F1}" srcOrd="0" destOrd="0" presId="urn:microsoft.com/office/officeart/2005/8/layout/hierarchy3"/>
    <dgm:cxn modelId="{D5DEC073-120D-475F-B0E6-4A994C5425EF}" type="presParOf" srcId="{D784FF39-3166-4FD8-A9CA-41B0E38C20F1}" destId="{FE3AC061-238D-445A-9023-A1D44D8CEF9E}" srcOrd="0" destOrd="0" presId="urn:microsoft.com/office/officeart/2005/8/layout/hierarchy3"/>
    <dgm:cxn modelId="{D4A5E371-4794-4FA1-8E71-6C72FB55600A}" type="presParOf" srcId="{D784FF39-3166-4FD8-A9CA-41B0E38C20F1}" destId="{EA0E035C-7B77-4714-A52C-B69295AD973A}" srcOrd="1" destOrd="0" presId="urn:microsoft.com/office/officeart/2005/8/layout/hierarchy3"/>
    <dgm:cxn modelId="{90C44C80-CD04-49FA-8714-B4E6781F4FA7}" type="presParOf" srcId="{AF8A1AF1-772C-4D73-92B0-95D7B4FB5CC8}" destId="{E762C8CB-9F42-4FB6-B87C-8C9D5140B4B8}" srcOrd="1" destOrd="0" presId="urn:microsoft.com/office/officeart/2005/8/layout/hierarchy3"/>
    <dgm:cxn modelId="{29A91D3F-9BEB-4D5F-9883-8BF4FD41BE83}" type="presParOf" srcId="{E762C8CB-9F42-4FB6-B87C-8C9D5140B4B8}" destId="{3ABDDAA3-355C-46E9-BD40-3A0FD99F16FA}" srcOrd="0" destOrd="0" presId="urn:microsoft.com/office/officeart/2005/8/layout/hierarchy3"/>
    <dgm:cxn modelId="{CCFDF7C7-8054-4AF7-9128-262792F56727}" type="presParOf" srcId="{E762C8CB-9F42-4FB6-B87C-8C9D5140B4B8}" destId="{32EF4C02-033D-4606-832C-0BDD70E5B07E}" srcOrd="1" destOrd="0" presId="urn:microsoft.com/office/officeart/2005/8/layout/hierarchy3"/>
    <dgm:cxn modelId="{847D714B-FF28-4287-8F9F-88A48B24CE3F}" type="presParOf" srcId="{E762C8CB-9F42-4FB6-B87C-8C9D5140B4B8}" destId="{1FDB219D-27D3-40D8-91C8-58492731AB39}" srcOrd="2" destOrd="0" presId="urn:microsoft.com/office/officeart/2005/8/layout/hierarchy3"/>
    <dgm:cxn modelId="{80350A32-D681-4DB9-9863-97E29E7B6514}" type="presParOf" srcId="{E762C8CB-9F42-4FB6-B87C-8C9D5140B4B8}" destId="{B566958E-DE4B-4EBE-B696-DDF973DC7888}" srcOrd="3" destOrd="0" presId="urn:microsoft.com/office/officeart/2005/8/layout/hierarchy3"/>
    <dgm:cxn modelId="{E99FE421-38F3-412F-A400-713365B13A6E}" type="presParOf" srcId="{241675E3-A60D-4EA5-ACA8-03D9023984AD}" destId="{47F75EFA-6A27-4F97-BFFD-A743CE47F25C}" srcOrd="4" destOrd="0" presId="urn:microsoft.com/office/officeart/2005/8/layout/hierarchy3"/>
    <dgm:cxn modelId="{8AF615D0-3211-4810-8A4A-5C45D9ECF637}" type="presParOf" srcId="{47F75EFA-6A27-4F97-BFFD-A743CE47F25C}" destId="{7669ED85-0658-48A5-9581-B6E074DFE689}" srcOrd="0" destOrd="0" presId="urn:microsoft.com/office/officeart/2005/8/layout/hierarchy3"/>
    <dgm:cxn modelId="{A324A8D5-E3BD-4963-857F-517F55C8A1BD}" type="presParOf" srcId="{7669ED85-0658-48A5-9581-B6E074DFE689}" destId="{0A038D45-C267-41D2-A36A-A415A826CC29}" srcOrd="0" destOrd="0" presId="urn:microsoft.com/office/officeart/2005/8/layout/hierarchy3"/>
    <dgm:cxn modelId="{916AC891-2552-4211-85C2-737E638BA792}" type="presParOf" srcId="{7669ED85-0658-48A5-9581-B6E074DFE689}" destId="{6869816D-7C99-4CDA-856A-7AF08302E60E}" srcOrd="1" destOrd="0" presId="urn:microsoft.com/office/officeart/2005/8/layout/hierarchy3"/>
    <dgm:cxn modelId="{5FD81991-75BB-4EDB-A343-DA057DC3E278}" type="presParOf" srcId="{47F75EFA-6A27-4F97-BFFD-A743CE47F25C}" destId="{56135682-34EE-4D48-B55D-F900C1AB529B}" srcOrd="1" destOrd="0" presId="urn:microsoft.com/office/officeart/2005/8/layout/hierarchy3"/>
    <dgm:cxn modelId="{74B92F68-820B-4D8C-8007-B19DC8B1E138}" type="presParOf" srcId="{56135682-34EE-4D48-B55D-F900C1AB529B}" destId="{3BC2C225-20C6-4774-A11B-37D39E067F9A}" srcOrd="0" destOrd="0" presId="urn:microsoft.com/office/officeart/2005/8/layout/hierarchy3"/>
    <dgm:cxn modelId="{F7028925-0D4A-47EF-96A9-F3A3002E7272}" type="presParOf" srcId="{56135682-34EE-4D48-B55D-F900C1AB529B}" destId="{531D7721-BE72-4AB6-A0CA-278DB2BC9A6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6AA42-7885-4429-B4E9-4D5CBDA96E5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0C36B03-8454-4D45-8532-0E2972B76718}">
      <dgm:prSet phldrT="[Texte]"/>
      <dgm:spPr/>
      <dgm:t>
        <a:bodyPr/>
        <a:lstStyle/>
        <a:p>
          <a:r>
            <a:rPr lang="fr-FR" dirty="0"/>
            <a:t>Sens</a:t>
          </a:r>
        </a:p>
      </dgm:t>
    </dgm:pt>
    <dgm:pt modelId="{45675C00-2546-4660-950A-AA130447B123}" type="parTrans" cxnId="{095099AD-A9DE-4147-BD66-230E8015CACA}">
      <dgm:prSet/>
      <dgm:spPr/>
      <dgm:t>
        <a:bodyPr/>
        <a:lstStyle/>
        <a:p>
          <a:endParaRPr lang="fr-FR"/>
        </a:p>
      </dgm:t>
    </dgm:pt>
    <dgm:pt modelId="{BDB8301C-09EB-4182-ABD2-137F6D399286}" type="sibTrans" cxnId="{095099AD-A9DE-4147-BD66-230E8015CACA}">
      <dgm:prSet/>
      <dgm:spPr/>
      <dgm:t>
        <a:bodyPr/>
        <a:lstStyle/>
        <a:p>
          <a:endParaRPr lang="fr-FR"/>
        </a:p>
      </dgm:t>
    </dgm:pt>
    <dgm:pt modelId="{5EB3DBC6-46CE-4633-847C-FA251492DB76}">
      <dgm:prSet phldrT="[Texte]"/>
      <dgm:spPr/>
      <dgm:t>
        <a:bodyPr/>
        <a:lstStyle/>
        <a:p>
          <a:r>
            <a:rPr lang="fr-FR" dirty="0"/>
            <a:t>A la remontée</a:t>
          </a:r>
        </a:p>
      </dgm:t>
    </dgm:pt>
    <dgm:pt modelId="{365EED37-0317-41C3-AE4F-5832D71BC8BF}" type="parTrans" cxnId="{55AB17F4-8A45-4EFA-AB61-B381181AD630}">
      <dgm:prSet/>
      <dgm:spPr/>
      <dgm:t>
        <a:bodyPr/>
        <a:lstStyle/>
        <a:p>
          <a:endParaRPr lang="fr-FR"/>
        </a:p>
      </dgm:t>
    </dgm:pt>
    <dgm:pt modelId="{6F8F05DE-5025-46FF-8E7F-AA800E986532}" type="sibTrans" cxnId="{55AB17F4-8A45-4EFA-AB61-B381181AD630}">
      <dgm:prSet/>
      <dgm:spPr/>
      <dgm:t>
        <a:bodyPr/>
        <a:lstStyle/>
        <a:p>
          <a:endParaRPr lang="fr-FR"/>
        </a:p>
      </dgm:t>
    </dgm:pt>
    <dgm:pt modelId="{7D236301-B2DF-46F0-8971-0839C86B0CA3}">
      <dgm:prSet phldrT="[Texte]"/>
      <dgm:spPr/>
      <dgm:t>
        <a:bodyPr/>
        <a:lstStyle/>
        <a:p>
          <a:r>
            <a:rPr lang="fr-FR" dirty="0"/>
            <a:t>Causes</a:t>
          </a:r>
        </a:p>
      </dgm:t>
    </dgm:pt>
    <dgm:pt modelId="{68ADF37F-FD87-478D-841A-4027C5160AC1}" type="parTrans" cxnId="{0BF2DA65-DDCD-4AC2-A6F6-AD15F05806E1}">
      <dgm:prSet/>
      <dgm:spPr/>
      <dgm:t>
        <a:bodyPr/>
        <a:lstStyle/>
        <a:p>
          <a:endParaRPr lang="fr-FR"/>
        </a:p>
      </dgm:t>
    </dgm:pt>
    <dgm:pt modelId="{1CE754C4-ADAE-4045-9C58-98F5623DF23F}" type="sibTrans" cxnId="{0BF2DA65-DDCD-4AC2-A6F6-AD15F05806E1}">
      <dgm:prSet/>
      <dgm:spPr/>
      <dgm:t>
        <a:bodyPr/>
        <a:lstStyle/>
        <a:p>
          <a:endParaRPr lang="fr-FR"/>
        </a:p>
      </dgm:t>
    </dgm:pt>
    <dgm:pt modelId="{0B96764B-C1E8-4936-AC6E-E67A8BAC3E04}">
      <dgm:prSet phldrT="[Texte]"/>
      <dgm:spPr/>
      <dgm:t>
        <a:bodyPr/>
        <a:lstStyle/>
        <a:p>
          <a:pPr algn="ctr"/>
          <a:r>
            <a:rPr lang="fr-FR" dirty="0"/>
            <a:t>Symptômes</a:t>
          </a:r>
        </a:p>
      </dgm:t>
    </dgm:pt>
    <dgm:pt modelId="{8F4B8427-87AE-4B3E-9AC0-42DC69C5E99F}" type="parTrans" cxnId="{CFCB69F9-49F1-4F5B-8D7C-32373FB3B224}">
      <dgm:prSet/>
      <dgm:spPr/>
      <dgm:t>
        <a:bodyPr/>
        <a:lstStyle/>
        <a:p>
          <a:endParaRPr lang="fr-FR"/>
        </a:p>
      </dgm:t>
    </dgm:pt>
    <dgm:pt modelId="{74A1B7EC-8135-4412-8188-2DCE547A96BB}" type="sibTrans" cxnId="{CFCB69F9-49F1-4F5B-8D7C-32373FB3B224}">
      <dgm:prSet/>
      <dgm:spPr/>
      <dgm:t>
        <a:bodyPr/>
        <a:lstStyle/>
        <a:p>
          <a:endParaRPr lang="fr-FR"/>
        </a:p>
      </dgm:t>
    </dgm:pt>
    <dgm:pt modelId="{CECF95AD-6912-452F-8601-712AFB2BA25B}">
      <dgm:prSet phldrT="[Texte]"/>
      <dgm:spPr/>
      <dgm:t>
        <a:bodyPr/>
        <a:lstStyle/>
        <a:p>
          <a:r>
            <a:rPr lang="fr-FR" dirty="0"/>
            <a:t>Crachats sanguins</a:t>
          </a:r>
        </a:p>
      </dgm:t>
    </dgm:pt>
    <dgm:pt modelId="{4E92739C-B086-42CF-9D7A-2B2A84F9A67A}" type="parTrans" cxnId="{17F58BBB-89FA-48C3-94F4-239B1A5CC401}">
      <dgm:prSet/>
      <dgm:spPr/>
      <dgm:t>
        <a:bodyPr/>
        <a:lstStyle/>
        <a:p>
          <a:endParaRPr lang="fr-FR"/>
        </a:p>
      </dgm:t>
    </dgm:pt>
    <dgm:pt modelId="{8825F7F9-5229-4166-9AB4-12488868429B}" type="sibTrans" cxnId="{17F58BBB-89FA-48C3-94F4-239B1A5CC401}">
      <dgm:prSet/>
      <dgm:spPr/>
      <dgm:t>
        <a:bodyPr/>
        <a:lstStyle/>
        <a:p>
          <a:endParaRPr lang="fr-FR"/>
        </a:p>
      </dgm:t>
    </dgm:pt>
    <dgm:pt modelId="{A762AD73-8652-4FB4-9915-065DAED341E7}">
      <dgm:prSet phldrT="[Texte]"/>
      <dgm:spPr/>
      <dgm:t>
        <a:bodyPr/>
        <a:lstStyle/>
        <a:p>
          <a:r>
            <a:rPr lang="fr-FR" dirty="0"/>
            <a:t>Conduite à tenir</a:t>
          </a:r>
        </a:p>
      </dgm:t>
    </dgm:pt>
    <dgm:pt modelId="{ABB0C7DB-EA0A-45DD-9D11-911659D3EA23}" type="parTrans" cxnId="{231216FB-C11D-4E59-BEE0-F84563BE7DE9}">
      <dgm:prSet/>
      <dgm:spPr/>
      <dgm:t>
        <a:bodyPr/>
        <a:lstStyle/>
        <a:p>
          <a:endParaRPr lang="fr-FR"/>
        </a:p>
      </dgm:t>
    </dgm:pt>
    <dgm:pt modelId="{09364E50-EDB5-4FAA-A9C9-04BE9A2BE7CD}" type="sibTrans" cxnId="{231216FB-C11D-4E59-BEE0-F84563BE7DE9}">
      <dgm:prSet/>
      <dgm:spPr/>
      <dgm:t>
        <a:bodyPr/>
        <a:lstStyle/>
        <a:p>
          <a:endParaRPr lang="fr-FR"/>
        </a:p>
      </dgm:t>
    </dgm:pt>
    <dgm:pt modelId="{3DD1B3D7-DF43-4E50-A163-111DCD11394E}">
      <dgm:prSet phldrT="[Texte]"/>
      <dgm:spPr/>
      <dgm:t>
        <a:bodyPr/>
        <a:lstStyle/>
        <a:p>
          <a:r>
            <a:rPr lang="fr-FR" dirty="0"/>
            <a:t>Prévenir le DP</a:t>
          </a:r>
        </a:p>
      </dgm:t>
    </dgm:pt>
    <dgm:pt modelId="{93564C77-FBAC-43AD-AFE7-37BE1D6B27DC}" type="parTrans" cxnId="{5C4573AE-F928-48A0-A7E0-0FE55C43E7B3}">
      <dgm:prSet/>
      <dgm:spPr/>
      <dgm:t>
        <a:bodyPr/>
        <a:lstStyle/>
        <a:p>
          <a:endParaRPr lang="fr-FR"/>
        </a:p>
      </dgm:t>
    </dgm:pt>
    <dgm:pt modelId="{432810EF-38BF-49C5-8DAA-B4F2E548C4D6}" type="sibTrans" cxnId="{5C4573AE-F928-48A0-A7E0-0FE55C43E7B3}">
      <dgm:prSet/>
      <dgm:spPr/>
      <dgm:t>
        <a:bodyPr/>
        <a:lstStyle/>
        <a:p>
          <a:endParaRPr lang="fr-FR"/>
        </a:p>
      </dgm:t>
    </dgm:pt>
    <dgm:pt modelId="{B6C94B7A-08A9-4519-9D9F-11A3ACA8D891}">
      <dgm:prSet phldrT="[Texte]"/>
      <dgm:spPr/>
      <dgm:t>
        <a:bodyPr/>
        <a:lstStyle/>
        <a:p>
          <a:r>
            <a:rPr lang="fr-FR" dirty="0"/>
            <a:t>Prévention</a:t>
          </a:r>
        </a:p>
      </dgm:t>
    </dgm:pt>
    <dgm:pt modelId="{95CEE9C8-0AC2-409E-AF17-96215C0D1D93}" type="parTrans" cxnId="{98204A76-E08F-4CE9-A09D-0F846F446A8E}">
      <dgm:prSet/>
      <dgm:spPr/>
      <dgm:t>
        <a:bodyPr/>
        <a:lstStyle/>
        <a:p>
          <a:endParaRPr lang="fr-FR"/>
        </a:p>
      </dgm:t>
    </dgm:pt>
    <dgm:pt modelId="{66C830E9-58D4-4B65-8A9F-1A622AF71A26}" type="sibTrans" cxnId="{98204A76-E08F-4CE9-A09D-0F846F446A8E}">
      <dgm:prSet/>
      <dgm:spPr/>
      <dgm:t>
        <a:bodyPr/>
        <a:lstStyle/>
        <a:p>
          <a:endParaRPr lang="fr-FR"/>
        </a:p>
      </dgm:t>
    </dgm:pt>
    <dgm:pt modelId="{1B45834E-6EB7-4D1E-AEEC-FC9B8C3B5194}">
      <dgm:prSet phldrT="[Texte]"/>
      <dgm:spPr/>
      <dgm:t>
        <a:bodyPr/>
        <a:lstStyle/>
        <a:p>
          <a:r>
            <a:rPr lang="fr-FR" dirty="0"/>
            <a:t>Pas de blocages de la respiration</a:t>
          </a:r>
        </a:p>
      </dgm:t>
    </dgm:pt>
    <dgm:pt modelId="{E1FCC3AF-C271-470A-9055-910855D68032}" type="parTrans" cxnId="{EA9DEB30-B5DC-47E1-8EB7-5A5B29CC80E9}">
      <dgm:prSet/>
      <dgm:spPr/>
      <dgm:t>
        <a:bodyPr/>
        <a:lstStyle/>
        <a:p>
          <a:endParaRPr lang="fr-FR"/>
        </a:p>
      </dgm:t>
    </dgm:pt>
    <dgm:pt modelId="{D2E65A24-4554-4B35-85B0-6FB595298340}" type="sibTrans" cxnId="{EA9DEB30-B5DC-47E1-8EB7-5A5B29CC80E9}">
      <dgm:prSet/>
      <dgm:spPr/>
      <dgm:t>
        <a:bodyPr/>
        <a:lstStyle/>
        <a:p>
          <a:endParaRPr lang="fr-FR"/>
        </a:p>
      </dgm:t>
    </dgm:pt>
    <dgm:pt modelId="{72081C7F-BEEB-4E12-A5CD-63CF6DC48C4E}">
      <dgm:prSet phldrT="[Texte]"/>
      <dgm:spPr/>
      <dgm:t>
        <a:bodyPr/>
        <a:lstStyle/>
        <a:p>
          <a:r>
            <a:rPr lang="fr-FR" dirty="0"/>
            <a:t>Toux</a:t>
          </a:r>
        </a:p>
      </dgm:t>
    </dgm:pt>
    <dgm:pt modelId="{F84A4C83-F54D-4793-BD36-A79A50DC3DD8}" type="parTrans" cxnId="{CEFA0EB1-5D88-4C8F-94BF-5D0832D1BC12}">
      <dgm:prSet/>
      <dgm:spPr/>
      <dgm:t>
        <a:bodyPr/>
        <a:lstStyle/>
        <a:p>
          <a:endParaRPr lang="fr-FR"/>
        </a:p>
      </dgm:t>
    </dgm:pt>
    <dgm:pt modelId="{D8FFCA8C-F183-4F01-821D-065017B9678D}" type="sibTrans" cxnId="{CEFA0EB1-5D88-4C8F-94BF-5D0832D1BC12}">
      <dgm:prSet/>
      <dgm:spPr/>
      <dgm:t>
        <a:bodyPr/>
        <a:lstStyle/>
        <a:p>
          <a:endParaRPr lang="fr-FR"/>
        </a:p>
      </dgm:t>
    </dgm:pt>
    <dgm:pt modelId="{66E92438-26CA-4D9C-AE32-2E36FCB5E795}">
      <dgm:prSet phldrT="[Texte]"/>
      <dgm:spPr/>
      <dgm:t>
        <a:bodyPr/>
        <a:lstStyle/>
        <a:p>
          <a:r>
            <a:rPr lang="fr-FR" dirty="0"/>
            <a:t>Blocage de l’expiration</a:t>
          </a:r>
        </a:p>
      </dgm:t>
    </dgm:pt>
    <dgm:pt modelId="{52A7716F-E485-4AE7-9362-15C0CE9BE964}" type="parTrans" cxnId="{D6522925-655C-4D3D-A894-C751BC28CAA4}">
      <dgm:prSet/>
      <dgm:spPr/>
      <dgm:t>
        <a:bodyPr/>
        <a:lstStyle/>
        <a:p>
          <a:endParaRPr lang="fr-FR"/>
        </a:p>
      </dgm:t>
    </dgm:pt>
    <dgm:pt modelId="{D8B2CACC-CC9D-4BD0-8D4C-F339849DCCEC}" type="sibTrans" cxnId="{D6522925-655C-4D3D-A894-C751BC28CAA4}">
      <dgm:prSet/>
      <dgm:spPr/>
      <dgm:t>
        <a:bodyPr/>
        <a:lstStyle/>
        <a:p>
          <a:endParaRPr lang="fr-FR"/>
        </a:p>
      </dgm:t>
    </dgm:pt>
    <dgm:pt modelId="{5E22CAC6-1A7E-4387-811D-38B289D59791}">
      <dgm:prSet phldrT="[Texte]"/>
      <dgm:spPr/>
      <dgm:t>
        <a:bodyPr/>
        <a:lstStyle/>
        <a:p>
          <a:r>
            <a:rPr lang="fr-FR" dirty="0"/>
            <a:t>Valsalva</a:t>
          </a:r>
        </a:p>
      </dgm:t>
    </dgm:pt>
    <dgm:pt modelId="{AEA8EADF-5248-499F-89A6-4D881ED02041}" type="parTrans" cxnId="{58446AC8-602C-45BE-AE30-234DF5F1E850}">
      <dgm:prSet/>
      <dgm:spPr/>
      <dgm:t>
        <a:bodyPr/>
        <a:lstStyle/>
        <a:p>
          <a:endParaRPr lang="fr-FR"/>
        </a:p>
      </dgm:t>
    </dgm:pt>
    <dgm:pt modelId="{8BA04B23-067C-499C-9DE1-5E62F71D0345}" type="sibTrans" cxnId="{58446AC8-602C-45BE-AE30-234DF5F1E850}">
      <dgm:prSet/>
      <dgm:spPr/>
      <dgm:t>
        <a:bodyPr/>
        <a:lstStyle/>
        <a:p>
          <a:endParaRPr lang="fr-FR"/>
        </a:p>
      </dgm:t>
    </dgm:pt>
    <dgm:pt modelId="{D877AA37-E9DF-4112-8953-407B80E0B27A}">
      <dgm:prSet phldrT="[Texte]"/>
      <dgm:spPr/>
      <dgm:t>
        <a:bodyPr/>
        <a:lstStyle/>
        <a:p>
          <a:r>
            <a:rPr lang="fr-FR" dirty="0"/>
            <a:t>Remontée sur expiration</a:t>
          </a:r>
        </a:p>
      </dgm:t>
    </dgm:pt>
    <dgm:pt modelId="{0189B36E-8A4F-4B46-B9A0-29BB2545FE8F}" type="parTrans" cxnId="{F449F785-329F-465A-A9A9-AA16B2CD740E}">
      <dgm:prSet/>
      <dgm:spPr/>
      <dgm:t>
        <a:bodyPr/>
        <a:lstStyle/>
        <a:p>
          <a:endParaRPr lang="fr-FR"/>
        </a:p>
      </dgm:t>
    </dgm:pt>
    <dgm:pt modelId="{37000A0A-AB54-4907-B994-2D66A15F2BE1}" type="sibTrans" cxnId="{F449F785-329F-465A-A9A9-AA16B2CD740E}">
      <dgm:prSet/>
      <dgm:spPr/>
      <dgm:t>
        <a:bodyPr/>
        <a:lstStyle/>
        <a:p>
          <a:endParaRPr lang="fr-FR"/>
        </a:p>
      </dgm:t>
    </dgm:pt>
    <dgm:pt modelId="{F1B05E12-57C1-4316-8CC2-19FDD696B5BC}">
      <dgm:prSet phldrT="[Texte]"/>
      <dgm:spPr/>
      <dgm:t>
        <a:bodyPr/>
        <a:lstStyle/>
        <a:p>
          <a:r>
            <a:rPr lang="fr-FR" dirty="0" err="1"/>
            <a:t>Apnéiste</a:t>
          </a:r>
          <a:endParaRPr lang="fr-FR" dirty="0"/>
        </a:p>
      </dgm:t>
    </dgm:pt>
    <dgm:pt modelId="{7F9C74DE-5166-4BD3-B195-C2CE10F2DD46}" type="parTrans" cxnId="{F6C79591-E855-4A11-91A5-7A30DE22A116}">
      <dgm:prSet/>
      <dgm:spPr/>
      <dgm:t>
        <a:bodyPr/>
        <a:lstStyle/>
        <a:p>
          <a:endParaRPr lang="fr-FR"/>
        </a:p>
      </dgm:t>
    </dgm:pt>
    <dgm:pt modelId="{F1088E46-C077-433D-897B-97C2C68E57B1}" type="sibTrans" cxnId="{F6C79591-E855-4A11-91A5-7A30DE22A116}">
      <dgm:prSet/>
      <dgm:spPr/>
      <dgm:t>
        <a:bodyPr/>
        <a:lstStyle/>
        <a:p>
          <a:endParaRPr lang="fr-FR"/>
        </a:p>
      </dgm:t>
    </dgm:pt>
    <dgm:pt modelId="{4A410547-0BA1-41AC-ACFF-333246F57C3F}">
      <dgm:prSet phldrT="[Texte]"/>
      <dgm:spPr/>
      <dgm:t>
        <a:bodyPr/>
        <a:lstStyle/>
        <a:p>
          <a:r>
            <a:rPr lang="fr-FR" dirty="0"/>
            <a:t>Syncope</a:t>
          </a:r>
        </a:p>
      </dgm:t>
    </dgm:pt>
    <dgm:pt modelId="{0FE9CA73-05A7-4C5E-AF95-4CD83DD984D8}" type="parTrans" cxnId="{5B641BEE-14A6-4675-92E4-82C4E56A645D}">
      <dgm:prSet/>
      <dgm:spPr/>
      <dgm:t>
        <a:bodyPr/>
        <a:lstStyle/>
        <a:p>
          <a:endParaRPr lang="fr-FR"/>
        </a:p>
      </dgm:t>
    </dgm:pt>
    <dgm:pt modelId="{CB5C0213-66EF-4052-9735-4D8472BBBA27}" type="sibTrans" cxnId="{5B641BEE-14A6-4675-92E4-82C4E56A645D}">
      <dgm:prSet/>
      <dgm:spPr/>
      <dgm:t>
        <a:bodyPr/>
        <a:lstStyle/>
        <a:p>
          <a:endParaRPr lang="fr-FR"/>
        </a:p>
      </dgm:t>
    </dgm:pt>
    <dgm:pt modelId="{B4CECF20-1826-4855-BBB5-26144F33AC9F}">
      <dgm:prSet phldrT="[Texte]"/>
      <dgm:spPr/>
      <dgm:t>
        <a:bodyPr/>
        <a:lstStyle/>
        <a:p>
          <a:r>
            <a:rPr lang="fr-FR" dirty="0"/>
            <a:t>Blocage de la glotte</a:t>
          </a:r>
        </a:p>
      </dgm:t>
    </dgm:pt>
    <dgm:pt modelId="{BFAE6607-9DB0-463A-AA70-64C0FF4BB49D}" type="parTrans" cxnId="{1864CDAF-79FD-48B4-A394-F32DD4470957}">
      <dgm:prSet/>
      <dgm:spPr/>
      <dgm:t>
        <a:bodyPr/>
        <a:lstStyle/>
        <a:p>
          <a:endParaRPr lang="fr-FR"/>
        </a:p>
      </dgm:t>
    </dgm:pt>
    <dgm:pt modelId="{54231BAA-2517-4A7A-BB03-B649133D6F2E}" type="sibTrans" cxnId="{1864CDAF-79FD-48B4-A394-F32DD4470957}">
      <dgm:prSet/>
      <dgm:spPr/>
      <dgm:t>
        <a:bodyPr/>
        <a:lstStyle/>
        <a:p>
          <a:endParaRPr lang="fr-FR"/>
        </a:p>
      </dgm:t>
    </dgm:pt>
    <dgm:pt modelId="{FF35BD96-D356-4CFA-A00B-E8E2FC6557B0}">
      <dgm:prSet phldrT="[Texte]"/>
      <dgm:spPr/>
      <dgm:t>
        <a:bodyPr/>
        <a:lstStyle/>
        <a:p>
          <a:r>
            <a:rPr lang="fr-FR" dirty="0"/>
            <a:t>Détresse respiratoire</a:t>
          </a:r>
        </a:p>
      </dgm:t>
    </dgm:pt>
    <dgm:pt modelId="{992F7434-5D96-4EBA-9842-51C8B4B7DCCF}" type="parTrans" cxnId="{D3716136-D224-49D4-89CE-421A72BD6AEE}">
      <dgm:prSet/>
      <dgm:spPr/>
      <dgm:t>
        <a:bodyPr/>
        <a:lstStyle/>
        <a:p>
          <a:endParaRPr lang="fr-FR"/>
        </a:p>
      </dgm:t>
    </dgm:pt>
    <dgm:pt modelId="{A6AAA94B-29AA-4E2C-A9E3-93FB37BA8AC0}" type="sibTrans" cxnId="{D3716136-D224-49D4-89CE-421A72BD6AEE}">
      <dgm:prSet/>
      <dgm:spPr/>
      <dgm:t>
        <a:bodyPr/>
        <a:lstStyle/>
        <a:p>
          <a:endParaRPr lang="fr-FR"/>
        </a:p>
      </dgm:t>
    </dgm:pt>
    <dgm:pt modelId="{89F47723-D141-40BF-AC48-0061817F0F92}">
      <dgm:prSet phldrT="[Texte]"/>
      <dgm:spPr/>
      <dgm:t>
        <a:bodyPr/>
        <a:lstStyle/>
        <a:p>
          <a:r>
            <a:rPr lang="fr-FR" dirty="0"/>
            <a:t>Sensation d’étouffement</a:t>
          </a:r>
        </a:p>
      </dgm:t>
    </dgm:pt>
    <dgm:pt modelId="{B5F6B876-B724-4044-8AD3-DE8AF7D54062}" type="parTrans" cxnId="{D0F2D9A7-E19F-4358-BFBB-E0A3929A7A29}">
      <dgm:prSet/>
      <dgm:spPr/>
      <dgm:t>
        <a:bodyPr/>
        <a:lstStyle/>
        <a:p>
          <a:endParaRPr lang="fr-FR"/>
        </a:p>
      </dgm:t>
    </dgm:pt>
    <dgm:pt modelId="{EA4DD313-ABDD-4D58-9760-DE67CECC6F24}" type="sibTrans" cxnId="{D0F2D9A7-E19F-4358-BFBB-E0A3929A7A29}">
      <dgm:prSet/>
      <dgm:spPr/>
      <dgm:t>
        <a:bodyPr/>
        <a:lstStyle/>
        <a:p>
          <a:endParaRPr lang="fr-FR"/>
        </a:p>
      </dgm:t>
    </dgm:pt>
    <dgm:pt modelId="{592EA823-0B25-4B71-A956-A8F052A00317}">
      <dgm:prSet phldrT="[Texte]"/>
      <dgm:spPr/>
      <dgm:t>
        <a:bodyPr/>
        <a:lstStyle/>
        <a:p>
          <a:r>
            <a:rPr lang="fr-FR" dirty="0"/>
            <a:t>Douleur thoracique</a:t>
          </a:r>
        </a:p>
      </dgm:t>
    </dgm:pt>
    <dgm:pt modelId="{C4FBB299-FFE1-46D3-8428-17E61EC586D1}" type="parTrans" cxnId="{5E535602-9849-4E09-A33D-67DCEC45CC59}">
      <dgm:prSet/>
      <dgm:spPr/>
      <dgm:t>
        <a:bodyPr/>
        <a:lstStyle/>
        <a:p>
          <a:endParaRPr lang="fr-FR"/>
        </a:p>
      </dgm:t>
    </dgm:pt>
    <dgm:pt modelId="{14C7262B-44FF-43E2-AE66-89B9BB8310CF}" type="sibTrans" cxnId="{5E535602-9849-4E09-A33D-67DCEC45CC59}">
      <dgm:prSet/>
      <dgm:spPr/>
      <dgm:t>
        <a:bodyPr/>
        <a:lstStyle/>
        <a:p>
          <a:endParaRPr lang="fr-FR"/>
        </a:p>
      </dgm:t>
    </dgm:pt>
    <dgm:pt modelId="{5C1CDE2A-1B24-4684-99A7-B1D4ED126196}">
      <dgm:prSet phldrT="[Texte]"/>
      <dgm:spPr/>
      <dgm:t>
        <a:bodyPr/>
        <a:lstStyle/>
        <a:p>
          <a:r>
            <a:rPr lang="fr-FR" dirty="0"/>
            <a:t>Angoisse</a:t>
          </a:r>
        </a:p>
      </dgm:t>
    </dgm:pt>
    <dgm:pt modelId="{2E6268EE-2498-49B3-8450-1C5ED783A9B3}" type="parTrans" cxnId="{CD6D6AD1-0E08-41D9-BF35-D02DF7C6DF6C}">
      <dgm:prSet/>
      <dgm:spPr/>
      <dgm:t>
        <a:bodyPr/>
        <a:lstStyle/>
        <a:p>
          <a:endParaRPr lang="fr-FR"/>
        </a:p>
      </dgm:t>
    </dgm:pt>
    <dgm:pt modelId="{3A7FFDB5-F5A6-42FA-B114-937DC2B8340B}" type="sibTrans" cxnId="{CD6D6AD1-0E08-41D9-BF35-D02DF7C6DF6C}">
      <dgm:prSet/>
      <dgm:spPr/>
      <dgm:t>
        <a:bodyPr/>
        <a:lstStyle/>
        <a:p>
          <a:endParaRPr lang="fr-FR"/>
        </a:p>
      </dgm:t>
    </dgm:pt>
    <dgm:pt modelId="{7253BB64-2485-4CD0-94C3-B7B067163F6E}">
      <dgm:prSet phldrT="[Texte]"/>
      <dgm:spPr/>
      <dgm:t>
        <a:bodyPr/>
        <a:lstStyle/>
        <a:p>
          <a:r>
            <a:rPr lang="fr-FR" dirty="0"/>
            <a:t>Oxygène 100% 15L/min</a:t>
          </a:r>
        </a:p>
      </dgm:t>
    </dgm:pt>
    <dgm:pt modelId="{38C04370-72EE-417E-B5BF-E106E13D5A4C}" type="parTrans" cxnId="{58BD33E8-4DCB-45DE-ADE3-1E564DE8D253}">
      <dgm:prSet/>
      <dgm:spPr/>
      <dgm:t>
        <a:bodyPr/>
        <a:lstStyle/>
        <a:p>
          <a:endParaRPr lang="fr-FR"/>
        </a:p>
      </dgm:t>
    </dgm:pt>
    <dgm:pt modelId="{F453B127-37AA-4506-ABA3-718CD695D7F3}" type="sibTrans" cxnId="{58BD33E8-4DCB-45DE-ADE3-1E564DE8D253}">
      <dgm:prSet/>
      <dgm:spPr/>
      <dgm:t>
        <a:bodyPr/>
        <a:lstStyle/>
        <a:p>
          <a:endParaRPr lang="fr-FR"/>
        </a:p>
      </dgm:t>
    </dgm:pt>
    <dgm:pt modelId="{7ED6B570-4F3B-4C43-B928-67C8C5FBB035}">
      <dgm:prSet phldrT="[Texte]"/>
      <dgm:spPr/>
      <dgm:t>
        <a:bodyPr/>
        <a:lstStyle/>
        <a:p>
          <a:r>
            <a:rPr lang="fr-FR" dirty="0"/>
            <a:t>Réanimation</a:t>
          </a:r>
        </a:p>
      </dgm:t>
    </dgm:pt>
    <dgm:pt modelId="{DE6B7A4E-8973-4AF4-A2B1-0A47D3C44408}" type="parTrans" cxnId="{605930CA-7ED8-400A-BB06-3A5BB1849E04}">
      <dgm:prSet/>
      <dgm:spPr/>
      <dgm:t>
        <a:bodyPr/>
        <a:lstStyle/>
        <a:p>
          <a:endParaRPr lang="fr-FR"/>
        </a:p>
      </dgm:t>
    </dgm:pt>
    <dgm:pt modelId="{DC3FE2AD-FDCC-4B38-9C4D-DB81230A94EC}" type="sibTrans" cxnId="{605930CA-7ED8-400A-BB06-3A5BB1849E04}">
      <dgm:prSet/>
      <dgm:spPr/>
      <dgm:t>
        <a:bodyPr/>
        <a:lstStyle/>
        <a:p>
          <a:endParaRPr lang="fr-FR"/>
        </a:p>
      </dgm:t>
    </dgm:pt>
    <dgm:pt modelId="{A912AECC-0969-4E44-98C5-1F4E68DF6B3D}">
      <dgm:prSet phldrT="[Texte]"/>
      <dgm:spPr/>
      <dgm:t>
        <a:bodyPr/>
        <a:lstStyle/>
        <a:p>
          <a:r>
            <a:rPr lang="fr-FR" dirty="0"/>
            <a:t>Position ½ assise</a:t>
          </a:r>
        </a:p>
      </dgm:t>
    </dgm:pt>
    <dgm:pt modelId="{78E4DE11-AF1B-475A-A0D4-AC0F49350F0C}" type="parTrans" cxnId="{414196F6-2786-4E39-B515-F7DE592C5147}">
      <dgm:prSet/>
      <dgm:spPr/>
      <dgm:t>
        <a:bodyPr/>
        <a:lstStyle/>
        <a:p>
          <a:endParaRPr lang="fr-FR"/>
        </a:p>
      </dgm:t>
    </dgm:pt>
    <dgm:pt modelId="{51F961FC-13BE-42B9-9F0D-4F7F21EE3546}" type="sibTrans" cxnId="{414196F6-2786-4E39-B515-F7DE592C5147}">
      <dgm:prSet/>
      <dgm:spPr/>
      <dgm:t>
        <a:bodyPr/>
        <a:lstStyle/>
        <a:p>
          <a:endParaRPr lang="fr-FR"/>
        </a:p>
      </dgm:t>
    </dgm:pt>
    <dgm:pt modelId="{48AD2E52-953C-47F2-B013-66DFD9F43F2A}">
      <dgm:prSet phldrT="[Texte]"/>
      <dgm:spPr/>
      <dgm:t>
        <a:bodyPr/>
        <a:lstStyle/>
        <a:p>
          <a:r>
            <a:rPr lang="fr-FR" dirty="0"/>
            <a:t>Pas d’aspirine</a:t>
          </a:r>
        </a:p>
      </dgm:t>
    </dgm:pt>
    <dgm:pt modelId="{C1DF2837-BE12-4671-9B62-17F41138F023}" type="parTrans" cxnId="{42C0A84C-0897-402C-83A5-9ABC775583FC}">
      <dgm:prSet/>
      <dgm:spPr/>
      <dgm:t>
        <a:bodyPr/>
        <a:lstStyle/>
        <a:p>
          <a:endParaRPr lang="fr-FR"/>
        </a:p>
      </dgm:t>
    </dgm:pt>
    <dgm:pt modelId="{F48B7623-4404-4B33-A3B6-D1336E449C52}" type="sibTrans" cxnId="{42C0A84C-0897-402C-83A5-9ABC775583FC}">
      <dgm:prSet/>
      <dgm:spPr/>
      <dgm:t>
        <a:bodyPr/>
        <a:lstStyle/>
        <a:p>
          <a:endParaRPr lang="fr-FR"/>
        </a:p>
      </dgm:t>
    </dgm:pt>
    <dgm:pt modelId="{241675E3-A60D-4EA5-ACA8-03D9023984AD}" type="pres">
      <dgm:prSet presAssocID="{D586AA42-7885-4429-B4E9-4D5CBDA96E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1463AC-9D0D-4D2B-8FFF-15772A539C2F}" type="pres">
      <dgm:prSet presAssocID="{A0C36B03-8454-4D45-8532-0E2972B76718}" presName="root" presStyleCnt="0"/>
      <dgm:spPr/>
    </dgm:pt>
    <dgm:pt modelId="{09387FF3-33EC-4143-9EBD-177A5AAA91C2}" type="pres">
      <dgm:prSet presAssocID="{A0C36B03-8454-4D45-8532-0E2972B76718}" presName="rootComposite" presStyleCnt="0"/>
      <dgm:spPr/>
    </dgm:pt>
    <dgm:pt modelId="{A0DBEF8D-DF37-429C-875E-7C5EF12FA914}" type="pres">
      <dgm:prSet presAssocID="{A0C36B03-8454-4D45-8532-0E2972B76718}" presName="rootText" presStyleLbl="node1" presStyleIdx="0" presStyleCnt="5"/>
      <dgm:spPr/>
    </dgm:pt>
    <dgm:pt modelId="{D6A83FCC-D753-4D66-B199-DDCC01E934BA}" type="pres">
      <dgm:prSet presAssocID="{A0C36B03-8454-4D45-8532-0E2972B76718}" presName="rootConnector" presStyleLbl="node1" presStyleIdx="0" presStyleCnt="5"/>
      <dgm:spPr/>
    </dgm:pt>
    <dgm:pt modelId="{5C5F056F-E6B1-4014-B058-416A9C32894D}" type="pres">
      <dgm:prSet presAssocID="{A0C36B03-8454-4D45-8532-0E2972B76718}" presName="childShape" presStyleCnt="0"/>
      <dgm:spPr/>
    </dgm:pt>
    <dgm:pt modelId="{23355586-8D5B-492B-89F4-39A6C653AE7D}" type="pres">
      <dgm:prSet presAssocID="{365EED37-0317-41C3-AE4F-5832D71BC8BF}" presName="Name13" presStyleLbl="parChTrans1D2" presStyleIdx="0" presStyleCnt="19"/>
      <dgm:spPr/>
    </dgm:pt>
    <dgm:pt modelId="{B79D4C53-EECB-4F26-A421-B89C6AF6E722}" type="pres">
      <dgm:prSet presAssocID="{5EB3DBC6-46CE-4633-847C-FA251492DB76}" presName="childText" presStyleLbl="bgAcc1" presStyleIdx="0" presStyleCnt="19">
        <dgm:presLayoutVars>
          <dgm:bulletEnabled val="1"/>
        </dgm:presLayoutVars>
      </dgm:prSet>
      <dgm:spPr/>
    </dgm:pt>
    <dgm:pt modelId="{08A45B21-1A61-4A59-BCF9-9739167DE297}" type="pres">
      <dgm:prSet presAssocID="{7D236301-B2DF-46F0-8971-0839C86B0CA3}" presName="root" presStyleCnt="0"/>
      <dgm:spPr/>
    </dgm:pt>
    <dgm:pt modelId="{50AD8ECC-9249-4537-AD31-4658632BDAE7}" type="pres">
      <dgm:prSet presAssocID="{7D236301-B2DF-46F0-8971-0839C86B0CA3}" presName="rootComposite" presStyleCnt="0"/>
      <dgm:spPr/>
    </dgm:pt>
    <dgm:pt modelId="{4E9B77F4-BDE1-4FBC-82AA-845407349095}" type="pres">
      <dgm:prSet presAssocID="{7D236301-B2DF-46F0-8971-0839C86B0CA3}" presName="rootText" presStyleLbl="node1" presStyleIdx="1" presStyleCnt="5"/>
      <dgm:spPr/>
    </dgm:pt>
    <dgm:pt modelId="{939223A0-D3DE-48A0-8580-C9C74A259AF2}" type="pres">
      <dgm:prSet presAssocID="{7D236301-B2DF-46F0-8971-0839C86B0CA3}" presName="rootConnector" presStyleLbl="node1" presStyleIdx="1" presStyleCnt="5"/>
      <dgm:spPr/>
    </dgm:pt>
    <dgm:pt modelId="{DADCDE10-E86B-4232-B0D6-F987B8D54C2C}" type="pres">
      <dgm:prSet presAssocID="{7D236301-B2DF-46F0-8971-0839C86B0CA3}" presName="childShape" presStyleCnt="0"/>
      <dgm:spPr/>
    </dgm:pt>
    <dgm:pt modelId="{FBB213A2-2365-4E54-BB67-6BD530A322F0}" type="pres">
      <dgm:prSet presAssocID="{52A7716F-E485-4AE7-9362-15C0CE9BE964}" presName="Name13" presStyleLbl="parChTrans1D2" presStyleIdx="1" presStyleCnt="19"/>
      <dgm:spPr/>
    </dgm:pt>
    <dgm:pt modelId="{F8122BD4-304E-4FC7-864E-491DCC27B1BA}" type="pres">
      <dgm:prSet presAssocID="{66E92438-26CA-4D9C-AE32-2E36FCB5E795}" presName="childText" presStyleLbl="bgAcc1" presStyleIdx="1" presStyleCnt="19">
        <dgm:presLayoutVars>
          <dgm:bulletEnabled val="1"/>
        </dgm:presLayoutVars>
      </dgm:prSet>
      <dgm:spPr/>
    </dgm:pt>
    <dgm:pt modelId="{14D058DD-9879-452C-96BE-8FDDB99BF2E6}" type="pres">
      <dgm:prSet presAssocID="{AEA8EADF-5248-499F-89A6-4D881ED02041}" presName="Name13" presStyleLbl="parChTrans1D2" presStyleIdx="2" presStyleCnt="19"/>
      <dgm:spPr/>
    </dgm:pt>
    <dgm:pt modelId="{6FAEE2C0-5350-441E-8093-C5172FF438CC}" type="pres">
      <dgm:prSet presAssocID="{5E22CAC6-1A7E-4387-811D-38B289D59791}" presName="childText" presStyleLbl="bgAcc1" presStyleIdx="2" presStyleCnt="19">
        <dgm:presLayoutVars>
          <dgm:bulletEnabled val="1"/>
        </dgm:presLayoutVars>
      </dgm:prSet>
      <dgm:spPr/>
    </dgm:pt>
    <dgm:pt modelId="{20B826FB-9288-4CB0-8A83-16FFA6EC2DBA}" type="pres">
      <dgm:prSet presAssocID="{0189B36E-8A4F-4B46-B9A0-29BB2545FE8F}" presName="Name13" presStyleLbl="parChTrans1D2" presStyleIdx="3" presStyleCnt="19"/>
      <dgm:spPr/>
    </dgm:pt>
    <dgm:pt modelId="{626B8443-CBC9-45C5-97B9-30B88673A83B}" type="pres">
      <dgm:prSet presAssocID="{D877AA37-E9DF-4112-8953-407B80E0B27A}" presName="childText" presStyleLbl="bgAcc1" presStyleIdx="3" presStyleCnt="19">
        <dgm:presLayoutVars>
          <dgm:bulletEnabled val="1"/>
        </dgm:presLayoutVars>
      </dgm:prSet>
      <dgm:spPr/>
    </dgm:pt>
    <dgm:pt modelId="{A5C6E598-6B7F-4CE2-9C05-AD01261825DB}" type="pres">
      <dgm:prSet presAssocID="{7F9C74DE-5166-4BD3-B195-C2CE10F2DD46}" presName="Name13" presStyleLbl="parChTrans1D2" presStyleIdx="4" presStyleCnt="19"/>
      <dgm:spPr/>
    </dgm:pt>
    <dgm:pt modelId="{789F2311-C771-4E89-9B8E-01750BB4B808}" type="pres">
      <dgm:prSet presAssocID="{F1B05E12-57C1-4316-8CC2-19FDD696B5BC}" presName="childText" presStyleLbl="bgAcc1" presStyleIdx="4" presStyleCnt="19">
        <dgm:presLayoutVars>
          <dgm:bulletEnabled val="1"/>
        </dgm:presLayoutVars>
      </dgm:prSet>
      <dgm:spPr/>
    </dgm:pt>
    <dgm:pt modelId="{D8BA52A6-959A-45EF-9F4C-A364AD179B25}" type="pres">
      <dgm:prSet presAssocID="{0FE9CA73-05A7-4C5E-AF95-4CD83DD984D8}" presName="Name13" presStyleLbl="parChTrans1D2" presStyleIdx="5" presStyleCnt="19"/>
      <dgm:spPr/>
    </dgm:pt>
    <dgm:pt modelId="{F2DFE20E-E66A-42AC-972F-777106F7C243}" type="pres">
      <dgm:prSet presAssocID="{4A410547-0BA1-41AC-ACFF-333246F57C3F}" presName="childText" presStyleLbl="bgAcc1" presStyleIdx="5" presStyleCnt="19">
        <dgm:presLayoutVars>
          <dgm:bulletEnabled val="1"/>
        </dgm:presLayoutVars>
      </dgm:prSet>
      <dgm:spPr/>
    </dgm:pt>
    <dgm:pt modelId="{7F7290CE-AE73-4544-B462-FD59172D9E82}" type="pres">
      <dgm:prSet presAssocID="{BFAE6607-9DB0-463A-AA70-64C0FF4BB49D}" presName="Name13" presStyleLbl="parChTrans1D2" presStyleIdx="6" presStyleCnt="19"/>
      <dgm:spPr/>
    </dgm:pt>
    <dgm:pt modelId="{2D680C9F-B5B8-4FAC-A172-D5432F7BBA11}" type="pres">
      <dgm:prSet presAssocID="{B4CECF20-1826-4855-BBB5-26144F33AC9F}" presName="childText" presStyleLbl="bgAcc1" presStyleIdx="6" presStyleCnt="19">
        <dgm:presLayoutVars>
          <dgm:bulletEnabled val="1"/>
        </dgm:presLayoutVars>
      </dgm:prSet>
      <dgm:spPr/>
    </dgm:pt>
    <dgm:pt modelId="{86C88A05-23A3-4974-BFF8-9FA22A0A7469}" type="pres">
      <dgm:prSet presAssocID="{0B96764B-C1E8-4936-AC6E-E67A8BAC3E04}" presName="root" presStyleCnt="0"/>
      <dgm:spPr/>
    </dgm:pt>
    <dgm:pt modelId="{4997297D-C10A-4FA4-A6A7-CCF26CDFB22D}" type="pres">
      <dgm:prSet presAssocID="{0B96764B-C1E8-4936-AC6E-E67A8BAC3E04}" presName="rootComposite" presStyleCnt="0"/>
      <dgm:spPr/>
    </dgm:pt>
    <dgm:pt modelId="{CCED39D7-8F8A-4F3E-A01A-FDFD459B324A}" type="pres">
      <dgm:prSet presAssocID="{0B96764B-C1E8-4936-AC6E-E67A8BAC3E04}" presName="rootText" presStyleLbl="node1" presStyleIdx="2" presStyleCnt="5" custLinFactNeighborY="-2010"/>
      <dgm:spPr/>
    </dgm:pt>
    <dgm:pt modelId="{8DA4C7E4-C362-41B1-9594-763EEF2CA81C}" type="pres">
      <dgm:prSet presAssocID="{0B96764B-C1E8-4936-AC6E-E67A8BAC3E04}" presName="rootConnector" presStyleLbl="node1" presStyleIdx="2" presStyleCnt="5"/>
      <dgm:spPr/>
    </dgm:pt>
    <dgm:pt modelId="{EC2C982F-A0F8-4415-8B22-BD164B835422}" type="pres">
      <dgm:prSet presAssocID="{0B96764B-C1E8-4936-AC6E-E67A8BAC3E04}" presName="childShape" presStyleCnt="0"/>
      <dgm:spPr/>
    </dgm:pt>
    <dgm:pt modelId="{A04CA176-7658-48BD-AAE9-DC06378BA5F6}" type="pres">
      <dgm:prSet presAssocID="{4E92739C-B086-42CF-9D7A-2B2A84F9A67A}" presName="Name13" presStyleLbl="parChTrans1D2" presStyleIdx="7" presStyleCnt="19"/>
      <dgm:spPr/>
    </dgm:pt>
    <dgm:pt modelId="{B428C65F-2550-40BF-9B95-3367A9A50CC5}" type="pres">
      <dgm:prSet presAssocID="{CECF95AD-6912-452F-8601-712AFB2BA25B}" presName="childText" presStyleLbl="bgAcc1" presStyleIdx="7" presStyleCnt="19">
        <dgm:presLayoutVars>
          <dgm:bulletEnabled val="1"/>
        </dgm:presLayoutVars>
      </dgm:prSet>
      <dgm:spPr/>
    </dgm:pt>
    <dgm:pt modelId="{0A145D8A-74D9-4B91-A887-4D71715BBEDB}" type="pres">
      <dgm:prSet presAssocID="{F84A4C83-F54D-4793-BD36-A79A50DC3DD8}" presName="Name13" presStyleLbl="parChTrans1D2" presStyleIdx="8" presStyleCnt="19"/>
      <dgm:spPr/>
    </dgm:pt>
    <dgm:pt modelId="{4172C33C-A794-47A0-BB1A-D2CDB7351BE6}" type="pres">
      <dgm:prSet presAssocID="{72081C7F-BEEB-4E12-A5CD-63CF6DC48C4E}" presName="childText" presStyleLbl="bgAcc1" presStyleIdx="8" presStyleCnt="19">
        <dgm:presLayoutVars>
          <dgm:bulletEnabled val="1"/>
        </dgm:presLayoutVars>
      </dgm:prSet>
      <dgm:spPr/>
    </dgm:pt>
    <dgm:pt modelId="{D5AEBE7A-D768-4F1F-9FF3-23BE132B8EF9}" type="pres">
      <dgm:prSet presAssocID="{992F7434-5D96-4EBA-9842-51C8B4B7DCCF}" presName="Name13" presStyleLbl="parChTrans1D2" presStyleIdx="9" presStyleCnt="19"/>
      <dgm:spPr/>
    </dgm:pt>
    <dgm:pt modelId="{21FD5FBF-249C-42D7-B2E6-7FADABB9BDDC}" type="pres">
      <dgm:prSet presAssocID="{FF35BD96-D356-4CFA-A00B-E8E2FC6557B0}" presName="childText" presStyleLbl="bgAcc1" presStyleIdx="9" presStyleCnt="19">
        <dgm:presLayoutVars>
          <dgm:bulletEnabled val="1"/>
        </dgm:presLayoutVars>
      </dgm:prSet>
      <dgm:spPr/>
    </dgm:pt>
    <dgm:pt modelId="{B39AD62B-136A-4850-864E-7958690E086F}" type="pres">
      <dgm:prSet presAssocID="{B5F6B876-B724-4044-8AD3-DE8AF7D54062}" presName="Name13" presStyleLbl="parChTrans1D2" presStyleIdx="10" presStyleCnt="19"/>
      <dgm:spPr/>
    </dgm:pt>
    <dgm:pt modelId="{68A70D81-FB0B-4026-AF1C-8C9CE55ACB76}" type="pres">
      <dgm:prSet presAssocID="{89F47723-D141-40BF-AC48-0061817F0F92}" presName="childText" presStyleLbl="bgAcc1" presStyleIdx="10" presStyleCnt="19">
        <dgm:presLayoutVars>
          <dgm:bulletEnabled val="1"/>
        </dgm:presLayoutVars>
      </dgm:prSet>
      <dgm:spPr/>
    </dgm:pt>
    <dgm:pt modelId="{997B1127-F9FD-4425-9686-07D0E7C21DAB}" type="pres">
      <dgm:prSet presAssocID="{C4FBB299-FFE1-46D3-8428-17E61EC586D1}" presName="Name13" presStyleLbl="parChTrans1D2" presStyleIdx="11" presStyleCnt="19"/>
      <dgm:spPr/>
    </dgm:pt>
    <dgm:pt modelId="{F2437DE3-5B9E-4B14-8993-DED5919356CD}" type="pres">
      <dgm:prSet presAssocID="{592EA823-0B25-4B71-A956-A8F052A00317}" presName="childText" presStyleLbl="bgAcc1" presStyleIdx="11" presStyleCnt="19">
        <dgm:presLayoutVars>
          <dgm:bulletEnabled val="1"/>
        </dgm:presLayoutVars>
      </dgm:prSet>
      <dgm:spPr/>
    </dgm:pt>
    <dgm:pt modelId="{08AF2520-2716-41AA-8C9D-EB4ACD33FD98}" type="pres">
      <dgm:prSet presAssocID="{2E6268EE-2498-49B3-8450-1C5ED783A9B3}" presName="Name13" presStyleLbl="parChTrans1D2" presStyleIdx="12" presStyleCnt="19"/>
      <dgm:spPr/>
    </dgm:pt>
    <dgm:pt modelId="{EE290FB8-6445-4358-9A49-9DC7A0583B02}" type="pres">
      <dgm:prSet presAssocID="{5C1CDE2A-1B24-4684-99A7-B1D4ED126196}" presName="childText" presStyleLbl="bgAcc1" presStyleIdx="12" presStyleCnt="19">
        <dgm:presLayoutVars>
          <dgm:bulletEnabled val="1"/>
        </dgm:presLayoutVars>
      </dgm:prSet>
      <dgm:spPr/>
    </dgm:pt>
    <dgm:pt modelId="{AF8A1AF1-772C-4D73-92B0-95D7B4FB5CC8}" type="pres">
      <dgm:prSet presAssocID="{A762AD73-8652-4FB4-9915-065DAED341E7}" presName="root" presStyleCnt="0"/>
      <dgm:spPr/>
    </dgm:pt>
    <dgm:pt modelId="{D784FF39-3166-4FD8-A9CA-41B0E38C20F1}" type="pres">
      <dgm:prSet presAssocID="{A762AD73-8652-4FB4-9915-065DAED341E7}" presName="rootComposite" presStyleCnt="0"/>
      <dgm:spPr/>
    </dgm:pt>
    <dgm:pt modelId="{FE3AC061-238D-445A-9023-A1D44D8CEF9E}" type="pres">
      <dgm:prSet presAssocID="{A762AD73-8652-4FB4-9915-065DAED341E7}" presName="rootText" presStyleLbl="node1" presStyleIdx="3" presStyleCnt="5"/>
      <dgm:spPr/>
    </dgm:pt>
    <dgm:pt modelId="{EA0E035C-7B77-4714-A52C-B69295AD973A}" type="pres">
      <dgm:prSet presAssocID="{A762AD73-8652-4FB4-9915-065DAED341E7}" presName="rootConnector" presStyleLbl="node1" presStyleIdx="3" presStyleCnt="5"/>
      <dgm:spPr/>
    </dgm:pt>
    <dgm:pt modelId="{E762C8CB-9F42-4FB6-B87C-8C9D5140B4B8}" type="pres">
      <dgm:prSet presAssocID="{A762AD73-8652-4FB4-9915-065DAED341E7}" presName="childShape" presStyleCnt="0"/>
      <dgm:spPr/>
    </dgm:pt>
    <dgm:pt modelId="{3ABDDAA3-355C-46E9-BD40-3A0FD99F16FA}" type="pres">
      <dgm:prSet presAssocID="{93564C77-FBAC-43AD-AFE7-37BE1D6B27DC}" presName="Name13" presStyleLbl="parChTrans1D2" presStyleIdx="13" presStyleCnt="19"/>
      <dgm:spPr/>
    </dgm:pt>
    <dgm:pt modelId="{32EF4C02-033D-4606-832C-0BDD70E5B07E}" type="pres">
      <dgm:prSet presAssocID="{3DD1B3D7-DF43-4E50-A163-111DCD11394E}" presName="childText" presStyleLbl="bgAcc1" presStyleIdx="13" presStyleCnt="19">
        <dgm:presLayoutVars>
          <dgm:bulletEnabled val="1"/>
        </dgm:presLayoutVars>
      </dgm:prSet>
      <dgm:spPr/>
    </dgm:pt>
    <dgm:pt modelId="{3BBF9831-B071-4CF5-8D9A-AE6B1B34E602}" type="pres">
      <dgm:prSet presAssocID="{38C04370-72EE-417E-B5BF-E106E13D5A4C}" presName="Name13" presStyleLbl="parChTrans1D2" presStyleIdx="14" presStyleCnt="19"/>
      <dgm:spPr/>
    </dgm:pt>
    <dgm:pt modelId="{C1F7BD4A-67D1-4CCB-B557-C4A337458B67}" type="pres">
      <dgm:prSet presAssocID="{7253BB64-2485-4CD0-94C3-B7B067163F6E}" presName="childText" presStyleLbl="bgAcc1" presStyleIdx="14" presStyleCnt="19">
        <dgm:presLayoutVars>
          <dgm:bulletEnabled val="1"/>
        </dgm:presLayoutVars>
      </dgm:prSet>
      <dgm:spPr/>
    </dgm:pt>
    <dgm:pt modelId="{A5498779-3F57-4DBB-8B35-03EFDD0C2903}" type="pres">
      <dgm:prSet presAssocID="{DE6B7A4E-8973-4AF4-A2B1-0A47D3C44408}" presName="Name13" presStyleLbl="parChTrans1D2" presStyleIdx="15" presStyleCnt="19"/>
      <dgm:spPr/>
    </dgm:pt>
    <dgm:pt modelId="{85550D67-FD6E-4F4A-9413-1168585CC0BC}" type="pres">
      <dgm:prSet presAssocID="{7ED6B570-4F3B-4C43-B928-67C8C5FBB035}" presName="childText" presStyleLbl="bgAcc1" presStyleIdx="15" presStyleCnt="19">
        <dgm:presLayoutVars>
          <dgm:bulletEnabled val="1"/>
        </dgm:presLayoutVars>
      </dgm:prSet>
      <dgm:spPr/>
    </dgm:pt>
    <dgm:pt modelId="{79F27CC4-5DD0-472E-BDBC-6C8238DE9EC6}" type="pres">
      <dgm:prSet presAssocID="{78E4DE11-AF1B-475A-A0D4-AC0F49350F0C}" presName="Name13" presStyleLbl="parChTrans1D2" presStyleIdx="16" presStyleCnt="19"/>
      <dgm:spPr/>
    </dgm:pt>
    <dgm:pt modelId="{9FCB8415-64C6-4FC2-9C78-405DC21EC267}" type="pres">
      <dgm:prSet presAssocID="{A912AECC-0969-4E44-98C5-1F4E68DF6B3D}" presName="childText" presStyleLbl="bgAcc1" presStyleIdx="16" presStyleCnt="19">
        <dgm:presLayoutVars>
          <dgm:bulletEnabled val="1"/>
        </dgm:presLayoutVars>
      </dgm:prSet>
      <dgm:spPr/>
    </dgm:pt>
    <dgm:pt modelId="{6331C2CA-A5E4-447A-9CE7-5489D652FE3D}" type="pres">
      <dgm:prSet presAssocID="{C1DF2837-BE12-4671-9B62-17F41138F023}" presName="Name13" presStyleLbl="parChTrans1D2" presStyleIdx="17" presStyleCnt="19"/>
      <dgm:spPr/>
    </dgm:pt>
    <dgm:pt modelId="{1A787E4E-2720-4789-8B61-69F7B2CDDB79}" type="pres">
      <dgm:prSet presAssocID="{48AD2E52-953C-47F2-B013-66DFD9F43F2A}" presName="childText" presStyleLbl="bgAcc1" presStyleIdx="17" presStyleCnt="19">
        <dgm:presLayoutVars>
          <dgm:bulletEnabled val="1"/>
        </dgm:presLayoutVars>
      </dgm:prSet>
      <dgm:spPr/>
    </dgm:pt>
    <dgm:pt modelId="{47F75EFA-6A27-4F97-BFFD-A743CE47F25C}" type="pres">
      <dgm:prSet presAssocID="{B6C94B7A-08A9-4519-9D9F-11A3ACA8D891}" presName="root" presStyleCnt="0"/>
      <dgm:spPr/>
    </dgm:pt>
    <dgm:pt modelId="{7669ED85-0658-48A5-9581-B6E074DFE689}" type="pres">
      <dgm:prSet presAssocID="{B6C94B7A-08A9-4519-9D9F-11A3ACA8D891}" presName="rootComposite" presStyleCnt="0"/>
      <dgm:spPr/>
    </dgm:pt>
    <dgm:pt modelId="{0A038D45-C267-41D2-A36A-A415A826CC29}" type="pres">
      <dgm:prSet presAssocID="{B6C94B7A-08A9-4519-9D9F-11A3ACA8D891}" presName="rootText" presStyleLbl="node1" presStyleIdx="4" presStyleCnt="5"/>
      <dgm:spPr/>
    </dgm:pt>
    <dgm:pt modelId="{6869816D-7C99-4CDA-856A-7AF08302E60E}" type="pres">
      <dgm:prSet presAssocID="{B6C94B7A-08A9-4519-9D9F-11A3ACA8D891}" presName="rootConnector" presStyleLbl="node1" presStyleIdx="4" presStyleCnt="5"/>
      <dgm:spPr/>
    </dgm:pt>
    <dgm:pt modelId="{56135682-34EE-4D48-B55D-F900C1AB529B}" type="pres">
      <dgm:prSet presAssocID="{B6C94B7A-08A9-4519-9D9F-11A3ACA8D891}" presName="childShape" presStyleCnt="0"/>
      <dgm:spPr/>
    </dgm:pt>
    <dgm:pt modelId="{3BC2C225-20C6-4774-A11B-37D39E067F9A}" type="pres">
      <dgm:prSet presAssocID="{E1FCC3AF-C271-470A-9055-910855D68032}" presName="Name13" presStyleLbl="parChTrans1D2" presStyleIdx="18" presStyleCnt="19"/>
      <dgm:spPr/>
    </dgm:pt>
    <dgm:pt modelId="{531D7721-BE72-4AB6-A0CA-278DB2BC9A65}" type="pres">
      <dgm:prSet presAssocID="{1B45834E-6EB7-4D1E-AEEC-FC9B8C3B5194}" presName="childText" presStyleLbl="bgAcc1" presStyleIdx="18" presStyleCnt="19">
        <dgm:presLayoutVars>
          <dgm:bulletEnabled val="1"/>
        </dgm:presLayoutVars>
      </dgm:prSet>
      <dgm:spPr/>
    </dgm:pt>
  </dgm:ptLst>
  <dgm:cxnLst>
    <dgm:cxn modelId="{23882903-27C2-4584-9F7B-594F812EBB27}" type="presOf" srcId="{7D236301-B2DF-46F0-8971-0839C86B0CA3}" destId="{939223A0-D3DE-48A0-8580-C9C74A259AF2}" srcOrd="1" destOrd="0" presId="urn:microsoft.com/office/officeart/2005/8/layout/hierarchy3"/>
    <dgm:cxn modelId="{3849C3F0-7B43-489B-AC3D-1BB41BE34EE1}" type="presOf" srcId="{A0C36B03-8454-4D45-8532-0E2972B76718}" destId="{A0DBEF8D-DF37-429C-875E-7C5EF12FA914}" srcOrd="0" destOrd="0" presId="urn:microsoft.com/office/officeart/2005/8/layout/hierarchy3"/>
    <dgm:cxn modelId="{98204A76-E08F-4CE9-A09D-0F846F446A8E}" srcId="{D586AA42-7885-4429-B4E9-4D5CBDA96E50}" destId="{B6C94B7A-08A9-4519-9D9F-11A3ACA8D891}" srcOrd="4" destOrd="0" parTransId="{95CEE9C8-0AC2-409E-AF17-96215C0D1D93}" sibTransId="{66C830E9-58D4-4B65-8A9F-1A622AF71A26}"/>
    <dgm:cxn modelId="{55AB17F4-8A45-4EFA-AB61-B381181AD630}" srcId="{A0C36B03-8454-4D45-8532-0E2972B76718}" destId="{5EB3DBC6-46CE-4633-847C-FA251492DB76}" srcOrd="0" destOrd="0" parTransId="{365EED37-0317-41C3-AE4F-5832D71BC8BF}" sibTransId="{6F8F05DE-5025-46FF-8E7F-AA800E986532}"/>
    <dgm:cxn modelId="{DD779975-56B3-49BC-8A5D-C73655D13BC7}" type="presOf" srcId="{D877AA37-E9DF-4112-8953-407B80E0B27A}" destId="{626B8443-CBC9-45C5-97B9-30B88673A83B}" srcOrd="0" destOrd="0" presId="urn:microsoft.com/office/officeart/2005/8/layout/hierarchy3"/>
    <dgm:cxn modelId="{095099AD-A9DE-4147-BD66-230E8015CACA}" srcId="{D586AA42-7885-4429-B4E9-4D5CBDA96E50}" destId="{A0C36B03-8454-4D45-8532-0E2972B76718}" srcOrd="0" destOrd="0" parTransId="{45675C00-2546-4660-950A-AA130447B123}" sibTransId="{BDB8301C-09EB-4182-ABD2-137F6D399286}"/>
    <dgm:cxn modelId="{22A2DBD3-6D7B-4E89-9444-3B9A799B4311}" type="presOf" srcId="{365EED37-0317-41C3-AE4F-5832D71BC8BF}" destId="{23355586-8D5B-492B-89F4-39A6C653AE7D}" srcOrd="0" destOrd="0" presId="urn:microsoft.com/office/officeart/2005/8/layout/hierarchy3"/>
    <dgm:cxn modelId="{687A93FA-4A92-41A3-A53B-A3EC62C14A5C}" type="presOf" srcId="{C1DF2837-BE12-4671-9B62-17F41138F023}" destId="{6331C2CA-A5E4-447A-9CE7-5489D652FE3D}" srcOrd="0" destOrd="0" presId="urn:microsoft.com/office/officeart/2005/8/layout/hierarchy3"/>
    <dgm:cxn modelId="{17F58BBB-89FA-48C3-94F4-239B1A5CC401}" srcId="{0B96764B-C1E8-4936-AC6E-E67A8BAC3E04}" destId="{CECF95AD-6912-452F-8601-712AFB2BA25B}" srcOrd="0" destOrd="0" parTransId="{4E92739C-B086-42CF-9D7A-2B2A84F9A67A}" sibTransId="{8825F7F9-5229-4166-9AB4-12488868429B}"/>
    <dgm:cxn modelId="{3DB98375-FDC6-4050-83E2-FDB8FE836651}" type="presOf" srcId="{4A410547-0BA1-41AC-ACFF-333246F57C3F}" destId="{F2DFE20E-E66A-42AC-972F-777106F7C243}" srcOrd="0" destOrd="0" presId="urn:microsoft.com/office/officeart/2005/8/layout/hierarchy3"/>
    <dgm:cxn modelId="{9F1DE378-4271-4A32-A249-26A614F6012E}" type="presOf" srcId="{38C04370-72EE-417E-B5BF-E106E13D5A4C}" destId="{3BBF9831-B071-4CF5-8D9A-AE6B1B34E602}" srcOrd="0" destOrd="0" presId="urn:microsoft.com/office/officeart/2005/8/layout/hierarchy3"/>
    <dgm:cxn modelId="{604F3150-D203-4802-8F37-B4D2B5196852}" type="presOf" srcId="{CECF95AD-6912-452F-8601-712AFB2BA25B}" destId="{B428C65F-2550-40BF-9B95-3367A9A50CC5}" srcOrd="0" destOrd="0" presId="urn:microsoft.com/office/officeart/2005/8/layout/hierarchy3"/>
    <dgm:cxn modelId="{974F240D-7775-4551-9128-B5AEBA331E96}" type="presOf" srcId="{78E4DE11-AF1B-475A-A0D4-AC0F49350F0C}" destId="{79F27CC4-5DD0-472E-BDBC-6C8238DE9EC6}" srcOrd="0" destOrd="0" presId="urn:microsoft.com/office/officeart/2005/8/layout/hierarchy3"/>
    <dgm:cxn modelId="{7DD75374-EF54-47B9-AC66-00E252B0282D}" type="presOf" srcId="{1B45834E-6EB7-4D1E-AEEC-FC9B8C3B5194}" destId="{531D7721-BE72-4AB6-A0CA-278DB2BC9A65}" srcOrd="0" destOrd="0" presId="urn:microsoft.com/office/officeart/2005/8/layout/hierarchy3"/>
    <dgm:cxn modelId="{1ECA6BCF-F059-4F4E-8C64-27604E244AF0}" type="presOf" srcId="{5EB3DBC6-46CE-4633-847C-FA251492DB76}" destId="{B79D4C53-EECB-4F26-A421-B89C6AF6E722}" srcOrd="0" destOrd="0" presId="urn:microsoft.com/office/officeart/2005/8/layout/hierarchy3"/>
    <dgm:cxn modelId="{87418E7D-874F-4323-9767-69DBC789986E}" type="presOf" srcId="{93564C77-FBAC-43AD-AFE7-37BE1D6B27DC}" destId="{3ABDDAA3-355C-46E9-BD40-3A0FD99F16FA}" srcOrd="0" destOrd="0" presId="urn:microsoft.com/office/officeart/2005/8/layout/hierarchy3"/>
    <dgm:cxn modelId="{414196F6-2786-4E39-B515-F7DE592C5147}" srcId="{A762AD73-8652-4FB4-9915-065DAED341E7}" destId="{A912AECC-0969-4E44-98C5-1F4E68DF6B3D}" srcOrd="3" destOrd="0" parTransId="{78E4DE11-AF1B-475A-A0D4-AC0F49350F0C}" sibTransId="{51F961FC-13BE-42B9-9F0D-4F7F21EE3546}"/>
    <dgm:cxn modelId="{A84E8D4B-42CA-4951-808A-29BAD671364B}" type="presOf" srcId="{B5F6B876-B724-4044-8AD3-DE8AF7D54062}" destId="{B39AD62B-136A-4850-864E-7958690E086F}" srcOrd="0" destOrd="0" presId="urn:microsoft.com/office/officeart/2005/8/layout/hierarchy3"/>
    <dgm:cxn modelId="{03D84197-5852-4B78-9D64-AA0D8A7629C2}" type="presOf" srcId="{3DD1B3D7-DF43-4E50-A163-111DCD11394E}" destId="{32EF4C02-033D-4606-832C-0BDD70E5B07E}" srcOrd="0" destOrd="0" presId="urn:microsoft.com/office/officeart/2005/8/layout/hierarchy3"/>
    <dgm:cxn modelId="{5B641BEE-14A6-4675-92E4-82C4E56A645D}" srcId="{7D236301-B2DF-46F0-8971-0839C86B0CA3}" destId="{4A410547-0BA1-41AC-ACFF-333246F57C3F}" srcOrd="4" destOrd="0" parTransId="{0FE9CA73-05A7-4C5E-AF95-4CD83DD984D8}" sibTransId="{CB5C0213-66EF-4052-9735-4D8472BBBA27}"/>
    <dgm:cxn modelId="{CFCB69F9-49F1-4F5B-8D7C-32373FB3B224}" srcId="{D586AA42-7885-4429-B4E9-4D5CBDA96E50}" destId="{0B96764B-C1E8-4936-AC6E-E67A8BAC3E04}" srcOrd="2" destOrd="0" parTransId="{8F4B8427-87AE-4B3E-9AC0-42DC69C5E99F}" sibTransId="{74A1B7EC-8135-4412-8188-2DCE547A96BB}"/>
    <dgm:cxn modelId="{EA9DEB30-B5DC-47E1-8EB7-5A5B29CC80E9}" srcId="{B6C94B7A-08A9-4519-9D9F-11A3ACA8D891}" destId="{1B45834E-6EB7-4D1E-AEEC-FC9B8C3B5194}" srcOrd="0" destOrd="0" parTransId="{E1FCC3AF-C271-470A-9055-910855D68032}" sibTransId="{D2E65A24-4554-4B35-85B0-6FB595298340}"/>
    <dgm:cxn modelId="{1F1E55F5-64FA-49C7-AEA2-EC42AFE2970A}" type="presOf" srcId="{0B96764B-C1E8-4936-AC6E-E67A8BAC3E04}" destId="{CCED39D7-8F8A-4F3E-A01A-FDFD459B324A}" srcOrd="0" destOrd="0" presId="urn:microsoft.com/office/officeart/2005/8/layout/hierarchy3"/>
    <dgm:cxn modelId="{58446AC8-602C-45BE-AE30-234DF5F1E850}" srcId="{7D236301-B2DF-46F0-8971-0839C86B0CA3}" destId="{5E22CAC6-1A7E-4387-811D-38B289D59791}" srcOrd="1" destOrd="0" parTransId="{AEA8EADF-5248-499F-89A6-4D881ED02041}" sibTransId="{8BA04B23-067C-499C-9DE1-5E62F71D0345}"/>
    <dgm:cxn modelId="{B4317CA9-7F23-4E09-A0D2-FF1DA053B7F1}" type="presOf" srcId="{66E92438-26CA-4D9C-AE32-2E36FCB5E795}" destId="{F8122BD4-304E-4FC7-864E-491DCC27B1BA}" srcOrd="0" destOrd="0" presId="urn:microsoft.com/office/officeart/2005/8/layout/hierarchy3"/>
    <dgm:cxn modelId="{49144426-51C8-4C70-9908-48F3E18C6D17}" type="presOf" srcId="{7253BB64-2485-4CD0-94C3-B7B067163F6E}" destId="{C1F7BD4A-67D1-4CCB-B557-C4A337458B67}" srcOrd="0" destOrd="0" presId="urn:microsoft.com/office/officeart/2005/8/layout/hierarchy3"/>
    <dgm:cxn modelId="{F6C79591-E855-4A11-91A5-7A30DE22A116}" srcId="{7D236301-B2DF-46F0-8971-0839C86B0CA3}" destId="{F1B05E12-57C1-4316-8CC2-19FDD696B5BC}" srcOrd="3" destOrd="0" parTransId="{7F9C74DE-5166-4BD3-B195-C2CE10F2DD46}" sibTransId="{F1088E46-C077-433D-897B-97C2C68E57B1}"/>
    <dgm:cxn modelId="{02177EF7-44F3-4768-81AA-E7F5E10DB942}" type="presOf" srcId="{7F9C74DE-5166-4BD3-B195-C2CE10F2DD46}" destId="{A5C6E598-6B7F-4CE2-9C05-AD01261825DB}" srcOrd="0" destOrd="0" presId="urn:microsoft.com/office/officeart/2005/8/layout/hierarchy3"/>
    <dgm:cxn modelId="{9F6C2183-B425-4951-B35A-A2C3EB6A2F2E}" type="presOf" srcId="{F84A4C83-F54D-4793-BD36-A79A50DC3DD8}" destId="{0A145D8A-74D9-4B91-A887-4D71715BBEDB}" srcOrd="0" destOrd="0" presId="urn:microsoft.com/office/officeart/2005/8/layout/hierarchy3"/>
    <dgm:cxn modelId="{653B9715-70D4-400B-B8EA-90BE534F4BC5}" type="presOf" srcId="{A762AD73-8652-4FB4-9915-065DAED341E7}" destId="{EA0E035C-7B77-4714-A52C-B69295AD973A}" srcOrd="1" destOrd="0" presId="urn:microsoft.com/office/officeart/2005/8/layout/hierarchy3"/>
    <dgm:cxn modelId="{9BC7629F-9E24-41E5-B8AA-3B0A0C55A541}" type="presOf" srcId="{B6C94B7A-08A9-4519-9D9F-11A3ACA8D891}" destId="{6869816D-7C99-4CDA-856A-7AF08302E60E}" srcOrd="1" destOrd="0" presId="urn:microsoft.com/office/officeart/2005/8/layout/hierarchy3"/>
    <dgm:cxn modelId="{605930CA-7ED8-400A-BB06-3A5BB1849E04}" srcId="{A762AD73-8652-4FB4-9915-065DAED341E7}" destId="{7ED6B570-4F3B-4C43-B928-67C8C5FBB035}" srcOrd="2" destOrd="0" parTransId="{DE6B7A4E-8973-4AF4-A2B1-0A47D3C44408}" sibTransId="{DC3FE2AD-FDCC-4B38-9C4D-DB81230A94EC}"/>
    <dgm:cxn modelId="{1864CDAF-79FD-48B4-A394-F32DD4470957}" srcId="{7D236301-B2DF-46F0-8971-0839C86B0CA3}" destId="{B4CECF20-1826-4855-BBB5-26144F33AC9F}" srcOrd="5" destOrd="0" parTransId="{BFAE6607-9DB0-463A-AA70-64C0FF4BB49D}" sibTransId="{54231BAA-2517-4A7A-BB03-B649133D6F2E}"/>
    <dgm:cxn modelId="{521F3513-3158-4ADB-AC6C-39200F46CBF3}" type="presOf" srcId="{0FE9CA73-05A7-4C5E-AF95-4CD83DD984D8}" destId="{D8BA52A6-959A-45EF-9F4C-A364AD179B25}" srcOrd="0" destOrd="0" presId="urn:microsoft.com/office/officeart/2005/8/layout/hierarchy3"/>
    <dgm:cxn modelId="{B1E7A257-D8AF-43EF-B506-63AB5E81D5DB}" type="presOf" srcId="{52A7716F-E485-4AE7-9362-15C0CE9BE964}" destId="{FBB213A2-2365-4E54-BB67-6BD530A322F0}" srcOrd="0" destOrd="0" presId="urn:microsoft.com/office/officeart/2005/8/layout/hierarchy3"/>
    <dgm:cxn modelId="{427E5E5F-8282-468B-8BB4-800F8809E4AF}" type="presOf" srcId="{89F47723-D141-40BF-AC48-0061817F0F92}" destId="{68A70D81-FB0B-4026-AF1C-8C9CE55ACB76}" srcOrd="0" destOrd="0" presId="urn:microsoft.com/office/officeart/2005/8/layout/hierarchy3"/>
    <dgm:cxn modelId="{2F2E83D2-0BD1-4ECB-A020-AB36DB3E061E}" type="presOf" srcId="{7ED6B570-4F3B-4C43-B928-67C8C5FBB035}" destId="{85550D67-FD6E-4F4A-9413-1168585CC0BC}" srcOrd="0" destOrd="0" presId="urn:microsoft.com/office/officeart/2005/8/layout/hierarchy3"/>
    <dgm:cxn modelId="{EFF7A9C2-8912-4E2E-986C-04F4880A8D23}" type="presOf" srcId="{5E22CAC6-1A7E-4387-811D-38B289D59791}" destId="{6FAEE2C0-5350-441E-8093-C5172FF438CC}" srcOrd="0" destOrd="0" presId="urn:microsoft.com/office/officeart/2005/8/layout/hierarchy3"/>
    <dgm:cxn modelId="{D6522925-655C-4D3D-A894-C751BC28CAA4}" srcId="{7D236301-B2DF-46F0-8971-0839C86B0CA3}" destId="{66E92438-26CA-4D9C-AE32-2E36FCB5E795}" srcOrd="0" destOrd="0" parTransId="{52A7716F-E485-4AE7-9362-15C0CE9BE964}" sibTransId="{D8B2CACC-CC9D-4BD0-8D4C-F339849DCCEC}"/>
    <dgm:cxn modelId="{D0F2D9A7-E19F-4358-BFBB-E0A3929A7A29}" srcId="{0B96764B-C1E8-4936-AC6E-E67A8BAC3E04}" destId="{89F47723-D141-40BF-AC48-0061817F0F92}" srcOrd="3" destOrd="0" parTransId="{B5F6B876-B724-4044-8AD3-DE8AF7D54062}" sibTransId="{EA4DD313-ABDD-4D58-9760-DE67CECC6F24}"/>
    <dgm:cxn modelId="{DF4F7ADF-F155-4A3F-9FE7-2EED2C768A84}" type="presOf" srcId="{2E6268EE-2498-49B3-8450-1C5ED783A9B3}" destId="{08AF2520-2716-41AA-8C9D-EB4ACD33FD98}" srcOrd="0" destOrd="0" presId="urn:microsoft.com/office/officeart/2005/8/layout/hierarchy3"/>
    <dgm:cxn modelId="{FF75478F-6725-4C81-9464-323BF2B3B90D}" type="presOf" srcId="{7D236301-B2DF-46F0-8971-0839C86B0CA3}" destId="{4E9B77F4-BDE1-4FBC-82AA-845407349095}" srcOrd="0" destOrd="0" presId="urn:microsoft.com/office/officeart/2005/8/layout/hierarchy3"/>
    <dgm:cxn modelId="{BD701E36-ED79-4820-8F7F-ED3F4D227D78}" type="presOf" srcId="{48AD2E52-953C-47F2-B013-66DFD9F43F2A}" destId="{1A787E4E-2720-4789-8B61-69F7B2CDDB79}" srcOrd="0" destOrd="0" presId="urn:microsoft.com/office/officeart/2005/8/layout/hierarchy3"/>
    <dgm:cxn modelId="{3412F304-AF71-49D2-A869-38A4C3CC29C4}" type="presOf" srcId="{F1B05E12-57C1-4316-8CC2-19FDD696B5BC}" destId="{789F2311-C771-4E89-9B8E-01750BB4B808}" srcOrd="0" destOrd="0" presId="urn:microsoft.com/office/officeart/2005/8/layout/hierarchy3"/>
    <dgm:cxn modelId="{D753DF40-08F7-447E-B5F9-25A8B8AB5EC8}" type="presOf" srcId="{E1FCC3AF-C271-470A-9055-910855D68032}" destId="{3BC2C225-20C6-4774-A11B-37D39E067F9A}" srcOrd="0" destOrd="0" presId="urn:microsoft.com/office/officeart/2005/8/layout/hierarchy3"/>
    <dgm:cxn modelId="{36869B90-E8BD-4332-90D8-5F63475E51EE}" type="presOf" srcId="{72081C7F-BEEB-4E12-A5CD-63CF6DC48C4E}" destId="{4172C33C-A794-47A0-BB1A-D2CDB7351BE6}" srcOrd="0" destOrd="0" presId="urn:microsoft.com/office/officeart/2005/8/layout/hierarchy3"/>
    <dgm:cxn modelId="{E35FB02D-E805-4E08-8EBE-CA24754F3EFC}" type="presOf" srcId="{A762AD73-8652-4FB4-9915-065DAED341E7}" destId="{FE3AC061-238D-445A-9023-A1D44D8CEF9E}" srcOrd="0" destOrd="0" presId="urn:microsoft.com/office/officeart/2005/8/layout/hierarchy3"/>
    <dgm:cxn modelId="{CD6D6AD1-0E08-41D9-BF35-D02DF7C6DF6C}" srcId="{0B96764B-C1E8-4936-AC6E-E67A8BAC3E04}" destId="{5C1CDE2A-1B24-4684-99A7-B1D4ED126196}" srcOrd="5" destOrd="0" parTransId="{2E6268EE-2498-49B3-8450-1C5ED783A9B3}" sibTransId="{3A7FFDB5-F5A6-42FA-B114-937DC2B8340B}"/>
    <dgm:cxn modelId="{802AAC46-838F-4267-8E66-C34F692027C0}" type="presOf" srcId="{B4CECF20-1826-4855-BBB5-26144F33AC9F}" destId="{2D680C9F-B5B8-4FAC-A172-D5432F7BBA11}" srcOrd="0" destOrd="0" presId="urn:microsoft.com/office/officeart/2005/8/layout/hierarchy3"/>
    <dgm:cxn modelId="{5E535602-9849-4E09-A33D-67DCEC45CC59}" srcId="{0B96764B-C1E8-4936-AC6E-E67A8BAC3E04}" destId="{592EA823-0B25-4B71-A956-A8F052A00317}" srcOrd="4" destOrd="0" parTransId="{C4FBB299-FFE1-46D3-8428-17E61EC586D1}" sibTransId="{14C7262B-44FF-43E2-AE66-89B9BB8310CF}"/>
    <dgm:cxn modelId="{42C0A84C-0897-402C-83A5-9ABC775583FC}" srcId="{A762AD73-8652-4FB4-9915-065DAED341E7}" destId="{48AD2E52-953C-47F2-B013-66DFD9F43F2A}" srcOrd="4" destOrd="0" parTransId="{C1DF2837-BE12-4671-9B62-17F41138F023}" sibTransId="{F48B7623-4404-4B33-A3B6-D1336E449C52}"/>
    <dgm:cxn modelId="{6A59B940-058D-4E81-8131-1C575DBE8D59}" type="presOf" srcId="{5C1CDE2A-1B24-4684-99A7-B1D4ED126196}" destId="{EE290FB8-6445-4358-9A49-9DC7A0583B02}" srcOrd="0" destOrd="0" presId="urn:microsoft.com/office/officeart/2005/8/layout/hierarchy3"/>
    <dgm:cxn modelId="{C520F297-DED5-4AE3-BBF5-61E0E7474821}" type="presOf" srcId="{A0C36B03-8454-4D45-8532-0E2972B76718}" destId="{D6A83FCC-D753-4D66-B199-DDCC01E934BA}" srcOrd="1" destOrd="0" presId="urn:microsoft.com/office/officeart/2005/8/layout/hierarchy3"/>
    <dgm:cxn modelId="{65846525-E67E-4042-97BA-448B972D2C99}" type="presOf" srcId="{592EA823-0B25-4B71-A956-A8F052A00317}" destId="{F2437DE3-5B9E-4B14-8993-DED5919356CD}" srcOrd="0" destOrd="0" presId="urn:microsoft.com/office/officeart/2005/8/layout/hierarchy3"/>
    <dgm:cxn modelId="{CEFA0EB1-5D88-4C8F-94BF-5D0832D1BC12}" srcId="{0B96764B-C1E8-4936-AC6E-E67A8BAC3E04}" destId="{72081C7F-BEEB-4E12-A5CD-63CF6DC48C4E}" srcOrd="1" destOrd="0" parTransId="{F84A4C83-F54D-4793-BD36-A79A50DC3DD8}" sibTransId="{D8FFCA8C-F183-4F01-821D-065017B9678D}"/>
    <dgm:cxn modelId="{2BF9E5D3-4DDE-4B35-A8D7-770AFFDF5A05}" type="presOf" srcId="{AEA8EADF-5248-499F-89A6-4D881ED02041}" destId="{14D058DD-9879-452C-96BE-8FDDB99BF2E6}" srcOrd="0" destOrd="0" presId="urn:microsoft.com/office/officeart/2005/8/layout/hierarchy3"/>
    <dgm:cxn modelId="{D3716136-D224-49D4-89CE-421A72BD6AEE}" srcId="{0B96764B-C1E8-4936-AC6E-E67A8BAC3E04}" destId="{FF35BD96-D356-4CFA-A00B-E8E2FC6557B0}" srcOrd="2" destOrd="0" parTransId="{992F7434-5D96-4EBA-9842-51C8B4B7DCCF}" sibTransId="{A6AAA94B-29AA-4E2C-A9E3-93FB37BA8AC0}"/>
    <dgm:cxn modelId="{0BF2DA65-DDCD-4AC2-A6F6-AD15F05806E1}" srcId="{D586AA42-7885-4429-B4E9-4D5CBDA96E50}" destId="{7D236301-B2DF-46F0-8971-0839C86B0CA3}" srcOrd="1" destOrd="0" parTransId="{68ADF37F-FD87-478D-841A-4027C5160AC1}" sibTransId="{1CE754C4-ADAE-4045-9C58-98F5623DF23F}"/>
    <dgm:cxn modelId="{BD4FE5F7-7002-43D9-95BE-E7F055BF5CB0}" type="presOf" srcId="{A912AECC-0969-4E44-98C5-1F4E68DF6B3D}" destId="{9FCB8415-64C6-4FC2-9C78-405DC21EC267}" srcOrd="0" destOrd="0" presId="urn:microsoft.com/office/officeart/2005/8/layout/hierarchy3"/>
    <dgm:cxn modelId="{C0E5A6CA-E4BA-43EE-AC36-D8390AADA692}" type="presOf" srcId="{D586AA42-7885-4429-B4E9-4D5CBDA96E50}" destId="{241675E3-A60D-4EA5-ACA8-03D9023984AD}" srcOrd="0" destOrd="0" presId="urn:microsoft.com/office/officeart/2005/8/layout/hierarchy3"/>
    <dgm:cxn modelId="{A454D551-3245-431A-ABB5-1FDDD3A5E6DB}" type="presOf" srcId="{992F7434-5D96-4EBA-9842-51C8B4B7DCCF}" destId="{D5AEBE7A-D768-4F1F-9FF3-23BE132B8EF9}" srcOrd="0" destOrd="0" presId="urn:microsoft.com/office/officeart/2005/8/layout/hierarchy3"/>
    <dgm:cxn modelId="{231216FB-C11D-4E59-BEE0-F84563BE7DE9}" srcId="{D586AA42-7885-4429-B4E9-4D5CBDA96E50}" destId="{A762AD73-8652-4FB4-9915-065DAED341E7}" srcOrd="3" destOrd="0" parTransId="{ABB0C7DB-EA0A-45DD-9D11-911659D3EA23}" sibTransId="{09364E50-EDB5-4FAA-A9C9-04BE9A2BE7CD}"/>
    <dgm:cxn modelId="{58BD33E8-4DCB-45DE-ADE3-1E564DE8D253}" srcId="{A762AD73-8652-4FB4-9915-065DAED341E7}" destId="{7253BB64-2485-4CD0-94C3-B7B067163F6E}" srcOrd="1" destOrd="0" parTransId="{38C04370-72EE-417E-B5BF-E106E13D5A4C}" sibTransId="{F453B127-37AA-4506-ABA3-718CD695D7F3}"/>
    <dgm:cxn modelId="{8688CC84-99C3-4CC0-8FA9-D1D4ACC19EA9}" type="presOf" srcId="{DE6B7A4E-8973-4AF4-A2B1-0A47D3C44408}" destId="{A5498779-3F57-4DBB-8B35-03EFDD0C2903}" srcOrd="0" destOrd="0" presId="urn:microsoft.com/office/officeart/2005/8/layout/hierarchy3"/>
    <dgm:cxn modelId="{834AA2A3-3F00-4ED1-9C1B-A58E7E49169E}" type="presOf" srcId="{0B96764B-C1E8-4936-AC6E-E67A8BAC3E04}" destId="{8DA4C7E4-C362-41B1-9594-763EEF2CA81C}" srcOrd="1" destOrd="0" presId="urn:microsoft.com/office/officeart/2005/8/layout/hierarchy3"/>
    <dgm:cxn modelId="{5296DE4D-9CF5-4E91-B7F1-F8088FBDB116}" type="presOf" srcId="{B6C94B7A-08A9-4519-9D9F-11A3ACA8D891}" destId="{0A038D45-C267-41D2-A36A-A415A826CC29}" srcOrd="0" destOrd="0" presId="urn:microsoft.com/office/officeart/2005/8/layout/hierarchy3"/>
    <dgm:cxn modelId="{BDCFA8E3-95F0-45BB-BD7C-6F4D2F6E108E}" type="presOf" srcId="{0189B36E-8A4F-4B46-B9A0-29BB2545FE8F}" destId="{20B826FB-9288-4CB0-8A83-16FFA6EC2DBA}" srcOrd="0" destOrd="0" presId="urn:microsoft.com/office/officeart/2005/8/layout/hierarchy3"/>
    <dgm:cxn modelId="{83EE7A70-5D5B-4CC7-AB6B-5525F13F8B2E}" type="presOf" srcId="{BFAE6607-9DB0-463A-AA70-64C0FF4BB49D}" destId="{7F7290CE-AE73-4544-B462-FD59172D9E82}" srcOrd="0" destOrd="0" presId="urn:microsoft.com/office/officeart/2005/8/layout/hierarchy3"/>
    <dgm:cxn modelId="{F449F785-329F-465A-A9A9-AA16B2CD740E}" srcId="{7D236301-B2DF-46F0-8971-0839C86B0CA3}" destId="{D877AA37-E9DF-4112-8953-407B80E0B27A}" srcOrd="2" destOrd="0" parTransId="{0189B36E-8A4F-4B46-B9A0-29BB2545FE8F}" sibTransId="{37000A0A-AB54-4907-B994-2D66A15F2BE1}"/>
    <dgm:cxn modelId="{65D8F3FC-634D-4656-9376-EFC51CD0E5C2}" type="presOf" srcId="{4E92739C-B086-42CF-9D7A-2B2A84F9A67A}" destId="{A04CA176-7658-48BD-AAE9-DC06378BA5F6}" srcOrd="0" destOrd="0" presId="urn:microsoft.com/office/officeart/2005/8/layout/hierarchy3"/>
    <dgm:cxn modelId="{5C4573AE-F928-48A0-A7E0-0FE55C43E7B3}" srcId="{A762AD73-8652-4FB4-9915-065DAED341E7}" destId="{3DD1B3D7-DF43-4E50-A163-111DCD11394E}" srcOrd="0" destOrd="0" parTransId="{93564C77-FBAC-43AD-AFE7-37BE1D6B27DC}" sibTransId="{432810EF-38BF-49C5-8DAA-B4F2E548C4D6}"/>
    <dgm:cxn modelId="{BB900E2A-6EFE-49D7-BB4A-C8C71A66AA46}" type="presOf" srcId="{C4FBB299-FFE1-46D3-8428-17E61EC586D1}" destId="{997B1127-F9FD-4425-9686-07D0E7C21DAB}" srcOrd="0" destOrd="0" presId="urn:microsoft.com/office/officeart/2005/8/layout/hierarchy3"/>
    <dgm:cxn modelId="{74325459-F06A-4C4A-96DF-C7A4FF1AB210}" type="presOf" srcId="{FF35BD96-D356-4CFA-A00B-E8E2FC6557B0}" destId="{21FD5FBF-249C-42D7-B2E6-7FADABB9BDDC}" srcOrd="0" destOrd="0" presId="urn:microsoft.com/office/officeart/2005/8/layout/hierarchy3"/>
    <dgm:cxn modelId="{7A3036B5-0B25-43B8-B0FA-10A12F6A5665}" type="presParOf" srcId="{241675E3-A60D-4EA5-ACA8-03D9023984AD}" destId="{BC1463AC-9D0D-4D2B-8FFF-15772A539C2F}" srcOrd="0" destOrd="0" presId="urn:microsoft.com/office/officeart/2005/8/layout/hierarchy3"/>
    <dgm:cxn modelId="{D622A1D9-30D1-493B-878A-564DD5CCFD42}" type="presParOf" srcId="{BC1463AC-9D0D-4D2B-8FFF-15772A539C2F}" destId="{09387FF3-33EC-4143-9EBD-177A5AAA91C2}" srcOrd="0" destOrd="0" presId="urn:microsoft.com/office/officeart/2005/8/layout/hierarchy3"/>
    <dgm:cxn modelId="{07998961-EADA-48AB-8AA0-CE88A71912B0}" type="presParOf" srcId="{09387FF3-33EC-4143-9EBD-177A5AAA91C2}" destId="{A0DBEF8D-DF37-429C-875E-7C5EF12FA914}" srcOrd="0" destOrd="0" presId="urn:microsoft.com/office/officeart/2005/8/layout/hierarchy3"/>
    <dgm:cxn modelId="{C31BBBDD-AABD-4197-8B8F-9165BDEEA870}" type="presParOf" srcId="{09387FF3-33EC-4143-9EBD-177A5AAA91C2}" destId="{D6A83FCC-D753-4D66-B199-DDCC01E934BA}" srcOrd="1" destOrd="0" presId="urn:microsoft.com/office/officeart/2005/8/layout/hierarchy3"/>
    <dgm:cxn modelId="{245B11CF-76E3-4FE3-97EC-3852F018AB48}" type="presParOf" srcId="{BC1463AC-9D0D-4D2B-8FFF-15772A539C2F}" destId="{5C5F056F-E6B1-4014-B058-416A9C32894D}" srcOrd="1" destOrd="0" presId="urn:microsoft.com/office/officeart/2005/8/layout/hierarchy3"/>
    <dgm:cxn modelId="{82749808-231E-4BB5-B1E9-AA97242B8BA0}" type="presParOf" srcId="{5C5F056F-E6B1-4014-B058-416A9C32894D}" destId="{23355586-8D5B-492B-89F4-39A6C653AE7D}" srcOrd="0" destOrd="0" presId="urn:microsoft.com/office/officeart/2005/8/layout/hierarchy3"/>
    <dgm:cxn modelId="{8E9C77E5-D146-49C4-9D20-9F7D79E40188}" type="presParOf" srcId="{5C5F056F-E6B1-4014-B058-416A9C32894D}" destId="{B79D4C53-EECB-4F26-A421-B89C6AF6E722}" srcOrd="1" destOrd="0" presId="urn:microsoft.com/office/officeart/2005/8/layout/hierarchy3"/>
    <dgm:cxn modelId="{452C09F4-93DD-4219-9514-9A84DC625C4B}" type="presParOf" srcId="{241675E3-A60D-4EA5-ACA8-03D9023984AD}" destId="{08A45B21-1A61-4A59-BCF9-9739167DE297}" srcOrd="1" destOrd="0" presId="urn:microsoft.com/office/officeart/2005/8/layout/hierarchy3"/>
    <dgm:cxn modelId="{5C5234CA-7544-4E14-80F0-851DDC1199AE}" type="presParOf" srcId="{08A45B21-1A61-4A59-BCF9-9739167DE297}" destId="{50AD8ECC-9249-4537-AD31-4658632BDAE7}" srcOrd="0" destOrd="0" presId="urn:microsoft.com/office/officeart/2005/8/layout/hierarchy3"/>
    <dgm:cxn modelId="{89BC4996-546E-4398-AC1D-F4871D4DB6E4}" type="presParOf" srcId="{50AD8ECC-9249-4537-AD31-4658632BDAE7}" destId="{4E9B77F4-BDE1-4FBC-82AA-845407349095}" srcOrd="0" destOrd="0" presId="urn:microsoft.com/office/officeart/2005/8/layout/hierarchy3"/>
    <dgm:cxn modelId="{9E548A4A-6E23-4D63-BE49-AE4447847C4D}" type="presParOf" srcId="{50AD8ECC-9249-4537-AD31-4658632BDAE7}" destId="{939223A0-D3DE-48A0-8580-C9C74A259AF2}" srcOrd="1" destOrd="0" presId="urn:microsoft.com/office/officeart/2005/8/layout/hierarchy3"/>
    <dgm:cxn modelId="{27B2A0F7-7681-4801-BA2B-297E8974C965}" type="presParOf" srcId="{08A45B21-1A61-4A59-BCF9-9739167DE297}" destId="{DADCDE10-E86B-4232-B0D6-F987B8D54C2C}" srcOrd="1" destOrd="0" presId="urn:microsoft.com/office/officeart/2005/8/layout/hierarchy3"/>
    <dgm:cxn modelId="{127E852A-2FCE-4248-A937-43DE6170D225}" type="presParOf" srcId="{DADCDE10-E86B-4232-B0D6-F987B8D54C2C}" destId="{FBB213A2-2365-4E54-BB67-6BD530A322F0}" srcOrd="0" destOrd="0" presId="urn:microsoft.com/office/officeart/2005/8/layout/hierarchy3"/>
    <dgm:cxn modelId="{09F296EC-46CC-4F52-86C9-E98CC647949C}" type="presParOf" srcId="{DADCDE10-E86B-4232-B0D6-F987B8D54C2C}" destId="{F8122BD4-304E-4FC7-864E-491DCC27B1BA}" srcOrd="1" destOrd="0" presId="urn:microsoft.com/office/officeart/2005/8/layout/hierarchy3"/>
    <dgm:cxn modelId="{10CEAD1E-3958-442E-92B0-65D1DAD242E2}" type="presParOf" srcId="{DADCDE10-E86B-4232-B0D6-F987B8D54C2C}" destId="{14D058DD-9879-452C-96BE-8FDDB99BF2E6}" srcOrd="2" destOrd="0" presId="urn:microsoft.com/office/officeart/2005/8/layout/hierarchy3"/>
    <dgm:cxn modelId="{B8B4B839-E082-4A56-86AE-AA8AFAD7E4AB}" type="presParOf" srcId="{DADCDE10-E86B-4232-B0D6-F987B8D54C2C}" destId="{6FAEE2C0-5350-441E-8093-C5172FF438CC}" srcOrd="3" destOrd="0" presId="urn:microsoft.com/office/officeart/2005/8/layout/hierarchy3"/>
    <dgm:cxn modelId="{ECE49966-B32C-4A71-9A98-2595718554A5}" type="presParOf" srcId="{DADCDE10-E86B-4232-B0D6-F987B8D54C2C}" destId="{20B826FB-9288-4CB0-8A83-16FFA6EC2DBA}" srcOrd="4" destOrd="0" presId="urn:microsoft.com/office/officeart/2005/8/layout/hierarchy3"/>
    <dgm:cxn modelId="{FCF7D882-E7B0-4E29-87E6-1747F3DDCBC3}" type="presParOf" srcId="{DADCDE10-E86B-4232-B0D6-F987B8D54C2C}" destId="{626B8443-CBC9-45C5-97B9-30B88673A83B}" srcOrd="5" destOrd="0" presId="urn:microsoft.com/office/officeart/2005/8/layout/hierarchy3"/>
    <dgm:cxn modelId="{ABC8A2E4-6E9C-45B9-8F93-1DFDCB6965E3}" type="presParOf" srcId="{DADCDE10-E86B-4232-B0D6-F987B8D54C2C}" destId="{A5C6E598-6B7F-4CE2-9C05-AD01261825DB}" srcOrd="6" destOrd="0" presId="urn:microsoft.com/office/officeart/2005/8/layout/hierarchy3"/>
    <dgm:cxn modelId="{41848F9A-6D31-4349-A25B-CBE9BCC9E964}" type="presParOf" srcId="{DADCDE10-E86B-4232-B0D6-F987B8D54C2C}" destId="{789F2311-C771-4E89-9B8E-01750BB4B808}" srcOrd="7" destOrd="0" presId="urn:microsoft.com/office/officeart/2005/8/layout/hierarchy3"/>
    <dgm:cxn modelId="{241889E6-9982-44A0-BA73-87B42712984F}" type="presParOf" srcId="{DADCDE10-E86B-4232-B0D6-F987B8D54C2C}" destId="{D8BA52A6-959A-45EF-9F4C-A364AD179B25}" srcOrd="8" destOrd="0" presId="urn:microsoft.com/office/officeart/2005/8/layout/hierarchy3"/>
    <dgm:cxn modelId="{E915E979-01B5-4227-AF75-CBE47E9BF01E}" type="presParOf" srcId="{DADCDE10-E86B-4232-B0D6-F987B8D54C2C}" destId="{F2DFE20E-E66A-42AC-972F-777106F7C243}" srcOrd="9" destOrd="0" presId="urn:microsoft.com/office/officeart/2005/8/layout/hierarchy3"/>
    <dgm:cxn modelId="{CEF65EA5-0F86-445F-997D-0741670D2AF9}" type="presParOf" srcId="{DADCDE10-E86B-4232-B0D6-F987B8D54C2C}" destId="{7F7290CE-AE73-4544-B462-FD59172D9E82}" srcOrd="10" destOrd="0" presId="urn:microsoft.com/office/officeart/2005/8/layout/hierarchy3"/>
    <dgm:cxn modelId="{235D5615-F0A7-427E-B9B2-1CC97D5B203F}" type="presParOf" srcId="{DADCDE10-E86B-4232-B0D6-F987B8D54C2C}" destId="{2D680C9F-B5B8-4FAC-A172-D5432F7BBA11}" srcOrd="11" destOrd="0" presId="urn:microsoft.com/office/officeart/2005/8/layout/hierarchy3"/>
    <dgm:cxn modelId="{54E35547-8317-4C86-B634-306570024413}" type="presParOf" srcId="{241675E3-A60D-4EA5-ACA8-03D9023984AD}" destId="{86C88A05-23A3-4974-BFF8-9FA22A0A7469}" srcOrd="2" destOrd="0" presId="urn:microsoft.com/office/officeart/2005/8/layout/hierarchy3"/>
    <dgm:cxn modelId="{D8AA26FA-69CE-4690-833F-1D2C24EF884A}" type="presParOf" srcId="{86C88A05-23A3-4974-BFF8-9FA22A0A7469}" destId="{4997297D-C10A-4FA4-A6A7-CCF26CDFB22D}" srcOrd="0" destOrd="0" presId="urn:microsoft.com/office/officeart/2005/8/layout/hierarchy3"/>
    <dgm:cxn modelId="{EC837CF3-B965-4548-9154-262830B612E4}" type="presParOf" srcId="{4997297D-C10A-4FA4-A6A7-CCF26CDFB22D}" destId="{CCED39D7-8F8A-4F3E-A01A-FDFD459B324A}" srcOrd="0" destOrd="0" presId="urn:microsoft.com/office/officeart/2005/8/layout/hierarchy3"/>
    <dgm:cxn modelId="{BB7A6528-4BA6-4C99-ACBB-70C76A307ACD}" type="presParOf" srcId="{4997297D-C10A-4FA4-A6A7-CCF26CDFB22D}" destId="{8DA4C7E4-C362-41B1-9594-763EEF2CA81C}" srcOrd="1" destOrd="0" presId="urn:microsoft.com/office/officeart/2005/8/layout/hierarchy3"/>
    <dgm:cxn modelId="{E80B92DC-A3F8-4CA1-8E6D-3FA5F20B2C50}" type="presParOf" srcId="{86C88A05-23A3-4974-BFF8-9FA22A0A7469}" destId="{EC2C982F-A0F8-4415-8B22-BD164B835422}" srcOrd="1" destOrd="0" presId="urn:microsoft.com/office/officeart/2005/8/layout/hierarchy3"/>
    <dgm:cxn modelId="{27265F8A-E5D7-4968-8332-AA3BB010A702}" type="presParOf" srcId="{EC2C982F-A0F8-4415-8B22-BD164B835422}" destId="{A04CA176-7658-48BD-AAE9-DC06378BA5F6}" srcOrd="0" destOrd="0" presId="urn:microsoft.com/office/officeart/2005/8/layout/hierarchy3"/>
    <dgm:cxn modelId="{07F03BD0-A6FD-49FD-A12D-0623BCCFB1F5}" type="presParOf" srcId="{EC2C982F-A0F8-4415-8B22-BD164B835422}" destId="{B428C65F-2550-40BF-9B95-3367A9A50CC5}" srcOrd="1" destOrd="0" presId="urn:microsoft.com/office/officeart/2005/8/layout/hierarchy3"/>
    <dgm:cxn modelId="{D9B9F29D-1593-46A8-847A-09E1F65508C1}" type="presParOf" srcId="{EC2C982F-A0F8-4415-8B22-BD164B835422}" destId="{0A145D8A-74D9-4B91-A887-4D71715BBEDB}" srcOrd="2" destOrd="0" presId="urn:microsoft.com/office/officeart/2005/8/layout/hierarchy3"/>
    <dgm:cxn modelId="{1C3CE3F0-782E-4E02-8850-EB192235CB9E}" type="presParOf" srcId="{EC2C982F-A0F8-4415-8B22-BD164B835422}" destId="{4172C33C-A794-47A0-BB1A-D2CDB7351BE6}" srcOrd="3" destOrd="0" presId="urn:microsoft.com/office/officeart/2005/8/layout/hierarchy3"/>
    <dgm:cxn modelId="{6D909877-5B26-4327-BFD6-F63BC0B42480}" type="presParOf" srcId="{EC2C982F-A0F8-4415-8B22-BD164B835422}" destId="{D5AEBE7A-D768-4F1F-9FF3-23BE132B8EF9}" srcOrd="4" destOrd="0" presId="urn:microsoft.com/office/officeart/2005/8/layout/hierarchy3"/>
    <dgm:cxn modelId="{F8CBE1C9-5F30-4178-BDE8-606CE8E48D78}" type="presParOf" srcId="{EC2C982F-A0F8-4415-8B22-BD164B835422}" destId="{21FD5FBF-249C-42D7-B2E6-7FADABB9BDDC}" srcOrd="5" destOrd="0" presId="urn:microsoft.com/office/officeart/2005/8/layout/hierarchy3"/>
    <dgm:cxn modelId="{3AF7DA83-744B-431E-B421-67A634E3D4BB}" type="presParOf" srcId="{EC2C982F-A0F8-4415-8B22-BD164B835422}" destId="{B39AD62B-136A-4850-864E-7958690E086F}" srcOrd="6" destOrd="0" presId="urn:microsoft.com/office/officeart/2005/8/layout/hierarchy3"/>
    <dgm:cxn modelId="{57EBD02E-81BC-483E-B8B5-6F3E0A5DB651}" type="presParOf" srcId="{EC2C982F-A0F8-4415-8B22-BD164B835422}" destId="{68A70D81-FB0B-4026-AF1C-8C9CE55ACB76}" srcOrd="7" destOrd="0" presId="urn:microsoft.com/office/officeart/2005/8/layout/hierarchy3"/>
    <dgm:cxn modelId="{2C03BC99-1559-444F-9AFF-50E6DED7EDE1}" type="presParOf" srcId="{EC2C982F-A0F8-4415-8B22-BD164B835422}" destId="{997B1127-F9FD-4425-9686-07D0E7C21DAB}" srcOrd="8" destOrd="0" presId="urn:microsoft.com/office/officeart/2005/8/layout/hierarchy3"/>
    <dgm:cxn modelId="{C85CA5A2-8282-4973-9191-53584C542E53}" type="presParOf" srcId="{EC2C982F-A0F8-4415-8B22-BD164B835422}" destId="{F2437DE3-5B9E-4B14-8993-DED5919356CD}" srcOrd="9" destOrd="0" presId="urn:microsoft.com/office/officeart/2005/8/layout/hierarchy3"/>
    <dgm:cxn modelId="{84611554-3F39-4105-981D-2BECF4F75DC5}" type="presParOf" srcId="{EC2C982F-A0F8-4415-8B22-BD164B835422}" destId="{08AF2520-2716-41AA-8C9D-EB4ACD33FD98}" srcOrd="10" destOrd="0" presId="urn:microsoft.com/office/officeart/2005/8/layout/hierarchy3"/>
    <dgm:cxn modelId="{353BFE00-9421-4E35-86EC-73909A567ACE}" type="presParOf" srcId="{EC2C982F-A0F8-4415-8B22-BD164B835422}" destId="{EE290FB8-6445-4358-9A49-9DC7A0583B02}" srcOrd="11" destOrd="0" presId="urn:microsoft.com/office/officeart/2005/8/layout/hierarchy3"/>
    <dgm:cxn modelId="{E96A34F4-3307-42A6-B3A4-AE58C7B078A3}" type="presParOf" srcId="{241675E3-A60D-4EA5-ACA8-03D9023984AD}" destId="{AF8A1AF1-772C-4D73-92B0-95D7B4FB5CC8}" srcOrd="3" destOrd="0" presId="urn:microsoft.com/office/officeart/2005/8/layout/hierarchy3"/>
    <dgm:cxn modelId="{5D8F0039-75E6-458F-B07A-3EEFA4F7D7D2}" type="presParOf" srcId="{AF8A1AF1-772C-4D73-92B0-95D7B4FB5CC8}" destId="{D784FF39-3166-4FD8-A9CA-41B0E38C20F1}" srcOrd="0" destOrd="0" presId="urn:microsoft.com/office/officeart/2005/8/layout/hierarchy3"/>
    <dgm:cxn modelId="{D5DEC073-120D-475F-B0E6-4A994C5425EF}" type="presParOf" srcId="{D784FF39-3166-4FD8-A9CA-41B0E38C20F1}" destId="{FE3AC061-238D-445A-9023-A1D44D8CEF9E}" srcOrd="0" destOrd="0" presId="urn:microsoft.com/office/officeart/2005/8/layout/hierarchy3"/>
    <dgm:cxn modelId="{D4A5E371-4794-4FA1-8E71-6C72FB55600A}" type="presParOf" srcId="{D784FF39-3166-4FD8-A9CA-41B0E38C20F1}" destId="{EA0E035C-7B77-4714-A52C-B69295AD973A}" srcOrd="1" destOrd="0" presId="urn:microsoft.com/office/officeart/2005/8/layout/hierarchy3"/>
    <dgm:cxn modelId="{90C44C80-CD04-49FA-8714-B4E6781F4FA7}" type="presParOf" srcId="{AF8A1AF1-772C-4D73-92B0-95D7B4FB5CC8}" destId="{E762C8CB-9F42-4FB6-B87C-8C9D5140B4B8}" srcOrd="1" destOrd="0" presId="urn:microsoft.com/office/officeart/2005/8/layout/hierarchy3"/>
    <dgm:cxn modelId="{29A91D3F-9BEB-4D5F-9883-8BF4FD41BE83}" type="presParOf" srcId="{E762C8CB-9F42-4FB6-B87C-8C9D5140B4B8}" destId="{3ABDDAA3-355C-46E9-BD40-3A0FD99F16FA}" srcOrd="0" destOrd="0" presId="urn:microsoft.com/office/officeart/2005/8/layout/hierarchy3"/>
    <dgm:cxn modelId="{CCFDF7C7-8054-4AF7-9128-262792F56727}" type="presParOf" srcId="{E762C8CB-9F42-4FB6-B87C-8C9D5140B4B8}" destId="{32EF4C02-033D-4606-832C-0BDD70E5B07E}" srcOrd="1" destOrd="0" presId="urn:microsoft.com/office/officeart/2005/8/layout/hierarchy3"/>
    <dgm:cxn modelId="{D1D186A9-AABA-48CB-A5E4-A20E9BC8353D}" type="presParOf" srcId="{E762C8CB-9F42-4FB6-B87C-8C9D5140B4B8}" destId="{3BBF9831-B071-4CF5-8D9A-AE6B1B34E602}" srcOrd="2" destOrd="0" presId="urn:microsoft.com/office/officeart/2005/8/layout/hierarchy3"/>
    <dgm:cxn modelId="{886419D1-7E64-4696-B6BB-08EE65599093}" type="presParOf" srcId="{E762C8CB-9F42-4FB6-B87C-8C9D5140B4B8}" destId="{C1F7BD4A-67D1-4CCB-B557-C4A337458B67}" srcOrd="3" destOrd="0" presId="urn:microsoft.com/office/officeart/2005/8/layout/hierarchy3"/>
    <dgm:cxn modelId="{25835967-E331-44BA-B9FF-7C19303BAFEE}" type="presParOf" srcId="{E762C8CB-9F42-4FB6-B87C-8C9D5140B4B8}" destId="{A5498779-3F57-4DBB-8B35-03EFDD0C2903}" srcOrd="4" destOrd="0" presId="urn:microsoft.com/office/officeart/2005/8/layout/hierarchy3"/>
    <dgm:cxn modelId="{2B61A2C5-0488-41A1-B27D-1D71F2650E4B}" type="presParOf" srcId="{E762C8CB-9F42-4FB6-B87C-8C9D5140B4B8}" destId="{85550D67-FD6E-4F4A-9413-1168585CC0BC}" srcOrd="5" destOrd="0" presId="urn:microsoft.com/office/officeart/2005/8/layout/hierarchy3"/>
    <dgm:cxn modelId="{5118A159-4E00-4F12-8E69-27EA23F78D7F}" type="presParOf" srcId="{E762C8CB-9F42-4FB6-B87C-8C9D5140B4B8}" destId="{79F27CC4-5DD0-472E-BDBC-6C8238DE9EC6}" srcOrd="6" destOrd="0" presId="urn:microsoft.com/office/officeart/2005/8/layout/hierarchy3"/>
    <dgm:cxn modelId="{59E7A747-3DAA-4730-B994-3AEB812A06A2}" type="presParOf" srcId="{E762C8CB-9F42-4FB6-B87C-8C9D5140B4B8}" destId="{9FCB8415-64C6-4FC2-9C78-405DC21EC267}" srcOrd="7" destOrd="0" presId="urn:microsoft.com/office/officeart/2005/8/layout/hierarchy3"/>
    <dgm:cxn modelId="{B6EA5921-75EA-452F-BF75-05E78A558D59}" type="presParOf" srcId="{E762C8CB-9F42-4FB6-B87C-8C9D5140B4B8}" destId="{6331C2CA-A5E4-447A-9CE7-5489D652FE3D}" srcOrd="8" destOrd="0" presId="urn:microsoft.com/office/officeart/2005/8/layout/hierarchy3"/>
    <dgm:cxn modelId="{2E42FB78-ADC2-4AEA-AF2F-3AC3FDB63096}" type="presParOf" srcId="{E762C8CB-9F42-4FB6-B87C-8C9D5140B4B8}" destId="{1A787E4E-2720-4789-8B61-69F7B2CDDB79}" srcOrd="9" destOrd="0" presId="urn:microsoft.com/office/officeart/2005/8/layout/hierarchy3"/>
    <dgm:cxn modelId="{E99FE421-38F3-412F-A400-713365B13A6E}" type="presParOf" srcId="{241675E3-A60D-4EA5-ACA8-03D9023984AD}" destId="{47F75EFA-6A27-4F97-BFFD-A743CE47F25C}" srcOrd="4" destOrd="0" presId="urn:microsoft.com/office/officeart/2005/8/layout/hierarchy3"/>
    <dgm:cxn modelId="{8AF615D0-3211-4810-8A4A-5C45D9ECF637}" type="presParOf" srcId="{47F75EFA-6A27-4F97-BFFD-A743CE47F25C}" destId="{7669ED85-0658-48A5-9581-B6E074DFE689}" srcOrd="0" destOrd="0" presId="urn:microsoft.com/office/officeart/2005/8/layout/hierarchy3"/>
    <dgm:cxn modelId="{A324A8D5-E3BD-4963-857F-517F55C8A1BD}" type="presParOf" srcId="{7669ED85-0658-48A5-9581-B6E074DFE689}" destId="{0A038D45-C267-41D2-A36A-A415A826CC29}" srcOrd="0" destOrd="0" presId="urn:microsoft.com/office/officeart/2005/8/layout/hierarchy3"/>
    <dgm:cxn modelId="{916AC891-2552-4211-85C2-737E638BA792}" type="presParOf" srcId="{7669ED85-0658-48A5-9581-B6E074DFE689}" destId="{6869816D-7C99-4CDA-856A-7AF08302E60E}" srcOrd="1" destOrd="0" presId="urn:microsoft.com/office/officeart/2005/8/layout/hierarchy3"/>
    <dgm:cxn modelId="{5FD81991-75BB-4EDB-A343-DA057DC3E278}" type="presParOf" srcId="{47F75EFA-6A27-4F97-BFFD-A743CE47F25C}" destId="{56135682-34EE-4D48-B55D-F900C1AB529B}" srcOrd="1" destOrd="0" presId="urn:microsoft.com/office/officeart/2005/8/layout/hierarchy3"/>
    <dgm:cxn modelId="{74B92F68-820B-4D8C-8007-B19DC8B1E138}" type="presParOf" srcId="{56135682-34EE-4D48-B55D-F900C1AB529B}" destId="{3BC2C225-20C6-4774-A11B-37D39E067F9A}" srcOrd="0" destOrd="0" presId="urn:microsoft.com/office/officeart/2005/8/layout/hierarchy3"/>
    <dgm:cxn modelId="{F7028925-0D4A-47EF-96A9-F3A3002E7272}" type="presParOf" srcId="{56135682-34EE-4D48-B55D-F900C1AB529B}" destId="{531D7721-BE72-4AB6-A0CA-278DB2BC9A6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2886C-3AD0-401C-BBE0-E06F78206A24}">
      <dsp:nvSpPr>
        <dsp:cNvPr id="0" name=""/>
        <dsp:cNvSpPr/>
      </dsp:nvSpPr>
      <dsp:spPr>
        <a:xfrm>
          <a:off x="0" y="0"/>
          <a:ext cx="8128000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  <a:scene3d>
            <a:camera prst="obliqueBottomRight"/>
            <a:lightRig rig="threePt" dir="t"/>
          </a:scene3d>
          <a:sp3d extrusionH="57150">
            <a:bevelT w="38100" h="38100" prst="relaxedInset"/>
          </a:sp3d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Les Barotraumatismes</a:t>
          </a:r>
        </a:p>
      </dsp:txBody>
      <dsp:txXfrm>
        <a:off x="0" y="0"/>
        <a:ext cx="8128000" cy="1625600"/>
      </dsp:txXfrm>
    </dsp:sp>
    <dsp:sp modelId="{42CFD421-4022-4A35-99FE-1B353D05E213}">
      <dsp:nvSpPr>
        <dsp:cNvPr id="0" name=""/>
        <dsp:cNvSpPr/>
      </dsp:nvSpPr>
      <dsp:spPr>
        <a:xfrm>
          <a:off x="812799" y="1628907"/>
          <a:ext cx="6502400" cy="44370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Masque</a:t>
          </a:r>
        </a:p>
      </dsp:txBody>
      <dsp:txXfrm>
        <a:off x="825795" y="1641903"/>
        <a:ext cx="6476408" cy="417714"/>
      </dsp:txXfrm>
    </dsp:sp>
    <dsp:sp modelId="{984F98E9-9C09-43C8-9A0C-99452570775C}">
      <dsp:nvSpPr>
        <dsp:cNvPr id="0" name=""/>
        <dsp:cNvSpPr/>
      </dsp:nvSpPr>
      <dsp:spPr>
        <a:xfrm>
          <a:off x="812799" y="2140876"/>
          <a:ext cx="6502400" cy="44370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Sinus frontaux et maxillaires</a:t>
          </a:r>
        </a:p>
      </dsp:txBody>
      <dsp:txXfrm>
        <a:off x="825795" y="2153872"/>
        <a:ext cx="6476408" cy="417714"/>
      </dsp:txXfrm>
    </dsp:sp>
    <dsp:sp modelId="{E3C5B1EF-B5D7-473E-B2C2-C430439C94DD}">
      <dsp:nvSpPr>
        <dsp:cNvPr id="0" name=""/>
        <dsp:cNvSpPr/>
      </dsp:nvSpPr>
      <dsp:spPr>
        <a:xfrm>
          <a:off x="812799" y="2652844"/>
          <a:ext cx="6502400" cy="44370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Oreilles</a:t>
          </a:r>
        </a:p>
      </dsp:txBody>
      <dsp:txXfrm>
        <a:off x="825795" y="2665840"/>
        <a:ext cx="6476408" cy="417714"/>
      </dsp:txXfrm>
    </dsp:sp>
    <dsp:sp modelId="{222C7D4F-F694-4F4C-A85E-F21A5B85618B}">
      <dsp:nvSpPr>
        <dsp:cNvPr id="0" name=""/>
        <dsp:cNvSpPr/>
      </dsp:nvSpPr>
      <dsp:spPr>
        <a:xfrm>
          <a:off x="812799" y="3164813"/>
          <a:ext cx="6502400" cy="44370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Dents</a:t>
          </a:r>
        </a:p>
      </dsp:txBody>
      <dsp:txXfrm>
        <a:off x="825795" y="3177809"/>
        <a:ext cx="6476408" cy="417714"/>
      </dsp:txXfrm>
    </dsp:sp>
    <dsp:sp modelId="{2A9D3986-208B-4503-BE77-8221DF3F5A57}">
      <dsp:nvSpPr>
        <dsp:cNvPr id="0" name=""/>
        <dsp:cNvSpPr/>
      </dsp:nvSpPr>
      <dsp:spPr>
        <a:xfrm>
          <a:off x="812799" y="3676782"/>
          <a:ext cx="6502400" cy="44370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Intestins</a:t>
          </a:r>
        </a:p>
      </dsp:txBody>
      <dsp:txXfrm>
        <a:off x="825795" y="3689778"/>
        <a:ext cx="6476408" cy="417714"/>
      </dsp:txXfrm>
    </dsp:sp>
    <dsp:sp modelId="{C8CF00D0-DF56-4188-A484-1336F1EDF853}">
      <dsp:nvSpPr>
        <dsp:cNvPr id="0" name=""/>
        <dsp:cNvSpPr/>
      </dsp:nvSpPr>
      <dsp:spPr>
        <a:xfrm>
          <a:off x="812799" y="4188751"/>
          <a:ext cx="6502400" cy="44370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Poumons</a:t>
          </a:r>
        </a:p>
      </dsp:txBody>
      <dsp:txXfrm>
        <a:off x="825795" y="4201747"/>
        <a:ext cx="6476408" cy="417714"/>
      </dsp:txXfrm>
    </dsp:sp>
    <dsp:sp modelId="{3F69D3BC-F452-4D3C-8F37-757D30B04AA0}">
      <dsp:nvSpPr>
        <dsp:cNvPr id="0" name=""/>
        <dsp:cNvSpPr/>
      </dsp:nvSpPr>
      <dsp:spPr>
        <a:xfrm>
          <a:off x="812799" y="4700720"/>
          <a:ext cx="6502400" cy="44370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Crédits</a:t>
          </a:r>
        </a:p>
      </dsp:txBody>
      <dsp:txXfrm>
        <a:off x="825795" y="4713716"/>
        <a:ext cx="6476408" cy="417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BEF8D-DF37-429C-875E-7C5EF12FA914}">
      <dsp:nvSpPr>
        <dsp:cNvPr id="0" name=""/>
        <dsp:cNvSpPr/>
      </dsp:nvSpPr>
      <dsp:spPr>
        <a:xfrm>
          <a:off x="4764" y="1246674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Sens</a:t>
          </a:r>
        </a:p>
      </dsp:txBody>
      <dsp:txXfrm>
        <a:off x="28556" y="1270466"/>
        <a:ext cx="1577032" cy="764724"/>
      </dsp:txXfrm>
    </dsp:sp>
    <dsp:sp modelId="{23355586-8D5B-492B-89F4-39A6C653AE7D}">
      <dsp:nvSpPr>
        <dsp:cNvPr id="0" name=""/>
        <dsp:cNvSpPr/>
      </dsp:nvSpPr>
      <dsp:spPr>
        <a:xfrm>
          <a:off x="167225" y="2058983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D4C53-EECB-4F26-A421-B89C6AF6E722}">
      <dsp:nvSpPr>
        <dsp:cNvPr id="0" name=""/>
        <dsp:cNvSpPr/>
      </dsp:nvSpPr>
      <dsp:spPr>
        <a:xfrm>
          <a:off x="329687" y="226206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 la descente</a:t>
          </a:r>
        </a:p>
      </dsp:txBody>
      <dsp:txXfrm>
        <a:off x="353479" y="2285852"/>
        <a:ext cx="1252109" cy="764724"/>
      </dsp:txXfrm>
    </dsp:sp>
    <dsp:sp modelId="{4E9B77F4-BDE1-4FBC-82AA-845407349095}">
      <dsp:nvSpPr>
        <dsp:cNvPr id="0" name=""/>
        <dsp:cNvSpPr/>
      </dsp:nvSpPr>
      <dsp:spPr>
        <a:xfrm>
          <a:off x="2035534" y="1246674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Causes</a:t>
          </a:r>
        </a:p>
      </dsp:txBody>
      <dsp:txXfrm>
        <a:off x="2059326" y="1270466"/>
        <a:ext cx="1577032" cy="764724"/>
      </dsp:txXfrm>
    </dsp:sp>
    <dsp:sp modelId="{759AE575-F968-4BD6-BFA2-44D616714374}">
      <dsp:nvSpPr>
        <dsp:cNvPr id="0" name=""/>
        <dsp:cNvSpPr/>
      </dsp:nvSpPr>
      <dsp:spPr>
        <a:xfrm>
          <a:off x="2197996" y="2058983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7484A-9D4B-4416-A8F3-3FAA296D08F7}">
      <dsp:nvSpPr>
        <dsp:cNvPr id="0" name=""/>
        <dsp:cNvSpPr/>
      </dsp:nvSpPr>
      <dsp:spPr>
        <a:xfrm>
          <a:off x="2360458" y="226206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Dépression dans le masque</a:t>
          </a:r>
        </a:p>
      </dsp:txBody>
      <dsp:txXfrm>
        <a:off x="2384250" y="2285852"/>
        <a:ext cx="1252109" cy="764724"/>
      </dsp:txXfrm>
    </dsp:sp>
    <dsp:sp modelId="{3C5D40EB-D238-4BC3-8169-993CC565DA9D}">
      <dsp:nvSpPr>
        <dsp:cNvPr id="0" name=""/>
        <dsp:cNvSpPr/>
      </dsp:nvSpPr>
      <dsp:spPr>
        <a:xfrm>
          <a:off x="2197996" y="2058983"/>
          <a:ext cx="162461" cy="16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616"/>
              </a:lnTo>
              <a:lnTo>
                <a:pt x="162461" y="1624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08AA0-C302-4B1E-8C70-5937EAEA98F0}">
      <dsp:nvSpPr>
        <dsp:cNvPr id="0" name=""/>
        <dsp:cNvSpPr/>
      </dsp:nvSpPr>
      <dsp:spPr>
        <a:xfrm>
          <a:off x="2360458" y="3277445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Effet ventouse</a:t>
          </a:r>
        </a:p>
      </dsp:txBody>
      <dsp:txXfrm>
        <a:off x="2384250" y="3301237"/>
        <a:ext cx="1252109" cy="764724"/>
      </dsp:txXfrm>
    </dsp:sp>
    <dsp:sp modelId="{CCED39D7-8F8A-4F3E-A01A-FDFD459B324A}">
      <dsp:nvSpPr>
        <dsp:cNvPr id="0" name=""/>
        <dsp:cNvSpPr/>
      </dsp:nvSpPr>
      <dsp:spPr>
        <a:xfrm>
          <a:off x="4066305" y="1230347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Symptômes</a:t>
          </a:r>
        </a:p>
      </dsp:txBody>
      <dsp:txXfrm>
        <a:off x="4090097" y="1254139"/>
        <a:ext cx="1577032" cy="764724"/>
      </dsp:txXfrm>
    </dsp:sp>
    <dsp:sp modelId="{A91E7456-4574-4327-A294-768158D39AA1}">
      <dsp:nvSpPr>
        <dsp:cNvPr id="0" name=""/>
        <dsp:cNvSpPr/>
      </dsp:nvSpPr>
      <dsp:spPr>
        <a:xfrm>
          <a:off x="4228767" y="2042655"/>
          <a:ext cx="162461" cy="625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558"/>
              </a:lnTo>
              <a:lnTo>
                <a:pt x="162461" y="625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49D25-9B3A-49B6-8516-533D0C7EB0DE}">
      <dsp:nvSpPr>
        <dsp:cNvPr id="0" name=""/>
        <dsp:cNvSpPr/>
      </dsp:nvSpPr>
      <dsp:spPr>
        <a:xfrm>
          <a:off x="4391229" y="226206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Yeux rouges</a:t>
          </a:r>
          <a:endParaRPr lang="fr-FR" sz="1700" kern="1200" dirty="0"/>
        </a:p>
      </dsp:txBody>
      <dsp:txXfrm>
        <a:off x="4415021" y="2285852"/>
        <a:ext cx="1252109" cy="764724"/>
      </dsp:txXfrm>
    </dsp:sp>
    <dsp:sp modelId="{A04CA176-7658-48BD-AAE9-DC06378BA5F6}">
      <dsp:nvSpPr>
        <dsp:cNvPr id="0" name=""/>
        <dsp:cNvSpPr/>
      </dsp:nvSpPr>
      <dsp:spPr>
        <a:xfrm>
          <a:off x="4228767" y="2042655"/>
          <a:ext cx="162461" cy="1640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943"/>
              </a:lnTo>
              <a:lnTo>
                <a:pt x="162461" y="1640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8C65F-2550-40BF-9B95-3367A9A50CC5}">
      <dsp:nvSpPr>
        <dsp:cNvPr id="0" name=""/>
        <dsp:cNvSpPr/>
      </dsp:nvSpPr>
      <dsp:spPr>
        <a:xfrm>
          <a:off x="4391229" y="3277445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Douleurs</a:t>
          </a:r>
        </a:p>
      </dsp:txBody>
      <dsp:txXfrm>
        <a:off x="4415021" y="3301237"/>
        <a:ext cx="1252109" cy="764724"/>
      </dsp:txXfrm>
    </dsp:sp>
    <dsp:sp modelId="{D5ABDCCC-8472-4247-8B6E-3216A019EF81}">
      <dsp:nvSpPr>
        <dsp:cNvPr id="0" name=""/>
        <dsp:cNvSpPr/>
      </dsp:nvSpPr>
      <dsp:spPr>
        <a:xfrm>
          <a:off x="4228767" y="2042655"/>
          <a:ext cx="162461" cy="2656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329"/>
              </a:lnTo>
              <a:lnTo>
                <a:pt x="162461" y="26563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33D29-0928-4A85-A5F5-FBBD5D9F4540}">
      <dsp:nvSpPr>
        <dsp:cNvPr id="0" name=""/>
        <dsp:cNvSpPr/>
      </dsp:nvSpPr>
      <dsp:spPr>
        <a:xfrm>
          <a:off x="4391229" y="429283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Saignements</a:t>
          </a:r>
        </a:p>
      </dsp:txBody>
      <dsp:txXfrm>
        <a:off x="4415021" y="4316622"/>
        <a:ext cx="1252109" cy="764724"/>
      </dsp:txXfrm>
    </dsp:sp>
    <dsp:sp modelId="{FE3AC061-238D-445A-9023-A1D44D8CEF9E}">
      <dsp:nvSpPr>
        <dsp:cNvPr id="0" name=""/>
        <dsp:cNvSpPr/>
      </dsp:nvSpPr>
      <dsp:spPr>
        <a:xfrm>
          <a:off x="6097076" y="1246674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Conduite à tenir</a:t>
          </a:r>
        </a:p>
      </dsp:txBody>
      <dsp:txXfrm>
        <a:off x="6120868" y="1270466"/>
        <a:ext cx="1577032" cy="764724"/>
      </dsp:txXfrm>
    </dsp:sp>
    <dsp:sp modelId="{EAC59C2D-63FD-4A6E-8AE9-DC202E947B5C}">
      <dsp:nvSpPr>
        <dsp:cNvPr id="0" name=""/>
        <dsp:cNvSpPr/>
      </dsp:nvSpPr>
      <dsp:spPr>
        <a:xfrm>
          <a:off x="6259538" y="2058983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17014-401D-463C-AA1C-65C07D63B77C}">
      <dsp:nvSpPr>
        <dsp:cNvPr id="0" name=""/>
        <dsp:cNvSpPr/>
      </dsp:nvSpPr>
      <dsp:spPr>
        <a:xfrm>
          <a:off x="6421999" y="226206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Arrêt de la plongée</a:t>
          </a:r>
        </a:p>
      </dsp:txBody>
      <dsp:txXfrm>
        <a:off x="6445791" y="2285852"/>
        <a:ext cx="1252109" cy="764724"/>
      </dsp:txXfrm>
    </dsp:sp>
    <dsp:sp modelId="{3ABDDAA3-355C-46E9-BD40-3A0FD99F16FA}">
      <dsp:nvSpPr>
        <dsp:cNvPr id="0" name=""/>
        <dsp:cNvSpPr/>
      </dsp:nvSpPr>
      <dsp:spPr>
        <a:xfrm>
          <a:off x="6259538" y="2058983"/>
          <a:ext cx="162461" cy="16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616"/>
              </a:lnTo>
              <a:lnTo>
                <a:pt x="162461" y="1624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F4C02-033D-4606-832C-0BDD70E5B07E}">
      <dsp:nvSpPr>
        <dsp:cNvPr id="0" name=""/>
        <dsp:cNvSpPr/>
      </dsp:nvSpPr>
      <dsp:spPr>
        <a:xfrm>
          <a:off x="6421999" y="3277445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 la descente, remonter</a:t>
          </a:r>
        </a:p>
      </dsp:txBody>
      <dsp:txXfrm>
        <a:off x="6445791" y="3301237"/>
        <a:ext cx="1252109" cy="764724"/>
      </dsp:txXfrm>
    </dsp:sp>
    <dsp:sp modelId="{0A038D45-C267-41D2-A36A-A415A826CC29}">
      <dsp:nvSpPr>
        <dsp:cNvPr id="0" name=""/>
        <dsp:cNvSpPr/>
      </dsp:nvSpPr>
      <dsp:spPr>
        <a:xfrm>
          <a:off x="8127847" y="1246674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Prévention</a:t>
          </a:r>
        </a:p>
      </dsp:txBody>
      <dsp:txXfrm>
        <a:off x="8151639" y="1270466"/>
        <a:ext cx="1577032" cy="764724"/>
      </dsp:txXfrm>
    </dsp:sp>
    <dsp:sp modelId="{3BC2C225-20C6-4774-A11B-37D39E067F9A}">
      <dsp:nvSpPr>
        <dsp:cNvPr id="0" name=""/>
        <dsp:cNvSpPr/>
      </dsp:nvSpPr>
      <dsp:spPr>
        <a:xfrm>
          <a:off x="8290308" y="2058983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D7721-BE72-4AB6-A0CA-278DB2BC9A65}">
      <dsp:nvSpPr>
        <dsp:cNvPr id="0" name=""/>
        <dsp:cNvSpPr/>
      </dsp:nvSpPr>
      <dsp:spPr>
        <a:xfrm>
          <a:off x="8452770" y="226206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Souffler par le nez</a:t>
          </a:r>
        </a:p>
      </dsp:txBody>
      <dsp:txXfrm>
        <a:off x="8476562" y="2285852"/>
        <a:ext cx="1252109" cy="764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BEF8D-DF37-429C-875E-7C5EF12FA914}">
      <dsp:nvSpPr>
        <dsp:cNvPr id="0" name=""/>
        <dsp:cNvSpPr/>
      </dsp:nvSpPr>
      <dsp:spPr>
        <a:xfrm>
          <a:off x="4764" y="283288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Sens</a:t>
          </a:r>
        </a:p>
      </dsp:txBody>
      <dsp:txXfrm>
        <a:off x="28556" y="307080"/>
        <a:ext cx="1577032" cy="764724"/>
      </dsp:txXfrm>
    </dsp:sp>
    <dsp:sp modelId="{23355586-8D5B-492B-89F4-39A6C653AE7D}">
      <dsp:nvSpPr>
        <dsp:cNvPr id="0" name=""/>
        <dsp:cNvSpPr/>
      </dsp:nvSpPr>
      <dsp:spPr>
        <a:xfrm>
          <a:off x="167225" y="1095597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D4C53-EECB-4F26-A421-B89C6AF6E722}">
      <dsp:nvSpPr>
        <dsp:cNvPr id="0" name=""/>
        <dsp:cNvSpPr/>
      </dsp:nvSpPr>
      <dsp:spPr>
        <a:xfrm>
          <a:off x="329687" y="1298674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 la descente et à la remontée</a:t>
          </a:r>
        </a:p>
      </dsp:txBody>
      <dsp:txXfrm>
        <a:off x="353479" y="1322466"/>
        <a:ext cx="1252109" cy="764724"/>
      </dsp:txXfrm>
    </dsp:sp>
    <dsp:sp modelId="{4E9B77F4-BDE1-4FBC-82AA-845407349095}">
      <dsp:nvSpPr>
        <dsp:cNvPr id="0" name=""/>
        <dsp:cNvSpPr/>
      </dsp:nvSpPr>
      <dsp:spPr>
        <a:xfrm>
          <a:off x="2068189" y="250642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Causes</a:t>
          </a:r>
        </a:p>
      </dsp:txBody>
      <dsp:txXfrm>
        <a:off x="2091981" y="274434"/>
        <a:ext cx="1577032" cy="764724"/>
      </dsp:txXfrm>
    </dsp:sp>
    <dsp:sp modelId="{759AE575-F968-4BD6-BFA2-44D616714374}">
      <dsp:nvSpPr>
        <dsp:cNvPr id="0" name=""/>
        <dsp:cNvSpPr/>
      </dsp:nvSpPr>
      <dsp:spPr>
        <a:xfrm>
          <a:off x="2230651" y="1062950"/>
          <a:ext cx="129806" cy="641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877"/>
              </a:lnTo>
              <a:lnTo>
                <a:pt x="129806" y="641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7484A-9D4B-4416-A8F3-3FAA296D08F7}">
      <dsp:nvSpPr>
        <dsp:cNvPr id="0" name=""/>
        <dsp:cNvSpPr/>
      </dsp:nvSpPr>
      <dsp:spPr>
        <a:xfrm>
          <a:off x="2360458" y="1298674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Canaux bouchés</a:t>
          </a:r>
        </a:p>
      </dsp:txBody>
      <dsp:txXfrm>
        <a:off x="2384250" y="1322466"/>
        <a:ext cx="1252109" cy="764724"/>
      </dsp:txXfrm>
    </dsp:sp>
    <dsp:sp modelId="{EFD6BFB3-4AA9-4DF7-BF0B-7E6EC844F4B5}">
      <dsp:nvSpPr>
        <dsp:cNvPr id="0" name=""/>
        <dsp:cNvSpPr/>
      </dsp:nvSpPr>
      <dsp:spPr>
        <a:xfrm>
          <a:off x="4135871" y="246312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Symptômes</a:t>
          </a:r>
        </a:p>
      </dsp:txBody>
      <dsp:txXfrm>
        <a:off x="4159663" y="270104"/>
        <a:ext cx="1577032" cy="764724"/>
      </dsp:txXfrm>
    </dsp:sp>
    <dsp:sp modelId="{A04CA176-7658-48BD-AAE9-DC06378BA5F6}">
      <dsp:nvSpPr>
        <dsp:cNvPr id="0" name=""/>
        <dsp:cNvSpPr/>
      </dsp:nvSpPr>
      <dsp:spPr>
        <a:xfrm>
          <a:off x="4298333" y="1058620"/>
          <a:ext cx="92895" cy="646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207"/>
              </a:lnTo>
              <a:lnTo>
                <a:pt x="92895" y="6462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8C65F-2550-40BF-9B95-3367A9A50CC5}">
      <dsp:nvSpPr>
        <dsp:cNvPr id="0" name=""/>
        <dsp:cNvSpPr/>
      </dsp:nvSpPr>
      <dsp:spPr>
        <a:xfrm>
          <a:off x="4391229" y="1298674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Douleurs frontales ou maxillaires</a:t>
          </a:r>
        </a:p>
      </dsp:txBody>
      <dsp:txXfrm>
        <a:off x="4415021" y="1322466"/>
        <a:ext cx="1252109" cy="764724"/>
      </dsp:txXfrm>
    </dsp:sp>
    <dsp:sp modelId="{FE3AC061-238D-445A-9023-A1D44D8CEF9E}">
      <dsp:nvSpPr>
        <dsp:cNvPr id="0" name=""/>
        <dsp:cNvSpPr/>
      </dsp:nvSpPr>
      <dsp:spPr>
        <a:xfrm>
          <a:off x="6097076" y="283288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Conduite à tenir</a:t>
          </a:r>
        </a:p>
      </dsp:txBody>
      <dsp:txXfrm>
        <a:off x="6120868" y="307080"/>
        <a:ext cx="1577032" cy="764724"/>
      </dsp:txXfrm>
    </dsp:sp>
    <dsp:sp modelId="{EAC59C2D-63FD-4A6E-8AE9-DC202E947B5C}">
      <dsp:nvSpPr>
        <dsp:cNvPr id="0" name=""/>
        <dsp:cNvSpPr/>
      </dsp:nvSpPr>
      <dsp:spPr>
        <a:xfrm>
          <a:off x="6259538" y="1095597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17014-401D-463C-AA1C-65C07D63B77C}">
      <dsp:nvSpPr>
        <dsp:cNvPr id="0" name=""/>
        <dsp:cNvSpPr/>
      </dsp:nvSpPr>
      <dsp:spPr>
        <a:xfrm>
          <a:off x="6421999" y="1298674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 la descente, remonter</a:t>
          </a:r>
        </a:p>
      </dsp:txBody>
      <dsp:txXfrm>
        <a:off x="6445791" y="1322466"/>
        <a:ext cx="1252109" cy="764724"/>
      </dsp:txXfrm>
    </dsp:sp>
    <dsp:sp modelId="{3ABDDAA3-355C-46E9-BD40-3A0FD99F16FA}">
      <dsp:nvSpPr>
        <dsp:cNvPr id="0" name=""/>
        <dsp:cNvSpPr/>
      </dsp:nvSpPr>
      <dsp:spPr>
        <a:xfrm>
          <a:off x="6259538" y="1095597"/>
          <a:ext cx="162461" cy="16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616"/>
              </a:lnTo>
              <a:lnTo>
                <a:pt x="162461" y="1624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F4C02-033D-4606-832C-0BDD70E5B07E}">
      <dsp:nvSpPr>
        <dsp:cNvPr id="0" name=""/>
        <dsp:cNvSpPr/>
      </dsp:nvSpPr>
      <dsp:spPr>
        <a:xfrm>
          <a:off x="6421999" y="2314059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 la remontée, descendre</a:t>
          </a:r>
        </a:p>
      </dsp:txBody>
      <dsp:txXfrm>
        <a:off x="6445791" y="2337851"/>
        <a:ext cx="1252109" cy="764724"/>
      </dsp:txXfrm>
    </dsp:sp>
    <dsp:sp modelId="{197C5BE5-8D9E-461C-8641-EAC465448374}">
      <dsp:nvSpPr>
        <dsp:cNvPr id="0" name=""/>
        <dsp:cNvSpPr/>
      </dsp:nvSpPr>
      <dsp:spPr>
        <a:xfrm>
          <a:off x="6259538" y="1095597"/>
          <a:ext cx="162461" cy="264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0001"/>
              </a:lnTo>
              <a:lnTo>
                <a:pt x="162461" y="2640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4FAAF-CEA8-4896-BB9B-866891721114}">
      <dsp:nvSpPr>
        <dsp:cNvPr id="0" name=""/>
        <dsp:cNvSpPr/>
      </dsp:nvSpPr>
      <dsp:spPr>
        <a:xfrm>
          <a:off x="6421999" y="3329444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Consultation médicale</a:t>
          </a:r>
        </a:p>
      </dsp:txBody>
      <dsp:txXfrm>
        <a:off x="6445791" y="3353236"/>
        <a:ext cx="1252109" cy="764724"/>
      </dsp:txXfrm>
    </dsp:sp>
    <dsp:sp modelId="{0A038D45-C267-41D2-A36A-A415A826CC29}">
      <dsp:nvSpPr>
        <dsp:cNvPr id="0" name=""/>
        <dsp:cNvSpPr/>
      </dsp:nvSpPr>
      <dsp:spPr>
        <a:xfrm>
          <a:off x="8127847" y="283288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Prévention</a:t>
          </a:r>
        </a:p>
      </dsp:txBody>
      <dsp:txXfrm>
        <a:off x="8151639" y="307080"/>
        <a:ext cx="1577032" cy="764724"/>
      </dsp:txXfrm>
    </dsp:sp>
    <dsp:sp modelId="{3BC2C225-20C6-4774-A11B-37D39E067F9A}">
      <dsp:nvSpPr>
        <dsp:cNvPr id="0" name=""/>
        <dsp:cNvSpPr/>
      </dsp:nvSpPr>
      <dsp:spPr>
        <a:xfrm>
          <a:off x="8290308" y="1095597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D7721-BE72-4AB6-A0CA-278DB2BC9A65}">
      <dsp:nvSpPr>
        <dsp:cNvPr id="0" name=""/>
        <dsp:cNvSpPr/>
      </dsp:nvSpPr>
      <dsp:spPr>
        <a:xfrm>
          <a:off x="8452770" y="1298674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Ne pas plonger enrhumé</a:t>
          </a:r>
        </a:p>
      </dsp:txBody>
      <dsp:txXfrm>
        <a:off x="8476562" y="1322466"/>
        <a:ext cx="1252109" cy="7647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BEF8D-DF37-429C-875E-7C5EF12FA914}">
      <dsp:nvSpPr>
        <dsp:cNvPr id="0" name=""/>
        <dsp:cNvSpPr/>
      </dsp:nvSpPr>
      <dsp:spPr>
        <a:xfrm>
          <a:off x="1585726" y="2537"/>
          <a:ext cx="1457704" cy="72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Sens</a:t>
          </a:r>
        </a:p>
      </dsp:txBody>
      <dsp:txXfrm>
        <a:off x="1607073" y="23884"/>
        <a:ext cx="1415010" cy="686158"/>
      </dsp:txXfrm>
    </dsp:sp>
    <dsp:sp modelId="{23355586-8D5B-492B-89F4-39A6C653AE7D}">
      <dsp:nvSpPr>
        <dsp:cNvPr id="0" name=""/>
        <dsp:cNvSpPr/>
      </dsp:nvSpPr>
      <dsp:spPr>
        <a:xfrm>
          <a:off x="1731496" y="731389"/>
          <a:ext cx="145770" cy="546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639"/>
              </a:lnTo>
              <a:lnTo>
                <a:pt x="145770" y="546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D4C53-EECB-4F26-A421-B89C6AF6E722}">
      <dsp:nvSpPr>
        <dsp:cNvPr id="0" name=""/>
        <dsp:cNvSpPr/>
      </dsp:nvSpPr>
      <dsp:spPr>
        <a:xfrm>
          <a:off x="1877267" y="913603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Principalement la descente</a:t>
          </a:r>
        </a:p>
      </dsp:txBody>
      <dsp:txXfrm>
        <a:off x="1898614" y="934950"/>
        <a:ext cx="1123469" cy="686158"/>
      </dsp:txXfrm>
    </dsp:sp>
    <dsp:sp modelId="{4E9B77F4-BDE1-4FBC-82AA-845407349095}">
      <dsp:nvSpPr>
        <dsp:cNvPr id="0" name=""/>
        <dsp:cNvSpPr/>
      </dsp:nvSpPr>
      <dsp:spPr>
        <a:xfrm>
          <a:off x="3437156" y="0"/>
          <a:ext cx="1457704" cy="72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Causes</a:t>
          </a:r>
        </a:p>
      </dsp:txBody>
      <dsp:txXfrm>
        <a:off x="3458503" y="21347"/>
        <a:ext cx="1415010" cy="686158"/>
      </dsp:txXfrm>
    </dsp:sp>
    <dsp:sp modelId="{759AE575-F968-4BD6-BFA2-44D616714374}">
      <dsp:nvSpPr>
        <dsp:cNvPr id="0" name=""/>
        <dsp:cNvSpPr/>
      </dsp:nvSpPr>
      <dsp:spPr>
        <a:xfrm>
          <a:off x="3582927" y="728852"/>
          <a:ext cx="116470" cy="549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176"/>
              </a:lnTo>
              <a:lnTo>
                <a:pt x="116470" y="549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7484A-9D4B-4416-A8F3-3FAA296D08F7}">
      <dsp:nvSpPr>
        <dsp:cNvPr id="0" name=""/>
        <dsp:cNvSpPr/>
      </dsp:nvSpPr>
      <dsp:spPr>
        <a:xfrm>
          <a:off x="3699397" y="913603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Trompe d’Eustache</a:t>
          </a:r>
        </a:p>
      </dsp:txBody>
      <dsp:txXfrm>
        <a:off x="3720744" y="934950"/>
        <a:ext cx="1123469" cy="686158"/>
      </dsp:txXfrm>
    </dsp:sp>
    <dsp:sp modelId="{EFD6BFB3-4AA9-4DF7-BF0B-7E6EC844F4B5}">
      <dsp:nvSpPr>
        <dsp:cNvPr id="0" name=""/>
        <dsp:cNvSpPr/>
      </dsp:nvSpPr>
      <dsp:spPr>
        <a:xfrm>
          <a:off x="5292406" y="0"/>
          <a:ext cx="1457704" cy="72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Symptômes</a:t>
          </a:r>
        </a:p>
      </dsp:txBody>
      <dsp:txXfrm>
        <a:off x="5313753" y="21347"/>
        <a:ext cx="1415010" cy="686158"/>
      </dsp:txXfrm>
    </dsp:sp>
    <dsp:sp modelId="{A04CA176-7658-48BD-AAE9-DC06378BA5F6}">
      <dsp:nvSpPr>
        <dsp:cNvPr id="0" name=""/>
        <dsp:cNvSpPr/>
      </dsp:nvSpPr>
      <dsp:spPr>
        <a:xfrm>
          <a:off x="5392456" y="728852"/>
          <a:ext cx="91440" cy="5491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76"/>
              </a:lnTo>
              <a:lnTo>
                <a:pt x="129071" y="549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8C65F-2550-40BF-9B95-3367A9A50CC5}">
      <dsp:nvSpPr>
        <dsp:cNvPr id="0" name=""/>
        <dsp:cNvSpPr/>
      </dsp:nvSpPr>
      <dsp:spPr>
        <a:xfrm>
          <a:off x="5521528" y="913603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Douleur de plus en plus vive</a:t>
          </a:r>
        </a:p>
      </dsp:txBody>
      <dsp:txXfrm>
        <a:off x="5542875" y="934950"/>
        <a:ext cx="1123469" cy="686158"/>
      </dsp:txXfrm>
    </dsp:sp>
    <dsp:sp modelId="{38086772-7076-480F-BF85-6F6F9D867510}">
      <dsp:nvSpPr>
        <dsp:cNvPr id="0" name=""/>
        <dsp:cNvSpPr/>
      </dsp:nvSpPr>
      <dsp:spPr>
        <a:xfrm>
          <a:off x="5392456" y="728852"/>
          <a:ext cx="91440" cy="1460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0242"/>
              </a:lnTo>
              <a:lnTo>
                <a:pt x="129071" y="14602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8F086-9283-4BE1-8C90-532F99925772}">
      <dsp:nvSpPr>
        <dsp:cNvPr id="0" name=""/>
        <dsp:cNvSpPr/>
      </dsp:nvSpPr>
      <dsp:spPr>
        <a:xfrm>
          <a:off x="5521528" y="1824668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Vertiges</a:t>
          </a:r>
        </a:p>
      </dsp:txBody>
      <dsp:txXfrm>
        <a:off x="5542875" y="1846015"/>
        <a:ext cx="1123469" cy="686158"/>
      </dsp:txXfrm>
    </dsp:sp>
    <dsp:sp modelId="{E5D3612B-8CB3-41D0-A7D4-A83B90FBE7E0}">
      <dsp:nvSpPr>
        <dsp:cNvPr id="0" name=""/>
        <dsp:cNvSpPr/>
      </dsp:nvSpPr>
      <dsp:spPr>
        <a:xfrm>
          <a:off x="5392456" y="728852"/>
          <a:ext cx="91440" cy="23713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1307"/>
              </a:lnTo>
              <a:lnTo>
                <a:pt x="129071" y="23713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FF6FB-9BC2-40E1-9D5A-74E7CCC6038B}">
      <dsp:nvSpPr>
        <dsp:cNvPr id="0" name=""/>
        <dsp:cNvSpPr/>
      </dsp:nvSpPr>
      <dsp:spPr>
        <a:xfrm>
          <a:off x="5521528" y="2735733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Trouble de l’audition</a:t>
          </a:r>
        </a:p>
      </dsp:txBody>
      <dsp:txXfrm>
        <a:off x="5542875" y="2757080"/>
        <a:ext cx="1123469" cy="686158"/>
      </dsp:txXfrm>
    </dsp:sp>
    <dsp:sp modelId="{B44E5E9B-8A40-42C0-BEAC-6CFA96828FA3}">
      <dsp:nvSpPr>
        <dsp:cNvPr id="0" name=""/>
        <dsp:cNvSpPr/>
      </dsp:nvSpPr>
      <dsp:spPr>
        <a:xfrm>
          <a:off x="5392456" y="728852"/>
          <a:ext cx="91440" cy="328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82372"/>
              </a:lnTo>
              <a:lnTo>
                <a:pt x="129071" y="328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D513E-0B6D-4D11-B0F6-A4AC8DDFE7CA}">
      <dsp:nvSpPr>
        <dsp:cNvPr id="0" name=""/>
        <dsp:cNvSpPr/>
      </dsp:nvSpPr>
      <dsp:spPr>
        <a:xfrm>
          <a:off x="5521528" y="3646798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Saignements</a:t>
          </a:r>
        </a:p>
      </dsp:txBody>
      <dsp:txXfrm>
        <a:off x="5542875" y="3668145"/>
        <a:ext cx="1123469" cy="686158"/>
      </dsp:txXfrm>
    </dsp:sp>
    <dsp:sp modelId="{263C9211-B192-4DFD-90B5-DCF9BF2977E7}">
      <dsp:nvSpPr>
        <dsp:cNvPr id="0" name=""/>
        <dsp:cNvSpPr/>
      </dsp:nvSpPr>
      <dsp:spPr>
        <a:xfrm>
          <a:off x="5392456" y="728852"/>
          <a:ext cx="91440" cy="4193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3437"/>
              </a:lnTo>
              <a:lnTo>
                <a:pt x="129071" y="4193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B5EE-77BC-4D13-8B6F-40CFFACEDA2F}">
      <dsp:nvSpPr>
        <dsp:cNvPr id="0" name=""/>
        <dsp:cNvSpPr/>
      </dsp:nvSpPr>
      <dsp:spPr>
        <a:xfrm>
          <a:off x="5521528" y="4557864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Syncope</a:t>
          </a:r>
        </a:p>
      </dsp:txBody>
      <dsp:txXfrm>
        <a:off x="5542875" y="4579211"/>
        <a:ext cx="1123469" cy="686158"/>
      </dsp:txXfrm>
    </dsp:sp>
    <dsp:sp modelId="{FE3AC061-238D-445A-9023-A1D44D8CEF9E}">
      <dsp:nvSpPr>
        <dsp:cNvPr id="0" name=""/>
        <dsp:cNvSpPr/>
      </dsp:nvSpPr>
      <dsp:spPr>
        <a:xfrm>
          <a:off x="7052117" y="2537"/>
          <a:ext cx="1457704" cy="72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Conduite à tenir</a:t>
          </a:r>
        </a:p>
      </dsp:txBody>
      <dsp:txXfrm>
        <a:off x="7073464" y="23884"/>
        <a:ext cx="1415010" cy="686158"/>
      </dsp:txXfrm>
    </dsp:sp>
    <dsp:sp modelId="{EAC59C2D-63FD-4A6E-8AE9-DC202E947B5C}">
      <dsp:nvSpPr>
        <dsp:cNvPr id="0" name=""/>
        <dsp:cNvSpPr/>
      </dsp:nvSpPr>
      <dsp:spPr>
        <a:xfrm>
          <a:off x="7197888" y="731389"/>
          <a:ext cx="145770" cy="546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639"/>
              </a:lnTo>
              <a:lnTo>
                <a:pt x="145770" y="546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17014-401D-463C-AA1C-65C07D63B77C}">
      <dsp:nvSpPr>
        <dsp:cNvPr id="0" name=""/>
        <dsp:cNvSpPr/>
      </dsp:nvSpPr>
      <dsp:spPr>
        <a:xfrm>
          <a:off x="7343658" y="913603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 la descente, remonter</a:t>
          </a:r>
        </a:p>
      </dsp:txBody>
      <dsp:txXfrm>
        <a:off x="7365005" y="934950"/>
        <a:ext cx="1123469" cy="686158"/>
      </dsp:txXfrm>
    </dsp:sp>
    <dsp:sp modelId="{3ABDDAA3-355C-46E9-BD40-3A0FD99F16FA}">
      <dsp:nvSpPr>
        <dsp:cNvPr id="0" name=""/>
        <dsp:cNvSpPr/>
      </dsp:nvSpPr>
      <dsp:spPr>
        <a:xfrm>
          <a:off x="7197888" y="731389"/>
          <a:ext cx="145770" cy="1457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704"/>
              </a:lnTo>
              <a:lnTo>
                <a:pt x="145770" y="14577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F4C02-033D-4606-832C-0BDD70E5B07E}">
      <dsp:nvSpPr>
        <dsp:cNvPr id="0" name=""/>
        <dsp:cNvSpPr/>
      </dsp:nvSpPr>
      <dsp:spPr>
        <a:xfrm>
          <a:off x="7343658" y="1824668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 la remontée, descendre</a:t>
          </a:r>
        </a:p>
      </dsp:txBody>
      <dsp:txXfrm>
        <a:off x="7365005" y="1846015"/>
        <a:ext cx="1123469" cy="686158"/>
      </dsp:txXfrm>
    </dsp:sp>
    <dsp:sp modelId="{197C5BE5-8D9E-461C-8641-EAC465448374}">
      <dsp:nvSpPr>
        <dsp:cNvPr id="0" name=""/>
        <dsp:cNvSpPr/>
      </dsp:nvSpPr>
      <dsp:spPr>
        <a:xfrm>
          <a:off x="7197888" y="731389"/>
          <a:ext cx="145770" cy="2368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9"/>
              </a:lnTo>
              <a:lnTo>
                <a:pt x="145770" y="23687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4FAAF-CEA8-4896-BB9B-866891721114}">
      <dsp:nvSpPr>
        <dsp:cNvPr id="0" name=""/>
        <dsp:cNvSpPr/>
      </dsp:nvSpPr>
      <dsp:spPr>
        <a:xfrm>
          <a:off x="7343658" y="2735733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Consultation médicale</a:t>
          </a:r>
        </a:p>
      </dsp:txBody>
      <dsp:txXfrm>
        <a:off x="7365005" y="2757080"/>
        <a:ext cx="1123469" cy="686158"/>
      </dsp:txXfrm>
    </dsp:sp>
    <dsp:sp modelId="{0A038D45-C267-41D2-A36A-A415A826CC29}">
      <dsp:nvSpPr>
        <dsp:cNvPr id="0" name=""/>
        <dsp:cNvSpPr/>
      </dsp:nvSpPr>
      <dsp:spPr>
        <a:xfrm>
          <a:off x="8874248" y="2537"/>
          <a:ext cx="1457704" cy="72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Prévention</a:t>
          </a:r>
        </a:p>
      </dsp:txBody>
      <dsp:txXfrm>
        <a:off x="8895595" y="23884"/>
        <a:ext cx="1415010" cy="686158"/>
      </dsp:txXfrm>
    </dsp:sp>
    <dsp:sp modelId="{3BC2C225-20C6-4774-A11B-37D39E067F9A}">
      <dsp:nvSpPr>
        <dsp:cNvPr id="0" name=""/>
        <dsp:cNvSpPr/>
      </dsp:nvSpPr>
      <dsp:spPr>
        <a:xfrm>
          <a:off x="9020018" y="731389"/>
          <a:ext cx="145770" cy="546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639"/>
              </a:lnTo>
              <a:lnTo>
                <a:pt x="145770" y="546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D7721-BE72-4AB6-A0CA-278DB2BC9A65}">
      <dsp:nvSpPr>
        <dsp:cNvPr id="0" name=""/>
        <dsp:cNvSpPr/>
      </dsp:nvSpPr>
      <dsp:spPr>
        <a:xfrm>
          <a:off x="9165789" y="913603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Valsalva à la descente</a:t>
          </a:r>
        </a:p>
      </dsp:txBody>
      <dsp:txXfrm>
        <a:off x="9187136" y="934950"/>
        <a:ext cx="1123469" cy="686158"/>
      </dsp:txXfrm>
    </dsp:sp>
    <dsp:sp modelId="{C4A3416B-8CED-4C88-A5D2-20961C6CAE88}">
      <dsp:nvSpPr>
        <dsp:cNvPr id="0" name=""/>
        <dsp:cNvSpPr/>
      </dsp:nvSpPr>
      <dsp:spPr>
        <a:xfrm>
          <a:off x="9020018" y="731389"/>
          <a:ext cx="145770" cy="1457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704"/>
              </a:lnTo>
              <a:lnTo>
                <a:pt x="145770" y="14577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719E4-A05E-4B89-8A7E-2E8D3282183B}">
      <dsp:nvSpPr>
        <dsp:cNvPr id="0" name=""/>
        <dsp:cNvSpPr/>
      </dsp:nvSpPr>
      <dsp:spPr>
        <a:xfrm>
          <a:off x="9165789" y="1824668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BTV à la descente</a:t>
          </a:r>
        </a:p>
      </dsp:txBody>
      <dsp:txXfrm>
        <a:off x="9187136" y="1846015"/>
        <a:ext cx="1123469" cy="686158"/>
      </dsp:txXfrm>
    </dsp:sp>
    <dsp:sp modelId="{1D9D49E4-D818-4BD2-AD80-1580742E3E57}">
      <dsp:nvSpPr>
        <dsp:cNvPr id="0" name=""/>
        <dsp:cNvSpPr/>
      </dsp:nvSpPr>
      <dsp:spPr>
        <a:xfrm>
          <a:off x="9020018" y="731389"/>
          <a:ext cx="145770" cy="2368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9"/>
              </a:lnTo>
              <a:lnTo>
                <a:pt x="145770" y="23687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37D22-FD18-4E6D-A06D-1956A24FBAD6}">
      <dsp:nvSpPr>
        <dsp:cNvPr id="0" name=""/>
        <dsp:cNvSpPr/>
      </dsp:nvSpPr>
      <dsp:spPr>
        <a:xfrm>
          <a:off x="9165789" y="2735733"/>
          <a:ext cx="1166163" cy="72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Toynbee à la remontée</a:t>
          </a:r>
        </a:p>
      </dsp:txBody>
      <dsp:txXfrm>
        <a:off x="9187136" y="2757080"/>
        <a:ext cx="1123469" cy="686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BEF8D-DF37-429C-875E-7C5EF12FA914}">
      <dsp:nvSpPr>
        <dsp:cNvPr id="0" name=""/>
        <dsp:cNvSpPr/>
      </dsp:nvSpPr>
      <dsp:spPr>
        <a:xfrm>
          <a:off x="4764" y="1246674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Sens</a:t>
          </a:r>
        </a:p>
      </dsp:txBody>
      <dsp:txXfrm>
        <a:off x="28556" y="1270466"/>
        <a:ext cx="1577032" cy="764724"/>
      </dsp:txXfrm>
    </dsp:sp>
    <dsp:sp modelId="{23355586-8D5B-492B-89F4-39A6C653AE7D}">
      <dsp:nvSpPr>
        <dsp:cNvPr id="0" name=""/>
        <dsp:cNvSpPr/>
      </dsp:nvSpPr>
      <dsp:spPr>
        <a:xfrm>
          <a:off x="167225" y="2058983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D4C53-EECB-4F26-A421-B89C6AF6E722}">
      <dsp:nvSpPr>
        <dsp:cNvPr id="0" name=""/>
        <dsp:cNvSpPr/>
      </dsp:nvSpPr>
      <dsp:spPr>
        <a:xfrm>
          <a:off x="329687" y="226206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 la descente et à la remontée</a:t>
          </a:r>
        </a:p>
      </dsp:txBody>
      <dsp:txXfrm>
        <a:off x="353479" y="2285852"/>
        <a:ext cx="1252109" cy="764724"/>
      </dsp:txXfrm>
    </dsp:sp>
    <dsp:sp modelId="{4E9B77F4-BDE1-4FBC-82AA-845407349095}">
      <dsp:nvSpPr>
        <dsp:cNvPr id="0" name=""/>
        <dsp:cNvSpPr/>
      </dsp:nvSpPr>
      <dsp:spPr>
        <a:xfrm>
          <a:off x="2035534" y="1246674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Causes</a:t>
          </a:r>
        </a:p>
      </dsp:txBody>
      <dsp:txXfrm>
        <a:off x="2059326" y="1270466"/>
        <a:ext cx="1577032" cy="764724"/>
      </dsp:txXfrm>
    </dsp:sp>
    <dsp:sp modelId="{759AE575-F968-4BD6-BFA2-44D616714374}">
      <dsp:nvSpPr>
        <dsp:cNvPr id="0" name=""/>
        <dsp:cNvSpPr/>
      </dsp:nvSpPr>
      <dsp:spPr>
        <a:xfrm>
          <a:off x="2197996" y="2058983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7484A-9D4B-4416-A8F3-3FAA296D08F7}">
      <dsp:nvSpPr>
        <dsp:cNvPr id="0" name=""/>
        <dsp:cNvSpPr/>
      </dsp:nvSpPr>
      <dsp:spPr>
        <a:xfrm>
          <a:off x="2360458" y="226206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Dents mal soignées</a:t>
          </a:r>
        </a:p>
      </dsp:txBody>
      <dsp:txXfrm>
        <a:off x="2384250" y="2285852"/>
        <a:ext cx="1252109" cy="764724"/>
      </dsp:txXfrm>
    </dsp:sp>
    <dsp:sp modelId="{CCED39D7-8F8A-4F3E-A01A-FDFD459B324A}">
      <dsp:nvSpPr>
        <dsp:cNvPr id="0" name=""/>
        <dsp:cNvSpPr/>
      </dsp:nvSpPr>
      <dsp:spPr>
        <a:xfrm>
          <a:off x="4066305" y="1230347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Symptômes</a:t>
          </a:r>
        </a:p>
      </dsp:txBody>
      <dsp:txXfrm>
        <a:off x="4090097" y="1254139"/>
        <a:ext cx="1577032" cy="764724"/>
      </dsp:txXfrm>
    </dsp:sp>
    <dsp:sp modelId="{A04CA176-7658-48BD-AAE9-DC06378BA5F6}">
      <dsp:nvSpPr>
        <dsp:cNvPr id="0" name=""/>
        <dsp:cNvSpPr/>
      </dsp:nvSpPr>
      <dsp:spPr>
        <a:xfrm>
          <a:off x="4228767" y="2042655"/>
          <a:ext cx="162461" cy="625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558"/>
              </a:lnTo>
              <a:lnTo>
                <a:pt x="162461" y="625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8C65F-2550-40BF-9B95-3367A9A50CC5}">
      <dsp:nvSpPr>
        <dsp:cNvPr id="0" name=""/>
        <dsp:cNvSpPr/>
      </dsp:nvSpPr>
      <dsp:spPr>
        <a:xfrm>
          <a:off x="4391229" y="226206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Douleurs dentaires</a:t>
          </a:r>
        </a:p>
      </dsp:txBody>
      <dsp:txXfrm>
        <a:off x="4415021" y="2285852"/>
        <a:ext cx="1252109" cy="764724"/>
      </dsp:txXfrm>
    </dsp:sp>
    <dsp:sp modelId="{0A145D8A-74D9-4B91-A887-4D71715BBEDB}">
      <dsp:nvSpPr>
        <dsp:cNvPr id="0" name=""/>
        <dsp:cNvSpPr/>
      </dsp:nvSpPr>
      <dsp:spPr>
        <a:xfrm>
          <a:off x="4228767" y="2042655"/>
          <a:ext cx="162461" cy="1640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943"/>
              </a:lnTo>
              <a:lnTo>
                <a:pt x="162461" y="1640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2C33C-A794-47A0-BB1A-D2CDB7351BE6}">
      <dsp:nvSpPr>
        <dsp:cNvPr id="0" name=""/>
        <dsp:cNvSpPr/>
      </dsp:nvSpPr>
      <dsp:spPr>
        <a:xfrm>
          <a:off x="4391229" y="3277445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Eclatement</a:t>
          </a:r>
          <a:endParaRPr lang="fr-FR" sz="1700" kern="1200" dirty="0"/>
        </a:p>
      </dsp:txBody>
      <dsp:txXfrm>
        <a:off x="4415021" y="3301237"/>
        <a:ext cx="1252109" cy="764724"/>
      </dsp:txXfrm>
    </dsp:sp>
    <dsp:sp modelId="{D5ABDCCC-8472-4247-8B6E-3216A019EF81}">
      <dsp:nvSpPr>
        <dsp:cNvPr id="0" name=""/>
        <dsp:cNvSpPr/>
      </dsp:nvSpPr>
      <dsp:spPr>
        <a:xfrm>
          <a:off x="4228767" y="2042655"/>
          <a:ext cx="162461" cy="2656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329"/>
              </a:lnTo>
              <a:lnTo>
                <a:pt x="162461" y="26563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33D29-0928-4A85-A5F5-FBBD5D9F4540}">
      <dsp:nvSpPr>
        <dsp:cNvPr id="0" name=""/>
        <dsp:cNvSpPr/>
      </dsp:nvSpPr>
      <dsp:spPr>
        <a:xfrm>
          <a:off x="4391229" y="429283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Syncope</a:t>
          </a:r>
        </a:p>
      </dsp:txBody>
      <dsp:txXfrm>
        <a:off x="4415021" y="4316622"/>
        <a:ext cx="1252109" cy="764724"/>
      </dsp:txXfrm>
    </dsp:sp>
    <dsp:sp modelId="{FE3AC061-238D-445A-9023-A1D44D8CEF9E}">
      <dsp:nvSpPr>
        <dsp:cNvPr id="0" name=""/>
        <dsp:cNvSpPr/>
      </dsp:nvSpPr>
      <dsp:spPr>
        <a:xfrm>
          <a:off x="6097076" y="1246674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Conduite à tenir</a:t>
          </a:r>
        </a:p>
      </dsp:txBody>
      <dsp:txXfrm>
        <a:off x="6120868" y="1270466"/>
        <a:ext cx="1577032" cy="764724"/>
      </dsp:txXfrm>
    </dsp:sp>
    <dsp:sp modelId="{3ABDDAA3-355C-46E9-BD40-3A0FD99F16FA}">
      <dsp:nvSpPr>
        <dsp:cNvPr id="0" name=""/>
        <dsp:cNvSpPr/>
      </dsp:nvSpPr>
      <dsp:spPr>
        <a:xfrm>
          <a:off x="6259538" y="2058983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F4C02-033D-4606-832C-0BDD70E5B07E}">
      <dsp:nvSpPr>
        <dsp:cNvPr id="0" name=""/>
        <dsp:cNvSpPr/>
      </dsp:nvSpPr>
      <dsp:spPr>
        <a:xfrm>
          <a:off x="6421999" y="226206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 la descente, remonter</a:t>
          </a:r>
        </a:p>
      </dsp:txBody>
      <dsp:txXfrm>
        <a:off x="6445791" y="2285852"/>
        <a:ext cx="1252109" cy="764724"/>
      </dsp:txXfrm>
    </dsp:sp>
    <dsp:sp modelId="{1FDB219D-27D3-40D8-91C8-58492731AB39}">
      <dsp:nvSpPr>
        <dsp:cNvPr id="0" name=""/>
        <dsp:cNvSpPr/>
      </dsp:nvSpPr>
      <dsp:spPr>
        <a:xfrm>
          <a:off x="6259538" y="2058983"/>
          <a:ext cx="162461" cy="16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616"/>
              </a:lnTo>
              <a:lnTo>
                <a:pt x="162461" y="1624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6958E-DE4B-4EBE-B696-DDF973DC7888}">
      <dsp:nvSpPr>
        <dsp:cNvPr id="0" name=""/>
        <dsp:cNvSpPr/>
      </dsp:nvSpPr>
      <dsp:spPr>
        <a:xfrm>
          <a:off x="6421999" y="3277445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 la remontée, descendre</a:t>
          </a:r>
          <a:endParaRPr lang="fr-FR" sz="1700" kern="1200" dirty="0"/>
        </a:p>
      </dsp:txBody>
      <dsp:txXfrm>
        <a:off x="6445791" y="3301237"/>
        <a:ext cx="1252109" cy="764724"/>
      </dsp:txXfrm>
    </dsp:sp>
    <dsp:sp modelId="{03588533-42A9-4548-A719-98C5C5A7C168}">
      <dsp:nvSpPr>
        <dsp:cNvPr id="0" name=""/>
        <dsp:cNvSpPr/>
      </dsp:nvSpPr>
      <dsp:spPr>
        <a:xfrm>
          <a:off x="6259538" y="2058983"/>
          <a:ext cx="162461" cy="264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0001"/>
              </a:lnTo>
              <a:lnTo>
                <a:pt x="162461" y="2640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DA698-9C2B-47CD-9D16-16439FD51F81}">
      <dsp:nvSpPr>
        <dsp:cNvPr id="0" name=""/>
        <dsp:cNvSpPr/>
      </dsp:nvSpPr>
      <dsp:spPr>
        <a:xfrm>
          <a:off x="6421999" y="429283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Consultation médicale</a:t>
          </a:r>
        </a:p>
      </dsp:txBody>
      <dsp:txXfrm>
        <a:off x="6445791" y="4316622"/>
        <a:ext cx="1252109" cy="764724"/>
      </dsp:txXfrm>
    </dsp:sp>
    <dsp:sp modelId="{0A038D45-C267-41D2-A36A-A415A826CC29}">
      <dsp:nvSpPr>
        <dsp:cNvPr id="0" name=""/>
        <dsp:cNvSpPr/>
      </dsp:nvSpPr>
      <dsp:spPr>
        <a:xfrm>
          <a:off x="8127847" y="1246674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Prévention</a:t>
          </a:r>
        </a:p>
      </dsp:txBody>
      <dsp:txXfrm>
        <a:off x="8151639" y="1270466"/>
        <a:ext cx="1577032" cy="764724"/>
      </dsp:txXfrm>
    </dsp:sp>
    <dsp:sp modelId="{3BC2C225-20C6-4774-A11B-37D39E067F9A}">
      <dsp:nvSpPr>
        <dsp:cNvPr id="0" name=""/>
        <dsp:cNvSpPr/>
      </dsp:nvSpPr>
      <dsp:spPr>
        <a:xfrm>
          <a:off x="8290308" y="2058983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D7721-BE72-4AB6-A0CA-278DB2BC9A65}">
      <dsp:nvSpPr>
        <dsp:cNvPr id="0" name=""/>
        <dsp:cNvSpPr/>
      </dsp:nvSpPr>
      <dsp:spPr>
        <a:xfrm>
          <a:off x="8452770" y="2262060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Ne pas insister à la descente</a:t>
          </a:r>
        </a:p>
      </dsp:txBody>
      <dsp:txXfrm>
        <a:off x="8476562" y="2285852"/>
        <a:ext cx="1252109" cy="764724"/>
      </dsp:txXfrm>
    </dsp:sp>
    <dsp:sp modelId="{2A35B502-7D6D-4AF6-AE02-5B36E20357FA}">
      <dsp:nvSpPr>
        <dsp:cNvPr id="0" name=""/>
        <dsp:cNvSpPr/>
      </dsp:nvSpPr>
      <dsp:spPr>
        <a:xfrm>
          <a:off x="8290308" y="2058983"/>
          <a:ext cx="162461" cy="16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616"/>
              </a:lnTo>
              <a:lnTo>
                <a:pt x="162461" y="1624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86B2B-213A-4B4F-8B9F-F9460773F231}">
      <dsp:nvSpPr>
        <dsp:cNvPr id="0" name=""/>
        <dsp:cNvSpPr/>
      </dsp:nvSpPr>
      <dsp:spPr>
        <a:xfrm>
          <a:off x="8452770" y="3277445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Consulter un dentiste</a:t>
          </a:r>
        </a:p>
      </dsp:txBody>
      <dsp:txXfrm>
        <a:off x="8476562" y="3301237"/>
        <a:ext cx="1252109" cy="7647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BEF8D-DF37-429C-875E-7C5EF12FA914}">
      <dsp:nvSpPr>
        <dsp:cNvPr id="0" name=""/>
        <dsp:cNvSpPr/>
      </dsp:nvSpPr>
      <dsp:spPr>
        <a:xfrm>
          <a:off x="4764" y="743066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Sens</a:t>
          </a:r>
        </a:p>
      </dsp:txBody>
      <dsp:txXfrm>
        <a:off x="28556" y="766858"/>
        <a:ext cx="1577032" cy="764724"/>
      </dsp:txXfrm>
    </dsp:sp>
    <dsp:sp modelId="{23355586-8D5B-492B-89F4-39A6C653AE7D}">
      <dsp:nvSpPr>
        <dsp:cNvPr id="0" name=""/>
        <dsp:cNvSpPr/>
      </dsp:nvSpPr>
      <dsp:spPr>
        <a:xfrm>
          <a:off x="167225" y="1555374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D4C53-EECB-4F26-A421-B89C6AF6E722}">
      <dsp:nvSpPr>
        <dsp:cNvPr id="0" name=""/>
        <dsp:cNvSpPr/>
      </dsp:nvSpPr>
      <dsp:spPr>
        <a:xfrm>
          <a:off x="329687" y="1758451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 la remontée</a:t>
          </a:r>
        </a:p>
      </dsp:txBody>
      <dsp:txXfrm>
        <a:off x="353479" y="1782243"/>
        <a:ext cx="1252109" cy="764724"/>
      </dsp:txXfrm>
    </dsp:sp>
    <dsp:sp modelId="{4E9B77F4-BDE1-4FBC-82AA-845407349095}">
      <dsp:nvSpPr>
        <dsp:cNvPr id="0" name=""/>
        <dsp:cNvSpPr/>
      </dsp:nvSpPr>
      <dsp:spPr>
        <a:xfrm>
          <a:off x="2035534" y="743066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Causes</a:t>
          </a:r>
        </a:p>
      </dsp:txBody>
      <dsp:txXfrm>
        <a:off x="2059326" y="766858"/>
        <a:ext cx="1577032" cy="764724"/>
      </dsp:txXfrm>
    </dsp:sp>
    <dsp:sp modelId="{FBB213A2-2365-4E54-BB67-6BD530A322F0}">
      <dsp:nvSpPr>
        <dsp:cNvPr id="0" name=""/>
        <dsp:cNvSpPr/>
      </dsp:nvSpPr>
      <dsp:spPr>
        <a:xfrm>
          <a:off x="2197996" y="1555374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22BD4-304E-4FC7-864E-491DCC27B1BA}">
      <dsp:nvSpPr>
        <dsp:cNvPr id="0" name=""/>
        <dsp:cNvSpPr/>
      </dsp:nvSpPr>
      <dsp:spPr>
        <a:xfrm>
          <a:off x="2360458" y="1758451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Fermentation</a:t>
          </a:r>
        </a:p>
      </dsp:txBody>
      <dsp:txXfrm>
        <a:off x="2384250" y="1782243"/>
        <a:ext cx="1252109" cy="764724"/>
      </dsp:txXfrm>
    </dsp:sp>
    <dsp:sp modelId="{CCED39D7-8F8A-4F3E-A01A-FDFD459B324A}">
      <dsp:nvSpPr>
        <dsp:cNvPr id="0" name=""/>
        <dsp:cNvSpPr/>
      </dsp:nvSpPr>
      <dsp:spPr>
        <a:xfrm>
          <a:off x="4066305" y="726739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Symptômes</a:t>
          </a:r>
        </a:p>
      </dsp:txBody>
      <dsp:txXfrm>
        <a:off x="4090097" y="750531"/>
        <a:ext cx="1577032" cy="764724"/>
      </dsp:txXfrm>
    </dsp:sp>
    <dsp:sp modelId="{A04CA176-7658-48BD-AAE9-DC06378BA5F6}">
      <dsp:nvSpPr>
        <dsp:cNvPr id="0" name=""/>
        <dsp:cNvSpPr/>
      </dsp:nvSpPr>
      <dsp:spPr>
        <a:xfrm>
          <a:off x="4228767" y="1539047"/>
          <a:ext cx="162461" cy="625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558"/>
              </a:lnTo>
              <a:lnTo>
                <a:pt x="162461" y="625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8C65F-2550-40BF-9B95-3367A9A50CC5}">
      <dsp:nvSpPr>
        <dsp:cNvPr id="0" name=""/>
        <dsp:cNvSpPr/>
      </dsp:nvSpPr>
      <dsp:spPr>
        <a:xfrm>
          <a:off x="4391229" y="1758451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Douleurs abdominales</a:t>
          </a:r>
        </a:p>
      </dsp:txBody>
      <dsp:txXfrm>
        <a:off x="4415021" y="1782243"/>
        <a:ext cx="1252109" cy="764724"/>
      </dsp:txXfrm>
    </dsp:sp>
    <dsp:sp modelId="{0A145D8A-74D9-4B91-A887-4D71715BBEDB}">
      <dsp:nvSpPr>
        <dsp:cNvPr id="0" name=""/>
        <dsp:cNvSpPr/>
      </dsp:nvSpPr>
      <dsp:spPr>
        <a:xfrm>
          <a:off x="4228767" y="1539047"/>
          <a:ext cx="162461" cy="1640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943"/>
              </a:lnTo>
              <a:lnTo>
                <a:pt x="162461" y="1640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2C33C-A794-47A0-BB1A-D2CDB7351BE6}">
      <dsp:nvSpPr>
        <dsp:cNvPr id="0" name=""/>
        <dsp:cNvSpPr/>
      </dsp:nvSpPr>
      <dsp:spPr>
        <a:xfrm>
          <a:off x="4391229" y="2773837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Besoin d’éructation</a:t>
          </a:r>
        </a:p>
      </dsp:txBody>
      <dsp:txXfrm>
        <a:off x="4415021" y="2797629"/>
        <a:ext cx="1252109" cy="764724"/>
      </dsp:txXfrm>
    </dsp:sp>
    <dsp:sp modelId="{FE3AC061-238D-445A-9023-A1D44D8CEF9E}">
      <dsp:nvSpPr>
        <dsp:cNvPr id="0" name=""/>
        <dsp:cNvSpPr/>
      </dsp:nvSpPr>
      <dsp:spPr>
        <a:xfrm>
          <a:off x="6097076" y="743066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Conduite à tenir</a:t>
          </a:r>
        </a:p>
      </dsp:txBody>
      <dsp:txXfrm>
        <a:off x="6120868" y="766858"/>
        <a:ext cx="1577032" cy="764724"/>
      </dsp:txXfrm>
    </dsp:sp>
    <dsp:sp modelId="{3ABDDAA3-355C-46E9-BD40-3A0FD99F16FA}">
      <dsp:nvSpPr>
        <dsp:cNvPr id="0" name=""/>
        <dsp:cNvSpPr/>
      </dsp:nvSpPr>
      <dsp:spPr>
        <a:xfrm>
          <a:off x="6259538" y="1555374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F4C02-033D-4606-832C-0BDD70E5B07E}">
      <dsp:nvSpPr>
        <dsp:cNvPr id="0" name=""/>
        <dsp:cNvSpPr/>
      </dsp:nvSpPr>
      <dsp:spPr>
        <a:xfrm>
          <a:off x="6421999" y="1758451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Evacuer les gaz</a:t>
          </a:r>
        </a:p>
      </dsp:txBody>
      <dsp:txXfrm>
        <a:off x="6445791" y="1782243"/>
        <a:ext cx="1252109" cy="764724"/>
      </dsp:txXfrm>
    </dsp:sp>
    <dsp:sp modelId="{1FDB219D-27D3-40D8-91C8-58492731AB39}">
      <dsp:nvSpPr>
        <dsp:cNvPr id="0" name=""/>
        <dsp:cNvSpPr/>
      </dsp:nvSpPr>
      <dsp:spPr>
        <a:xfrm>
          <a:off x="6259538" y="1555374"/>
          <a:ext cx="162461" cy="16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616"/>
              </a:lnTo>
              <a:lnTo>
                <a:pt x="162461" y="16246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6958E-DE4B-4EBE-B696-DDF973DC7888}">
      <dsp:nvSpPr>
        <dsp:cNvPr id="0" name=""/>
        <dsp:cNvSpPr/>
      </dsp:nvSpPr>
      <dsp:spPr>
        <a:xfrm>
          <a:off x="6421999" y="2773837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Remonter lentement</a:t>
          </a:r>
        </a:p>
      </dsp:txBody>
      <dsp:txXfrm>
        <a:off x="6445791" y="2797629"/>
        <a:ext cx="1252109" cy="764724"/>
      </dsp:txXfrm>
    </dsp:sp>
    <dsp:sp modelId="{0A038D45-C267-41D2-A36A-A415A826CC29}">
      <dsp:nvSpPr>
        <dsp:cNvPr id="0" name=""/>
        <dsp:cNvSpPr/>
      </dsp:nvSpPr>
      <dsp:spPr>
        <a:xfrm>
          <a:off x="8127847" y="743066"/>
          <a:ext cx="1624616" cy="81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Prévention</a:t>
          </a:r>
        </a:p>
      </dsp:txBody>
      <dsp:txXfrm>
        <a:off x="8151639" y="766858"/>
        <a:ext cx="1577032" cy="764724"/>
      </dsp:txXfrm>
    </dsp:sp>
    <dsp:sp modelId="{3BC2C225-20C6-4774-A11B-37D39E067F9A}">
      <dsp:nvSpPr>
        <dsp:cNvPr id="0" name=""/>
        <dsp:cNvSpPr/>
      </dsp:nvSpPr>
      <dsp:spPr>
        <a:xfrm>
          <a:off x="8290308" y="1555374"/>
          <a:ext cx="162461" cy="60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31"/>
              </a:lnTo>
              <a:lnTo>
                <a:pt x="162461" y="609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D7721-BE72-4AB6-A0CA-278DB2BC9A65}">
      <dsp:nvSpPr>
        <dsp:cNvPr id="0" name=""/>
        <dsp:cNvSpPr/>
      </dsp:nvSpPr>
      <dsp:spPr>
        <a:xfrm>
          <a:off x="8452770" y="1758451"/>
          <a:ext cx="1299693" cy="812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Eviter les boissons gazeuses et les féculents</a:t>
          </a:r>
        </a:p>
      </dsp:txBody>
      <dsp:txXfrm>
        <a:off x="8476562" y="1782243"/>
        <a:ext cx="1252109" cy="7647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BEF8D-DF37-429C-875E-7C5EF12FA914}">
      <dsp:nvSpPr>
        <dsp:cNvPr id="0" name=""/>
        <dsp:cNvSpPr/>
      </dsp:nvSpPr>
      <dsp:spPr>
        <a:xfrm>
          <a:off x="2882445" y="631"/>
          <a:ext cx="1171091" cy="585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Sens</a:t>
          </a:r>
        </a:p>
      </dsp:txBody>
      <dsp:txXfrm>
        <a:off x="2899595" y="17781"/>
        <a:ext cx="1136791" cy="551245"/>
      </dsp:txXfrm>
    </dsp:sp>
    <dsp:sp modelId="{23355586-8D5B-492B-89F4-39A6C653AE7D}">
      <dsp:nvSpPr>
        <dsp:cNvPr id="0" name=""/>
        <dsp:cNvSpPr/>
      </dsp:nvSpPr>
      <dsp:spPr>
        <a:xfrm>
          <a:off x="2999554" y="586176"/>
          <a:ext cx="117109" cy="439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59"/>
              </a:lnTo>
              <a:lnTo>
                <a:pt x="117109" y="439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D4C53-EECB-4F26-A421-B89C6AF6E722}">
      <dsp:nvSpPr>
        <dsp:cNvPr id="0" name=""/>
        <dsp:cNvSpPr/>
      </dsp:nvSpPr>
      <dsp:spPr>
        <a:xfrm>
          <a:off x="3116664" y="732563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 la remontée</a:t>
          </a:r>
        </a:p>
      </dsp:txBody>
      <dsp:txXfrm>
        <a:off x="3133814" y="749713"/>
        <a:ext cx="902572" cy="551245"/>
      </dsp:txXfrm>
    </dsp:sp>
    <dsp:sp modelId="{4E9B77F4-BDE1-4FBC-82AA-845407349095}">
      <dsp:nvSpPr>
        <dsp:cNvPr id="0" name=""/>
        <dsp:cNvSpPr/>
      </dsp:nvSpPr>
      <dsp:spPr>
        <a:xfrm>
          <a:off x="4346309" y="631"/>
          <a:ext cx="1171091" cy="585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Causes</a:t>
          </a:r>
        </a:p>
      </dsp:txBody>
      <dsp:txXfrm>
        <a:off x="4363459" y="17781"/>
        <a:ext cx="1136791" cy="551245"/>
      </dsp:txXfrm>
    </dsp:sp>
    <dsp:sp modelId="{FBB213A2-2365-4E54-BB67-6BD530A322F0}">
      <dsp:nvSpPr>
        <dsp:cNvPr id="0" name=""/>
        <dsp:cNvSpPr/>
      </dsp:nvSpPr>
      <dsp:spPr>
        <a:xfrm>
          <a:off x="4463418" y="586176"/>
          <a:ext cx="117109" cy="439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59"/>
              </a:lnTo>
              <a:lnTo>
                <a:pt x="117109" y="439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22BD4-304E-4FC7-864E-491DCC27B1BA}">
      <dsp:nvSpPr>
        <dsp:cNvPr id="0" name=""/>
        <dsp:cNvSpPr/>
      </dsp:nvSpPr>
      <dsp:spPr>
        <a:xfrm>
          <a:off x="4580528" y="732563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Blocage de l’expiration</a:t>
          </a:r>
        </a:p>
      </dsp:txBody>
      <dsp:txXfrm>
        <a:off x="4597678" y="749713"/>
        <a:ext cx="902572" cy="551245"/>
      </dsp:txXfrm>
    </dsp:sp>
    <dsp:sp modelId="{14D058DD-9879-452C-96BE-8FDDB99BF2E6}">
      <dsp:nvSpPr>
        <dsp:cNvPr id="0" name=""/>
        <dsp:cNvSpPr/>
      </dsp:nvSpPr>
      <dsp:spPr>
        <a:xfrm>
          <a:off x="4463418" y="586176"/>
          <a:ext cx="117109" cy="117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091"/>
              </a:lnTo>
              <a:lnTo>
                <a:pt x="117109" y="1171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EE2C0-5350-441E-8093-C5172FF438CC}">
      <dsp:nvSpPr>
        <dsp:cNvPr id="0" name=""/>
        <dsp:cNvSpPr/>
      </dsp:nvSpPr>
      <dsp:spPr>
        <a:xfrm>
          <a:off x="4580528" y="1464495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Valsalva</a:t>
          </a:r>
        </a:p>
      </dsp:txBody>
      <dsp:txXfrm>
        <a:off x="4597678" y="1481645"/>
        <a:ext cx="902572" cy="551245"/>
      </dsp:txXfrm>
    </dsp:sp>
    <dsp:sp modelId="{20B826FB-9288-4CB0-8A83-16FFA6EC2DBA}">
      <dsp:nvSpPr>
        <dsp:cNvPr id="0" name=""/>
        <dsp:cNvSpPr/>
      </dsp:nvSpPr>
      <dsp:spPr>
        <a:xfrm>
          <a:off x="4463418" y="586176"/>
          <a:ext cx="117109" cy="1903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023"/>
              </a:lnTo>
              <a:lnTo>
                <a:pt x="117109" y="19030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B8443-CBC9-45C5-97B9-30B88673A83B}">
      <dsp:nvSpPr>
        <dsp:cNvPr id="0" name=""/>
        <dsp:cNvSpPr/>
      </dsp:nvSpPr>
      <dsp:spPr>
        <a:xfrm>
          <a:off x="4580528" y="2196427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Remontée sur expiration</a:t>
          </a:r>
        </a:p>
      </dsp:txBody>
      <dsp:txXfrm>
        <a:off x="4597678" y="2213577"/>
        <a:ext cx="902572" cy="551245"/>
      </dsp:txXfrm>
    </dsp:sp>
    <dsp:sp modelId="{A5C6E598-6B7F-4CE2-9C05-AD01261825DB}">
      <dsp:nvSpPr>
        <dsp:cNvPr id="0" name=""/>
        <dsp:cNvSpPr/>
      </dsp:nvSpPr>
      <dsp:spPr>
        <a:xfrm>
          <a:off x="4463418" y="586176"/>
          <a:ext cx="117109" cy="2634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955"/>
              </a:lnTo>
              <a:lnTo>
                <a:pt x="117109" y="2634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F2311-C771-4E89-9B8E-01750BB4B808}">
      <dsp:nvSpPr>
        <dsp:cNvPr id="0" name=""/>
        <dsp:cNvSpPr/>
      </dsp:nvSpPr>
      <dsp:spPr>
        <a:xfrm>
          <a:off x="4580528" y="2928359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Apnéiste</a:t>
          </a:r>
          <a:endParaRPr lang="fr-FR" sz="1100" kern="1200" dirty="0"/>
        </a:p>
      </dsp:txBody>
      <dsp:txXfrm>
        <a:off x="4597678" y="2945509"/>
        <a:ext cx="902572" cy="551245"/>
      </dsp:txXfrm>
    </dsp:sp>
    <dsp:sp modelId="{D8BA52A6-959A-45EF-9F4C-A364AD179B25}">
      <dsp:nvSpPr>
        <dsp:cNvPr id="0" name=""/>
        <dsp:cNvSpPr/>
      </dsp:nvSpPr>
      <dsp:spPr>
        <a:xfrm>
          <a:off x="4463418" y="586176"/>
          <a:ext cx="117109" cy="3366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6887"/>
              </a:lnTo>
              <a:lnTo>
                <a:pt x="117109" y="3366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FE20E-E66A-42AC-972F-777106F7C243}">
      <dsp:nvSpPr>
        <dsp:cNvPr id="0" name=""/>
        <dsp:cNvSpPr/>
      </dsp:nvSpPr>
      <dsp:spPr>
        <a:xfrm>
          <a:off x="4580528" y="3660291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Syncope</a:t>
          </a:r>
        </a:p>
      </dsp:txBody>
      <dsp:txXfrm>
        <a:off x="4597678" y="3677441"/>
        <a:ext cx="902572" cy="551245"/>
      </dsp:txXfrm>
    </dsp:sp>
    <dsp:sp modelId="{7F7290CE-AE73-4544-B462-FD59172D9E82}">
      <dsp:nvSpPr>
        <dsp:cNvPr id="0" name=""/>
        <dsp:cNvSpPr/>
      </dsp:nvSpPr>
      <dsp:spPr>
        <a:xfrm>
          <a:off x="4463418" y="586176"/>
          <a:ext cx="117109" cy="4098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8819"/>
              </a:lnTo>
              <a:lnTo>
                <a:pt x="117109" y="4098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80C9F-B5B8-4FAC-A172-D5432F7BBA11}">
      <dsp:nvSpPr>
        <dsp:cNvPr id="0" name=""/>
        <dsp:cNvSpPr/>
      </dsp:nvSpPr>
      <dsp:spPr>
        <a:xfrm>
          <a:off x="4580528" y="4392223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Blocage de la glotte</a:t>
          </a:r>
        </a:p>
      </dsp:txBody>
      <dsp:txXfrm>
        <a:off x="4597678" y="4409373"/>
        <a:ext cx="902572" cy="551245"/>
      </dsp:txXfrm>
    </dsp:sp>
    <dsp:sp modelId="{CCED39D7-8F8A-4F3E-A01A-FDFD459B324A}">
      <dsp:nvSpPr>
        <dsp:cNvPr id="0" name=""/>
        <dsp:cNvSpPr/>
      </dsp:nvSpPr>
      <dsp:spPr>
        <a:xfrm>
          <a:off x="5810173" y="0"/>
          <a:ext cx="1171091" cy="585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Symptômes</a:t>
          </a:r>
        </a:p>
      </dsp:txBody>
      <dsp:txXfrm>
        <a:off x="5827323" y="17150"/>
        <a:ext cx="1136791" cy="551245"/>
      </dsp:txXfrm>
    </dsp:sp>
    <dsp:sp modelId="{A04CA176-7658-48BD-AAE9-DC06378BA5F6}">
      <dsp:nvSpPr>
        <dsp:cNvPr id="0" name=""/>
        <dsp:cNvSpPr/>
      </dsp:nvSpPr>
      <dsp:spPr>
        <a:xfrm>
          <a:off x="5927283" y="585545"/>
          <a:ext cx="117109" cy="439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790"/>
              </a:lnTo>
              <a:lnTo>
                <a:pt x="117109" y="439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8C65F-2550-40BF-9B95-3367A9A50CC5}">
      <dsp:nvSpPr>
        <dsp:cNvPr id="0" name=""/>
        <dsp:cNvSpPr/>
      </dsp:nvSpPr>
      <dsp:spPr>
        <a:xfrm>
          <a:off x="6044392" y="732563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Crachats sanguins</a:t>
          </a:r>
        </a:p>
      </dsp:txBody>
      <dsp:txXfrm>
        <a:off x="6061542" y="749713"/>
        <a:ext cx="902572" cy="551245"/>
      </dsp:txXfrm>
    </dsp:sp>
    <dsp:sp modelId="{0A145D8A-74D9-4B91-A887-4D71715BBEDB}">
      <dsp:nvSpPr>
        <dsp:cNvPr id="0" name=""/>
        <dsp:cNvSpPr/>
      </dsp:nvSpPr>
      <dsp:spPr>
        <a:xfrm>
          <a:off x="5927283" y="585545"/>
          <a:ext cx="117109" cy="1171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722"/>
              </a:lnTo>
              <a:lnTo>
                <a:pt x="117109" y="1171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2C33C-A794-47A0-BB1A-D2CDB7351BE6}">
      <dsp:nvSpPr>
        <dsp:cNvPr id="0" name=""/>
        <dsp:cNvSpPr/>
      </dsp:nvSpPr>
      <dsp:spPr>
        <a:xfrm>
          <a:off x="6044392" y="1464495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Toux</a:t>
          </a:r>
        </a:p>
      </dsp:txBody>
      <dsp:txXfrm>
        <a:off x="6061542" y="1481645"/>
        <a:ext cx="902572" cy="551245"/>
      </dsp:txXfrm>
    </dsp:sp>
    <dsp:sp modelId="{D5AEBE7A-D768-4F1F-9FF3-23BE132B8EF9}">
      <dsp:nvSpPr>
        <dsp:cNvPr id="0" name=""/>
        <dsp:cNvSpPr/>
      </dsp:nvSpPr>
      <dsp:spPr>
        <a:xfrm>
          <a:off x="5927283" y="585545"/>
          <a:ext cx="117109" cy="1903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654"/>
              </a:lnTo>
              <a:lnTo>
                <a:pt x="117109" y="1903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FBF-249C-42D7-B2E6-7FADABB9BDDC}">
      <dsp:nvSpPr>
        <dsp:cNvPr id="0" name=""/>
        <dsp:cNvSpPr/>
      </dsp:nvSpPr>
      <dsp:spPr>
        <a:xfrm>
          <a:off x="6044392" y="2196427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Détresse respiratoire</a:t>
          </a:r>
        </a:p>
      </dsp:txBody>
      <dsp:txXfrm>
        <a:off x="6061542" y="2213577"/>
        <a:ext cx="902572" cy="551245"/>
      </dsp:txXfrm>
    </dsp:sp>
    <dsp:sp modelId="{B39AD62B-136A-4850-864E-7958690E086F}">
      <dsp:nvSpPr>
        <dsp:cNvPr id="0" name=""/>
        <dsp:cNvSpPr/>
      </dsp:nvSpPr>
      <dsp:spPr>
        <a:xfrm>
          <a:off x="5927283" y="585545"/>
          <a:ext cx="117109" cy="2635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5586"/>
              </a:lnTo>
              <a:lnTo>
                <a:pt x="117109" y="26355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70D81-FB0B-4026-AF1C-8C9CE55ACB76}">
      <dsp:nvSpPr>
        <dsp:cNvPr id="0" name=""/>
        <dsp:cNvSpPr/>
      </dsp:nvSpPr>
      <dsp:spPr>
        <a:xfrm>
          <a:off x="6044392" y="2928359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Sensation d’étouffement</a:t>
          </a:r>
        </a:p>
      </dsp:txBody>
      <dsp:txXfrm>
        <a:off x="6061542" y="2945509"/>
        <a:ext cx="902572" cy="551245"/>
      </dsp:txXfrm>
    </dsp:sp>
    <dsp:sp modelId="{997B1127-F9FD-4425-9686-07D0E7C21DAB}">
      <dsp:nvSpPr>
        <dsp:cNvPr id="0" name=""/>
        <dsp:cNvSpPr/>
      </dsp:nvSpPr>
      <dsp:spPr>
        <a:xfrm>
          <a:off x="5927283" y="585545"/>
          <a:ext cx="117109" cy="3367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7518"/>
              </a:lnTo>
              <a:lnTo>
                <a:pt x="117109" y="33675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37DE3-5B9E-4B14-8993-DED5919356CD}">
      <dsp:nvSpPr>
        <dsp:cNvPr id="0" name=""/>
        <dsp:cNvSpPr/>
      </dsp:nvSpPr>
      <dsp:spPr>
        <a:xfrm>
          <a:off x="6044392" y="3660291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Douleur thoracique</a:t>
          </a:r>
        </a:p>
      </dsp:txBody>
      <dsp:txXfrm>
        <a:off x="6061542" y="3677441"/>
        <a:ext cx="902572" cy="551245"/>
      </dsp:txXfrm>
    </dsp:sp>
    <dsp:sp modelId="{08AF2520-2716-41AA-8C9D-EB4ACD33FD98}">
      <dsp:nvSpPr>
        <dsp:cNvPr id="0" name=""/>
        <dsp:cNvSpPr/>
      </dsp:nvSpPr>
      <dsp:spPr>
        <a:xfrm>
          <a:off x="5927283" y="585545"/>
          <a:ext cx="117109" cy="4099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9450"/>
              </a:lnTo>
              <a:lnTo>
                <a:pt x="117109" y="40994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90FB8-6445-4358-9A49-9DC7A0583B02}">
      <dsp:nvSpPr>
        <dsp:cNvPr id="0" name=""/>
        <dsp:cNvSpPr/>
      </dsp:nvSpPr>
      <dsp:spPr>
        <a:xfrm>
          <a:off x="6044392" y="4392223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Angoisse</a:t>
          </a:r>
        </a:p>
      </dsp:txBody>
      <dsp:txXfrm>
        <a:off x="6061542" y="4409373"/>
        <a:ext cx="902572" cy="551245"/>
      </dsp:txXfrm>
    </dsp:sp>
    <dsp:sp modelId="{FE3AC061-238D-445A-9023-A1D44D8CEF9E}">
      <dsp:nvSpPr>
        <dsp:cNvPr id="0" name=""/>
        <dsp:cNvSpPr/>
      </dsp:nvSpPr>
      <dsp:spPr>
        <a:xfrm>
          <a:off x="7274037" y="631"/>
          <a:ext cx="1171091" cy="585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Conduite à tenir</a:t>
          </a:r>
        </a:p>
      </dsp:txBody>
      <dsp:txXfrm>
        <a:off x="7291187" y="17781"/>
        <a:ext cx="1136791" cy="551245"/>
      </dsp:txXfrm>
    </dsp:sp>
    <dsp:sp modelId="{3ABDDAA3-355C-46E9-BD40-3A0FD99F16FA}">
      <dsp:nvSpPr>
        <dsp:cNvPr id="0" name=""/>
        <dsp:cNvSpPr/>
      </dsp:nvSpPr>
      <dsp:spPr>
        <a:xfrm>
          <a:off x="7391147" y="586176"/>
          <a:ext cx="117109" cy="439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59"/>
              </a:lnTo>
              <a:lnTo>
                <a:pt x="117109" y="439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F4C02-033D-4606-832C-0BDD70E5B07E}">
      <dsp:nvSpPr>
        <dsp:cNvPr id="0" name=""/>
        <dsp:cNvSpPr/>
      </dsp:nvSpPr>
      <dsp:spPr>
        <a:xfrm>
          <a:off x="7508256" y="732563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Prévenir le DP</a:t>
          </a:r>
        </a:p>
      </dsp:txBody>
      <dsp:txXfrm>
        <a:off x="7525406" y="749713"/>
        <a:ext cx="902572" cy="551245"/>
      </dsp:txXfrm>
    </dsp:sp>
    <dsp:sp modelId="{3BBF9831-B071-4CF5-8D9A-AE6B1B34E602}">
      <dsp:nvSpPr>
        <dsp:cNvPr id="0" name=""/>
        <dsp:cNvSpPr/>
      </dsp:nvSpPr>
      <dsp:spPr>
        <a:xfrm>
          <a:off x="7391147" y="586176"/>
          <a:ext cx="117109" cy="117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091"/>
              </a:lnTo>
              <a:lnTo>
                <a:pt x="117109" y="1171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BD4A-67D1-4CCB-B557-C4A337458B67}">
      <dsp:nvSpPr>
        <dsp:cNvPr id="0" name=""/>
        <dsp:cNvSpPr/>
      </dsp:nvSpPr>
      <dsp:spPr>
        <a:xfrm>
          <a:off x="7508256" y="1464495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Oxygène 100% 15L/min</a:t>
          </a:r>
        </a:p>
      </dsp:txBody>
      <dsp:txXfrm>
        <a:off x="7525406" y="1481645"/>
        <a:ext cx="902572" cy="551245"/>
      </dsp:txXfrm>
    </dsp:sp>
    <dsp:sp modelId="{A5498779-3F57-4DBB-8B35-03EFDD0C2903}">
      <dsp:nvSpPr>
        <dsp:cNvPr id="0" name=""/>
        <dsp:cNvSpPr/>
      </dsp:nvSpPr>
      <dsp:spPr>
        <a:xfrm>
          <a:off x="7391147" y="586176"/>
          <a:ext cx="117109" cy="1903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023"/>
              </a:lnTo>
              <a:lnTo>
                <a:pt x="117109" y="19030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50D67-FD6E-4F4A-9413-1168585CC0BC}">
      <dsp:nvSpPr>
        <dsp:cNvPr id="0" name=""/>
        <dsp:cNvSpPr/>
      </dsp:nvSpPr>
      <dsp:spPr>
        <a:xfrm>
          <a:off x="7508256" y="2196427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Réanimation</a:t>
          </a:r>
        </a:p>
      </dsp:txBody>
      <dsp:txXfrm>
        <a:off x="7525406" y="2213577"/>
        <a:ext cx="902572" cy="551245"/>
      </dsp:txXfrm>
    </dsp:sp>
    <dsp:sp modelId="{79F27CC4-5DD0-472E-BDBC-6C8238DE9EC6}">
      <dsp:nvSpPr>
        <dsp:cNvPr id="0" name=""/>
        <dsp:cNvSpPr/>
      </dsp:nvSpPr>
      <dsp:spPr>
        <a:xfrm>
          <a:off x="7391147" y="586176"/>
          <a:ext cx="117109" cy="2634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955"/>
              </a:lnTo>
              <a:lnTo>
                <a:pt x="117109" y="2634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B8415-64C6-4FC2-9C78-405DC21EC267}">
      <dsp:nvSpPr>
        <dsp:cNvPr id="0" name=""/>
        <dsp:cNvSpPr/>
      </dsp:nvSpPr>
      <dsp:spPr>
        <a:xfrm>
          <a:off x="7508256" y="2928359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Position ½ assise</a:t>
          </a:r>
        </a:p>
      </dsp:txBody>
      <dsp:txXfrm>
        <a:off x="7525406" y="2945509"/>
        <a:ext cx="902572" cy="551245"/>
      </dsp:txXfrm>
    </dsp:sp>
    <dsp:sp modelId="{6331C2CA-A5E4-447A-9CE7-5489D652FE3D}">
      <dsp:nvSpPr>
        <dsp:cNvPr id="0" name=""/>
        <dsp:cNvSpPr/>
      </dsp:nvSpPr>
      <dsp:spPr>
        <a:xfrm>
          <a:off x="7391147" y="586176"/>
          <a:ext cx="117109" cy="3366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6887"/>
              </a:lnTo>
              <a:lnTo>
                <a:pt x="117109" y="3366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7E4E-2720-4789-8B61-69F7B2CDDB79}">
      <dsp:nvSpPr>
        <dsp:cNvPr id="0" name=""/>
        <dsp:cNvSpPr/>
      </dsp:nvSpPr>
      <dsp:spPr>
        <a:xfrm>
          <a:off x="7508256" y="3660291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Pas d’aspirine</a:t>
          </a:r>
        </a:p>
      </dsp:txBody>
      <dsp:txXfrm>
        <a:off x="7525406" y="3677441"/>
        <a:ext cx="902572" cy="551245"/>
      </dsp:txXfrm>
    </dsp:sp>
    <dsp:sp modelId="{0A038D45-C267-41D2-A36A-A415A826CC29}">
      <dsp:nvSpPr>
        <dsp:cNvPr id="0" name=""/>
        <dsp:cNvSpPr/>
      </dsp:nvSpPr>
      <dsp:spPr>
        <a:xfrm>
          <a:off x="8737901" y="631"/>
          <a:ext cx="1171091" cy="585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Prévention</a:t>
          </a:r>
        </a:p>
      </dsp:txBody>
      <dsp:txXfrm>
        <a:off x="8755051" y="17781"/>
        <a:ext cx="1136791" cy="551245"/>
      </dsp:txXfrm>
    </dsp:sp>
    <dsp:sp modelId="{3BC2C225-20C6-4774-A11B-37D39E067F9A}">
      <dsp:nvSpPr>
        <dsp:cNvPr id="0" name=""/>
        <dsp:cNvSpPr/>
      </dsp:nvSpPr>
      <dsp:spPr>
        <a:xfrm>
          <a:off x="8855011" y="586176"/>
          <a:ext cx="117109" cy="439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59"/>
              </a:lnTo>
              <a:lnTo>
                <a:pt x="117109" y="439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D7721-BE72-4AB6-A0CA-278DB2BC9A65}">
      <dsp:nvSpPr>
        <dsp:cNvPr id="0" name=""/>
        <dsp:cNvSpPr/>
      </dsp:nvSpPr>
      <dsp:spPr>
        <a:xfrm>
          <a:off x="8972120" y="732563"/>
          <a:ext cx="936872" cy="585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Pas de blocages de la respiration</a:t>
          </a:r>
        </a:p>
      </dsp:txBody>
      <dsp:txXfrm>
        <a:off x="8989270" y="749713"/>
        <a:ext cx="902572" cy="55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6D886-8C0C-4DC3-99AA-41D416BAFADD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81E08-267F-4321-AD3F-9220012D4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9294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8551-D87B-42AE-AFB8-C8C7E5F87EA1}" type="datetimeFigureOut">
              <a:rPr lang="fr-FR" smtClean="0"/>
              <a:t>02/10/2016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E5969-D42B-4986-8FA9-528EF8CF1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161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5969-D42B-4986-8FA9-528EF8CF189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4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D2E5-AF86-44CB-AFCD-5608171295A6}" type="datetime1">
              <a:rPr lang="fr-FR" smtClean="0"/>
              <a:t>02/10/2016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25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FA9-7AA7-455F-801B-F3F5E3BE3D74}" type="datetime1">
              <a:rPr lang="fr-FR" smtClean="0"/>
              <a:t>02/10/2016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9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E37E-2C76-4613-9163-DF4D5FDBD944}" type="datetime1">
              <a:rPr lang="fr-FR" smtClean="0"/>
              <a:t>02/10/2016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81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0472" y="1319439"/>
            <a:ext cx="10515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 rot="16200000">
            <a:off x="-1189037" y="3246438"/>
            <a:ext cx="2743200" cy="365125"/>
          </a:xfrm>
        </p:spPr>
        <p:txBody>
          <a:bodyPr/>
          <a:lstStyle>
            <a:lvl1pPr>
              <a:defRPr sz="2200">
                <a:solidFill>
                  <a:srgbClr val="FF0000"/>
                </a:solidFill>
              </a:defRPr>
            </a:lvl1pPr>
          </a:lstStyle>
          <a:p>
            <a:fld id="{65A8B269-F54A-4F8D-AC9C-F3B1D255AC95}" type="datetime1">
              <a:rPr lang="fr-FR" smtClean="0"/>
              <a:t>02/10/2016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>
            <a:lvl1pPr algn="l">
              <a:defRPr sz="2200">
                <a:solidFill>
                  <a:srgbClr val="FF0000"/>
                </a:solidFill>
              </a:defRPr>
            </a:lvl1pPr>
          </a:lstStyle>
          <a:p>
            <a:r>
              <a:rPr lang="fr-FR" dirty="0"/>
              <a:t>TD n°3 Culture numérique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sz="2200">
                <a:solidFill>
                  <a:srgbClr val="FF0000"/>
                </a:solidFill>
              </a:defRPr>
            </a:lvl1pPr>
          </a:lstStyle>
          <a:p>
            <a:fld id="{F14FA936-B596-45BF-BBF9-C889E9BBCA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44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29AF-FDB8-4FAA-B312-DB0A1260E830}" type="datetime1">
              <a:rPr lang="fr-FR" smtClean="0"/>
              <a:t>02/10/2016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73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7021-74B9-49BF-9B50-A0394B51408D}" type="datetime1">
              <a:rPr lang="fr-FR" smtClean="0"/>
              <a:t>02/10/2016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60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FB23-4A82-412D-8697-08665BF93CA9}" type="datetime1">
              <a:rPr lang="fr-FR" smtClean="0"/>
              <a:t>02/10/2016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55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35E0-17CA-4865-B010-48E4053F3528}" type="datetime1">
              <a:rPr lang="fr-FR" smtClean="0"/>
              <a:t>02/10/2016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81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65C3-3467-47B4-9F65-BDD468C599D7}" type="datetime1">
              <a:rPr lang="fr-FR" smtClean="0"/>
              <a:t>02/10/2016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82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683-1C9E-4A81-AE52-27DFE435D384}" type="datetime1">
              <a:rPr lang="fr-FR" smtClean="0"/>
              <a:t>02/10/2016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1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4712-9DFC-47FB-801D-3046CDF54133}" type="datetime1">
              <a:rPr lang="fr-FR" smtClean="0"/>
              <a:t>02/10/2016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07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6AF0C-BC42-4F6C-A623-669F0DBE42B1}" type="datetime1">
              <a:rPr lang="fr-FR" smtClean="0"/>
              <a:t>02/10/2016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TD n°3 Culture numérique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FA936-B596-45BF-BBF9-C889E9BBC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54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15063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Cooper Black" panose="0208090404030B020404" pitchFamily="18" charset="0"/>
              </a:rPr>
              <a:t>Les barotraumatismes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  <a:latin typeface="Cooper Black" panose="0208090404030B020404" pitchFamily="18" charset="0"/>
              </a:rPr>
              <a:t>en plongée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86" y="3904957"/>
            <a:ext cx="3414304" cy="2048582"/>
          </a:xfrm>
          <a:prstGeom prst="rect">
            <a:avLst/>
          </a:prstGeom>
        </p:spPr>
      </p:pic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pPr algn="l"/>
            <a:r>
              <a:rPr lang="fr-FR" dirty="0"/>
              <a:t>TD n°3 Culture numérique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F14FA936-B596-45BF-BBF9-C889E9BBCA0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1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4157" y="189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Poumons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pPr/>
              <a:t>10</a:t>
            </a:fld>
            <a:endParaRPr lang="fr-FR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3085037543"/>
              </p:ext>
            </p:extLst>
          </p:nvPr>
        </p:nvGraphicFramePr>
        <p:xfrm>
          <a:off x="-223520" y="1422400"/>
          <a:ext cx="12791439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40" y="3670676"/>
            <a:ext cx="1244600" cy="2822057"/>
          </a:xfrm>
          <a:prstGeom prst="rect">
            <a:avLst/>
          </a:prstGeom>
        </p:spPr>
      </p:pic>
      <p:sp>
        <p:nvSpPr>
          <p:cNvPr id="13" name="Bouton d'action : Accueil 2">
            <a:hlinkClick r:id="rId8" action="ppaction://hlinksldjump" highlightClick="1"/>
          </p:cNvPr>
          <p:cNvSpPr/>
          <p:nvPr/>
        </p:nvSpPr>
        <p:spPr>
          <a:xfrm>
            <a:off x="10837209" y="5450317"/>
            <a:ext cx="1042416" cy="1042416"/>
          </a:xfrm>
          <a:prstGeom prst="actionButtonHom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27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91783" y="0"/>
            <a:ext cx="26741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dirty="0">
                <a:latin typeface="Algerian" panose="04020705040A02060702" pitchFamily="82" charset="0"/>
              </a:rPr>
              <a:t>Crédits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8385" y="1530204"/>
            <a:ext cx="8138766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https://fr.wikipedia.org/wiki/Barotraumatisme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4130" y="2591114"/>
            <a:ext cx="9039654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https://fr.wikipedia.org/wiki/Loi_de_Boyle-Mariotte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73932" y="3652024"/>
            <a:ext cx="7696338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D’après un cours dispensé par Christophe P.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0582" y="4958828"/>
            <a:ext cx="10310836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Photographie d’arrière-plan: Stéphane R. - Mer Rouge 2015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365125"/>
          </a:xfrm>
        </p:spPr>
        <p:txBody>
          <a:bodyPr/>
          <a:lstStyle/>
          <a:p>
            <a:r>
              <a:rPr lang="fr-FR" dirty="0"/>
              <a:t>TD n°3 Culture numérique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618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247831" y="2228672"/>
            <a:ext cx="769633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0" dirty="0">
                <a:solidFill>
                  <a:srgbClr val="FFFF00"/>
                </a:solidFill>
                <a:latin typeface="Algerian" panose="04020705040A02060702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20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/>
            <a:scene3d>
              <a:camera prst="obliqueBottom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fr-FR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Qu’est-ce qu’un barotraumatisme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10707" y="2673350"/>
            <a:ext cx="7770586" cy="1511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Un barotraumatisme est un accident touchant </a:t>
            </a:r>
          </a:p>
          <a:p>
            <a:pPr marL="0" indent="0">
              <a:buNone/>
            </a:pPr>
            <a:r>
              <a:rPr lang="fr-F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les tissus du corps humain. Il est causé par un </a:t>
            </a:r>
          </a:p>
          <a:p>
            <a:pPr marL="0" indent="0">
              <a:buNone/>
            </a:pPr>
            <a:r>
              <a:rPr lang="fr-F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changement de pression des gaz dans le corps.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02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5207">
            <a:off x="9295639" y="1600639"/>
            <a:ext cx="1533533" cy="23105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7714">
            <a:off x="9976457" y="4571998"/>
            <a:ext cx="1026256" cy="1546226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30826" y="3101009"/>
            <a:ext cx="40366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dirty="0">
                <a:solidFill>
                  <a:srgbClr val="FFFF00"/>
                </a:solidFill>
              </a:rPr>
              <a:t>P</a:t>
            </a:r>
            <a:r>
              <a:rPr lang="fr-FR" sz="5000" baseline="-25000" dirty="0">
                <a:solidFill>
                  <a:srgbClr val="FFFF00"/>
                </a:solidFill>
              </a:rPr>
              <a:t>1 </a:t>
            </a:r>
            <a:r>
              <a:rPr lang="fr-FR" sz="5000" dirty="0">
                <a:solidFill>
                  <a:srgbClr val="FFFF00"/>
                </a:solidFill>
              </a:rPr>
              <a:t>x V</a:t>
            </a:r>
            <a:r>
              <a:rPr lang="fr-FR" sz="5000" baseline="-25000" dirty="0">
                <a:solidFill>
                  <a:srgbClr val="FFFF00"/>
                </a:solidFill>
              </a:rPr>
              <a:t>1 </a:t>
            </a:r>
            <a:r>
              <a:rPr lang="fr-FR" sz="5000" dirty="0">
                <a:solidFill>
                  <a:srgbClr val="FFFF00"/>
                </a:solidFill>
              </a:rPr>
              <a:t>= P</a:t>
            </a:r>
            <a:r>
              <a:rPr lang="fr-FR" sz="5000" baseline="-25000" dirty="0">
                <a:solidFill>
                  <a:srgbClr val="FFFF00"/>
                </a:solidFill>
              </a:rPr>
              <a:t>2 </a:t>
            </a:r>
            <a:r>
              <a:rPr lang="fr-FR" sz="5000" dirty="0">
                <a:solidFill>
                  <a:srgbClr val="FFFF00"/>
                </a:solidFill>
              </a:rPr>
              <a:t>x V</a:t>
            </a:r>
            <a:r>
              <a:rPr lang="fr-FR" sz="5000" baseline="-25000" dirty="0">
                <a:solidFill>
                  <a:srgbClr val="FFFF00"/>
                </a:solidFill>
              </a:rPr>
              <a:t>2</a:t>
            </a:r>
            <a:endParaRPr lang="fr-FR" sz="5000" dirty="0">
              <a:solidFill>
                <a:srgbClr val="FFFF00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/>
            <a:scene3d>
              <a:camera prst="obliqueBottom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fr-FR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La Loi de Boyle-Mariotte</a:t>
            </a:r>
          </a:p>
        </p:txBody>
      </p:sp>
    </p:spTree>
    <p:extLst>
      <p:ext uri="{BB962C8B-B14F-4D97-AF65-F5344CB8AC3E}">
        <p14:creationId xmlns:p14="http://schemas.microsoft.com/office/powerpoint/2010/main" val="36905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2842872793"/>
              </p:ext>
            </p:extLst>
          </p:nvPr>
        </p:nvGraphicFramePr>
        <p:xfrm>
          <a:off x="2178957" y="5563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25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2886C-3AD0-401C-BBE0-E06F78206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ADF2886C-3AD0-401C-BBE0-E06F78206A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2CFD421-4022-4A35-99FE-1B353D05E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42CFD421-4022-4A35-99FE-1B353D05E2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4F98E9-9C09-43C8-9A0C-994525707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dgm id="{984F98E9-9C09-43C8-9A0C-9945257077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3C5B1EF-B5D7-473E-B2C2-C430439C9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dgm id="{E3C5B1EF-B5D7-473E-B2C2-C430439C94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22C7D4F-F694-4F4C-A85E-F21A5B856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dgm id="{222C7D4F-F694-4F4C-A85E-F21A5B8561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A9D3986-208B-4503-BE77-8221DF3F5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2A9D3986-208B-4503-BE77-8221DF3F5A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CF00D0-DF56-4188-A484-1336F1EDF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graphicEl>
                                              <a:dgm id="{C8CF00D0-DF56-4188-A484-1336F1EDF8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F69D3BC-F452-4D3C-8F37-757D30B04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graphicEl>
                                              <a:dgm id="{3F69D3BC-F452-4D3C-8F37-757D30B04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2886" y="3197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Masque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77419612"/>
              </p:ext>
            </p:extLst>
          </p:nvPr>
        </p:nvGraphicFramePr>
        <p:xfrm>
          <a:off x="1362529" y="506186"/>
          <a:ext cx="9757228" cy="6351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4637">
            <a:off x="1353319" y="4396759"/>
            <a:ext cx="2123659" cy="1516899"/>
          </a:xfrm>
          <a:prstGeom prst="rect">
            <a:avLst/>
          </a:prstGeom>
        </p:spPr>
      </p:pic>
      <p:sp>
        <p:nvSpPr>
          <p:cNvPr id="3" name="Bouton d'action : Accueil 2">
            <a:hlinkClick r:id="rId8" action="ppaction://hlinksldjump" highlightClick="1"/>
          </p:cNvPr>
          <p:cNvSpPr/>
          <p:nvPr/>
        </p:nvSpPr>
        <p:spPr>
          <a:xfrm>
            <a:off x="10837209" y="5450317"/>
            <a:ext cx="1042416" cy="1042416"/>
          </a:xfrm>
          <a:prstGeom prst="actionButtonHom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TD n°3 Culture numérique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6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4157" y="189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Sinus frontaux et maxillaires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800657234"/>
              </p:ext>
            </p:extLst>
          </p:nvPr>
        </p:nvGraphicFramePr>
        <p:xfrm>
          <a:off x="1362529" y="1387928"/>
          <a:ext cx="9757228" cy="442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18" y="3819876"/>
            <a:ext cx="3175724" cy="2489767"/>
          </a:xfrm>
          <a:prstGeom prst="rect">
            <a:avLst/>
          </a:prstGeom>
        </p:spPr>
      </p:pic>
      <p:sp>
        <p:nvSpPr>
          <p:cNvPr id="10" name="Bouton d'action : Accueil 2">
            <a:hlinkClick r:id="rId8" action="ppaction://hlinksldjump" highlightClick="1"/>
          </p:cNvPr>
          <p:cNvSpPr/>
          <p:nvPr/>
        </p:nvSpPr>
        <p:spPr>
          <a:xfrm>
            <a:off x="10837209" y="5450317"/>
            <a:ext cx="1042416" cy="1042416"/>
          </a:xfrm>
          <a:prstGeom prst="actionButtonHom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6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4157" y="189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Oreilles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337948201"/>
              </p:ext>
            </p:extLst>
          </p:nvPr>
        </p:nvGraphicFramePr>
        <p:xfrm>
          <a:off x="-96883" y="1330207"/>
          <a:ext cx="11917679" cy="5289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" y="3468933"/>
            <a:ext cx="4209454" cy="2800280"/>
          </a:xfrm>
          <a:prstGeom prst="rect">
            <a:avLst/>
          </a:prstGeom>
        </p:spPr>
      </p:pic>
      <p:sp>
        <p:nvSpPr>
          <p:cNvPr id="11" name="Bouton d'action : Accueil 2">
            <a:hlinkClick r:id="rId8" action="ppaction://hlinksldjump" highlightClick="1"/>
          </p:cNvPr>
          <p:cNvSpPr/>
          <p:nvPr/>
        </p:nvSpPr>
        <p:spPr>
          <a:xfrm>
            <a:off x="10837209" y="5450317"/>
            <a:ext cx="1042416" cy="1042416"/>
          </a:xfrm>
          <a:prstGeom prst="actionButtonHom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4157" y="189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Dents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26" y="4218915"/>
            <a:ext cx="1702188" cy="2273818"/>
          </a:xfrm>
          <a:prstGeom prst="rect">
            <a:avLst/>
          </a:prstGeom>
        </p:spPr>
      </p:pic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674208541"/>
              </p:ext>
            </p:extLst>
          </p:nvPr>
        </p:nvGraphicFramePr>
        <p:xfrm>
          <a:off x="983343" y="554264"/>
          <a:ext cx="9757228" cy="6351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Bouton d'action : Accueil 2">
            <a:hlinkClick r:id="rId8" action="ppaction://hlinksldjump" highlightClick="1"/>
          </p:cNvPr>
          <p:cNvSpPr/>
          <p:nvPr/>
        </p:nvSpPr>
        <p:spPr>
          <a:xfrm>
            <a:off x="10837209" y="5450317"/>
            <a:ext cx="1042416" cy="1042416"/>
          </a:xfrm>
          <a:prstGeom prst="actionButtonHom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4157" y="189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Intestins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TD n°3 Culture numérique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A936-B596-45BF-BBF9-C889E9BBCA01}" type="slidenum">
              <a:rPr lang="fr-FR" smtClean="0"/>
              <a:pPr/>
              <a:t>9</a:t>
            </a:fld>
            <a:endParaRPr lang="fr-FR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3128302375"/>
              </p:ext>
            </p:extLst>
          </p:nvPr>
        </p:nvGraphicFramePr>
        <p:xfrm>
          <a:off x="1362529" y="906532"/>
          <a:ext cx="9757228" cy="432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66" y="4086295"/>
            <a:ext cx="1905434" cy="2350035"/>
          </a:xfrm>
          <a:prstGeom prst="rect">
            <a:avLst/>
          </a:prstGeom>
        </p:spPr>
      </p:pic>
      <p:sp>
        <p:nvSpPr>
          <p:cNvPr id="14" name="Bouton d'action : Accueil 2">
            <a:hlinkClick r:id="rId8" action="ppaction://hlinksldjump" highlightClick="1"/>
          </p:cNvPr>
          <p:cNvSpPr/>
          <p:nvPr/>
        </p:nvSpPr>
        <p:spPr>
          <a:xfrm>
            <a:off x="10837209" y="5450317"/>
            <a:ext cx="1042416" cy="1042416"/>
          </a:xfrm>
          <a:prstGeom prst="actionButtonHom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392</Words>
  <Application>Microsoft Office PowerPoint</Application>
  <PresentationFormat>Grand écran</PresentationFormat>
  <Paragraphs>148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Bauhaus 93</vt:lpstr>
      <vt:lpstr>Calibri</vt:lpstr>
      <vt:lpstr>Calibri Light</vt:lpstr>
      <vt:lpstr>Candara</vt:lpstr>
      <vt:lpstr>Cooper Black</vt:lpstr>
      <vt:lpstr>Thème Office</vt:lpstr>
      <vt:lpstr>Présentation PowerPoint</vt:lpstr>
      <vt:lpstr>Qu’est-ce qu’un barotraumatisme ?</vt:lpstr>
      <vt:lpstr>La Loi de Boyle-Mariotte</vt:lpstr>
      <vt:lpstr>Présentation PowerPoint</vt:lpstr>
      <vt:lpstr>Masque</vt:lpstr>
      <vt:lpstr>Sinus frontaux et maxillaires</vt:lpstr>
      <vt:lpstr>Oreilles</vt:lpstr>
      <vt:lpstr>Dents</vt:lpstr>
      <vt:lpstr>Intestins</vt:lpstr>
      <vt:lpstr>Poumons</vt:lpstr>
      <vt:lpstr>Présentation PowerPoint</vt:lpstr>
      <vt:lpstr>Présentation PowerPoint</vt:lpstr>
    </vt:vector>
  </TitlesOfParts>
  <Company>UCBL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BOUQUET CEDRIC p1608034</dc:creator>
  <cp:lastModifiedBy>cédrik bouquet</cp:lastModifiedBy>
  <cp:revision>49</cp:revision>
  <dcterms:created xsi:type="dcterms:W3CDTF">2016-09-28T13:47:02Z</dcterms:created>
  <dcterms:modified xsi:type="dcterms:W3CDTF">2016-10-02T14:42:25Z</dcterms:modified>
</cp:coreProperties>
</file>