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67" r:id="rId5"/>
    <p:sldId id="258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3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8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6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2CC339-9364-4518-9F37-F173FBC9C73E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7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8D13EFC-B642-4D6D-80B5-61B875C54A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5410" y="2235199"/>
            <a:ext cx="6781180" cy="19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E63156-873B-44C2-8274-AC289379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fr-FR" b="1">
                <a:solidFill>
                  <a:srgbClr val="FFFFFF"/>
                </a:solidFill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3ECE-FA06-4AEA-9007-30677FD9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6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4C74E1-199D-46BC-9F13-207C6666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Des Questions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C1976C-4E0B-4477-AEFA-9008A090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4" r="1270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1883A6-568A-4206-9BAE-5A3131A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b="1">
                <a:solidFill>
                  <a:srgbClr val="FFFFFF"/>
                </a:solidFill>
                <a:latin typeface="Calisto MT" panose="02040603050505030304" pitchFamily="18" charset="0"/>
              </a:rPr>
              <a:t>Sommaire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0BC9E-3A33-49DE-BB99-39EA61B6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967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Contexte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88402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4146B8-7806-4AE9-AD0D-1715FC73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b="1">
                <a:solidFill>
                  <a:srgbClr val="FFFFFF"/>
                </a:solidFill>
                <a:latin typeface="Calisto MT" panose="02040603050505030304" pitchFamily="18" charset="0"/>
              </a:rPr>
              <a:t>Contexte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35FEB-4AB1-4333-9440-515576CC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fr-FR" sz="2800" dirty="0"/>
              <a:t>Une Start-up a comme projet un cardiofréquencemètre mais ses prototypes ont disparu.</a:t>
            </a:r>
          </a:p>
          <a:p>
            <a:r>
              <a:rPr lang="fr-FR" sz="2800" dirty="0"/>
              <a:t>Ils ont fait appel à nous afin de recréer leur projet.</a:t>
            </a:r>
          </a:p>
          <a:p>
            <a:r>
              <a:rPr lang="fr-FR" sz="2800" dirty="0"/>
              <a:t>Voici notre Solution:</a:t>
            </a:r>
          </a:p>
        </p:txBody>
      </p:sp>
    </p:spTree>
    <p:extLst>
      <p:ext uri="{BB962C8B-B14F-4D97-AF65-F5344CB8AC3E}">
        <p14:creationId xmlns:p14="http://schemas.microsoft.com/office/powerpoint/2010/main" val="32876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CA916C9-8D71-4A22-87EA-B5750577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2052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Schématisation du projet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F72D97-5FF5-4D32-902A-B91333EF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182" y="1846263"/>
            <a:ext cx="467196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BBAEC5-39F0-4E87-A7E8-8B80284A5BF3}"/>
              </a:ext>
            </a:extLst>
          </p:cNvPr>
          <p:cNvSpPr/>
          <p:nvPr/>
        </p:nvSpPr>
        <p:spPr>
          <a:xfrm>
            <a:off x="3790182" y="1846263"/>
            <a:ext cx="477018" cy="204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16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A2D42-D1CB-4126-912A-77141A3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981"/>
            <a:ext cx="10058400" cy="1016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41B872-DBC8-4123-B3F8-06D32468D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4" y="1779357"/>
            <a:ext cx="7100556" cy="2881854"/>
          </a:xfrm>
        </p:spPr>
      </p:pic>
    </p:spTree>
    <p:extLst>
      <p:ext uri="{BB962C8B-B14F-4D97-AF65-F5344CB8AC3E}">
        <p14:creationId xmlns:p14="http://schemas.microsoft.com/office/powerpoint/2010/main" val="203949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67151-0514-4EBA-B78B-17A9A64D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5636"/>
            <a:ext cx="10058400" cy="933796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E82EBA-141E-43D8-B140-AFF318BA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22" y="2000396"/>
            <a:ext cx="4939990" cy="35218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AB9B79-3775-42F9-B848-D530EB4C9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6"/>
          <a:stretch/>
        </p:blipFill>
        <p:spPr>
          <a:xfrm>
            <a:off x="6118203" y="2000396"/>
            <a:ext cx="5248275" cy="41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1CDE-FD64-4BF9-B0DC-C798766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872"/>
            <a:ext cx="10058400" cy="970742"/>
          </a:xfrm>
        </p:spPr>
        <p:txBody>
          <a:bodyPr/>
          <a:lstStyle/>
          <a:p>
            <a:pPr algn="ctr"/>
            <a:r>
              <a:rPr lang="fr-FR" sz="6000" b="1">
                <a:solidFill>
                  <a:srgbClr val="FF0000"/>
                </a:solidFill>
                <a:latin typeface="Calisto MT" panose="02040603050505030304" pitchFamily="18" charset="0"/>
              </a:rPr>
              <a:t>Module 3</a:t>
            </a:r>
            <a:endParaRPr lang="fr-FR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F8249-3402-4876-999A-426B4448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7" y="1940313"/>
            <a:ext cx="6279777" cy="39701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B41151-5211-460E-909B-FF17EF4B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83" y="1940313"/>
            <a:ext cx="1434790" cy="37402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49F8D4-A508-48DD-A1F9-A5C88B34F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291" y="3022027"/>
            <a:ext cx="1434790" cy="14096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342D69-95D6-4CD5-ABA3-A460F5A077CD}"/>
              </a:ext>
            </a:extLst>
          </p:cNvPr>
          <p:cNvSpPr txBox="1"/>
          <p:nvPr/>
        </p:nvSpPr>
        <p:spPr>
          <a:xfrm>
            <a:off x="6472860" y="2419815"/>
            <a:ext cx="107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Secondes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7B46293-0DF5-4C04-ACF8-7A186C41C454}"/>
              </a:ext>
            </a:extLst>
          </p:cNvPr>
          <p:cNvCxnSpPr>
            <a:stCxn id="6" idx="3"/>
          </p:cNvCxnSpPr>
          <p:nvPr/>
        </p:nvCxnSpPr>
        <p:spPr>
          <a:xfrm>
            <a:off x="7545269" y="2604481"/>
            <a:ext cx="222514" cy="94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9C92046-CB83-4F1B-BA65-05504D1556DD}"/>
              </a:ext>
            </a:extLst>
          </p:cNvPr>
          <p:cNvSpPr txBox="1"/>
          <p:nvPr/>
        </p:nvSpPr>
        <p:spPr>
          <a:xfrm>
            <a:off x="8666368" y="2604481"/>
            <a:ext cx="126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Battements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A52F0F0-35BF-458A-8EF1-9D46C820A6B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377384" y="2789147"/>
            <a:ext cx="288984" cy="151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5358057-2851-49E8-A74E-10362B4C5D9F}"/>
              </a:ext>
            </a:extLst>
          </p:cNvPr>
          <p:cNvSpPr txBox="1"/>
          <p:nvPr/>
        </p:nvSpPr>
        <p:spPr>
          <a:xfrm>
            <a:off x="8666368" y="4791678"/>
            <a:ext cx="157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Millisecondes  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F39A235-5E22-4E03-A8AA-78E446E4BA92}"/>
              </a:ext>
            </a:extLst>
          </p:cNvPr>
          <p:cNvCxnSpPr>
            <a:cxnSpLocks/>
          </p:cNvCxnSpPr>
          <p:nvPr/>
        </p:nvCxnSpPr>
        <p:spPr>
          <a:xfrm flipV="1">
            <a:off x="10067636" y="4431646"/>
            <a:ext cx="175737" cy="544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91383363-B0C2-4569-B790-6D08E03C03E0}"/>
              </a:ext>
            </a:extLst>
          </p:cNvPr>
          <p:cNvSpPr txBox="1"/>
          <p:nvPr/>
        </p:nvSpPr>
        <p:spPr>
          <a:xfrm>
            <a:off x="10924089" y="4809916"/>
            <a:ext cx="12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Battements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55CE96D-3DA4-4756-BFD6-CF35D92A00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815783" y="4426996"/>
            <a:ext cx="108306" cy="567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2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B48F-C1FF-49E2-9FAF-0C73A50A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163"/>
            <a:ext cx="10058400" cy="94303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997407-0ECB-40A5-B81B-6A8CE315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01" y="1917759"/>
            <a:ext cx="7951198" cy="33478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B1BC72-D4D4-4A5C-94BC-8CA2B52CE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24" y="2605943"/>
            <a:ext cx="6538352" cy="31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B48F-C1FF-49E2-9FAF-0C73A50A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163"/>
            <a:ext cx="10058400" cy="94303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4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B74C098-F1C6-4D13-987F-EF23325B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397163"/>
            <a:ext cx="3685826" cy="580967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4BFF95-85D0-4F86-AF62-A53D24BD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98" y="1838391"/>
            <a:ext cx="3686703" cy="12555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69F482-F9B3-4AD4-9713-363B6ED69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74" y="1713566"/>
            <a:ext cx="2953162" cy="150516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FCC45B4-3CC4-4CB4-B08D-1170540B1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33" y="3301999"/>
            <a:ext cx="5449869" cy="28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364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68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Calisto MT</vt:lpstr>
      <vt:lpstr>Wingdings</vt:lpstr>
      <vt:lpstr>Rétrospective</vt:lpstr>
      <vt:lpstr>Présentation PowerPoint</vt:lpstr>
      <vt:lpstr>Sommaire</vt:lpstr>
      <vt:lpstr>Contexte</vt:lpstr>
      <vt:lpstr>Schématisation du projet</vt:lpstr>
      <vt:lpstr>Module 1</vt:lpstr>
      <vt:lpstr>Module 2</vt:lpstr>
      <vt:lpstr>Module 3</vt:lpstr>
      <vt:lpstr>Module 4</vt:lpstr>
      <vt:lpstr>Module 4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vie</dc:creator>
  <cp:lastModifiedBy>vincent vie</cp:lastModifiedBy>
  <cp:revision>8</cp:revision>
  <dcterms:created xsi:type="dcterms:W3CDTF">2018-11-16T15:16:37Z</dcterms:created>
  <dcterms:modified xsi:type="dcterms:W3CDTF">2018-11-19T09:15:02Z</dcterms:modified>
</cp:coreProperties>
</file>