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  <p:sldMasterId id="2147483876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9" r:id="rId4"/>
    <p:sldId id="257" r:id="rId5"/>
    <p:sldId id="267" r:id="rId6"/>
    <p:sldId id="270" r:id="rId7"/>
    <p:sldId id="258" r:id="rId8"/>
    <p:sldId id="269" r:id="rId9"/>
    <p:sldId id="271" r:id="rId10"/>
    <p:sldId id="260" r:id="rId11"/>
    <p:sldId id="272" r:id="rId12"/>
    <p:sldId id="261" r:id="rId13"/>
    <p:sldId id="273" r:id="rId14"/>
    <p:sldId id="262" r:id="rId15"/>
    <p:sldId id="265" r:id="rId16"/>
    <p:sldId id="268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91" d="100"/>
          <a:sy n="91" d="100"/>
        </p:scale>
        <p:origin x="136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4D096EA-78AC-4D2B-A483-7A07A76CFB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28DC6-A4A8-4B20-AA65-35D4B73DEB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6739-0A33-4E7A-AA0A-0249CF79B61D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61C846-5A85-42B7-B2AC-2FFEEDFDC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9C3C32-72BB-49EF-91EC-E3B2B532F4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1341-7C61-4DC8-8B0F-64B0D54507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8173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4C859-AE2B-44FA-B34C-12B8DD5AF31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EAC05-E02C-4FAC-A80D-67801FA60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4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B796-D421-48F3-8239-2CF389BD1AF7}" type="datetime1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7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294-49D0-4C84-9902-8BC44C793350}" type="datetime1">
              <a:rPr lang="fr-FR" smtClean="0"/>
              <a:t>19/11/2018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2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DF69-E95A-48AA-8F95-1D2945A9C1BF}" type="datetime1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09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58D1-FFB8-4697-BE5C-BC2E7E9E59EC}" type="datetime1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525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CB68-6837-4CD4-806D-9FA6C205C4B1}" type="datetime1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548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E1BE-0ECC-418F-B7CA-65765FE7D428}" type="datetime1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308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B1BF-56AC-4779-B2FF-9717D485A6F3}" type="datetime1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842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B748-B7EE-4D1D-8F62-3427E6A1ADFD}" type="datetime1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716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BB3-3BD8-4A93-B692-1ABCC04477CC}" type="datetime1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265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A32F5-79CE-4992-8CA5-B556572A8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1F5ACA-937C-42EB-B938-25F057625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574539-C38B-498C-BEEE-B97C1D1E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B796-D421-48F3-8239-2CF389BD1AF7}" type="datetime1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4E687-5F6D-47C7-87D2-7BD34CBA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DA23FC-FFAA-4295-881E-36CFE887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000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78679-7141-4816-B396-EF6428D8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F3856-C0E6-4013-B24E-7E8AD99C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A2681-1094-4CC0-8F54-6E145E1A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DC26-515E-42C4-8DB4-42AF82579CF1}" type="datetime1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E284B9-890C-4CBD-BB3C-6F224FA7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B38F3C-C67A-4BEF-B5F3-E03FD8A0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1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DC26-515E-42C4-8DB4-42AF82579CF1}" type="datetime1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300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EC45F-8301-4269-A1A9-5D669C88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0B93BB-5901-4610-A01C-CDBCEE74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4D5B82-9B4F-430F-B5CC-BE66CCF5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7EB2-0ADE-444A-A6DC-A0F3103470A4}" type="datetime1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7667B2-6AB6-4D77-9C32-A11D9DCB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39998-D0B1-45A1-8168-9ADCBA6E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061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27908-208A-429D-A70F-72BC6705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941474-D9FA-4BB9-B49E-B2F24018D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9DBABF-EA5F-4BB4-A978-90F64149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44769F-C5FC-415D-8E09-50FFD58A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B245-9764-47D4-8148-BFD5CE252ACD}" type="datetime1">
              <a:rPr lang="fr-FR" smtClean="0"/>
              <a:t>19/11/2018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E3428E-CD77-4608-AF2D-FE6B2CB9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C6709D-1306-444F-802D-9F79D629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550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1C959-6006-4C1F-9578-0028351C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69F8E4-F5BE-4977-9421-9DBE256C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411229-ED38-43EC-B34F-39A9878DE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9A82B0-43F3-4D5C-8ABE-DEE9CA3B6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FE572C-42FA-4437-86B8-94CC886F9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5123B0-B915-4F43-8365-2F82F007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85E4-2CC8-4BE4-B735-EAB4A9F1E443}" type="datetime1">
              <a:rPr lang="fr-FR" smtClean="0"/>
              <a:t>19/11/2018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A12E3D-2527-446A-B3EA-6CDC349C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2C4F1E-21B0-40D8-A65C-1093B4A7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448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C3818-539A-4C26-8B40-662415A6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E5D5E6-AD18-4480-83AD-0B00E9AD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835-E44B-4CDA-BC2C-1FD2CA2854A0}" type="datetime1">
              <a:rPr lang="fr-FR" smtClean="0"/>
              <a:t>19/11/2018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3C437A-ADBE-47A1-9AAF-0DCC919F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63C8B7-1DC0-4FA8-9992-75365CD8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481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09154D-7B0A-4DE0-986D-63C350AC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CD2C-4250-4930-88B9-E87F08236362}" type="datetime1">
              <a:rPr lang="fr-FR" smtClean="0"/>
              <a:t>19/11/2018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09DDC5-C325-46E5-B0B3-18EA0A30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DAF2C6-DCC4-4114-B0A9-9515DD68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0509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9A69-18F0-4EB4-B5BD-68603321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23A52-B899-490F-B650-0420176F9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264CF6-3E3D-4A13-AC4A-78885E28D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8C2056-62F4-4DDC-9AAE-0FB6EDED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709-5F20-4648-8CE2-CCD3C2FD48B0}" type="datetime1">
              <a:rPr lang="fr-FR" smtClean="0"/>
              <a:t>19/11/2018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9111BA-06D9-4966-8CFB-7268908F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805FC4-A06D-4652-B19D-61CD7508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37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54C4A-4348-474A-91EF-C767807F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276C59-A7F9-40C5-8FE6-645CA91E3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534378-1722-456E-BD42-114A40C57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D30162-E544-4224-B050-8F9D978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5122-3A7C-406A-BD14-DA51554EE2E2}" type="datetime1">
              <a:rPr lang="fr-FR" smtClean="0"/>
              <a:t>19/11/2018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E207AE-FC6F-4CA8-819A-331EF80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A17E02-1FFA-418A-A51E-80042B41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89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34ECC-35AE-4F77-9282-D9F51EC7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D0CE8E-CE6E-4C4D-BF32-F1A1D56A5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0725F-CEE4-42F0-9938-FFD07D15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B748-B7EE-4D1D-8F62-3427E6A1ADFD}" type="datetime1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BD9794-47E1-46B9-B7A4-BEC90B1E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8DC2B8-6B04-4752-9C9D-6C23B6B3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4590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CBF605-6232-4C97-AF52-2DCDEF63E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D7C914-ABFB-43EC-B630-87485C72E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58172-B33D-42AA-835E-5164D2A9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3BB3-3BD8-4A93-B692-1ABCC04477CC}" type="datetime1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DD9787-4C5C-4DA4-8FC9-74A0C76E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270560-8893-4FD6-A682-E911991B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66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7EB2-0ADE-444A-A6DC-A0F3103470A4}" type="datetime1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15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B245-9764-47D4-8148-BFD5CE252ACD}" type="datetime1">
              <a:rPr lang="fr-FR" smtClean="0"/>
              <a:t>19/11/2018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44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85E4-2CC8-4BE4-B735-EAB4A9F1E443}" type="datetime1">
              <a:rPr lang="fr-FR" smtClean="0"/>
              <a:t>19/11/2018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01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835-E44B-4CDA-BC2C-1FD2CA2854A0}" type="datetime1">
              <a:rPr lang="fr-FR" smtClean="0"/>
              <a:t>19/11/2018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3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CD2C-4250-4930-88B9-E87F08236362}" type="datetime1">
              <a:rPr lang="fr-FR" smtClean="0"/>
              <a:t>19/11/2018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66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709-5F20-4648-8CE2-CCD3C2FD48B0}" type="datetime1">
              <a:rPr lang="fr-FR" smtClean="0"/>
              <a:t>19/11/2018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8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5122-3A7C-406A-BD14-DA51554EE2E2}" type="datetime1">
              <a:rPr lang="fr-FR" smtClean="0"/>
              <a:t>19/11/2018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8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8E6FCB-E5E1-45D1-A8E7-68C1C6444D81}" type="datetime1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90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E73C5D-9346-4DA1-84BC-5F4C15C7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BEE204-6D4E-4634-AA42-9E0610D6C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57E7C1-D3AE-4D74-835B-B04436C58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E6FCB-E5E1-45D1-A8E7-68C1C6444D81}" type="datetime1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818DE0-E5EF-4590-A441-FDDDD47B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6F6F4A-3695-4894-A29F-1E5B3E52A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57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8D13EFC-B642-4D6D-80B5-61B875C54A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5410" y="2077543"/>
            <a:ext cx="6781180" cy="19734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A36B106-203D-43E5-8EAA-8E8D02C25ACB}"/>
              </a:ext>
            </a:extLst>
          </p:cNvPr>
          <p:cNvSpPr txBox="1"/>
          <p:nvPr/>
        </p:nvSpPr>
        <p:spPr>
          <a:xfrm>
            <a:off x="9911255" y="5657671"/>
            <a:ext cx="228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VIÉ Vincent</a:t>
            </a:r>
          </a:p>
          <a:p>
            <a:pPr algn="r"/>
            <a:r>
              <a:rPr lang="fr-FR" dirty="0"/>
              <a:t>ZAAFANE Rania</a:t>
            </a:r>
          </a:p>
          <a:p>
            <a:pPr algn="r"/>
            <a:r>
              <a:rPr lang="fr-FR" dirty="0"/>
              <a:t>GUILLEMET Baptiste</a:t>
            </a:r>
          </a:p>
          <a:p>
            <a:pPr algn="r"/>
            <a:r>
              <a:rPr lang="fr-FR" dirty="0"/>
              <a:t>ABÉLARD Charles</a:t>
            </a:r>
          </a:p>
        </p:txBody>
      </p:sp>
    </p:spTree>
    <p:extLst>
      <p:ext uri="{BB962C8B-B14F-4D97-AF65-F5344CB8AC3E}">
        <p14:creationId xmlns:p14="http://schemas.microsoft.com/office/powerpoint/2010/main" val="378149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CF9C97F-0EDA-456A-8C5B-D2A1D17F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101" y="271166"/>
            <a:ext cx="8793797" cy="1021081"/>
          </a:xfrm>
        </p:spPr>
        <p:txBody>
          <a:bodyPr>
            <a:noAutofit/>
          </a:bodyPr>
          <a:lstStyle/>
          <a:p>
            <a:pPr algn="ctr"/>
            <a:r>
              <a:rPr lang="fr-FR" sz="3500" b="1" dirty="0">
                <a:solidFill>
                  <a:srgbClr val="FF0000"/>
                </a:solidFill>
                <a:latin typeface="Calisto MT" panose="02040603050505030304" pitchFamily="18" charset="0"/>
              </a:rPr>
              <a:t>Module 3 : processing et acquisition de données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4F5BC4C-6959-43E4-82A2-FDD1C8540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917" y="1717407"/>
            <a:ext cx="3588733" cy="17115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000" b="1" dirty="0">
                <a:solidFill>
                  <a:srgbClr val="FF0000"/>
                </a:solidFill>
                <a:latin typeface="Calisto MT" panose="02040603050505030304" pitchFamily="18" charset="0"/>
              </a:rPr>
              <a:t>Objectif :</a:t>
            </a:r>
          </a:p>
          <a:p>
            <a:pPr marL="0" indent="0">
              <a:buNone/>
            </a:pPr>
            <a:r>
              <a:rPr lang="fr-FR" sz="3000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7CA87E-18A8-47D0-8BD9-7BF76A60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10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3A6900-9301-46C3-9444-2E529BD04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8" y="1386840"/>
            <a:ext cx="6526347" cy="49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41CDE-FD64-4BF9-B0DC-C798766D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4872"/>
            <a:ext cx="10058400" cy="114048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b="1" dirty="0">
                <a:solidFill>
                  <a:srgbClr val="FF0000"/>
                </a:solidFill>
                <a:latin typeface="Calisto MT" panose="02040603050505030304" pitchFamily="18" charset="0"/>
              </a:rPr>
              <a:t>Module processing et acquisition de données</a:t>
            </a:r>
            <a:endParaRPr lang="fr-FR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0F8249-3402-4876-999A-426B4448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7" y="1940313"/>
            <a:ext cx="6279777" cy="39701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B41151-5211-460E-909B-FF17EF4B7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783" y="1940313"/>
            <a:ext cx="1434790" cy="374026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749F8D4-A508-48DD-A1F9-A5C88B34F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8437" y="2236325"/>
            <a:ext cx="1434790" cy="14096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6342D69-95D6-4CD5-ABA3-A460F5A077CD}"/>
              </a:ext>
            </a:extLst>
          </p:cNvPr>
          <p:cNvSpPr txBox="1"/>
          <p:nvPr/>
        </p:nvSpPr>
        <p:spPr>
          <a:xfrm>
            <a:off x="6472860" y="2419815"/>
            <a:ext cx="107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Secondes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7B46293-0DF5-4C04-ACF8-7A186C41C454}"/>
              </a:ext>
            </a:extLst>
          </p:cNvPr>
          <p:cNvCxnSpPr>
            <a:stCxn id="6" idx="3"/>
          </p:cNvCxnSpPr>
          <p:nvPr/>
        </p:nvCxnSpPr>
        <p:spPr>
          <a:xfrm>
            <a:off x="7545269" y="2604481"/>
            <a:ext cx="222514" cy="94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9C92046-CB83-4F1B-BA65-05504D1556DD}"/>
              </a:ext>
            </a:extLst>
          </p:cNvPr>
          <p:cNvSpPr txBox="1"/>
          <p:nvPr/>
        </p:nvSpPr>
        <p:spPr>
          <a:xfrm>
            <a:off x="8666368" y="2604481"/>
            <a:ext cx="126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Battements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A52F0F0-35BF-458A-8EF1-9D46C820A6BE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377384" y="2789147"/>
            <a:ext cx="288984" cy="151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5358057-2851-49E8-A74E-10362B4C5D9F}"/>
              </a:ext>
            </a:extLst>
          </p:cNvPr>
          <p:cNvSpPr txBox="1"/>
          <p:nvPr/>
        </p:nvSpPr>
        <p:spPr>
          <a:xfrm>
            <a:off x="8779924" y="3998014"/>
            <a:ext cx="157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Millisecondes  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F39A235-5E22-4E03-A8AA-78E446E4BA92}"/>
              </a:ext>
            </a:extLst>
          </p:cNvPr>
          <p:cNvCxnSpPr>
            <a:cxnSpLocks/>
          </p:cNvCxnSpPr>
          <p:nvPr/>
        </p:nvCxnSpPr>
        <p:spPr>
          <a:xfrm flipV="1">
            <a:off x="10181192" y="3637982"/>
            <a:ext cx="175737" cy="544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91383363-B0C2-4569-B790-6D08E03C03E0}"/>
              </a:ext>
            </a:extLst>
          </p:cNvPr>
          <p:cNvSpPr txBox="1"/>
          <p:nvPr/>
        </p:nvSpPr>
        <p:spPr>
          <a:xfrm>
            <a:off x="10928117" y="4020902"/>
            <a:ext cx="126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Battements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55CE96D-3DA4-4756-BFD6-CF35D92A0061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10819811" y="3637982"/>
            <a:ext cx="108306" cy="567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B57F9318-8C0E-4BD8-BF67-ABA967564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9924" y="4854810"/>
            <a:ext cx="3314700" cy="143827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8769B2-C171-431A-B4C5-9CCBF6F5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62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CF9C97F-0EDA-456A-8C5B-D2A1D17F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101" y="239635"/>
            <a:ext cx="8793797" cy="1021081"/>
          </a:xfrm>
        </p:spPr>
        <p:txBody>
          <a:bodyPr>
            <a:noAutofit/>
          </a:bodyPr>
          <a:lstStyle/>
          <a:p>
            <a:r>
              <a:rPr lang="fr-FR" sz="3500" b="1" dirty="0">
                <a:solidFill>
                  <a:srgbClr val="FF0000"/>
                </a:solidFill>
                <a:latin typeface="Calisto MT" panose="02040603050505030304" pitchFamily="18" charset="0"/>
              </a:rPr>
              <a:t>Module 4 : </a:t>
            </a:r>
            <a:r>
              <a:rPr lang="fr-FR" sz="3600" b="1" dirty="0">
                <a:solidFill>
                  <a:srgbClr val="FF0000"/>
                </a:solidFill>
                <a:latin typeface="Calisto MT" panose="02040603050505030304" pitchFamily="18" charset="0"/>
              </a:rPr>
              <a:t>lecture et traitement de données</a:t>
            </a:r>
            <a:endParaRPr lang="fr-FR" sz="35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4F5BC4C-6959-43E4-82A2-FDD1C8540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917" y="1717407"/>
            <a:ext cx="3588733" cy="17115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000" b="1" dirty="0">
                <a:solidFill>
                  <a:srgbClr val="FF0000"/>
                </a:solidFill>
                <a:latin typeface="Calisto MT" panose="02040603050505030304" pitchFamily="18" charset="0"/>
              </a:rPr>
              <a:t>Objectif :</a:t>
            </a:r>
          </a:p>
          <a:p>
            <a:pPr marL="0" indent="0">
              <a:buNone/>
            </a:pPr>
            <a:r>
              <a:rPr lang="fr-FR" sz="3000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7CA87E-18A8-47D0-8BD9-7BF76A60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6A48E3B-DF58-4511-BDB4-BD7322868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7" y="1386840"/>
            <a:ext cx="5836528" cy="53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3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7B48F-C1FF-49E2-9FAF-0C73A50A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7163"/>
            <a:ext cx="10058400" cy="116719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b="1" dirty="0">
                <a:solidFill>
                  <a:srgbClr val="FF0000"/>
                </a:solidFill>
                <a:latin typeface="Calisto MT" panose="02040603050505030304" pitchFamily="18" charset="0"/>
              </a:rPr>
              <a:t>Module lecture et traitement de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997407-0ECB-40A5-B81B-6A8CE3153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01" y="1917759"/>
            <a:ext cx="7951198" cy="334787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8B1BC72-D4D4-4A5C-94BC-8CA2B52CE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24" y="2605943"/>
            <a:ext cx="6538352" cy="314431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44E145C-1DAB-40DB-808A-F1EDC78D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6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7B48F-C1FF-49E2-9FAF-0C73A50A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234683"/>
            <a:ext cx="10073640" cy="123313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b="1" dirty="0">
                <a:solidFill>
                  <a:srgbClr val="FF0000"/>
                </a:solidFill>
                <a:latin typeface="Calisto MT" panose="02040603050505030304" pitchFamily="18" charset="0"/>
              </a:rPr>
              <a:t>    Module lecture et traitement de données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B74C098-F1C6-4D13-987F-EF23325B4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742932"/>
            <a:ext cx="2873025" cy="4463903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24BFF95-85D0-4F86-AF62-A53D24BD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698" y="1838391"/>
            <a:ext cx="3686703" cy="12555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869F482-F9B3-4AD4-9713-363B6ED69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74" y="1713566"/>
            <a:ext cx="2953162" cy="150516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FCC45B4-3CC4-4CB4-B08D-1170540B1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33" y="3301999"/>
            <a:ext cx="5449869" cy="281352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5909F5-75AE-47AC-BDEC-029BB36E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84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0DE1C18-CBDC-481D-BCA6-74752715D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0751" y="2288628"/>
            <a:ext cx="3427520" cy="31242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1B60E6-200B-414B-A9C4-CC50DEB6A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803" y="2630214"/>
            <a:ext cx="3314700" cy="143827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9803EE-5BB0-4FB6-8731-921DFD86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50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63156-873B-44C2-8274-AC289379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fr-FR" b="1">
                <a:solidFill>
                  <a:srgbClr val="FFFFFF"/>
                </a:solidFill>
                <a:latin typeface="Calisto MT" panose="02040603050505030304" pitchFamily="18" charset="0"/>
              </a:rPr>
              <a:t>Conclusion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F779F13-CEF7-4E1E-9846-5D8DCD7C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96456C-BA9B-4AFE-AD2B-E22A731C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65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C74E1-199D-46BC-9F13-207C6666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101" y="3053518"/>
            <a:ext cx="3659246" cy="750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Des Questions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6C1976C-4E0B-4477-AEFA-9008A090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4" r="12705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EE5FF9B-DA3D-48D5-A640-C9219871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0BC9E-3A33-49DE-BB99-39EA61B6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665" y="605896"/>
            <a:ext cx="7185966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Contexte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Module cardio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Module cœur de LEDs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Module processing et acquisition de données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Module lecture et traitement de données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663556-949D-46BE-927C-03F11E951C84}"/>
              </a:ext>
            </a:extLst>
          </p:cNvPr>
          <p:cNvSpPr txBox="1"/>
          <p:nvPr/>
        </p:nvSpPr>
        <p:spPr>
          <a:xfrm>
            <a:off x="1187669" y="3013501"/>
            <a:ext cx="4256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u="sng" dirty="0">
                <a:latin typeface="Calisto MT" panose="02040603050505030304" pitchFamily="18" charset="0"/>
              </a:rPr>
              <a:t>Sommaire</a:t>
            </a:r>
            <a:endParaRPr lang="fr-FR" sz="4800" u="sng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385781-8F85-4A34-9B87-D148F65C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02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D35FEB-4AB1-4333-9440-515576CC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fr-FR" sz="3200" dirty="0"/>
              <a:t>Une Start-up a comme projet de réaliser cardiofréquencemètre, cependant les prototypes du projet ont disparu.</a:t>
            </a:r>
          </a:p>
          <a:p>
            <a:r>
              <a:rPr lang="fr-FR" sz="3200" dirty="0"/>
              <a:t>Ils ont fait appel à nous afin de recréer leur projet.</a:t>
            </a:r>
          </a:p>
          <a:p>
            <a:r>
              <a:rPr lang="fr-FR" sz="3200" dirty="0"/>
              <a:t>Voici nos démarches et nos solutions: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717BA0-BA74-4098-8BA4-BB63550E6F99}"/>
              </a:ext>
            </a:extLst>
          </p:cNvPr>
          <p:cNvSpPr txBox="1"/>
          <p:nvPr/>
        </p:nvSpPr>
        <p:spPr>
          <a:xfrm>
            <a:off x="1219200" y="3013501"/>
            <a:ext cx="4256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u="sng" dirty="0">
                <a:latin typeface="Calisto MT" panose="02040603050505030304" pitchFamily="18" charset="0"/>
              </a:rPr>
              <a:t>Contexte</a:t>
            </a:r>
            <a:endParaRPr lang="fr-FR" sz="4800" u="sng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22F411-2A6E-4ED7-A920-DC61AD9B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F84EA5-7E41-4216-813E-8FB076B17AE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63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CA916C9-8D71-4A22-87EA-B5750577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175" y="313688"/>
            <a:ext cx="7337650" cy="1084187"/>
          </a:xfrm>
        </p:spPr>
        <p:txBody>
          <a:bodyPr>
            <a:normAutofit/>
          </a:bodyPr>
          <a:lstStyle/>
          <a:p>
            <a:pPr algn="ctr"/>
            <a:r>
              <a:rPr lang="fr-FR" sz="5000" b="1" dirty="0">
                <a:solidFill>
                  <a:srgbClr val="FF0000"/>
                </a:solidFill>
                <a:latin typeface="Calisto MT" panose="02040603050505030304" pitchFamily="18" charset="0"/>
              </a:rPr>
              <a:t>Schématisation du projet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BAEC5-39F0-4E87-A7E8-8B80284A5BF3}"/>
              </a:ext>
            </a:extLst>
          </p:cNvPr>
          <p:cNvSpPr/>
          <p:nvPr/>
        </p:nvSpPr>
        <p:spPr>
          <a:xfrm>
            <a:off x="3346179" y="1478218"/>
            <a:ext cx="477018" cy="2042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B6127E8-5074-4D09-9838-674393EDE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93" y="1618117"/>
            <a:ext cx="6900398" cy="4926195"/>
          </a:xfr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1FE0B8-9F59-41CD-9730-8C481D0D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16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CF9C97F-0EDA-456A-8C5B-D2A1D17F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101" y="365760"/>
            <a:ext cx="8793797" cy="1021081"/>
          </a:xfrm>
        </p:spPr>
        <p:txBody>
          <a:bodyPr>
            <a:normAutofit/>
          </a:bodyPr>
          <a:lstStyle/>
          <a:p>
            <a:pPr algn="ctr"/>
            <a:r>
              <a:rPr lang="fr-FR" sz="5000" b="1" dirty="0">
                <a:solidFill>
                  <a:srgbClr val="FF0000"/>
                </a:solidFill>
                <a:latin typeface="Calisto MT" panose="02040603050505030304" pitchFamily="18" charset="0"/>
              </a:rPr>
              <a:t>Module 1 : cardio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4F5BC4C-6959-43E4-82A2-FDD1C8540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917" y="1717407"/>
            <a:ext cx="3588733" cy="17115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000" b="1" dirty="0">
                <a:solidFill>
                  <a:srgbClr val="FF0000"/>
                </a:solidFill>
                <a:latin typeface="Calisto MT" panose="02040603050505030304" pitchFamily="18" charset="0"/>
              </a:rPr>
              <a:t>Objectif :</a:t>
            </a:r>
          </a:p>
          <a:p>
            <a:pPr marL="0" indent="0">
              <a:buNone/>
            </a:pPr>
            <a:r>
              <a:rPr lang="fr-FR" sz="3000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7CA87E-18A8-47D0-8BD9-7BF76A60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DEB4C5A-C99D-405D-8D12-92F23F579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4" y="1494062"/>
            <a:ext cx="5679393" cy="486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9169B2B-0CAE-49C8-A6C1-428CBAD5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25" y="945931"/>
            <a:ext cx="10026525" cy="4752314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ADDE01-7A2A-4477-8E45-B32FF8D7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49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427A53-663E-4970-935D-1E3B2718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7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0F8088E-9ABC-46D6-A3DD-079EB83A5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90" y="576809"/>
            <a:ext cx="8969449" cy="54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6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CF9C97F-0EDA-456A-8C5B-D2A1D17F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101" y="365760"/>
            <a:ext cx="8793797" cy="1021081"/>
          </a:xfrm>
        </p:spPr>
        <p:txBody>
          <a:bodyPr>
            <a:normAutofit/>
          </a:bodyPr>
          <a:lstStyle/>
          <a:p>
            <a:pPr algn="ctr"/>
            <a:r>
              <a:rPr lang="fr-FR" sz="5000" b="1" dirty="0">
                <a:solidFill>
                  <a:srgbClr val="FF0000"/>
                </a:solidFill>
                <a:latin typeface="Calisto MT" panose="02040603050505030304" pitchFamily="18" charset="0"/>
              </a:rPr>
              <a:t>Module 2 : Cœur de LEDs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4F5BC4C-6959-43E4-82A2-FDD1C8540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127" y="1903966"/>
            <a:ext cx="2942896" cy="110714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fr-FR" sz="3000" b="1" dirty="0">
                <a:solidFill>
                  <a:srgbClr val="FF0000"/>
                </a:solidFill>
                <a:latin typeface="Calisto MT" panose="02040603050505030304" pitchFamily="18" charset="0"/>
              </a:rPr>
              <a:t>Objectif :</a:t>
            </a:r>
          </a:p>
          <a:p>
            <a:pPr marL="0" indent="0">
              <a:buNone/>
            </a:pPr>
            <a:r>
              <a:rPr lang="fr-FR" sz="3000" b="1" dirty="0">
                <a:solidFill>
                  <a:srgbClr val="FF0000"/>
                </a:solidFill>
                <a:latin typeface="Calisto MT" panose="02040603050505030304" pitchFamily="18" charset="0"/>
              </a:rPr>
              <a:t> Construire un cardiofréquencemètre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7CA87E-18A8-47D0-8BD9-7BF76A60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8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065829-1C4B-4753-97AB-073B90AF2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1705"/>
            <a:ext cx="6826231" cy="490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9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CE82EBA-141E-43D8-B140-AFF318BA1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" y="844258"/>
            <a:ext cx="5138337" cy="36632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AB9B79-3775-42F9-B848-D530EB4C9E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26"/>
          <a:stretch/>
        </p:blipFill>
        <p:spPr>
          <a:xfrm>
            <a:off x="5979164" y="844258"/>
            <a:ext cx="5248275" cy="413483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5809EB-D7D0-408A-8FC5-7AC0C73D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65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300</TotalTime>
  <Words>159</Words>
  <Application>Microsoft Office PowerPoint</Application>
  <PresentationFormat>Grand écran</PresentationFormat>
  <Paragraphs>53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Calisto MT</vt:lpstr>
      <vt:lpstr>Corbel</vt:lpstr>
      <vt:lpstr>Wingdings</vt:lpstr>
      <vt:lpstr>Parallaxe</vt:lpstr>
      <vt:lpstr>Thème Office</vt:lpstr>
      <vt:lpstr>Présentation PowerPoint</vt:lpstr>
      <vt:lpstr>Présentation PowerPoint</vt:lpstr>
      <vt:lpstr>Présentation PowerPoint</vt:lpstr>
      <vt:lpstr>Schématisation du projet</vt:lpstr>
      <vt:lpstr>Module 1 : cardio</vt:lpstr>
      <vt:lpstr>Présentation PowerPoint</vt:lpstr>
      <vt:lpstr>Présentation PowerPoint</vt:lpstr>
      <vt:lpstr>Module 2 : Cœur de LEDs</vt:lpstr>
      <vt:lpstr>Présentation PowerPoint</vt:lpstr>
      <vt:lpstr>Module 3 : processing et acquisition de données</vt:lpstr>
      <vt:lpstr>Module processing et acquisition de données</vt:lpstr>
      <vt:lpstr>Module 4 : lecture et traitement de données</vt:lpstr>
      <vt:lpstr>Module lecture et traitement de données</vt:lpstr>
      <vt:lpstr>    Module lecture et traitement de données</vt:lpstr>
      <vt:lpstr>Présentation PowerPoint</vt:lpstr>
      <vt:lpstr>Conclusion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vie</dc:creator>
  <cp:lastModifiedBy>vincent vie</cp:lastModifiedBy>
  <cp:revision>19</cp:revision>
  <dcterms:created xsi:type="dcterms:W3CDTF">2018-11-16T15:16:37Z</dcterms:created>
  <dcterms:modified xsi:type="dcterms:W3CDTF">2018-11-19T12:32:43Z</dcterms:modified>
</cp:coreProperties>
</file>