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44" r:id="rId2"/>
    <p:sldMasterId id="2147483756" r:id="rId3"/>
  </p:sldMasterIdLst>
  <p:sldIdLst>
    <p:sldId id="262" r:id="rId4"/>
    <p:sldId id="263" r:id="rId5"/>
    <p:sldId id="264" r:id="rId6"/>
    <p:sldId id="265" r:id="rId7"/>
    <p:sldId id="260" r:id="rId8"/>
    <p:sldId id="258" r:id="rId9"/>
    <p:sldId id="256" r:id="rId10"/>
    <p:sldId id="257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4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1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39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79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96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540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770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92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7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64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4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0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21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990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14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63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587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72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914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830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64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02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4286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833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67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529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111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4236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951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9667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3962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799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4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65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1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2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57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51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8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6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FF3264-BF84-427D-8060-421169577A60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14D54B-AC2B-497A-86DB-79677793E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566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F7BC5-A12F-4C47-81E6-ADF61EC3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592" y="2675466"/>
            <a:ext cx="6344816" cy="1507067"/>
          </a:xfrm>
        </p:spPr>
        <p:txBody>
          <a:bodyPr/>
          <a:lstStyle/>
          <a:p>
            <a:r>
              <a:rPr lang="fr-FR" dirty="0"/>
              <a:t>Module 1 : avant / apres</a:t>
            </a:r>
          </a:p>
        </p:txBody>
      </p:sp>
    </p:spTree>
    <p:extLst>
      <p:ext uri="{BB962C8B-B14F-4D97-AF65-F5344CB8AC3E}">
        <p14:creationId xmlns:p14="http://schemas.microsoft.com/office/powerpoint/2010/main" val="94382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305FD1-0FAA-4DC7-BD3C-36E2A5151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24538"/>
            <a:ext cx="6285723" cy="41334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0FD83B-7075-42EC-B0A4-24981D137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22" y="0"/>
            <a:ext cx="5906278" cy="45346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500B5D-FE62-4155-8437-10270B51DC2C}"/>
              </a:ext>
            </a:extLst>
          </p:cNvPr>
          <p:cNvSpPr txBox="1"/>
          <p:nvPr/>
        </p:nvSpPr>
        <p:spPr>
          <a:xfrm>
            <a:off x="8659486" y="4560435"/>
            <a:ext cx="115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Après</a:t>
            </a:r>
            <a:r>
              <a:rPr lang="fr-FR" dirty="0"/>
              <a:t> 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960E409-B2B2-4AE7-A76A-808076EAD22E}"/>
              </a:ext>
            </a:extLst>
          </p:cNvPr>
          <p:cNvSpPr txBox="1"/>
          <p:nvPr/>
        </p:nvSpPr>
        <p:spPr>
          <a:xfrm>
            <a:off x="2508841" y="2262873"/>
            <a:ext cx="126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B82D77A-ABFB-47E5-8929-AAA8FFD40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31" y="5310522"/>
            <a:ext cx="4725059" cy="77163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374CE97-36F2-4730-8890-B72DAD324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15" y="817434"/>
            <a:ext cx="477269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F049E0-D5E1-4BB2-9CA6-18688ABF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8" y="1498408"/>
            <a:ext cx="10951424" cy="38444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6FD586F-E706-4751-B81E-154146EE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11" y="2119080"/>
            <a:ext cx="127484" cy="95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3300A5-45DA-4D30-9DF1-50F062690307}"/>
              </a:ext>
            </a:extLst>
          </p:cNvPr>
          <p:cNvSpPr txBox="1"/>
          <p:nvPr/>
        </p:nvSpPr>
        <p:spPr>
          <a:xfrm>
            <a:off x="2224549" y="1036743"/>
            <a:ext cx="126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Avant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C889F4-32F2-40E0-8199-F51271FDFC01}"/>
              </a:ext>
            </a:extLst>
          </p:cNvPr>
          <p:cNvSpPr txBox="1"/>
          <p:nvPr/>
        </p:nvSpPr>
        <p:spPr>
          <a:xfrm>
            <a:off x="8120041" y="1053521"/>
            <a:ext cx="115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Après</a:t>
            </a:r>
            <a:r>
              <a:rPr lang="fr-FR" dirty="0"/>
              <a:t> !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EB5E3DC-91A4-4FA2-8C2B-E624F92BB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686" y="3794401"/>
            <a:ext cx="1447800" cy="6953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BFDCC49-3091-4FDD-A788-CA34F7DD8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460" y="3534343"/>
            <a:ext cx="14478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9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5E92C6-C6E3-4073-A332-89AC94954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79366" cy="41148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9DFBEE6-AB8F-4846-AE49-24A295DEABE2}"/>
              </a:ext>
            </a:extLst>
          </p:cNvPr>
          <p:cNvSpPr txBox="1"/>
          <p:nvPr/>
        </p:nvSpPr>
        <p:spPr>
          <a:xfrm>
            <a:off x="1539862" y="4114800"/>
            <a:ext cx="126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706930-7E0D-44EB-BE66-753C4B69B203}"/>
              </a:ext>
            </a:extLst>
          </p:cNvPr>
          <p:cNvSpPr txBox="1"/>
          <p:nvPr/>
        </p:nvSpPr>
        <p:spPr>
          <a:xfrm>
            <a:off x="9559998" y="1618860"/>
            <a:ext cx="115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Après</a:t>
            </a:r>
            <a:r>
              <a:rPr lang="fr-FR" dirty="0"/>
              <a:t> 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4A4A48B-B8BB-42D5-8D81-83EF0DA9B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26" y="1518848"/>
            <a:ext cx="3771900" cy="2000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BEDEC5-4F62-4281-A3AE-1CC790DE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60" y="2094089"/>
            <a:ext cx="7844240" cy="47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4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9DFBEE6-AB8F-4846-AE49-24A295DEABE2}"/>
              </a:ext>
            </a:extLst>
          </p:cNvPr>
          <p:cNvSpPr txBox="1"/>
          <p:nvPr/>
        </p:nvSpPr>
        <p:spPr>
          <a:xfrm>
            <a:off x="5516625" y="537177"/>
            <a:ext cx="126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706930-7E0D-44EB-BE66-753C4B69B203}"/>
              </a:ext>
            </a:extLst>
          </p:cNvPr>
          <p:cNvSpPr txBox="1"/>
          <p:nvPr/>
        </p:nvSpPr>
        <p:spPr>
          <a:xfrm>
            <a:off x="5516625" y="3653136"/>
            <a:ext cx="115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Après</a:t>
            </a:r>
            <a:r>
              <a:rPr lang="fr-FR" dirty="0"/>
              <a:t>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CE52B51-4F8D-4381-B06B-764A9B0DD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55" y="998842"/>
            <a:ext cx="9482421" cy="25314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EA3FA3-91A3-4268-B07C-8A9DA5936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89" y="4213752"/>
            <a:ext cx="9482421" cy="23090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BFE79F1-954F-48D2-9940-B1C73E09F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353" y="2016907"/>
            <a:ext cx="202554" cy="2476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A961600-E471-4067-BCA0-E0A98FBB4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656" y="5244456"/>
            <a:ext cx="202554" cy="2476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2645E48-905B-42A0-B48D-712EA3B2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643" y="2505209"/>
            <a:ext cx="202554" cy="2476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38EAAC1-522A-4BA4-8AAC-DE1449E8F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76" y="5611508"/>
            <a:ext cx="202554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3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F7BC5-A12F-4C47-81E6-ADF61EC3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592" y="2675466"/>
            <a:ext cx="6344816" cy="1507067"/>
          </a:xfrm>
        </p:spPr>
        <p:txBody>
          <a:bodyPr/>
          <a:lstStyle/>
          <a:p>
            <a:r>
              <a:rPr lang="fr-FR" dirty="0"/>
              <a:t>Module 2 : avant / apres</a:t>
            </a:r>
          </a:p>
        </p:txBody>
      </p:sp>
    </p:spTree>
    <p:extLst>
      <p:ext uri="{BB962C8B-B14F-4D97-AF65-F5344CB8AC3E}">
        <p14:creationId xmlns:p14="http://schemas.microsoft.com/office/powerpoint/2010/main" val="250907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58640D95-F790-4853-82E7-96E1AB5913B2}"/>
              </a:ext>
            </a:extLst>
          </p:cNvPr>
          <p:cNvSpPr txBox="1"/>
          <p:nvPr/>
        </p:nvSpPr>
        <p:spPr>
          <a:xfrm>
            <a:off x="5100692" y="1673530"/>
            <a:ext cx="126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Avant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62C7ECD-5700-4A49-959C-0B3F165B732C}"/>
              </a:ext>
            </a:extLst>
          </p:cNvPr>
          <p:cNvSpPr txBox="1"/>
          <p:nvPr/>
        </p:nvSpPr>
        <p:spPr>
          <a:xfrm>
            <a:off x="5635384" y="4093006"/>
            <a:ext cx="115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Après</a:t>
            </a:r>
            <a:r>
              <a:rPr lang="fr-FR" dirty="0"/>
              <a:t>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4F4417-4517-4C48-B16E-705365569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607" y="0"/>
            <a:ext cx="4839393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DE4E77-FAE1-4113-8B84-3EFC18400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1690" cy="6858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AFA384-1BDF-46ED-8657-81D5E8FC1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58" y="4658454"/>
            <a:ext cx="2067213" cy="17718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2327826-4596-430D-9C38-7911665D8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26" y="234138"/>
            <a:ext cx="212437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2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F8DAAB1-A58D-4E47-8CF5-C42BD11EA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7430" cy="36866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2361C5-100C-47A0-BB77-B78E68E88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82" y="2316993"/>
            <a:ext cx="7511118" cy="454100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8640D95-F790-4853-82E7-96E1AB5913B2}"/>
              </a:ext>
            </a:extLst>
          </p:cNvPr>
          <p:cNvSpPr txBox="1"/>
          <p:nvPr/>
        </p:nvSpPr>
        <p:spPr>
          <a:xfrm>
            <a:off x="6487430" y="371475"/>
            <a:ext cx="126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Avant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62C7ECD-5700-4A49-959C-0B3F165B732C}"/>
              </a:ext>
            </a:extLst>
          </p:cNvPr>
          <p:cNvSpPr txBox="1"/>
          <p:nvPr/>
        </p:nvSpPr>
        <p:spPr>
          <a:xfrm>
            <a:off x="3522133" y="4587496"/>
            <a:ext cx="115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Après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18890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58640D95-F790-4853-82E7-96E1AB5913B2}"/>
              </a:ext>
            </a:extLst>
          </p:cNvPr>
          <p:cNvSpPr txBox="1"/>
          <p:nvPr/>
        </p:nvSpPr>
        <p:spPr>
          <a:xfrm>
            <a:off x="8698785" y="5057192"/>
            <a:ext cx="126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Avant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62C7ECD-5700-4A49-959C-0B3F165B732C}"/>
              </a:ext>
            </a:extLst>
          </p:cNvPr>
          <p:cNvSpPr txBox="1"/>
          <p:nvPr/>
        </p:nvSpPr>
        <p:spPr>
          <a:xfrm>
            <a:off x="2113211" y="555373"/>
            <a:ext cx="115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Après</a:t>
            </a:r>
            <a:r>
              <a:rPr lang="fr-FR" dirty="0"/>
              <a:t>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C68515-4D8F-4E75-A026-43788F314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65" y="0"/>
            <a:ext cx="6300763" cy="505719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B97F2D4-9FC2-4A0A-A38C-17BB65D06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09" y="1017038"/>
            <a:ext cx="5948225" cy="58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1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F7BC5-A12F-4C47-81E6-ADF61EC3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592" y="2675466"/>
            <a:ext cx="6344816" cy="1507067"/>
          </a:xfrm>
        </p:spPr>
        <p:txBody>
          <a:bodyPr/>
          <a:lstStyle/>
          <a:p>
            <a:r>
              <a:rPr lang="fr-FR" dirty="0"/>
              <a:t>Module 4 : avant / apres</a:t>
            </a:r>
          </a:p>
        </p:txBody>
      </p:sp>
    </p:spTree>
    <p:extLst>
      <p:ext uri="{BB962C8B-B14F-4D97-AF65-F5344CB8AC3E}">
        <p14:creationId xmlns:p14="http://schemas.microsoft.com/office/powerpoint/2010/main" val="40462173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330</TotalTime>
  <Words>39</Words>
  <Application>Microsoft Office PowerPoint</Application>
  <PresentationFormat>Grand écran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Secteur</vt:lpstr>
      <vt:lpstr>Module 1 : avant / apres</vt:lpstr>
      <vt:lpstr>Présentation PowerPoint</vt:lpstr>
      <vt:lpstr>Présentation PowerPoint</vt:lpstr>
      <vt:lpstr>Présentation PowerPoint</vt:lpstr>
      <vt:lpstr>Module 2 : avant / apres</vt:lpstr>
      <vt:lpstr>Présentation PowerPoint</vt:lpstr>
      <vt:lpstr>Présentation PowerPoint</vt:lpstr>
      <vt:lpstr>Présentation PowerPoint</vt:lpstr>
      <vt:lpstr>Module 4 : avant / apres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ABELARD CHARLES</dc:creator>
  <cp:lastModifiedBy>ABELARD CHARLES</cp:lastModifiedBy>
  <cp:revision>10</cp:revision>
  <dcterms:created xsi:type="dcterms:W3CDTF">2018-11-22T14:45:44Z</dcterms:created>
  <dcterms:modified xsi:type="dcterms:W3CDTF">2018-11-23T09:22:35Z</dcterms:modified>
</cp:coreProperties>
</file>