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7" r:id="rId4"/>
    <p:sldId id="267" r:id="rId5"/>
    <p:sldId id="258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4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6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2CC339-9364-4518-9F37-F173FBC9C73E}" type="datetimeFigureOut">
              <a:rPr lang="fr-FR" smtClean="0"/>
              <a:t>16/11/2018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F84EA5-7E41-4216-813E-8FB076B17AE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8D13EFC-B642-4D6D-80B5-61B875C54A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5410" y="2235199"/>
            <a:ext cx="6781180" cy="19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163"/>
            <a:ext cx="10058400" cy="94303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4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5538CE-8D2A-4E31-821C-4BBBD4DE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E63156-873B-44C2-8274-AC289379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fr-FR" b="1">
                <a:solidFill>
                  <a:srgbClr val="FFFFFF"/>
                </a:solidFill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3ECE-FA06-4AEA-9007-30677FD9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86678"/>
            <a:ext cx="10027920" cy="3471467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6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4C74E1-199D-46BC-9F13-207C6666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Des Questions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C1976C-4E0B-4477-AEFA-9008A090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4" r="1270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1883A6-568A-4206-9BAE-5A3131AF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b="1">
                <a:solidFill>
                  <a:srgbClr val="FFFFFF"/>
                </a:solidFill>
                <a:latin typeface="Calisto MT" panose="02040603050505030304" pitchFamily="18" charset="0"/>
              </a:rPr>
              <a:t>Sommaire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0BC9E-3A33-49DE-BB99-39EA61B6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967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Contexte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Module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>
                <a:latin typeface="Calisto MT" panose="02040603050505030304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8840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4146B8-7806-4AE9-AD0D-1715FC73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b="1">
                <a:solidFill>
                  <a:srgbClr val="FFFFFF"/>
                </a:solidFill>
                <a:latin typeface="Calisto MT" panose="02040603050505030304" pitchFamily="18" charset="0"/>
              </a:rPr>
              <a:t>Contexte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35FEB-4AB1-4333-9440-515576CC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fr-FR" sz="2800" dirty="0"/>
              <a:t>Une Start-up a comme projet un cardiofréquencemètre mais ses prototypes ont disparu.</a:t>
            </a:r>
          </a:p>
          <a:p>
            <a:r>
              <a:rPr lang="fr-FR" sz="2800" dirty="0"/>
              <a:t>Ils ont fait appel à nous afin de recréer leur projet.</a:t>
            </a:r>
          </a:p>
          <a:p>
            <a:r>
              <a:rPr lang="fr-FR" sz="2800" dirty="0"/>
              <a:t>Voici notre Solution:</a:t>
            </a:r>
          </a:p>
        </p:txBody>
      </p:sp>
    </p:spTree>
    <p:extLst>
      <p:ext uri="{BB962C8B-B14F-4D97-AF65-F5344CB8AC3E}">
        <p14:creationId xmlns:p14="http://schemas.microsoft.com/office/powerpoint/2010/main" val="32876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4F72D97-5FF5-4D32-902A-B91333EF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438" y="369455"/>
            <a:ext cx="6033123" cy="5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6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A2D42-D1CB-4126-912A-77141A3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981"/>
            <a:ext cx="10058400" cy="1016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41B872-DBC8-4123-B3F8-06D32468D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4" y="1779357"/>
            <a:ext cx="7100556" cy="2881854"/>
          </a:xfrm>
        </p:spPr>
      </p:pic>
    </p:spTree>
    <p:extLst>
      <p:ext uri="{BB962C8B-B14F-4D97-AF65-F5344CB8AC3E}">
        <p14:creationId xmlns:p14="http://schemas.microsoft.com/office/powerpoint/2010/main" val="203949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67151-0514-4EBA-B78B-17A9A64D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5636"/>
            <a:ext cx="10058400" cy="933796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E82EBA-141E-43D8-B140-AFF318BA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22" y="2000396"/>
            <a:ext cx="4939990" cy="352188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B9B79-3775-42F9-B848-D530EB4C9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"/>
          <a:stretch/>
        </p:blipFill>
        <p:spPr>
          <a:xfrm>
            <a:off x="6118203" y="2000396"/>
            <a:ext cx="5248275" cy="41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1CDE-FD64-4BF9-B0DC-C798766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4872"/>
            <a:ext cx="10058400" cy="970742"/>
          </a:xfrm>
        </p:spPr>
        <p:txBody>
          <a:bodyPr/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3</a:t>
            </a:r>
            <a:endParaRPr lang="fr-FR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0F8249-3402-4876-999A-426B4448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7" y="1940313"/>
            <a:ext cx="6279777" cy="39701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B41151-5211-460E-909B-FF17EF4B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1" y="1940313"/>
            <a:ext cx="1434790" cy="37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2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163"/>
            <a:ext cx="10058400" cy="94303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4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997407-0ECB-40A5-B81B-6A8CE315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01" y="1917759"/>
            <a:ext cx="7951198" cy="33478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B1BC72-D4D4-4A5C-94BC-8CA2B52CE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24" y="2605943"/>
            <a:ext cx="6538352" cy="31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7B48F-C1FF-49E2-9FAF-0C73A50A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163"/>
            <a:ext cx="10058400" cy="94303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Calisto MT" panose="02040603050505030304" pitchFamily="18" charset="0"/>
              </a:rPr>
              <a:t>Module 4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B74C098-F1C6-4D13-987F-EF23325B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397163"/>
            <a:ext cx="3685826" cy="580967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4BFF95-85D0-4F86-AF62-A53D24BD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98" y="1838391"/>
            <a:ext cx="3686703" cy="12555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69F482-F9B3-4AD4-9713-363B6ED69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74" y="1713566"/>
            <a:ext cx="2953162" cy="15051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FCC45B4-3CC4-4CB4-B08D-1170540B1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33" y="3301999"/>
            <a:ext cx="5449869" cy="28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364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</Words>
  <Application>Microsoft Office PowerPoint</Application>
  <PresentationFormat>Grand écran</PresentationFormat>
  <Paragraphs>19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Calisto MT</vt:lpstr>
      <vt:lpstr>Wingdings</vt:lpstr>
      <vt:lpstr>Rétrospective</vt:lpstr>
      <vt:lpstr>Présentation PowerPoint</vt:lpstr>
      <vt:lpstr>Sommaire</vt:lpstr>
      <vt:lpstr>Contexte</vt:lpstr>
      <vt:lpstr>Présentation PowerPoint</vt:lpstr>
      <vt:lpstr>Module 1</vt:lpstr>
      <vt:lpstr>Module 2</vt:lpstr>
      <vt:lpstr>Module 3</vt:lpstr>
      <vt:lpstr>Module 4</vt:lpstr>
      <vt:lpstr>Module 4</vt:lpstr>
      <vt:lpstr>Module 4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vie</dc:creator>
  <cp:lastModifiedBy>vincent vie</cp:lastModifiedBy>
  <cp:revision>5</cp:revision>
  <dcterms:created xsi:type="dcterms:W3CDTF">2018-11-16T15:16:37Z</dcterms:created>
  <dcterms:modified xsi:type="dcterms:W3CDTF">2018-11-16T16:00:06Z</dcterms:modified>
</cp:coreProperties>
</file>