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>
        <p:scale>
          <a:sx n="125" d="100"/>
          <a:sy n="125" d="100"/>
        </p:scale>
        <p:origin x="15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C69A6-9333-1A5D-6502-C1C447570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67D1D3-4032-56F1-81C3-D73530831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BB3A4-01F1-265F-083A-6282439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4FCB97-7830-972D-A8F3-4E94B7A2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2051E4-F4DE-051D-D6A6-41044A9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28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CFB14-7B4F-7D3E-7745-F2EAEA1E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7854D6-0962-905C-5F6E-B71FA434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C58BB5-895A-977B-C746-8BD822D1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EE3D4-6410-2A4B-1A07-17D90E5F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EA08A-A972-F95E-6DEB-C6AB853B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9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6AD40D-6A68-E1A0-0B61-B32A5E89B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9B610-FEC6-BB2A-889E-00E83050F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99189-9F43-AFB8-2B33-7E861987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D0028-783F-FC34-0C1D-C197D99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2596F-9B99-EF3A-65D0-3D71072A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73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1A1C6-F8A9-8770-CA76-67BCE493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CFFA9-9C5C-E60E-E253-90E286DD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473A1-27A1-56CE-5CA7-884B3A2D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5ED74-7442-A7A6-476F-6654C2F6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1C2CE2-3CA7-0696-CB39-81E26323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95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D58EE-4C03-E363-D841-EA0ECAF6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5B8777-1F12-7CCB-9AAE-17894D516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50FEA-0FD3-4DA3-B7E6-89984BB4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C233D-8526-CF96-CCFA-9DA1FB50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78467D-27C9-2BBE-FE17-89714E06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28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003E-7A99-7F75-DAF0-86401C9A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92E7B-9A74-5B79-3169-DF580B755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DC013-0B05-F19F-7274-C7C5FB75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3BA418-F97C-E58B-9FD6-E8D1494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5C92A6-D3E5-1C64-2C0E-6ED07670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60DA2-FDC6-5886-72B9-9BA13E42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2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F7946-5833-CDE6-A699-82A1B65E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9C58CB-B318-958F-CB1A-D22FC5E6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F53D07-2998-40F1-3F77-AF5DA9F5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8DF7CF-A1EB-1647-9C8F-79D8A1E36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56CF77-F7F6-83BB-B410-E4B4F8B15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3ADBF7-A64F-3560-15A5-37C12DFD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AD4152-2FF6-32EB-2C98-3632AE20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DF807-F146-AF45-B137-85C27D23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2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61D04-680D-786C-7A2D-D7783DFD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C8C972-B47B-4E78-0308-4CE395F1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941F01-9649-B879-8ED7-C502CD8C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6C6ED-2C0D-CAAA-EC3F-E2F191E7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675162-B780-52A9-5E8D-C6ABF19A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6C197-4EB3-0204-945A-9C640646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FC3E7E-E887-2289-484A-33038282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93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07470-880E-C137-027D-16261C38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4C03E0-B377-A637-0D48-8395E8B7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EF16C5-2247-6390-404B-C4CA79E3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651C8E-EAEE-46B5-B4E9-DB6A7A0B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C2BAC7-1284-3DB8-56BE-E0BDB3C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62914-7C81-725D-E7E4-A8957E6F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32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0A62A-3B30-19A7-0A38-8F887E02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CE9C5B-6FA8-7467-5CBF-84BE8E856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EC2159-1280-D9B7-748F-1C3208DC8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AC256-53A8-C2C5-BB23-2D36A9CB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A7532D-38BA-F47B-9313-E8D13847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2DF5AA-6FE2-68A4-0924-3ADC3981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4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DCAB9D-039C-2959-0ED3-E7F9135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AC1C3-ED29-D274-4078-EE9A4B2F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B10B1-3013-E5C1-F274-AC68E2F15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AE79-4E59-4050-83D1-2815514D5AAD}" type="datetimeFigureOut">
              <a:rPr lang="de-DE" smtClean="0"/>
              <a:t>29.03.2023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F3AA6-C796-DEDC-0943-DE59489D0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A1FB1-5D29-2F52-04A3-117D37F5B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7190-6180-4B23-9CD6-922B03AD8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05ABEA5-58B7-E29C-971C-6445C09D94FC}"/>
              </a:ext>
            </a:extLst>
          </p:cNvPr>
          <p:cNvSpPr/>
          <p:nvPr/>
        </p:nvSpPr>
        <p:spPr>
          <a:xfrm>
            <a:off x="1196634" y="873105"/>
            <a:ext cx="1875262" cy="4880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de-DE" sz="14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CB85433-4831-C595-4E45-7BDDB5902586}"/>
              </a:ext>
            </a:extLst>
          </p:cNvPr>
          <p:cNvSpPr/>
          <p:nvPr/>
        </p:nvSpPr>
        <p:spPr>
          <a:xfrm>
            <a:off x="3416104" y="873105"/>
            <a:ext cx="4148264" cy="4880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de-DE" sz="140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8595CC3-0DB4-EC11-E3FD-D58DA42D8EF7}"/>
              </a:ext>
            </a:extLst>
          </p:cNvPr>
          <p:cNvSpPr/>
          <p:nvPr/>
        </p:nvSpPr>
        <p:spPr>
          <a:xfrm>
            <a:off x="7966105" y="873105"/>
            <a:ext cx="3412273" cy="4880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de-DE" sz="14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45C2F5-26BA-27B2-347C-E9D064506B5E}"/>
              </a:ext>
            </a:extLst>
          </p:cNvPr>
          <p:cNvSpPr/>
          <p:nvPr/>
        </p:nvSpPr>
        <p:spPr>
          <a:xfrm>
            <a:off x="1196634" y="5505046"/>
            <a:ext cx="1875262" cy="24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RHEL@Edge</a:t>
            </a:r>
            <a:endParaRPr lang="de-DE" sz="1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685478-BAFB-6031-F1F2-C83B426181D6}"/>
              </a:ext>
            </a:extLst>
          </p:cNvPr>
          <p:cNvSpPr/>
          <p:nvPr/>
        </p:nvSpPr>
        <p:spPr>
          <a:xfrm>
            <a:off x="3416104" y="5505046"/>
            <a:ext cx="4148263" cy="24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Single Node OpenShift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383429E-EE39-11FA-3A04-4D8743B6C621}"/>
              </a:ext>
            </a:extLst>
          </p:cNvPr>
          <p:cNvSpPr/>
          <p:nvPr/>
        </p:nvSpPr>
        <p:spPr>
          <a:xfrm>
            <a:off x="7966106" y="5505046"/>
            <a:ext cx="3412272" cy="24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OpenShift@ARO</a:t>
            </a:r>
            <a:endParaRPr lang="de-DE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253700C-A72E-53CC-2367-BDE0EEA5F76B}"/>
              </a:ext>
            </a:extLst>
          </p:cNvPr>
          <p:cNvSpPr/>
          <p:nvPr/>
        </p:nvSpPr>
        <p:spPr>
          <a:xfrm>
            <a:off x="1292347" y="5860404"/>
            <a:ext cx="1683835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Image </a:t>
            </a:r>
            <a:r>
              <a:rPr lang="de-DE" sz="1400" dirty="0" err="1"/>
              <a:t>Builder</a:t>
            </a:r>
            <a:endParaRPr lang="de-DE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8A85E-FDFB-BD6E-8CB2-9100A3398F17}"/>
              </a:ext>
            </a:extLst>
          </p:cNvPr>
          <p:cNvSpPr/>
          <p:nvPr/>
        </p:nvSpPr>
        <p:spPr>
          <a:xfrm>
            <a:off x="6211463" y="3619489"/>
            <a:ext cx="1108909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CrunchyDB</a:t>
            </a:r>
            <a:endParaRPr lang="de-DE" sz="1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B00A1F-FC65-7757-EFC9-6B89029A27E9}"/>
              </a:ext>
            </a:extLst>
          </p:cNvPr>
          <p:cNvSpPr/>
          <p:nvPr/>
        </p:nvSpPr>
        <p:spPr>
          <a:xfrm>
            <a:off x="3842598" y="1299025"/>
            <a:ext cx="1108909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AMQ Streams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C66470-4F78-26DD-3B35-A23ED2FB8746}"/>
              </a:ext>
            </a:extLst>
          </p:cNvPr>
          <p:cNvSpPr/>
          <p:nvPr/>
        </p:nvSpPr>
        <p:spPr>
          <a:xfrm>
            <a:off x="1650416" y="3173078"/>
            <a:ext cx="1053787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tailorshift</a:t>
            </a:r>
            <a:r>
              <a:rPr lang="de-DE" sz="1400" dirty="0"/>
              <a:t>-ui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F6957E-A573-9C06-CD75-73D9B107B962}"/>
              </a:ext>
            </a:extLst>
          </p:cNvPr>
          <p:cNvSpPr/>
          <p:nvPr/>
        </p:nvSpPr>
        <p:spPr>
          <a:xfrm>
            <a:off x="1649546" y="4137691"/>
            <a:ext cx="1053787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edge</a:t>
            </a:r>
            <a:r>
              <a:rPr lang="de-DE" sz="1400" dirty="0"/>
              <a:t>-proxy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3B4C20-EA99-5B46-FC74-31EAB311ECC1}"/>
              </a:ext>
            </a:extLst>
          </p:cNvPr>
          <p:cNvSpPr/>
          <p:nvPr/>
        </p:nvSpPr>
        <p:spPr>
          <a:xfrm>
            <a:off x="1196634" y="873105"/>
            <a:ext cx="1875262" cy="27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Edge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7E766FE-EB41-35CD-2365-37125BB7A657}"/>
              </a:ext>
            </a:extLst>
          </p:cNvPr>
          <p:cNvSpPr/>
          <p:nvPr/>
        </p:nvSpPr>
        <p:spPr>
          <a:xfrm>
            <a:off x="3411499" y="873105"/>
            <a:ext cx="4148264" cy="27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BackOffice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1A29AD5-F1EB-F6DE-B9CC-7C18BD8AADA8}"/>
              </a:ext>
            </a:extLst>
          </p:cNvPr>
          <p:cNvSpPr/>
          <p:nvPr/>
        </p:nvSpPr>
        <p:spPr>
          <a:xfrm>
            <a:off x="7966105" y="873105"/>
            <a:ext cx="3412273" cy="27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Datacenter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D09F67D-C198-D4C1-9C4C-7369BC628A26}"/>
              </a:ext>
            </a:extLst>
          </p:cNvPr>
          <p:cNvSpPr/>
          <p:nvPr/>
        </p:nvSpPr>
        <p:spPr>
          <a:xfrm>
            <a:off x="8064206" y="3372752"/>
            <a:ext cx="1144882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CrunchyDB</a:t>
            </a:r>
            <a:endParaRPr lang="de-DE" sz="14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A6ECCB6-AFC2-EAAF-B7E6-DE72F34CD43A}"/>
              </a:ext>
            </a:extLst>
          </p:cNvPr>
          <p:cNvSpPr/>
          <p:nvPr/>
        </p:nvSpPr>
        <p:spPr>
          <a:xfrm>
            <a:off x="9947901" y="1228630"/>
            <a:ext cx="1144882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AMQ Streams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B264E69-5304-D679-82CC-598765E1FB62}"/>
              </a:ext>
            </a:extLst>
          </p:cNvPr>
          <p:cNvSpPr/>
          <p:nvPr/>
        </p:nvSpPr>
        <p:spPr>
          <a:xfrm>
            <a:off x="5121786" y="5847935"/>
            <a:ext cx="1683835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ArgoCD</a:t>
            </a:r>
            <a:endParaRPr lang="de-DE" sz="1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13E5C33-5293-C4B1-06A9-4524921F9851}"/>
              </a:ext>
            </a:extLst>
          </p:cNvPr>
          <p:cNvSpPr/>
          <p:nvPr/>
        </p:nvSpPr>
        <p:spPr>
          <a:xfrm>
            <a:off x="9694543" y="5928790"/>
            <a:ext cx="1683835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ArgoCD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CB7EEBD-BE60-3378-C770-04D7BC8CA7DA}"/>
              </a:ext>
            </a:extLst>
          </p:cNvPr>
          <p:cNvSpPr/>
          <p:nvPr/>
        </p:nvSpPr>
        <p:spPr>
          <a:xfrm>
            <a:off x="10152614" y="5106540"/>
            <a:ext cx="1144882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RHODS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4D4EE4-746A-5856-3F82-9647B6684F5D}"/>
              </a:ext>
            </a:extLst>
          </p:cNvPr>
          <p:cNvSpPr/>
          <p:nvPr/>
        </p:nvSpPr>
        <p:spPr>
          <a:xfrm>
            <a:off x="5682315" y="2798724"/>
            <a:ext cx="1494056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replication</a:t>
            </a:r>
            <a:r>
              <a:rPr lang="de-DE" sz="1400" dirty="0"/>
              <a:t>-manager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5ADAE58-FBC9-7EBC-4D1E-4C3FAFAABC96}"/>
              </a:ext>
            </a:extLst>
          </p:cNvPr>
          <p:cNvSpPr/>
          <p:nvPr/>
        </p:nvSpPr>
        <p:spPr>
          <a:xfrm>
            <a:off x="8481128" y="5204719"/>
            <a:ext cx="1144882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CertManager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8592243-5612-2F9D-D8A3-0CCA04A9E8C2}"/>
              </a:ext>
            </a:extLst>
          </p:cNvPr>
          <p:cNvSpPr/>
          <p:nvPr/>
        </p:nvSpPr>
        <p:spPr>
          <a:xfrm>
            <a:off x="8144365" y="4759044"/>
            <a:ext cx="1526776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registration</a:t>
            </a:r>
            <a:r>
              <a:rPr lang="de-DE" sz="1400" dirty="0"/>
              <a:t>-service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E1A4A15-4F58-52F1-AFF7-9D674A063483}"/>
              </a:ext>
            </a:extLst>
          </p:cNvPr>
          <p:cNvSpPr/>
          <p:nvPr/>
        </p:nvSpPr>
        <p:spPr>
          <a:xfrm>
            <a:off x="3599796" y="4137691"/>
            <a:ext cx="1307190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pos</a:t>
            </a:r>
            <a:r>
              <a:rPr lang="de-DE" sz="1400" dirty="0"/>
              <a:t>-manager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D6187EF-7ED4-26E1-3E14-A488D0B81ED3}"/>
              </a:ext>
            </a:extLst>
          </p:cNvPr>
          <p:cNvSpPr/>
          <p:nvPr/>
        </p:nvSpPr>
        <p:spPr>
          <a:xfrm>
            <a:off x="10164925" y="2660585"/>
            <a:ext cx="1103481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Grafana</a:t>
            </a:r>
            <a:endParaRPr lang="de-DE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07BC027-EF80-F9ED-1577-B19CF9C69C4A}"/>
              </a:ext>
            </a:extLst>
          </p:cNvPr>
          <p:cNvSpPr/>
          <p:nvPr/>
        </p:nvSpPr>
        <p:spPr>
          <a:xfrm>
            <a:off x="921568" y="1880059"/>
            <a:ext cx="1202200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Webbrowser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A20B68E-4452-FC76-66D8-76B27E90BA7C}"/>
              </a:ext>
            </a:extLst>
          </p:cNvPr>
          <p:cNvSpPr/>
          <p:nvPr/>
        </p:nvSpPr>
        <p:spPr>
          <a:xfrm>
            <a:off x="5023021" y="3580168"/>
            <a:ext cx="1307190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Postgres</a:t>
            </a:r>
            <a:endParaRPr lang="de-DE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5604703-9E4A-15DA-3417-BA7ED3BD77DA}"/>
              </a:ext>
            </a:extLst>
          </p:cNvPr>
          <p:cNvSpPr/>
          <p:nvPr/>
        </p:nvSpPr>
        <p:spPr>
          <a:xfrm>
            <a:off x="4937762" y="1389432"/>
            <a:ext cx="1870821" cy="7005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72000" rIns="0" bIns="0" rtlCol="0" anchor="t" anchorCtr="0"/>
          <a:lstStyle/>
          <a:p>
            <a:pPr algn="ctr"/>
            <a:r>
              <a:rPr lang="de-DE" sz="1400" dirty="0"/>
              <a:t>Kafka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31CA0BF-7E5F-1F27-FF36-53E4FF86D364}"/>
              </a:ext>
            </a:extLst>
          </p:cNvPr>
          <p:cNvSpPr/>
          <p:nvPr/>
        </p:nvSpPr>
        <p:spPr>
          <a:xfrm>
            <a:off x="1186137" y="5256062"/>
            <a:ext cx="1875262" cy="2489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Systemd</a:t>
            </a:r>
            <a:r>
              <a:rPr lang="de-DE" sz="1400" dirty="0"/>
              <a:t> &amp; </a:t>
            </a:r>
            <a:r>
              <a:rPr lang="de-DE" sz="1400" dirty="0" err="1"/>
              <a:t>Podman</a:t>
            </a:r>
            <a:endParaRPr lang="de-DE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5E32082-0437-2436-0D09-2E3E63FD4165}"/>
              </a:ext>
            </a:extLst>
          </p:cNvPr>
          <p:cNvSpPr/>
          <p:nvPr/>
        </p:nvSpPr>
        <p:spPr>
          <a:xfrm>
            <a:off x="9947901" y="4745713"/>
            <a:ext cx="1349595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Jypiter</a:t>
            </a:r>
            <a:r>
              <a:rPr lang="de-DE" sz="1400" dirty="0"/>
              <a:t> NB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897B01-6E3F-2CBC-6A7F-D6E194AC593D}"/>
              </a:ext>
            </a:extLst>
          </p:cNvPr>
          <p:cNvSpPr/>
          <p:nvPr/>
        </p:nvSpPr>
        <p:spPr>
          <a:xfrm>
            <a:off x="4964783" y="1765338"/>
            <a:ext cx="893448" cy="286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50" dirty="0" err="1"/>
              <a:t>Debezium</a:t>
            </a:r>
            <a:endParaRPr lang="de-DE" sz="105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BF7A1FA-06EB-E81A-6012-38F9C98BAB73}"/>
              </a:ext>
            </a:extLst>
          </p:cNvPr>
          <p:cNvSpPr/>
          <p:nvPr/>
        </p:nvSpPr>
        <p:spPr>
          <a:xfrm>
            <a:off x="5884807" y="1756006"/>
            <a:ext cx="893448" cy="286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50" dirty="0"/>
              <a:t>MirrorMaker2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AE91B88-518C-420A-256F-A2C8CCE7931B}"/>
              </a:ext>
            </a:extLst>
          </p:cNvPr>
          <p:cNvSpPr/>
          <p:nvPr/>
        </p:nvSpPr>
        <p:spPr>
          <a:xfrm>
            <a:off x="8133100" y="1299025"/>
            <a:ext cx="1870821" cy="7005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72000" rIns="0" bIns="0" rtlCol="0" anchor="t" anchorCtr="0"/>
          <a:lstStyle/>
          <a:p>
            <a:pPr algn="ctr"/>
            <a:r>
              <a:rPr lang="de-DE" sz="1400" dirty="0"/>
              <a:t>Kafka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16BC88E-B099-C28A-E977-551E92B48902}"/>
              </a:ext>
            </a:extLst>
          </p:cNvPr>
          <p:cNvSpPr/>
          <p:nvPr/>
        </p:nvSpPr>
        <p:spPr>
          <a:xfrm>
            <a:off x="8160121" y="1674931"/>
            <a:ext cx="893448" cy="286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50" dirty="0"/>
              <a:t>MirrorMaker2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FDC208E-B7CC-9B5C-1FF6-81D7E4D56F15}"/>
              </a:ext>
            </a:extLst>
          </p:cNvPr>
          <p:cNvSpPr/>
          <p:nvPr/>
        </p:nvSpPr>
        <p:spPr>
          <a:xfrm>
            <a:off x="9080145" y="1665599"/>
            <a:ext cx="893448" cy="286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50" dirty="0" err="1"/>
              <a:t>Debezium</a:t>
            </a:r>
            <a:endParaRPr lang="de-DE" sz="105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59A12FB-191C-DD2C-3D7F-2476FE9A4238}"/>
              </a:ext>
            </a:extLst>
          </p:cNvPr>
          <p:cNvSpPr/>
          <p:nvPr/>
        </p:nvSpPr>
        <p:spPr>
          <a:xfrm>
            <a:off x="9053569" y="3382852"/>
            <a:ext cx="1307190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Postgres</a:t>
            </a:r>
            <a:endParaRPr lang="de-DE" sz="14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19BA777-C832-4E8C-C42D-5A3A3CC48408}"/>
              </a:ext>
            </a:extLst>
          </p:cNvPr>
          <p:cNvCxnSpPr>
            <a:stCxn id="31" idx="2"/>
            <a:endCxn id="13" idx="0"/>
          </p:cNvCxnSpPr>
          <p:nvPr/>
        </p:nvCxnSpPr>
        <p:spPr>
          <a:xfrm>
            <a:off x="1522668" y="2166124"/>
            <a:ext cx="654642" cy="100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1B1951E-5BA1-7FD2-90BF-B894975B0F2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176440" y="3459143"/>
            <a:ext cx="870" cy="67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67CEAF4-2283-5C9D-F8C6-9CEA39B39B09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2703333" y="4280724"/>
            <a:ext cx="896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70B8B62-0593-483C-9D04-ED560B6BC6A8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flipV="1">
            <a:off x="4253391" y="3723201"/>
            <a:ext cx="769630" cy="41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A9395F4-F479-62EE-8CFF-93D428F116E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5411507" y="2051403"/>
            <a:ext cx="4379" cy="153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D3C92231-EE4C-42F0-753E-B7EDA899B76E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 rot="5400000" flipH="1" flipV="1">
            <a:off x="5866853" y="1300660"/>
            <a:ext cx="9332" cy="920024"/>
          </a:xfrm>
          <a:prstGeom prst="curvedConnector3">
            <a:avLst>
              <a:gd name="adj1" fmla="val 10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92ABFF7-489E-F4BA-C1FB-44BB4F6EE67B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6778255" y="1649316"/>
            <a:ext cx="1354845" cy="2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03E74C17-32A0-A753-DA74-F5A8EDD03F37}"/>
              </a:ext>
            </a:extLst>
          </p:cNvPr>
          <p:cNvSpPr/>
          <p:nvPr/>
        </p:nvSpPr>
        <p:spPr>
          <a:xfrm>
            <a:off x="1637188" y="4759044"/>
            <a:ext cx="1053787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boot-</a:t>
            </a:r>
            <a:r>
              <a:rPr lang="de-DE" sz="1400" dirty="0" err="1"/>
              <a:t>process</a:t>
            </a:r>
            <a:endParaRPr lang="de-DE" sz="1400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1F9F00-1FC1-5EC8-5AFA-EE2A8608EB39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>
            <a:off x="9068511" y="1999607"/>
            <a:ext cx="11634" cy="44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82E8C22-79C5-06FD-014F-D98F1DD727B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080145" y="2734541"/>
            <a:ext cx="216509" cy="64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8C85E7E6-68C6-2A9C-B1C9-6CD4F6434FB1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4906986" y="4280724"/>
            <a:ext cx="3200895" cy="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87F2C83-D265-BE30-5970-1E69ADFC491B}"/>
              </a:ext>
            </a:extLst>
          </p:cNvPr>
          <p:cNvCxnSpPr>
            <a:cxnSpLocks/>
          </p:cNvCxnSpPr>
          <p:nvPr/>
        </p:nvCxnSpPr>
        <p:spPr>
          <a:xfrm flipV="1">
            <a:off x="9154546" y="3674012"/>
            <a:ext cx="0" cy="46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3C29F65-A149-184C-D67E-20B25D3DC45D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9526869" y="1951664"/>
            <a:ext cx="180295" cy="143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34597CE-DF86-D65E-D2DF-F1B062D6A8B5}"/>
              </a:ext>
            </a:extLst>
          </p:cNvPr>
          <p:cNvSpPr/>
          <p:nvPr/>
        </p:nvSpPr>
        <p:spPr>
          <a:xfrm>
            <a:off x="8179289" y="2448476"/>
            <a:ext cx="1801711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replication</a:t>
            </a:r>
            <a:r>
              <a:rPr lang="de-DE" sz="1400" dirty="0"/>
              <a:t>-manager</a:t>
            </a:r>
          </a:p>
        </p:txBody>
      </p:sp>
      <p:cxnSp>
        <p:nvCxnSpPr>
          <p:cNvPr id="84" name="Verbinder: gekrümmt 83">
            <a:extLst>
              <a:ext uri="{FF2B5EF4-FFF2-40B4-BE49-F238E27FC236}">
                <a16:creationId xmlns:a16="http://schemas.microsoft.com/office/drawing/2014/main" id="{2E7FC431-17F6-0772-8922-9623B2C20662}"/>
              </a:ext>
            </a:extLst>
          </p:cNvPr>
          <p:cNvCxnSpPr>
            <a:stCxn id="41" idx="0"/>
            <a:endCxn id="40" idx="0"/>
          </p:cNvCxnSpPr>
          <p:nvPr/>
        </p:nvCxnSpPr>
        <p:spPr>
          <a:xfrm rot="16200000" flipH="1" flipV="1">
            <a:off x="9062191" y="1210253"/>
            <a:ext cx="9332" cy="920024"/>
          </a:xfrm>
          <a:prstGeom prst="curvedConnector3">
            <a:avLst>
              <a:gd name="adj1" fmla="val -67958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975EDE2-818F-A330-5A9E-A31377458098}"/>
              </a:ext>
            </a:extLst>
          </p:cNvPr>
          <p:cNvCxnSpPr>
            <a:cxnSpLocks/>
            <a:stCxn id="40" idx="1"/>
            <a:endCxn id="33" idx="3"/>
          </p:cNvCxnSpPr>
          <p:nvPr/>
        </p:nvCxnSpPr>
        <p:spPr>
          <a:xfrm flipH="1" flipV="1">
            <a:off x="6808583" y="1739723"/>
            <a:ext cx="1351538" cy="7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54445770-8C19-35A8-37B3-891344B8996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429343" y="2090014"/>
            <a:ext cx="0" cy="70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B707BA45-FDF0-17EF-855F-96998C8EB864}"/>
              </a:ext>
            </a:extLst>
          </p:cNvPr>
          <p:cNvCxnSpPr>
            <a:cxnSpLocks/>
          </p:cNvCxnSpPr>
          <p:nvPr/>
        </p:nvCxnSpPr>
        <p:spPr>
          <a:xfrm>
            <a:off x="6024329" y="3099804"/>
            <a:ext cx="0" cy="47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3C92390-A051-C52A-B63F-752A454EADA0}"/>
              </a:ext>
            </a:extLst>
          </p:cNvPr>
          <p:cNvCxnSpPr>
            <a:cxnSpLocks/>
            <a:stCxn id="64" idx="3"/>
            <a:endCxn id="28" idx="1"/>
          </p:cNvCxnSpPr>
          <p:nvPr/>
        </p:nvCxnSpPr>
        <p:spPr>
          <a:xfrm>
            <a:off x="2690975" y="4902077"/>
            <a:ext cx="5453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58EC3DA-0B08-A0BA-C165-2331AB4264BF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8907753" y="5045109"/>
            <a:ext cx="145816" cy="15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6F1FA77-8398-3546-779F-1E934A203E40}"/>
              </a:ext>
            </a:extLst>
          </p:cNvPr>
          <p:cNvCxnSpPr/>
          <p:nvPr/>
        </p:nvCxnSpPr>
        <p:spPr>
          <a:xfrm>
            <a:off x="9694543" y="3674012"/>
            <a:ext cx="458071" cy="107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455BFBC0-CFEC-A4DF-BB74-A6C522BE09F2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10172165" y="3678130"/>
            <a:ext cx="450534" cy="106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4085C01E-6B47-91B8-4466-C10E3D117738}"/>
              </a:ext>
            </a:extLst>
          </p:cNvPr>
          <p:cNvCxnSpPr>
            <a:cxnSpLocks/>
          </p:cNvCxnSpPr>
          <p:nvPr/>
        </p:nvCxnSpPr>
        <p:spPr>
          <a:xfrm flipV="1">
            <a:off x="10152614" y="2941756"/>
            <a:ext cx="261036" cy="44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DFD5DE67-602B-EAF2-7B19-8C5929BD24FE}"/>
              </a:ext>
            </a:extLst>
          </p:cNvPr>
          <p:cNvCxnSpPr/>
          <p:nvPr/>
        </p:nvCxnSpPr>
        <p:spPr>
          <a:xfrm flipH="1" flipV="1">
            <a:off x="9488667" y="3678128"/>
            <a:ext cx="19364" cy="108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83ABDC7-B594-B609-125B-AD9182BF89B5}"/>
              </a:ext>
            </a:extLst>
          </p:cNvPr>
          <p:cNvSpPr/>
          <p:nvPr/>
        </p:nvSpPr>
        <p:spPr>
          <a:xfrm>
            <a:off x="8107881" y="4142185"/>
            <a:ext cx="1526776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inventory</a:t>
            </a:r>
            <a:r>
              <a:rPr lang="de-DE" sz="1400" dirty="0"/>
              <a:t>-manager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352B19-4651-8922-FD0D-C1B2EAF2FC45}"/>
              </a:ext>
            </a:extLst>
          </p:cNvPr>
          <p:cNvSpPr txBox="1"/>
          <p:nvPr/>
        </p:nvSpPr>
        <p:spPr>
          <a:xfrm>
            <a:off x="476105" y="230718"/>
            <a:ext cx="329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/>
              <a:t>TailorShift</a:t>
            </a:r>
            <a:r>
              <a:rPr lang="de-DE" b="1" u="sng" dirty="0"/>
              <a:t> </a:t>
            </a:r>
            <a:r>
              <a:rPr lang="de-DE" b="1" u="sng" dirty="0" err="1"/>
              <a:t>architecture</a:t>
            </a:r>
            <a:r>
              <a:rPr lang="de-DE" b="1" u="sng" dirty="0"/>
              <a:t> </a:t>
            </a:r>
            <a:r>
              <a:rPr lang="de-DE" b="1" u="sng" dirty="0" err="1"/>
              <a:t>overview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5913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05ABEA5-58B7-E29C-971C-6445C09D94FC}"/>
              </a:ext>
            </a:extLst>
          </p:cNvPr>
          <p:cNvSpPr/>
          <p:nvPr/>
        </p:nvSpPr>
        <p:spPr>
          <a:xfrm>
            <a:off x="1196634" y="873105"/>
            <a:ext cx="1875262" cy="4880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de-DE" sz="14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CB85433-4831-C595-4E45-7BDDB5902586}"/>
              </a:ext>
            </a:extLst>
          </p:cNvPr>
          <p:cNvSpPr/>
          <p:nvPr/>
        </p:nvSpPr>
        <p:spPr>
          <a:xfrm>
            <a:off x="3416104" y="873105"/>
            <a:ext cx="4148264" cy="4880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de-DE" sz="140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8595CC3-0DB4-EC11-E3FD-D58DA42D8EF7}"/>
              </a:ext>
            </a:extLst>
          </p:cNvPr>
          <p:cNvSpPr/>
          <p:nvPr/>
        </p:nvSpPr>
        <p:spPr>
          <a:xfrm>
            <a:off x="7966105" y="873105"/>
            <a:ext cx="3412273" cy="4880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de-DE" sz="14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45C2F5-26BA-27B2-347C-E9D064506B5E}"/>
              </a:ext>
            </a:extLst>
          </p:cNvPr>
          <p:cNvSpPr/>
          <p:nvPr/>
        </p:nvSpPr>
        <p:spPr>
          <a:xfrm>
            <a:off x="1196634" y="5505046"/>
            <a:ext cx="1875262" cy="24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RHEL@Edge</a:t>
            </a:r>
            <a:endParaRPr lang="de-DE" sz="1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685478-BAFB-6031-F1F2-C83B426181D6}"/>
              </a:ext>
            </a:extLst>
          </p:cNvPr>
          <p:cNvSpPr/>
          <p:nvPr/>
        </p:nvSpPr>
        <p:spPr>
          <a:xfrm>
            <a:off x="3416104" y="5505046"/>
            <a:ext cx="4148263" cy="24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Single Node OpenShift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383429E-EE39-11FA-3A04-4D8743B6C621}"/>
              </a:ext>
            </a:extLst>
          </p:cNvPr>
          <p:cNvSpPr/>
          <p:nvPr/>
        </p:nvSpPr>
        <p:spPr>
          <a:xfrm>
            <a:off x="7966106" y="5505046"/>
            <a:ext cx="3412272" cy="24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OpenShift@ARO</a:t>
            </a:r>
            <a:endParaRPr lang="de-DE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253700C-A72E-53CC-2367-BDE0EEA5F76B}"/>
              </a:ext>
            </a:extLst>
          </p:cNvPr>
          <p:cNvSpPr/>
          <p:nvPr/>
        </p:nvSpPr>
        <p:spPr>
          <a:xfrm>
            <a:off x="1292347" y="5860404"/>
            <a:ext cx="1683835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Image </a:t>
            </a:r>
            <a:r>
              <a:rPr lang="de-DE" sz="1400" dirty="0" err="1"/>
              <a:t>Builder</a:t>
            </a:r>
            <a:endParaRPr lang="de-DE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78A85E-FDFB-BD6E-8CB2-9100A3398F17}"/>
              </a:ext>
            </a:extLst>
          </p:cNvPr>
          <p:cNvSpPr/>
          <p:nvPr/>
        </p:nvSpPr>
        <p:spPr>
          <a:xfrm>
            <a:off x="6211463" y="3619489"/>
            <a:ext cx="1108909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CrunchyDB</a:t>
            </a:r>
            <a:endParaRPr lang="de-DE" sz="1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B00A1F-FC65-7757-EFC9-6B89029A27E9}"/>
              </a:ext>
            </a:extLst>
          </p:cNvPr>
          <p:cNvSpPr/>
          <p:nvPr/>
        </p:nvSpPr>
        <p:spPr>
          <a:xfrm>
            <a:off x="3842598" y="1299025"/>
            <a:ext cx="1108909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AMQ Streams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C66470-4F78-26DD-3B35-A23ED2FB8746}"/>
              </a:ext>
            </a:extLst>
          </p:cNvPr>
          <p:cNvSpPr/>
          <p:nvPr/>
        </p:nvSpPr>
        <p:spPr>
          <a:xfrm>
            <a:off x="1650416" y="3173078"/>
            <a:ext cx="1053787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tailorshift</a:t>
            </a:r>
            <a:r>
              <a:rPr lang="de-DE" sz="1400" dirty="0"/>
              <a:t>-ui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F6957E-A573-9C06-CD75-73D9B107B962}"/>
              </a:ext>
            </a:extLst>
          </p:cNvPr>
          <p:cNvSpPr/>
          <p:nvPr/>
        </p:nvSpPr>
        <p:spPr>
          <a:xfrm>
            <a:off x="1649546" y="4137691"/>
            <a:ext cx="1053787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edge</a:t>
            </a:r>
            <a:r>
              <a:rPr lang="de-DE" sz="1400" dirty="0"/>
              <a:t>-proxy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3B4C20-EA99-5B46-FC74-31EAB311ECC1}"/>
              </a:ext>
            </a:extLst>
          </p:cNvPr>
          <p:cNvSpPr/>
          <p:nvPr/>
        </p:nvSpPr>
        <p:spPr>
          <a:xfrm>
            <a:off x="1196634" y="873105"/>
            <a:ext cx="1875262" cy="27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Edge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7E766FE-EB41-35CD-2365-37125BB7A657}"/>
              </a:ext>
            </a:extLst>
          </p:cNvPr>
          <p:cNvSpPr/>
          <p:nvPr/>
        </p:nvSpPr>
        <p:spPr>
          <a:xfrm>
            <a:off x="3411499" y="873105"/>
            <a:ext cx="4148264" cy="27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BackOffice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1A29AD5-F1EB-F6DE-B9CC-7C18BD8AADA8}"/>
              </a:ext>
            </a:extLst>
          </p:cNvPr>
          <p:cNvSpPr/>
          <p:nvPr/>
        </p:nvSpPr>
        <p:spPr>
          <a:xfrm>
            <a:off x="7966105" y="873105"/>
            <a:ext cx="3412273" cy="27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Datacenter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D09F67D-C198-D4C1-9C4C-7369BC628A26}"/>
              </a:ext>
            </a:extLst>
          </p:cNvPr>
          <p:cNvSpPr/>
          <p:nvPr/>
        </p:nvSpPr>
        <p:spPr>
          <a:xfrm>
            <a:off x="8064206" y="3372752"/>
            <a:ext cx="1144882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CrunchyDB</a:t>
            </a:r>
            <a:endParaRPr lang="de-DE" sz="14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A6ECCB6-AFC2-EAAF-B7E6-DE72F34CD43A}"/>
              </a:ext>
            </a:extLst>
          </p:cNvPr>
          <p:cNvSpPr/>
          <p:nvPr/>
        </p:nvSpPr>
        <p:spPr>
          <a:xfrm>
            <a:off x="9947901" y="1228630"/>
            <a:ext cx="1144882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AMQ Streams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B264E69-5304-D679-82CC-598765E1FB62}"/>
              </a:ext>
            </a:extLst>
          </p:cNvPr>
          <p:cNvSpPr/>
          <p:nvPr/>
        </p:nvSpPr>
        <p:spPr>
          <a:xfrm>
            <a:off x="5121786" y="5847935"/>
            <a:ext cx="1683835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ArgoCD</a:t>
            </a:r>
            <a:endParaRPr lang="de-DE" sz="1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13E5C33-5293-C4B1-06A9-4524921F9851}"/>
              </a:ext>
            </a:extLst>
          </p:cNvPr>
          <p:cNvSpPr/>
          <p:nvPr/>
        </p:nvSpPr>
        <p:spPr>
          <a:xfrm>
            <a:off x="9694543" y="5928790"/>
            <a:ext cx="1683835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ArgoCD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CB7EEBD-BE60-3378-C770-04D7BC8CA7DA}"/>
              </a:ext>
            </a:extLst>
          </p:cNvPr>
          <p:cNvSpPr/>
          <p:nvPr/>
        </p:nvSpPr>
        <p:spPr>
          <a:xfrm>
            <a:off x="10152614" y="5106540"/>
            <a:ext cx="1144882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RHODS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4D4EE4-746A-5856-3F82-9647B6684F5D}"/>
              </a:ext>
            </a:extLst>
          </p:cNvPr>
          <p:cNvSpPr/>
          <p:nvPr/>
        </p:nvSpPr>
        <p:spPr>
          <a:xfrm>
            <a:off x="5682315" y="2798724"/>
            <a:ext cx="1494056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replication</a:t>
            </a:r>
            <a:r>
              <a:rPr lang="de-DE" sz="1400" dirty="0"/>
              <a:t>-manager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5ADAE58-FBC9-7EBC-4D1E-4C3FAFAABC96}"/>
              </a:ext>
            </a:extLst>
          </p:cNvPr>
          <p:cNvSpPr/>
          <p:nvPr/>
        </p:nvSpPr>
        <p:spPr>
          <a:xfrm>
            <a:off x="8481128" y="5204719"/>
            <a:ext cx="1144882" cy="24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CertManager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8592243-5612-2F9D-D8A3-0CCA04A9E8C2}"/>
              </a:ext>
            </a:extLst>
          </p:cNvPr>
          <p:cNvSpPr/>
          <p:nvPr/>
        </p:nvSpPr>
        <p:spPr>
          <a:xfrm>
            <a:off x="8144365" y="4759044"/>
            <a:ext cx="1526776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registration</a:t>
            </a:r>
            <a:r>
              <a:rPr lang="de-DE" sz="1400" dirty="0"/>
              <a:t>-service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E1A4A15-4F58-52F1-AFF7-9D674A063483}"/>
              </a:ext>
            </a:extLst>
          </p:cNvPr>
          <p:cNvSpPr/>
          <p:nvPr/>
        </p:nvSpPr>
        <p:spPr>
          <a:xfrm>
            <a:off x="3599796" y="4137691"/>
            <a:ext cx="1307190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pos</a:t>
            </a:r>
            <a:r>
              <a:rPr lang="de-DE" sz="1400" dirty="0"/>
              <a:t>-manager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D6187EF-7ED4-26E1-3E14-A488D0B81ED3}"/>
              </a:ext>
            </a:extLst>
          </p:cNvPr>
          <p:cNvSpPr/>
          <p:nvPr/>
        </p:nvSpPr>
        <p:spPr>
          <a:xfrm>
            <a:off x="10164925" y="2660585"/>
            <a:ext cx="1103481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Grafana</a:t>
            </a:r>
            <a:endParaRPr lang="de-DE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07BC027-EF80-F9ED-1577-B19CF9C69C4A}"/>
              </a:ext>
            </a:extLst>
          </p:cNvPr>
          <p:cNvSpPr/>
          <p:nvPr/>
        </p:nvSpPr>
        <p:spPr>
          <a:xfrm>
            <a:off x="921568" y="1880059"/>
            <a:ext cx="1202200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Webbrowser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A20B68E-4452-FC76-66D8-76B27E90BA7C}"/>
              </a:ext>
            </a:extLst>
          </p:cNvPr>
          <p:cNvSpPr/>
          <p:nvPr/>
        </p:nvSpPr>
        <p:spPr>
          <a:xfrm>
            <a:off x="5023021" y="3580168"/>
            <a:ext cx="1307190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Postgres</a:t>
            </a:r>
            <a:endParaRPr lang="de-DE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5604703-9E4A-15DA-3417-BA7ED3BD77DA}"/>
              </a:ext>
            </a:extLst>
          </p:cNvPr>
          <p:cNvSpPr/>
          <p:nvPr/>
        </p:nvSpPr>
        <p:spPr>
          <a:xfrm>
            <a:off x="4937762" y="1389432"/>
            <a:ext cx="1870821" cy="7005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72000" rIns="0" bIns="0" rtlCol="0" anchor="t" anchorCtr="0"/>
          <a:lstStyle/>
          <a:p>
            <a:pPr algn="ctr"/>
            <a:r>
              <a:rPr lang="de-DE" sz="1400" dirty="0"/>
              <a:t>Kafka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31CA0BF-7E5F-1F27-FF36-53E4FF86D364}"/>
              </a:ext>
            </a:extLst>
          </p:cNvPr>
          <p:cNvSpPr/>
          <p:nvPr/>
        </p:nvSpPr>
        <p:spPr>
          <a:xfrm>
            <a:off x="1186137" y="5256062"/>
            <a:ext cx="1875262" cy="2489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Systemd</a:t>
            </a:r>
            <a:r>
              <a:rPr lang="de-DE" sz="1400" dirty="0"/>
              <a:t> &amp; </a:t>
            </a:r>
            <a:r>
              <a:rPr lang="de-DE" sz="1400" dirty="0" err="1"/>
              <a:t>Podman</a:t>
            </a:r>
            <a:endParaRPr lang="de-DE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5E32082-0437-2436-0D09-2E3E63FD4165}"/>
              </a:ext>
            </a:extLst>
          </p:cNvPr>
          <p:cNvSpPr/>
          <p:nvPr/>
        </p:nvSpPr>
        <p:spPr>
          <a:xfrm>
            <a:off x="9947901" y="4745713"/>
            <a:ext cx="1349595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Jypiter</a:t>
            </a:r>
            <a:r>
              <a:rPr lang="de-DE" sz="1400" dirty="0"/>
              <a:t> NB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897B01-6E3F-2CBC-6A7F-D6E194AC593D}"/>
              </a:ext>
            </a:extLst>
          </p:cNvPr>
          <p:cNvSpPr/>
          <p:nvPr/>
        </p:nvSpPr>
        <p:spPr>
          <a:xfrm>
            <a:off x="4964783" y="1765338"/>
            <a:ext cx="893448" cy="286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50" dirty="0" err="1"/>
              <a:t>Debezium</a:t>
            </a:r>
            <a:endParaRPr lang="de-DE" sz="105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BF7A1FA-06EB-E81A-6012-38F9C98BAB73}"/>
              </a:ext>
            </a:extLst>
          </p:cNvPr>
          <p:cNvSpPr/>
          <p:nvPr/>
        </p:nvSpPr>
        <p:spPr>
          <a:xfrm>
            <a:off x="5884807" y="1756006"/>
            <a:ext cx="893448" cy="286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50" dirty="0"/>
              <a:t>MirrorMaker2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AE91B88-518C-420A-256F-A2C8CCE7931B}"/>
              </a:ext>
            </a:extLst>
          </p:cNvPr>
          <p:cNvSpPr/>
          <p:nvPr/>
        </p:nvSpPr>
        <p:spPr>
          <a:xfrm>
            <a:off x="8133100" y="1299025"/>
            <a:ext cx="1870821" cy="7005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72000" rIns="0" bIns="0" rtlCol="0" anchor="t" anchorCtr="0"/>
          <a:lstStyle/>
          <a:p>
            <a:pPr algn="ctr"/>
            <a:r>
              <a:rPr lang="de-DE" sz="1400" dirty="0"/>
              <a:t>Kafka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16BC88E-B099-C28A-E977-551E92B48902}"/>
              </a:ext>
            </a:extLst>
          </p:cNvPr>
          <p:cNvSpPr/>
          <p:nvPr/>
        </p:nvSpPr>
        <p:spPr>
          <a:xfrm>
            <a:off x="8160121" y="1674931"/>
            <a:ext cx="893448" cy="286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50" dirty="0"/>
              <a:t>MirrorMaker2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FDC208E-B7CC-9B5C-1FF6-81D7E4D56F15}"/>
              </a:ext>
            </a:extLst>
          </p:cNvPr>
          <p:cNvSpPr/>
          <p:nvPr/>
        </p:nvSpPr>
        <p:spPr>
          <a:xfrm>
            <a:off x="9080145" y="1665599"/>
            <a:ext cx="893448" cy="286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050" dirty="0" err="1"/>
              <a:t>Debezium</a:t>
            </a:r>
            <a:endParaRPr lang="de-DE" sz="105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59A12FB-191C-DD2C-3D7F-2476FE9A4238}"/>
              </a:ext>
            </a:extLst>
          </p:cNvPr>
          <p:cNvSpPr/>
          <p:nvPr/>
        </p:nvSpPr>
        <p:spPr>
          <a:xfrm>
            <a:off x="9053569" y="3382852"/>
            <a:ext cx="1307190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Postgres</a:t>
            </a:r>
            <a:endParaRPr lang="de-DE" sz="14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19BA777-C832-4E8C-C42D-5A3A3CC48408}"/>
              </a:ext>
            </a:extLst>
          </p:cNvPr>
          <p:cNvCxnSpPr>
            <a:stCxn id="31" idx="2"/>
            <a:endCxn id="13" idx="0"/>
          </p:cNvCxnSpPr>
          <p:nvPr/>
        </p:nvCxnSpPr>
        <p:spPr>
          <a:xfrm>
            <a:off x="1522668" y="2166124"/>
            <a:ext cx="654642" cy="100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1B1951E-5BA1-7FD2-90BF-B894975B0F2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176440" y="3459143"/>
            <a:ext cx="870" cy="67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67CEAF4-2283-5C9D-F8C6-9CEA39B39B09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2703333" y="4280724"/>
            <a:ext cx="896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70B8B62-0593-483C-9D04-ED560B6BC6A8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flipV="1">
            <a:off x="4253391" y="3723201"/>
            <a:ext cx="769630" cy="41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A9395F4-F479-62EE-8CFF-93D428F116E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5411507" y="2051403"/>
            <a:ext cx="4379" cy="153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D3C92231-EE4C-42F0-753E-B7EDA899B76E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 rot="5400000" flipH="1" flipV="1">
            <a:off x="5866853" y="1300660"/>
            <a:ext cx="9332" cy="920024"/>
          </a:xfrm>
          <a:prstGeom prst="curvedConnector3">
            <a:avLst>
              <a:gd name="adj1" fmla="val 10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92ABFF7-489E-F4BA-C1FB-44BB4F6EE67B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6778255" y="1649316"/>
            <a:ext cx="1354845" cy="2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03E74C17-32A0-A753-DA74-F5A8EDD03F37}"/>
              </a:ext>
            </a:extLst>
          </p:cNvPr>
          <p:cNvSpPr/>
          <p:nvPr/>
        </p:nvSpPr>
        <p:spPr>
          <a:xfrm>
            <a:off x="1637188" y="4759044"/>
            <a:ext cx="1053787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/>
              <a:t>boot-</a:t>
            </a:r>
            <a:r>
              <a:rPr lang="de-DE" sz="1400" dirty="0" err="1"/>
              <a:t>process</a:t>
            </a:r>
            <a:endParaRPr lang="de-DE" sz="1400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1F9F00-1FC1-5EC8-5AFA-EE2A8608EB39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>
            <a:off x="9068511" y="1999607"/>
            <a:ext cx="11634" cy="44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82E8C22-79C5-06FD-014F-D98F1DD727B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080145" y="2734541"/>
            <a:ext cx="216509" cy="64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8C85E7E6-68C6-2A9C-B1C9-6CD4F6434FB1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4906986" y="4280724"/>
            <a:ext cx="3200895" cy="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87F2C83-D265-BE30-5970-1E69ADFC491B}"/>
              </a:ext>
            </a:extLst>
          </p:cNvPr>
          <p:cNvCxnSpPr>
            <a:cxnSpLocks/>
          </p:cNvCxnSpPr>
          <p:nvPr/>
        </p:nvCxnSpPr>
        <p:spPr>
          <a:xfrm flipV="1">
            <a:off x="9154546" y="3674012"/>
            <a:ext cx="0" cy="46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3C29F65-A149-184C-D67E-20B25D3DC45D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9526869" y="1951664"/>
            <a:ext cx="180295" cy="143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34597CE-DF86-D65E-D2DF-F1B062D6A8B5}"/>
              </a:ext>
            </a:extLst>
          </p:cNvPr>
          <p:cNvSpPr/>
          <p:nvPr/>
        </p:nvSpPr>
        <p:spPr>
          <a:xfrm>
            <a:off x="8179289" y="2448476"/>
            <a:ext cx="1801711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replication</a:t>
            </a:r>
            <a:r>
              <a:rPr lang="de-DE" sz="1400" dirty="0"/>
              <a:t>-manager</a:t>
            </a:r>
          </a:p>
        </p:txBody>
      </p:sp>
      <p:cxnSp>
        <p:nvCxnSpPr>
          <p:cNvPr id="84" name="Verbinder: gekrümmt 83">
            <a:extLst>
              <a:ext uri="{FF2B5EF4-FFF2-40B4-BE49-F238E27FC236}">
                <a16:creationId xmlns:a16="http://schemas.microsoft.com/office/drawing/2014/main" id="{2E7FC431-17F6-0772-8922-9623B2C20662}"/>
              </a:ext>
            </a:extLst>
          </p:cNvPr>
          <p:cNvCxnSpPr>
            <a:stCxn id="41" idx="0"/>
            <a:endCxn id="40" idx="0"/>
          </p:cNvCxnSpPr>
          <p:nvPr/>
        </p:nvCxnSpPr>
        <p:spPr>
          <a:xfrm rot="16200000" flipH="1" flipV="1">
            <a:off x="9062191" y="1210253"/>
            <a:ext cx="9332" cy="920024"/>
          </a:xfrm>
          <a:prstGeom prst="curvedConnector3">
            <a:avLst>
              <a:gd name="adj1" fmla="val -67958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975EDE2-818F-A330-5A9E-A31377458098}"/>
              </a:ext>
            </a:extLst>
          </p:cNvPr>
          <p:cNvCxnSpPr>
            <a:cxnSpLocks/>
            <a:stCxn id="40" idx="1"/>
            <a:endCxn id="33" idx="3"/>
          </p:cNvCxnSpPr>
          <p:nvPr/>
        </p:nvCxnSpPr>
        <p:spPr>
          <a:xfrm flipH="1" flipV="1">
            <a:off x="6808583" y="1739723"/>
            <a:ext cx="1351538" cy="7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54445770-8C19-35A8-37B3-891344B8996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429343" y="2090014"/>
            <a:ext cx="0" cy="70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B707BA45-FDF0-17EF-855F-96998C8EB864}"/>
              </a:ext>
            </a:extLst>
          </p:cNvPr>
          <p:cNvCxnSpPr>
            <a:cxnSpLocks/>
          </p:cNvCxnSpPr>
          <p:nvPr/>
        </p:nvCxnSpPr>
        <p:spPr>
          <a:xfrm>
            <a:off x="6024329" y="3099804"/>
            <a:ext cx="0" cy="47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3C92390-A051-C52A-B63F-752A454EADA0}"/>
              </a:ext>
            </a:extLst>
          </p:cNvPr>
          <p:cNvCxnSpPr>
            <a:cxnSpLocks/>
            <a:stCxn id="64" idx="3"/>
            <a:endCxn id="28" idx="1"/>
          </p:cNvCxnSpPr>
          <p:nvPr/>
        </p:nvCxnSpPr>
        <p:spPr>
          <a:xfrm>
            <a:off x="2690975" y="4902077"/>
            <a:ext cx="5453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58EC3DA-0B08-A0BA-C165-2331AB4264BF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8907753" y="5045109"/>
            <a:ext cx="145816" cy="15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6F1FA77-8398-3546-779F-1E934A203E40}"/>
              </a:ext>
            </a:extLst>
          </p:cNvPr>
          <p:cNvCxnSpPr/>
          <p:nvPr/>
        </p:nvCxnSpPr>
        <p:spPr>
          <a:xfrm>
            <a:off x="9694543" y="3674012"/>
            <a:ext cx="458071" cy="107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455BFBC0-CFEC-A4DF-BB74-A6C522BE09F2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10172165" y="3678130"/>
            <a:ext cx="450534" cy="106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4085C01E-6B47-91B8-4466-C10E3D117738}"/>
              </a:ext>
            </a:extLst>
          </p:cNvPr>
          <p:cNvCxnSpPr>
            <a:cxnSpLocks/>
          </p:cNvCxnSpPr>
          <p:nvPr/>
        </p:nvCxnSpPr>
        <p:spPr>
          <a:xfrm flipV="1">
            <a:off x="10152614" y="2941756"/>
            <a:ext cx="261036" cy="44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41AF4DE5-037D-AC05-C5CE-FD8E93F3E211}"/>
              </a:ext>
            </a:extLst>
          </p:cNvPr>
          <p:cNvSpPr/>
          <p:nvPr/>
        </p:nvSpPr>
        <p:spPr>
          <a:xfrm>
            <a:off x="1705301" y="2466512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1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45FF74E-4226-0C88-2F9E-85323B772F11}"/>
              </a:ext>
            </a:extLst>
          </p:cNvPr>
          <p:cNvSpPr/>
          <p:nvPr/>
        </p:nvSpPr>
        <p:spPr>
          <a:xfrm>
            <a:off x="2045652" y="3620676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2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90062E26-1567-FE6A-63BD-B3E89E2F833D}"/>
              </a:ext>
            </a:extLst>
          </p:cNvPr>
          <p:cNvSpPr/>
          <p:nvPr/>
        </p:nvSpPr>
        <p:spPr>
          <a:xfrm>
            <a:off x="3070548" y="4142830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3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303B52BC-DBA8-96CC-8BC6-201F2B0E05D1}"/>
              </a:ext>
            </a:extLst>
          </p:cNvPr>
          <p:cNvSpPr/>
          <p:nvPr/>
        </p:nvSpPr>
        <p:spPr>
          <a:xfrm>
            <a:off x="6284655" y="4135967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4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D1F7248-79D4-9936-2F7F-9E6AFAD442C1}"/>
              </a:ext>
            </a:extLst>
          </p:cNvPr>
          <p:cNvSpPr/>
          <p:nvPr/>
        </p:nvSpPr>
        <p:spPr>
          <a:xfrm>
            <a:off x="9009858" y="3805271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5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194BE5F-8A1B-0711-2079-D47DD1E8C0E3}"/>
              </a:ext>
            </a:extLst>
          </p:cNvPr>
          <p:cNvSpPr/>
          <p:nvPr/>
        </p:nvSpPr>
        <p:spPr>
          <a:xfrm>
            <a:off x="4489650" y="3796200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6</a:t>
            </a: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E9180038-175D-B666-DD6C-22E20A987D0E}"/>
              </a:ext>
            </a:extLst>
          </p:cNvPr>
          <p:cNvSpPr/>
          <p:nvPr/>
        </p:nvSpPr>
        <p:spPr>
          <a:xfrm>
            <a:off x="5274309" y="2702559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7</a:t>
            </a: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4B3E21BA-C7D3-AD32-DFCC-3D3C14C403B3}"/>
              </a:ext>
            </a:extLst>
          </p:cNvPr>
          <p:cNvSpPr/>
          <p:nvPr/>
        </p:nvSpPr>
        <p:spPr>
          <a:xfrm>
            <a:off x="7366955" y="1503263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8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F0F4C709-8504-3A2B-3ABC-20778A715051}"/>
              </a:ext>
            </a:extLst>
          </p:cNvPr>
          <p:cNvSpPr/>
          <p:nvPr/>
        </p:nvSpPr>
        <p:spPr>
          <a:xfrm>
            <a:off x="8940434" y="2011592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9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87275C7D-EEDF-C89F-44DF-CD62ACDC63D3}"/>
              </a:ext>
            </a:extLst>
          </p:cNvPr>
          <p:cNvSpPr/>
          <p:nvPr/>
        </p:nvSpPr>
        <p:spPr>
          <a:xfrm>
            <a:off x="9053569" y="2907134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10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28307761-3DDC-4F85-9D83-49BED0ACE977}"/>
              </a:ext>
            </a:extLst>
          </p:cNvPr>
          <p:cNvSpPr/>
          <p:nvPr/>
        </p:nvSpPr>
        <p:spPr>
          <a:xfrm>
            <a:off x="9767427" y="4063360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11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D52E7ADB-C0E4-66C6-3C26-5BCCFFED352A}"/>
              </a:ext>
            </a:extLst>
          </p:cNvPr>
          <p:cNvSpPr/>
          <p:nvPr/>
        </p:nvSpPr>
        <p:spPr>
          <a:xfrm>
            <a:off x="10268963" y="4099072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12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1DC5427B-CAFF-FBE5-D769-BEC340884E86}"/>
              </a:ext>
            </a:extLst>
          </p:cNvPr>
          <p:cNvSpPr/>
          <p:nvPr/>
        </p:nvSpPr>
        <p:spPr>
          <a:xfrm>
            <a:off x="10149366" y="3055570"/>
            <a:ext cx="289375" cy="26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13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AA2C32A8-DE31-7D22-B73B-870453301A33}"/>
              </a:ext>
            </a:extLst>
          </p:cNvPr>
          <p:cNvSpPr/>
          <p:nvPr/>
        </p:nvSpPr>
        <p:spPr>
          <a:xfrm>
            <a:off x="5595919" y="4754171"/>
            <a:ext cx="289375" cy="2680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1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5248E172-B70A-B4D8-3013-468CCB631F72}"/>
              </a:ext>
            </a:extLst>
          </p:cNvPr>
          <p:cNvSpPr/>
          <p:nvPr/>
        </p:nvSpPr>
        <p:spPr>
          <a:xfrm>
            <a:off x="9508031" y="2884065"/>
            <a:ext cx="289375" cy="2680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1</a:t>
            </a: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91846C8A-BB91-1F1F-44FF-86C7B75509A3}"/>
              </a:ext>
            </a:extLst>
          </p:cNvPr>
          <p:cNvSpPr/>
          <p:nvPr/>
        </p:nvSpPr>
        <p:spPr>
          <a:xfrm>
            <a:off x="7429638" y="1804746"/>
            <a:ext cx="289375" cy="2680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2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50A7A782-B672-0B31-154F-3BBDA9BC54B7}"/>
              </a:ext>
            </a:extLst>
          </p:cNvPr>
          <p:cNvSpPr/>
          <p:nvPr/>
        </p:nvSpPr>
        <p:spPr>
          <a:xfrm>
            <a:off x="6294891" y="2304831"/>
            <a:ext cx="289375" cy="2680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3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77D495B2-4A4A-7AAD-7860-0654C0D41FD3}"/>
              </a:ext>
            </a:extLst>
          </p:cNvPr>
          <p:cNvSpPr/>
          <p:nvPr/>
        </p:nvSpPr>
        <p:spPr>
          <a:xfrm>
            <a:off x="5884080" y="3173078"/>
            <a:ext cx="289375" cy="2680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4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4C2A8219-3FB4-96A2-C805-7B1DD9095EE9}"/>
              </a:ext>
            </a:extLst>
          </p:cNvPr>
          <p:cNvSpPr/>
          <p:nvPr/>
        </p:nvSpPr>
        <p:spPr>
          <a:xfrm>
            <a:off x="9375225" y="3802129"/>
            <a:ext cx="289375" cy="2680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/>
              <a:t>2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DFD5DE67-602B-EAF2-7B19-8C5929BD24FE}"/>
              </a:ext>
            </a:extLst>
          </p:cNvPr>
          <p:cNvCxnSpPr/>
          <p:nvPr/>
        </p:nvCxnSpPr>
        <p:spPr>
          <a:xfrm flipH="1" flipV="1">
            <a:off x="9488667" y="3678128"/>
            <a:ext cx="19364" cy="108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83ABDC7-B594-B609-125B-AD9182BF89B5}"/>
              </a:ext>
            </a:extLst>
          </p:cNvPr>
          <p:cNvSpPr/>
          <p:nvPr/>
        </p:nvSpPr>
        <p:spPr>
          <a:xfrm>
            <a:off x="8107881" y="4142185"/>
            <a:ext cx="1526776" cy="286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400" dirty="0" err="1"/>
              <a:t>inventory</a:t>
            </a:r>
            <a:r>
              <a:rPr lang="de-DE" sz="1400" dirty="0"/>
              <a:t>-manager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F94956B-3AC2-E9B4-2D68-5EB69EAD68BA}"/>
              </a:ext>
            </a:extLst>
          </p:cNvPr>
          <p:cNvSpPr txBox="1"/>
          <p:nvPr/>
        </p:nvSpPr>
        <p:spPr>
          <a:xfrm>
            <a:off x="476105" y="230718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/>
              <a:t>TailorShift</a:t>
            </a:r>
            <a:r>
              <a:rPr lang="de-DE" b="1" u="sng" dirty="0"/>
              <a:t> </a:t>
            </a:r>
            <a:r>
              <a:rPr lang="de-DE" b="1" u="sng" dirty="0" err="1"/>
              <a:t>data</a:t>
            </a:r>
            <a:r>
              <a:rPr lang="de-DE" b="1" u="sng" dirty="0"/>
              <a:t> </a:t>
            </a:r>
            <a:r>
              <a:rPr lang="de-DE" b="1" u="sng" dirty="0" err="1"/>
              <a:t>flow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138009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91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Schmidt</dc:creator>
  <cp:lastModifiedBy>Christian Schmidt</cp:lastModifiedBy>
  <cp:revision>1</cp:revision>
  <dcterms:created xsi:type="dcterms:W3CDTF">2023-03-29T15:48:56Z</dcterms:created>
  <dcterms:modified xsi:type="dcterms:W3CDTF">2023-03-30T07:04:21Z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2023-03-29T15:48:56Z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66e1eab5-c6d7-4c3c-8461-5d609a23b7bd</vt:lpwstr>
  </property>
  <property fmtid="{D5CDD505-2E9C-101B-9397-08002B2CF9AE}" pid="8" name="MSIP_Label_e463cba9-5f6c-478d-9329-7b2295e4e8ed_ContentBits">
    <vt:lpwstr>0</vt:lpwstr>
  </property>
</Properties>
</file>