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C5988-8F66-4DBD-BBE6-DD13E005405E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E71EA-BAB6-4248-8B9C-D4E4E2B1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94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1AB63-B5FE-458C-B5FD-CD9B2CD80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6D9349-9159-4A57-BB42-CD2BFD3F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16E097-94BC-4C81-83AE-29C32C73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7E9C3C-075C-45C9-AA36-7271598C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11B63-CD4D-4B89-93D5-FDE6C0BE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9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FFAC-2891-4BAA-A3CD-73201FFC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136421-46A2-4485-8F35-77BCD275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E4189A-40DF-4B57-9B68-392C2943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601C5-BFCE-4160-8B8B-9CF9D1E6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C8BF6-4FEE-4067-8B9A-94CFA05A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69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45E7A3-34D4-4A65-AE57-1E38F3BA3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E1A08A-E6F2-44FA-B840-F981732B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AB5CB-8B48-4F91-93DC-83CB906B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287B6E-FB0D-4FEF-B7B2-ADBAFB9E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F95D5-F30E-4CAD-8804-450952CD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979A3-4FC5-4180-A53D-E5419D87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1CC43C-F2CE-4E49-9786-EEB6F5FB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FC344-6652-410D-9DA2-14F30166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257B84-DCDB-4DCC-83E9-02897803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2678F-DF6A-4E65-934E-E3F8F959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4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DF4EE-56BF-418C-BAE6-0A20E42E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DD25A-FF55-47E5-81B4-179CF93E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745528-7D90-47EC-9D86-91C8DEFF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85F956-6C64-4A2E-B975-6F29EA97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B9422-02ED-4F44-A512-8B3C71F6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5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CC6A5-716B-4941-A864-6C6B84B1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79EB1-0A6F-40B0-B9C1-1FDBADDDF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1C577F-ED21-4A30-B30B-D54512A6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33EE34-FB2B-458C-8084-14F38427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0B4CA-93BD-4E6C-B000-5C1D3DE2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7A6BD-7AD1-4A11-BCA7-838B47EA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5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58D00-F349-4124-8E4B-C43B883E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416A7E-22BF-4976-86FB-BECCB010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CEB102-485C-4AD6-82D4-4776EA25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5F8B0F-5190-41EB-8661-13CF94107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FC741D-0110-43C6-8C4F-E50459743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074BC5-4029-4ECF-8884-962AD8C6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3DBB9E-1C15-450E-B746-4AB78833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BCE1F6-6448-420C-AC44-F17BC2CF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5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0DB41-832E-47D8-92A6-AC72269A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90A3E9-1EFA-4A32-9455-C1C13957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6574BF-1C85-443E-9BC8-E2AC2A78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BE8074-5C0E-4CE5-9DCD-87251A81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0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CCDBE2-764B-4222-897D-52B3D638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A3CD49-59C2-41B9-998B-F05809B3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5C0CF-FB8C-4802-934D-06CF6774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07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ADE9E-688C-4A3A-B2EA-21A7BA19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A4EAC-E325-470C-A97C-B9E1FB43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558A0D-6618-4440-AD06-C06B926F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0EFFDD-5D10-4274-9879-CCF7EA8C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D5C919-6001-4D9B-A7EA-43A4D251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D4171B-3859-4FF7-9F14-9ED72529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6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A6F70-C35A-49C5-8F19-4ED0011C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9717B2-6B5E-4873-A976-99655BA90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D736DD-A4DC-4FF7-B17E-7B814EAAB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6C05A0-F936-4E37-9A21-7A5A181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EB441A-FC54-403F-995A-43AF0CB9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BAB89F-FF1E-4382-A537-FCF89B9D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00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D2728-1467-48AF-9864-80CB5B5E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4B0D9B-7475-45DD-BC9C-D52BE949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6424ED-1108-407A-9AE8-C86675CD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5BC9-1280-4549-B6A9-8BBF7ACCA6F8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D3221-61D3-4703-BBEF-9349A3B22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A0139-34D9-4DCA-B131-3E243529E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3D8-4D1A-4E9E-8429-F3F030204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37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1430D-A28D-4D85-A80C-CCE2D9558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8"/>
            <a:ext cx="9144000" cy="1655762"/>
          </a:xfrm>
        </p:spPr>
        <p:txBody>
          <a:bodyPr/>
          <a:lstStyle/>
          <a:p>
            <a:r>
              <a:rPr lang="ru-RU" dirty="0"/>
              <a:t>1) Добавить </a:t>
            </a:r>
            <a:r>
              <a:rPr lang="en-US" dirty="0"/>
              <a:t>“to”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99F844-3D51-4448-81C7-9596D143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6" y="1077119"/>
            <a:ext cx="4017400" cy="372022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1C3431-DD65-4424-A9BD-D9C85784F0FE}"/>
              </a:ext>
            </a:extLst>
          </p:cNvPr>
          <p:cNvSpPr/>
          <p:nvPr/>
        </p:nvSpPr>
        <p:spPr>
          <a:xfrm>
            <a:off x="4709651" y="12190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Stay</a:t>
            </a:r>
            <a:r>
              <a:rPr lang="ru-RU" dirty="0"/>
              <a:t> </a:t>
            </a:r>
            <a:r>
              <a:rPr lang="ru-RU" dirty="0" err="1"/>
              <a:t>calm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remind</a:t>
            </a:r>
            <a:r>
              <a:rPr lang="ru-RU" dirty="0"/>
              <a:t> </a:t>
            </a:r>
            <a:r>
              <a:rPr lang="ru-RU" dirty="0" err="1"/>
              <a:t>yourself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cigarettes</a:t>
            </a:r>
            <a:r>
              <a:rPr lang="ru-RU" dirty="0"/>
              <a:t> </a:t>
            </a:r>
            <a:r>
              <a:rPr lang="ru-RU" dirty="0" err="1"/>
              <a:t>don't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. </a:t>
            </a:r>
            <a:r>
              <a:rPr lang="ru-RU" dirty="0" err="1"/>
              <a:t>Ready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beat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craving</a:t>
            </a:r>
            <a:r>
              <a:rPr lang="ru-RU" dirty="0"/>
              <a:t>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b="1" dirty="0"/>
              <a:t>ВАЖНО, чтобы все уместилось на одном экране. Если не уместится, тогда пишем</a:t>
            </a:r>
            <a:r>
              <a:rPr lang="en-US" b="1" dirty="0"/>
              <a:t>: Ready to beat this urge?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9415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1430D-A28D-4D85-A80C-CCE2D9558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8"/>
            <a:ext cx="9144000" cy="1655762"/>
          </a:xfrm>
        </p:spPr>
        <p:txBody>
          <a:bodyPr/>
          <a:lstStyle/>
          <a:p>
            <a:r>
              <a:rPr lang="en-US" dirty="0"/>
              <a:t>2</a:t>
            </a:r>
            <a:r>
              <a:rPr lang="ru-RU" dirty="0"/>
              <a:t>) Мотивации в </a:t>
            </a:r>
            <a:r>
              <a:rPr lang="en-US" dirty="0"/>
              <a:t>PORN </a:t>
            </a:r>
            <a:r>
              <a:rPr lang="ru-RU" dirty="0"/>
              <a:t>(нужно подправить)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1C3431-DD65-4424-A9BD-D9C85784F0FE}"/>
              </a:ext>
            </a:extLst>
          </p:cNvPr>
          <p:cNvSpPr/>
          <p:nvPr/>
        </p:nvSpPr>
        <p:spPr>
          <a:xfrm>
            <a:off x="2954166" y="9681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/10: Beware of “Just one last time”! It has already happened before, remember?</a:t>
            </a:r>
            <a:endParaRPr lang="ru-RU" dirty="0"/>
          </a:p>
          <a:p>
            <a:endParaRPr lang="ru-RU" b="1" dirty="0"/>
          </a:p>
          <a:p>
            <a:r>
              <a:rPr lang="ru-RU" b="1" dirty="0"/>
              <a:t>Важно чтобы уместилось на одном экране. Если не уместится, пожалуйста, проинформируй, придумаем что-нибудь другое.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5F2324D-B3EF-45C0-81B4-FE3AEFC8A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99987"/>
              </p:ext>
            </p:extLst>
          </p:nvPr>
        </p:nvGraphicFramePr>
        <p:xfrm>
          <a:off x="361122" y="2722493"/>
          <a:ext cx="11469756" cy="356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9756">
                  <a:extLst>
                    <a:ext uri="{9D8B030D-6E8A-4147-A177-3AD203B41FA5}">
                      <a16:colId xmlns:a16="http://schemas.microsoft.com/office/drawing/2014/main" val="2328983167"/>
                    </a:ext>
                  </a:extLst>
                </a:gridCol>
              </a:tblGrid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1/10: Beware of “Just one last time”! It has already happened before, remember?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8677771"/>
                  </a:ext>
                </a:extLst>
              </a:tr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2/10:  Visit </a:t>
                      </a:r>
                      <a:r>
                        <a:rPr lang="en-US" sz="1100" b="1" u="none" strike="noStrike" dirty="0" err="1">
                          <a:effectLst/>
                        </a:rPr>
                        <a:t>NoFap</a:t>
                      </a:r>
                      <a:r>
                        <a:rPr lang="en-US" sz="1100" b="1" u="none" strike="noStrike" dirty="0">
                          <a:effectLst/>
                        </a:rPr>
                        <a:t> on Reddit and read some positive journals.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9189337"/>
                  </a:ext>
                </a:extLst>
              </a:tr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3/10:  If you quit porn you will reclaim self-confidence and regain focus. You can do it!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2366783"/>
                  </a:ext>
                </a:extLst>
              </a:tr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4/10: “Winning is a habit. Unfortunately, so is losing.” ― Vince Lombardi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3406584"/>
                  </a:ext>
                </a:extLst>
              </a:tr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5/10: There are countless victims of human sex trafficking who are forced to have sex on camera.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7857951"/>
                  </a:ext>
                </a:extLst>
              </a:tr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6/10: "I regret letting porn overtake my life and my time.</a:t>
                      </a:r>
                      <a:r>
                        <a:rPr lang="ru-RU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It ruined everything!" - Internet user.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1324081"/>
                  </a:ext>
                </a:extLst>
              </a:tr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7/10: “Depending on what they are, our habits will either make us or break us. We become what we repeatedly do.”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1970342"/>
                  </a:ext>
                </a:extLst>
              </a:tr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8/10: Every day after you quit your overall energy increases and you become more confident.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4037184"/>
                  </a:ext>
                </a:extLst>
              </a:tr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9/10: Close your eyes and take 3 deep breaths. Think about the future of your life.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1180655"/>
                  </a:ext>
                </a:extLst>
              </a:tr>
              <a:tr h="356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10/10: Remember and think about your feelings after the last relapse. Did you feel regret?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737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68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1430D-A28D-4D85-A80C-CCE2D9558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8"/>
            <a:ext cx="9144000" cy="1655762"/>
          </a:xfrm>
        </p:spPr>
        <p:txBody>
          <a:bodyPr/>
          <a:lstStyle/>
          <a:p>
            <a:r>
              <a:rPr lang="ru-RU" dirty="0"/>
              <a:t>3) Проверить и подправить логику работы пунктов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1C3431-DD65-4424-A9BD-D9C85784F0FE}"/>
              </a:ext>
            </a:extLst>
          </p:cNvPr>
          <p:cNvSpPr/>
          <p:nvPr/>
        </p:nvSpPr>
        <p:spPr>
          <a:xfrm>
            <a:off x="2536722" y="169095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Когда пользователь находиться на экране с таймерами и делает переход на пункт меню </a:t>
            </a:r>
            <a:r>
              <a:rPr lang="en-US" b="1" dirty="0"/>
              <a:t>GOALS, </a:t>
            </a:r>
            <a:r>
              <a:rPr lang="ru-RU" b="1" dirty="0"/>
              <a:t>при листании пунктов </a:t>
            </a:r>
            <a:r>
              <a:rPr lang="en-US" b="1" dirty="0"/>
              <a:t>GOALS </a:t>
            </a:r>
            <a:r>
              <a:rPr lang="ru-RU" b="1" dirty="0"/>
              <a:t>и нажатии кнопки </a:t>
            </a:r>
            <a:r>
              <a:rPr lang="en-US" b="1" dirty="0"/>
              <a:t>BACK (</a:t>
            </a:r>
            <a:r>
              <a:rPr lang="ru-RU" b="1" dirty="0"/>
              <a:t>возврат на экран с таймерами) должно происходить одно из двух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b="1" dirty="0"/>
              <a:t>1) </a:t>
            </a:r>
            <a:r>
              <a:rPr lang="ru-RU" b="1" dirty="0"/>
              <a:t>В случае если таймер работал</a:t>
            </a:r>
            <a:r>
              <a:rPr lang="en-US" b="1" dirty="0"/>
              <a:t>/</a:t>
            </a:r>
            <a:r>
              <a:rPr lang="ru-RU" b="1" dirty="0"/>
              <a:t>был активирован, то при нажатии </a:t>
            </a:r>
            <a:r>
              <a:rPr lang="en-US" b="1" dirty="0"/>
              <a:t>BACK-</a:t>
            </a:r>
            <a:r>
              <a:rPr lang="ru-RU" b="1" dirty="0"/>
              <a:t>пользователь переходит на страницу таймера (того же самого что был в меню </a:t>
            </a:r>
            <a:r>
              <a:rPr lang="en-US" b="1" dirty="0"/>
              <a:t>GOALS)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b="1" dirty="0"/>
              <a:t>2) Если привычка  в меню </a:t>
            </a:r>
            <a:r>
              <a:rPr lang="en-US" b="1" dirty="0"/>
              <a:t>GOALS</a:t>
            </a:r>
            <a:r>
              <a:rPr lang="ru-RU" b="1" dirty="0"/>
              <a:t> не была активирована, то при нажатии кнопки </a:t>
            </a:r>
            <a:r>
              <a:rPr lang="en-US" b="1" dirty="0"/>
              <a:t>BACK, </a:t>
            </a:r>
            <a:r>
              <a:rPr lang="ru-RU" b="1" dirty="0"/>
              <a:t>пользователь переходит на тот таймер, с которого он вошел в меню </a:t>
            </a:r>
            <a:r>
              <a:rPr lang="en-US" b="1" dirty="0"/>
              <a:t>GOALS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2642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1430D-A28D-4D85-A80C-CCE2D9558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4) Надо унифицировать пункт рекордов.</a:t>
            </a:r>
          </a:p>
          <a:p>
            <a:endParaRPr lang="ru-RU" dirty="0"/>
          </a:p>
          <a:p>
            <a:r>
              <a:rPr lang="ru-RU" dirty="0"/>
              <a:t>Везде одинаково</a:t>
            </a:r>
            <a:r>
              <a:rPr lang="en-US" dirty="0"/>
              <a:t>: MY LAST RESULTS (</a:t>
            </a:r>
            <a:r>
              <a:rPr lang="ru-RU" dirty="0"/>
              <a:t>По центру вертикально и горизонтально), размер черного поля можно не изменять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A951F3-D035-4993-A5AD-4B78AB81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88" y="2063801"/>
            <a:ext cx="7258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1430D-A28D-4D85-A80C-CCE2D9558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573"/>
            <a:ext cx="9144000" cy="246393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5) Надо убрать глюк в пункте меню рекордов</a:t>
            </a:r>
          </a:p>
          <a:p>
            <a:endParaRPr lang="ru-RU" dirty="0"/>
          </a:p>
          <a:p>
            <a:r>
              <a:rPr lang="ru-RU" dirty="0"/>
              <a:t>В случае если часы являются двухзначными цифрами, скобка </a:t>
            </a:r>
            <a:r>
              <a:rPr lang="en-US" dirty="0"/>
              <a:t>Last </a:t>
            </a:r>
            <a:r>
              <a:rPr lang="ru-RU" dirty="0"/>
              <a:t>съезжает вправо и обрезается. Также нужно предусмотреть двухзначные цифры в часах и днях.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Возможно, на бланке сразу стоит сделать  00 </a:t>
            </a:r>
            <a:r>
              <a:rPr lang="en-US" dirty="0"/>
              <a:t>DAYS 00 HOURS. </a:t>
            </a:r>
            <a:r>
              <a:rPr lang="ru-RU" dirty="0"/>
              <a:t>Если не будет умещаться, тогда можно убрать скобки у </a:t>
            </a:r>
            <a:r>
              <a:rPr lang="en-US" dirty="0"/>
              <a:t>Last </a:t>
            </a:r>
            <a:r>
              <a:rPr lang="ru-RU" dirty="0"/>
              <a:t>с обоих сторон. Если есть возможность скинуть скрин, будет здорово.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2807AE-DB47-4E16-962E-5C6D4846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38" y="2924280"/>
            <a:ext cx="4410075" cy="35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3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1430D-A28D-4D85-A80C-CCE2D9558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9572"/>
            <a:ext cx="4689987" cy="631871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6) Для съемки роликов нам нужно запрограммировать тайминги по двум привычкам на двух устройствах (можно это сразу сделать при запуске</a:t>
            </a:r>
            <a:r>
              <a:rPr lang="en-US" dirty="0"/>
              <a:t>/</a:t>
            </a:r>
            <a:r>
              <a:rPr lang="ru-RU" dirty="0" err="1"/>
              <a:t>ресете</a:t>
            </a:r>
            <a:r>
              <a:rPr lang="ru-RU" dirty="0"/>
              <a:t>, без выбора языков и т.д.)</a:t>
            </a:r>
          </a:p>
          <a:p>
            <a:endParaRPr lang="ru-RU" dirty="0"/>
          </a:p>
          <a:p>
            <a:pPr algn="l"/>
            <a:r>
              <a:rPr lang="ru-RU" b="1" dirty="0"/>
              <a:t>Привычка 1</a:t>
            </a:r>
            <a:r>
              <a:rPr lang="en-US" b="1" dirty="0"/>
              <a:t>:</a:t>
            </a:r>
            <a:r>
              <a:rPr lang="ru-RU" b="1" dirty="0"/>
              <a:t> таймер привычки</a:t>
            </a:r>
            <a:r>
              <a:rPr lang="en-US" b="1" dirty="0"/>
              <a:t> </a:t>
            </a:r>
            <a:r>
              <a:rPr lang="ru-RU" b="1" dirty="0"/>
              <a:t>на главном экране </a:t>
            </a:r>
            <a:r>
              <a:rPr lang="en-US" b="1" dirty="0"/>
              <a:t>ALCOHOL</a:t>
            </a:r>
            <a:r>
              <a:rPr lang="ru-RU" b="1" dirty="0"/>
              <a:t> </a:t>
            </a:r>
            <a:r>
              <a:rPr lang="en-US" b="1" dirty="0"/>
              <a:t>34 DAYS </a:t>
            </a:r>
            <a:r>
              <a:rPr lang="ru-RU" b="1" dirty="0"/>
              <a:t>19</a:t>
            </a:r>
            <a:r>
              <a:rPr lang="en-US" b="1" dirty="0"/>
              <a:t> HOURS</a:t>
            </a:r>
          </a:p>
          <a:p>
            <a:pPr algn="l"/>
            <a:r>
              <a:rPr lang="ru-RU" dirty="0"/>
              <a:t>Рекорды привычки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en-US" dirty="0"/>
              <a:t>2</a:t>
            </a:r>
            <a:r>
              <a:rPr lang="ru-RU" dirty="0"/>
              <a:t>2</a:t>
            </a:r>
            <a:r>
              <a:rPr lang="en-US" dirty="0"/>
              <a:t> DAYS 17 HOURS</a:t>
            </a:r>
            <a:r>
              <a:rPr lang="ru-RU" dirty="0"/>
              <a:t> </a:t>
            </a:r>
            <a:r>
              <a:rPr lang="en-US" dirty="0"/>
              <a:t>Last</a:t>
            </a:r>
            <a:endParaRPr lang="ru-RU" dirty="0"/>
          </a:p>
          <a:p>
            <a:pPr algn="l"/>
            <a:r>
              <a:rPr lang="en-US" dirty="0"/>
              <a:t>14 DAYS 08 HOURS</a:t>
            </a:r>
            <a:endParaRPr lang="ru-RU" dirty="0"/>
          </a:p>
          <a:p>
            <a:pPr algn="l"/>
            <a:r>
              <a:rPr lang="en-US" dirty="0"/>
              <a:t>09 DAYS 12 HOURS</a:t>
            </a:r>
          </a:p>
          <a:p>
            <a:pPr algn="l"/>
            <a:r>
              <a:rPr lang="en-US" dirty="0"/>
              <a:t>04 DAYS 11 HOURS</a:t>
            </a:r>
          </a:p>
          <a:p>
            <a:pPr algn="l"/>
            <a:r>
              <a:rPr lang="en-US" dirty="0"/>
              <a:t>02 DAYS 05 HOURS</a:t>
            </a:r>
          </a:p>
          <a:p>
            <a:pPr algn="l"/>
            <a:endParaRPr lang="ru-RU" dirty="0"/>
          </a:p>
          <a:p>
            <a:pPr algn="l"/>
            <a:r>
              <a:rPr lang="ru-RU" b="1" dirty="0"/>
              <a:t>Привычка 2</a:t>
            </a:r>
            <a:r>
              <a:rPr lang="en-US" b="1" dirty="0"/>
              <a:t>:</a:t>
            </a:r>
            <a:r>
              <a:rPr lang="ru-RU" b="1" dirty="0"/>
              <a:t> таймер привычки</a:t>
            </a:r>
            <a:r>
              <a:rPr lang="en-US" b="1" dirty="0"/>
              <a:t> </a:t>
            </a:r>
            <a:r>
              <a:rPr lang="ru-RU" b="1" dirty="0"/>
              <a:t>на главном экране </a:t>
            </a:r>
            <a:r>
              <a:rPr lang="en-US" b="1" dirty="0"/>
              <a:t>JUNK FOOD</a:t>
            </a:r>
            <a:r>
              <a:rPr lang="ru-RU" b="1" dirty="0"/>
              <a:t> </a:t>
            </a:r>
            <a:r>
              <a:rPr lang="en-US" b="1" dirty="0"/>
              <a:t>15 DAYS </a:t>
            </a:r>
            <a:r>
              <a:rPr lang="ru-RU" b="1" dirty="0"/>
              <a:t>09</a:t>
            </a:r>
            <a:r>
              <a:rPr lang="en-US" b="1" dirty="0"/>
              <a:t> HOURS</a:t>
            </a:r>
            <a:endParaRPr lang="ru-RU" b="1" dirty="0"/>
          </a:p>
          <a:p>
            <a:pPr algn="l"/>
            <a:r>
              <a:rPr lang="ru-RU" dirty="0"/>
              <a:t>Рекорды привычки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en-US" dirty="0"/>
              <a:t>12 DAYS 19 HOURS</a:t>
            </a:r>
            <a:r>
              <a:rPr lang="ru-RU" dirty="0"/>
              <a:t> </a:t>
            </a:r>
            <a:r>
              <a:rPr lang="en-US" dirty="0"/>
              <a:t>Last</a:t>
            </a:r>
            <a:endParaRPr lang="ru-RU" dirty="0"/>
          </a:p>
          <a:p>
            <a:pPr algn="l"/>
            <a:r>
              <a:rPr lang="en-US" dirty="0"/>
              <a:t>10 DAYS 08 HOURS</a:t>
            </a:r>
            <a:endParaRPr lang="ru-RU" dirty="0"/>
          </a:p>
          <a:p>
            <a:pPr algn="l"/>
            <a:r>
              <a:rPr lang="en-US" dirty="0"/>
              <a:t>06 DAYS 07 HOURS</a:t>
            </a:r>
          </a:p>
          <a:p>
            <a:pPr algn="l"/>
            <a:r>
              <a:rPr lang="en-US" dirty="0"/>
              <a:t>04 DAYS 11 HOURS</a:t>
            </a:r>
          </a:p>
          <a:p>
            <a:pPr algn="l"/>
            <a:r>
              <a:rPr lang="en-US" dirty="0"/>
              <a:t>03 DAYS 05 HOURS</a:t>
            </a:r>
          </a:p>
          <a:p>
            <a:pPr algn="l"/>
            <a:endParaRPr lang="ru-RU" b="1" dirty="0"/>
          </a:p>
          <a:p>
            <a:pPr algn="l"/>
            <a:endParaRPr lang="en-US" b="1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2807AE-DB47-4E16-962E-5C6D4846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11" y="1396181"/>
            <a:ext cx="4423975" cy="35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4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50489-38CF-4D9A-8D71-3DA21C66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</a:t>
            </a:r>
            <a:r>
              <a:rPr lang="ru-RU" dirty="0"/>
              <a:t>Мотивации в </a:t>
            </a:r>
            <a:r>
              <a:rPr lang="en-US" dirty="0"/>
              <a:t>JUNK FOOD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EFF0DEE-22DC-440F-8984-DE890F6F0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2634"/>
              </p:ext>
            </p:extLst>
          </p:nvPr>
        </p:nvGraphicFramePr>
        <p:xfrm>
          <a:off x="407504" y="1500809"/>
          <a:ext cx="10692296" cy="461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2296">
                  <a:extLst>
                    <a:ext uri="{9D8B030D-6E8A-4147-A177-3AD203B41FA5}">
                      <a16:colId xmlns:a16="http://schemas.microsoft.com/office/drawing/2014/main" val="3461795493"/>
                    </a:ext>
                  </a:extLst>
                </a:gridCol>
              </a:tblGrid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1/10: Fast food is the #1 cause of obesity. It does nothing good for you.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9084957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2/10: Your taste buds may thank you for eating fast food, but your heart certainly won’t.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3681740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3/10: Junk food can potentially cause anxiety and depression. Google it!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4175246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4/10: Obesity increases your risk for respiratory problems, including asthma and shortness of breath.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46977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5/10: Do you want to be lean and healthy?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196340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6/10: Look what happened on ‘Super Size Me’.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6572237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7/10: According to one study, about 90 percent of adults underestimate how much sodium is in their fast-food meals.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5947031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8/10: Ditching junk food can protect your brain cells and improve brain function.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475490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9/10: With anything in life, if you opt for short-term happiness, you will receive long term sadness. Why do things that bad for your health?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2118402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10/10: Carbs and sugar in fast food and processed food can increase acids in your mouth. These acids breaks down tooth enamel.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062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54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50489-38CF-4D9A-8D71-3DA21C66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</a:t>
            </a:r>
            <a:r>
              <a:rPr lang="ru-RU" dirty="0"/>
              <a:t>Съехало заполнение кнопок в пунктах подтверждения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4BB34-108B-4A8C-8606-D9C3B028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18" y="1694794"/>
            <a:ext cx="5370443" cy="346841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62174B-1A1F-4491-9FC9-D9950268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43" y="1705630"/>
            <a:ext cx="5286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3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787</Words>
  <Application>Microsoft Office PowerPoint</Application>
  <PresentationFormat>Широкоэкранный</PresentationFormat>
  <Paragraphs>67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7) Мотивации в JUNK FOOD</vt:lpstr>
      <vt:lpstr>7) Съехало заполнение кнопок в пунктах подтверждения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Demidov</dc:creator>
  <cp:lastModifiedBy>Ivan Demidov</cp:lastModifiedBy>
  <cp:revision>9</cp:revision>
  <dcterms:created xsi:type="dcterms:W3CDTF">2020-03-22T10:17:16Z</dcterms:created>
  <dcterms:modified xsi:type="dcterms:W3CDTF">2020-03-22T11:50:33Z</dcterms:modified>
</cp:coreProperties>
</file>