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9B2"/>
    <a:srgbClr val="DE6B48"/>
    <a:srgbClr val="E5B181"/>
    <a:srgbClr val="DAEDBD"/>
    <a:srgbClr val="7DB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E0FA6D-0306-DC25-762F-291F04FA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B4D68B6-3488-C2B7-1341-56475854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DF7C9C-65BF-6DC9-AFFA-30BB8B79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1026-429F-4E6B-AECB-022D7F8636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BF3050-B2F1-58AD-F0CA-AA3CEE04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A96BF4-9A46-90D6-6DC5-3CC44D6C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B9A5-6A63-4722-8903-85FABB333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443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ACAF45-64D0-E965-0C30-121D13D3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5A0652E-B80C-7B4E-65A9-F4ED14CBE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47D403-053A-C067-5EE4-C4CE3899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1026-429F-4E6B-AECB-022D7F8636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84F630-30A0-1256-DB5D-19E409A8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748705-0787-B5A5-880B-9DA88A72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B9A5-6A63-4722-8903-85FABB333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801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4349AE-8F65-70AE-2602-F3A1AB989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81DE3C4-F68E-C547-3F24-F3CF42A5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12FCCA-5C18-FC72-CDDF-A1A7D1C3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1026-429F-4E6B-AECB-022D7F8636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3B5E81-6241-8168-EE13-18058798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C5E8CE-DAB8-2788-9B1F-32D0A735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B9A5-6A63-4722-8903-85FABB333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29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4A4B17-847A-D148-907E-AB3341DB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0192A5-2AE5-0B70-A2A6-234E2F21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44D162-3FB8-D6F3-EDAB-C19DFC5F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1026-429F-4E6B-AECB-022D7F8636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D91B4C-4C43-B54A-A252-75B3C866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04A387-50F1-F98F-4465-0687D450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B9A5-6A63-4722-8903-85FABB333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700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3C48F-5557-35C3-5844-43E452D7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7FCFAAD-56AD-112B-4532-26324FE6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6C4B67-0B26-75F3-62D7-97C586CB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1026-429F-4E6B-AECB-022D7F8636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CD0912-BB82-9490-98AC-8F610B9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68B4FD-447E-7FE8-FD16-9661AF60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B9A5-6A63-4722-8903-85FABB333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374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40F1A-F51A-F887-1E55-8DE267F4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DEE704-F3A5-763C-8494-11A880B28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A4AF03E-A9F1-F236-C718-9E8D85130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AFE799-3FC0-F110-3CD6-C8255BD4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1026-429F-4E6B-AECB-022D7F8636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7464CBE-4F7D-8612-94B3-DD8B1E0F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9910FF1-50BE-2AD6-D03F-C30BD412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B9A5-6A63-4722-8903-85FABB333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790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33B060-E1E7-6F1A-37CE-5A83FE7F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D222FC-1460-8FE5-AD21-1D5486C8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F99FFA9-6FDA-B75B-A5CC-0A2BE297A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25A30D8-1275-C801-F054-D4677CE67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DBF434B-2AE9-F06E-E8EF-78CF5EEA3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2C8C71D-AA0D-23FE-5A8E-F4130E75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1026-429F-4E6B-AECB-022D7F8636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B6C26B7-21E0-972F-1C82-330F5F4B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B97772A-C175-6543-E072-A394C378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B9A5-6A63-4722-8903-85FABB333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666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B80D19-DB62-3732-44A0-2D74D94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BCE282A-FAFC-8C25-3A4A-496F440C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1026-429F-4E6B-AECB-022D7F8636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E1D16F2-1B84-8495-ABEB-372DD2C1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E0F9296-3585-ADD3-A8CE-CBA60632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B9A5-6A63-4722-8903-85FABB333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005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EAB5D19-03D0-53F8-BDA0-78B728A7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1026-429F-4E6B-AECB-022D7F8636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A3BC52C-FA19-A2B4-4CD8-39B91943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95404D-E808-756C-8113-E6D834B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B9A5-6A63-4722-8903-85FABB333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9835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8F7867-5B1B-770C-20C9-B99DF5A4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B5DE17-79F3-AA61-B469-3E4DFE88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6CB41A9-38F0-94A8-A15B-3E0F3DC86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A6040E6-A197-FAF7-0EAD-A5351AFC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1026-429F-4E6B-AECB-022D7F8636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AA5B11-2DA2-F820-5469-AA8FD587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ABF9314-B642-E9A6-9D5F-85959D3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B9A5-6A63-4722-8903-85FABB333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110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B6A514-FEBF-CCCF-34A3-D2E20D41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E1D7ED4-0B70-3E54-6AA5-7CCFAC5C6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6BF002-417E-1E0C-BCB0-008FA7B5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920F56A-8396-9EB5-D21C-84E885C9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1026-429F-4E6B-AECB-022D7F8636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79079C-6F04-2029-53D2-B302F40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C54A92-0E70-E963-3C20-D0663A1B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B9A5-6A63-4722-8903-85FABB333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5506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9D11364-B442-3D50-1BF6-4E546AE4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13F95D5-2691-F459-60CA-55A993EC5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30C302-ADB3-CBDC-39AC-6E2016C74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1026-429F-4E6B-AECB-022D7F8636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A586FE-1716-22C8-F7E5-376BC6EA7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4C092D-568C-72A5-6931-434759BFC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B9A5-6A63-4722-8903-85FABB333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21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65005C6-1076-E1F5-CB07-1B5952BB2A1F}"/>
              </a:ext>
            </a:extLst>
          </p:cNvPr>
          <p:cNvSpPr/>
          <p:nvPr/>
        </p:nvSpPr>
        <p:spPr>
          <a:xfrm>
            <a:off x="729575" y="759125"/>
            <a:ext cx="7128294" cy="23550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6D381B9-46D5-1365-68A5-7E900A958618}"/>
              </a:ext>
            </a:extLst>
          </p:cNvPr>
          <p:cNvSpPr txBox="1"/>
          <p:nvPr/>
        </p:nvSpPr>
        <p:spPr>
          <a:xfrm>
            <a:off x="885645" y="1268084"/>
            <a:ext cx="7128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>
                <a:latin typeface="Trebuchet MS" panose="020B0603020202020204" pitchFamily="34" charset="0"/>
              </a:rPr>
              <a:t>„</a:t>
            </a:r>
            <a:r>
              <a:rPr lang="pl-PL" sz="7200" dirty="0" err="1">
                <a:latin typeface="Trebuchet MS" panose="020B0603020202020204" pitchFamily="34" charset="0"/>
              </a:rPr>
              <a:t>Decision</a:t>
            </a:r>
            <a:r>
              <a:rPr lang="pl-PL" sz="7200" dirty="0">
                <a:latin typeface="Trebuchet MS" panose="020B0603020202020204" pitchFamily="34" charset="0"/>
              </a:rPr>
              <a:t> City”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89AF5EA5-8C27-188B-69A0-F7A16FFE034F}"/>
              </a:ext>
            </a:extLst>
          </p:cNvPr>
          <p:cNvSpPr/>
          <p:nvPr/>
        </p:nvSpPr>
        <p:spPr>
          <a:xfrm>
            <a:off x="7332453" y="5589916"/>
            <a:ext cx="4496379" cy="9747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F9D21AC-9A80-28BC-2082-CACC6AEDB776}"/>
              </a:ext>
            </a:extLst>
          </p:cNvPr>
          <p:cNvSpPr txBox="1"/>
          <p:nvPr/>
        </p:nvSpPr>
        <p:spPr>
          <a:xfrm>
            <a:off x="7431931" y="5775709"/>
            <a:ext cx="43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rebuchet MS" panose="020B0603020202020204" pitchFamily="34" charset="0"/>
              </a:rPr>
              <a:t>Betonowa płyta: Igor Laskowski, Tymoteusz Waszkiewicz, Jan Stepczyński</a:t>
            </a:r>
          </a:p>
        </p:txBody>
      </p:sp>
    </p:spTree>
    <p:extLst>
      <p:ext uri="{BB962C8B-B14F-4D97-AF65-F5344CB8AC3E}">
        <p14:creationId xmlns:p14="http://schemas.microsoft.com/office/powerpoint/2010/main" val="1753047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2E87D596-582B-D8DF-EEA3-1C77889F8B27}"/>
              </a:ext>
            </a:extLst>
          </p:cNvPr>
          <p:cNvSpPr/>
          <p:nvPr/>
        </p:nvSpPr>
        <p:spPr>
          <a:xfrm>
            <a:off x="4482660" y="2655984"/>
            <a:ext cx="7306573" cy="157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FF95182-51AA-71C8-14CC-E403331A21CB}"/>
              </a:ext>
            </a:extLst>
          </p:cNvPr>
          <p:cNvSpPr txBox="1"/>
          <p:nvPr/>
        </p:nvSpPr>
        <p:spPr>
          <a:xfrm>
            <a:off x="4634862" y="2775392"/>
            <a:ext cx="700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>
                <a:latin typeface="Trebuchet MS" panose="020B0603020202020204" pitchFamily="34" charset="0"/>
              </a:rPr>
              <a:t>O czym jest gra?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90561F4-A454-CA42-4DD1-3FE77562B3BD}"/>
              </a:ext>
            </a:extLst>
          </p:cNvPr>
          <p:cNvSpPr/>
          <p:nvPr/>
        </p:nvSpPr>
        <p:spPr>
          <a:xfrm>
            <a:off x="212585" y="4757783"/>
            <a:ext cx="4511616" cy="16399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7168987-497C-6C9C-8B39-65DE7CC97DE6}"/>
              </a:ext>
            </a:extLst>
          </p:cNvPr>
          <p:cNvSpPr txBox="1"/>
          <p:nvPr/>
        </p:nvSpPr>
        <p:spPr>
          <a:xfrm>
            <a:off x="290223" y="4863879"/>
            <a:ext cx="4433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rebuchet MS" panose="020B0603020202020204" pitchFamily="34" charset="0"/>
              </a:rPr>
              <a:t>Gra opowiada historię osoby która musi uciec z miasta ponieważ zagraża jej zło wywołane przez popełnione czyny. Każda decyzja postaci jest kontrolowany przez gracza.</a:t>
            </a:r>
          </a:p>
        </p:txBody>
      </p:sp>
    </p:spTree>
    <p:extLst>
      <p:ext uri="{BB962C8B-B14F-4D97-AF65-F5344CB8AC3E}">
        <p14:creationId xmlns:p14="http://schemas.microsoft.com/office/powerpoint/2010/main" val="4284945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1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1BA1469-0381-5E71-8783-85C9F1693528}"/>
              </a:ext>
            </a:extLst>
          </p:cNvPr>
          <p:cNvSpPr/>
          <p:nvPr/>
        </p:nvSpPr>
        <p:spPr>
          <a:xfrm>
            <a:off x="836579" y="1040859"/>
            <a:ext cx="4328808" cy="11186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715CE6D-7CF9-4203-8AC9-C3AA16837B42}"/>
              </a:ext>
            </a:extLst>
          </p:cNvPr>
          <p:cNvSpPr txBox="1"/>
          <p:nvPr/>
        </p:nvSpPr>
        <p:spPr>
          <a:xfrm>
            <a:off x="938719" y="1268523"/>
            <a:ext cx="422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rebuchet MS" panose="020B0603020202020204" pitchFamily="34" charset="0"/>
              </a:rPr>
              <a:t>By gra działała w pełni trzeba zmienić administracyjne ustawienia językowe.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13FE667-1DD7-6D45-3886-83ADC631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9" y="3336587"/>
            <a:ext cx="6237962" cy="45720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28D2425-E6CE-8745-EB3C-CAD927F49F47}"/>
              </a:ext>
            </a:extLst>
          </p:cNvPr>
          <p:cNvSpPr txBox="1"/>
          <p:nvPr/>
        </p:nvSpPr>
        <p:spPr>
          <a:xfrm>
            <a:off x="695528" y="2967255"/>
            <a:ext cx="48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rebuchet MS" panose="020B0603020202020204" pitchFamily="34" charset="0"/>
              </a:rPr>
              <a:t>1.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FA058CF2-C60A-3072-8979-62D91640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95" y="4648384"/>
            <a:ext cx="4229690" cy="1705213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CE4BB6C-D99B-940B-A4FF-11547FC42E6C}"/>
              </a:ext>
            </a:extLst>
          </p:cNvPr>
          <p:cNvSpPr txBox="1"/>
          <p:nvPr/>
        </p:nvSpPr>
        <p:spPr>
          <a:xfrm>
            <a:off x="2025895" y="4279052"/>
            <a:ext cx="48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rebuchet MS" panose="020B0603020202020204" pitchFamily="34" charset="0"/>
              </a:rPr>
              <a:t>2.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7D045745-13A5-3844-2279-62703DA29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552" y="1090780"/>
            <a:ext cx="4163006" cy="2124371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E3241CC4-AE2E-2779-1FE6-C699594F77A9}"/>
              </a:ext>
            </a:extLst>
          </p:cNvPr>
          <p:cNvSpPr txBox="1"/>
          <p:nvPr/>
        </p:nvSpPr>
        <p:spPr>
          <a:xfrm>
            <a:off x="7691552" y="642826"/>
            <a:ext cx="4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rebuchet MS" panose="020B0603020202020204" pitchFamily="34" charset="0"/>
              </a:rPr>
              <a:t>3.</a:t>
            </a:r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B2D51BFC-1A1F-15B7-89DA-045FBB7EB773}"/>
              </a:ext>
            </a:extLst>
          </p:cNvPr>
          <p:cNvSpPr/>
          <p:nvPr/>
        </p:nvSpPr>
        <p:spPr>
          <a:xfrm>
            <a:off x="7363838" y="4737371"/>
            <a:ext cx="3132306" cy="11478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05936D8D-69BC-A088-B475-CEA5AC5E7394}"/>
              </a:ext>
            </a:extLst>
          </p:cNvPr>
          <p:cNvSpPr txBox="1"/>
          <p:nvPr/>
        </p:nvSpPr>
        <p:spPr>
          <a:xfrm>
            <a:off x="7504889" y="4854659"/>
            <a:ext cx="3132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rebuchet MS" panose="020B0603020202020204" pitchFamily="34" charset="0"/>
              </a:rPr>
              <a:t>Po tych 3 krokach trzeba jeszcze zrestartować komputer.</a:t>
            </a:r>
          </a:p>
        </p:txBody>
      </p:sp>
    </p:spTree>
    <p:extLst>
      <p:ext uri="{BB962C8B-B14F-4D97-AF65-F5344CB8AC3E}">
        <p14:creationId xmlns:p14="http://schemas.microsoft.com/office/powerpoint/2010/main" val="4243687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B44FDFF-2152-D00F-65AB-FE7B1FA880FE}"/>
              </a:ext>
            </a:extLst>
          </p:cNvPr>
          <p:cNvSpPr/>
          <p:nvPr/>
        </p:nvSpPr>
        <p:spPr>
          <a:xfrm>
            <a:off x="5357006" y="750499"/>
            <a:ext cx="5417387" cy="17856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B7CEA5E-3667-94F5-D3A1-AFA43C63AA27}"/>
              </a:ext>
            </a:extLst>
          </p:cNvPr>
          <p:cNvSpPr txBox="1"/>
          <p:nvPr/>
        </p:nvSpPr>
        <p:spPr>
          <a:xfrm>
            <a:off x="5434642" y="1043168"/>
            <a:ext cx="541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>
                <a:latin typeface="Trebuchet MS" panose="020B0603020202020204" pitchFamily="34" charset="0"/>
              </a:rPr>
              <a:t>Ciekawostka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88DAE344-101D-067A-D08D-9B745B07474F}"/>
              </a:ext>
            </a:extLst>
          </p:cNvPr>
          <p:cNvSpPr/>
          <p:nvPr/>
        </p:nvSpPr>
        <p:spPr>
          <a:xfrm>
            <a:off x="940279" y="3916392"/>
            <a:ext cx="3036498" cy="9489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94913EC-EE3E-AB2C-9675-C14B02D40E39}"/>
              </a:ext>
            </a:extLst>
          </p:cNvPr>
          <p:cNvSpPr txBox="1"/>
          <p:nvPr/>
        </p:nvSpPr>
        <p:spPr>
          <a:xfrm>
            <a:off x="1061049" y="4071666"/>
            <a:ext cx="280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grze są do odnalezienia 3 prawdziwe zakończenia.</a:t>
            </a:r>
          </a:p>
        </p:txBody>
      </p:sp>
    </p:spTree>
    <p:extLst>
      <p:ext uri="{BB962C8B-B14F-4D97-AF65-F5344CB8AC3E}">
        <p14:creationId xmlns:p14="http://schemas.microsoft.com/office/powerpoint/2010/main" val="3497272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6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722BB29-9589-AEB3-5B4E-CE803766FBED}"/>
              </a:ext>
            </a:extLst>
          </p:cNvPr>
          <p:cNvSpPr/>
          <p:nvPr/>
        </p:nvSpPr>
        <p:spPr>
          <a:xfrm>
            <a:off x="474453" y="2432649"/>
            <a:ext cx="9454551" cy="1992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C5F93D9-1177-0BAA-4EC8-C1DCA0850DAE}"/>
              </a:ext>
            </a:extLst>
          </p:cNvPr>
          <p:cNvSpPr txBox="1"/>
          <p:nvPr/>
        </p:nvSpPr>
        <p:spPr>
          <a:xfrm>
            <a:off x="664234" y="2828835"/>
            <a:ext cx="9454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>
                <a:latin typeface="Trebuchet MS" panose="020B0603020202020204" pitchFamily="34" charset="0"/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1757676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85</Words>
  <Application>Microsoft Office PowerPoint</Application>
  <PresentationFormat>Panoramiczny</PresentationFormat>
  <Paragraphs>12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Urszula Laskowska</dc:creator>
  <cp:lastModifiedBy>Urszula Laskowska</cp:lastModifiedBy>
  <cp:revision>17</cp:revision>
  <dcterms:created xsi:type="dcterms:W3CDTF">2022-12-03T07:19:48Z</dcterms:created>
  <dcterms:modified xsi:type="dcterms:W3CDTF">2022-12-03T08:32:47Z</dcterms:modified>
</cp:coreProperties>
</file>