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80" r:id="rId3"/>
    <p:sldId id="281" r:id="rId4"/>
    <p:sldId id="293" r:id="rId5"/>
    <p:sldId id="290" r:id="rId6"/>
    <p:sldId id="282" r:id="rId7"/>
    <p:sldId id="257" r:id="rId8"/>
    <p:sldId id="258" r:id="rId9"/>
    <p:sldId id="288" r:id="rId10"/>
    <p:sldId id="286" r:id="rId11"/>
    <p:sldId id="289" r:id="rId12"/>
    <p:sldId id="284" r:id="rId13"/>
    <p:sldId id="261" r:id="rId14"/>
    <p:sldId id="265" r:id="rId15"/>
    <p:sldId id="266" r:id="rId16"/>
    <p:sldId id="294" r:id="rId17"/>
    <p:sldId id="295" r:id="rId18"/>
    <p:sldId id="279" r:id="rId19"/>
    <p:sldId id="292" r:id="rId20"/>
    <p:sldId id="291" r:id="rId21"/>
    <p:sldId id="297" r:id="rId22"/>
    <p:sldId id="296" r:id="rId23"/>
    <p:sldId id="298" r:id="rId24"/>
    <p:sldId id="299" r:id="rId25"/>
    <p:sldId id="301" r:id="rId26"/>
    <p:sldId id="302" r:id="rId27"/>
    <p:sldId id="303" r:id="rId28"/>
    <p:sldId id="300" r:id="rId29"/>
    <p:sldId id="304" r:id="rId30"/>
    <p:sldId id="273" r:id="rId31"/>
    <p:sldId id="271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3" autoAdjust="0"/>
    <p:restoredTop sz="94660"/>
  </p:normalViewPr>
  <p:slideViewPr>
    <p:cSldViewPr>
      <p:cViewPr varScale="1">
        <p:scale>
          <a:sx n="80" d="100"/>
          <a:sy n="80" d="100"/>
        </p:scale>
        <p:origin x="94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A698E-DC3C-41F8-A29E-8B4CC1A41D3C}" type="datetimeFigureOut">
              <a:rPr lang="en-CA" smtClean="0"/>
              <a:t>14/08/2014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01F819-CCE1-40E0-A400-EA5C21DD61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8692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1F819-CCE1-40E0-A400-EA5C21DD6176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6992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A687-0A29-4D63-8D07-847D854E40C6}" type="datetimeFigureOut">
              <a:rPr lang="en-US" smtClean="0"/>
              <a:t>8/14/2014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B0C8-C1D1-4636-AB9B-4C3467013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033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A687-0A29-4D63-8D07-847D854E40C6}" type="datetimeFigureOut">
              <a:rPr lang="en-US" smtClean="0"/>
              <a:t>8/14/2014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B0C8-C1D1-4636-AB9B-4C3467013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211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A687-0A29-4D63-8D07-847D854E40C6}" type="datetimeFigureOut">
              <a:rPr lang="en-US" smtClean="0"/>
              <a:t>8/14/2014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B0C8-C1D1-4636-AB9B-4C3467013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42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A687-0A29-4D63-8D07-847D854E40C6}" type="datetimeFigureOut">
              <a:rPr lang="en-US" smtClean="0"/>
              <a:t>8/14/2014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B0C8-C1D1-4636-AB9B-4C3467013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6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A687-0A29-4D63-8D07-847D854E40C6}" type="datetimeFigureOut">
              <a:rPr lang="en-US" smtClean="0"/>
              <a:t>8/14/2014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B0C8-C1D1-4636-AB9B-4C3467013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74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A687-0A29-4D63-8D07-847D854E40C6}" type="datetimeFigureOut">
              <a:rPr lang="en-US" smtClean="0"/>
              <a:t>8/14/2014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B0C8-C1D1-4636-AB9B-4C3467013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938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A687-0A29-4D63-8D07-847D854E40C6}" type="datetimeFigureOut">
              <a:rPr lang="en-US" smtClean="0"/>
              <a:t>8/14/2014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B0C8-C1D1-4636-AB9B-4C3467013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67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A687-0A29-4D63-8D07-847D854E40C6}" type="datetimeFigureOut">
              <a:rPr lang="en-US" smtClean="0"/>
              <a:t>8/14/2014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B0C8-C1D1-4636-AB9B-4C3467013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952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A687-0A29-4D63-8D07-847D854E40C6}" type="datetimeFigureOut">
              <a:rPr lang="en-US" smtClean="0"/>
              <a:t>8/14/2014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B0C8-C1D1-4636-AB9B-4C3467013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839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A687-0A29-4D63-8D07-847D854E40C6}" type="datetimeFigureOut">
              <a:rPr lang="en-US" smtClean="0"/>
              <a:t>8/14/2014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B0C8-C1D1-4636-AB9B-4C3467013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40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A687-0A29-4D63-8D07-847D854E40C6}" type="datetimeFigureOut">
              <a:rPr lang="en-US" smtClean="0"/>
              <a:t>8/14/2014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B0C8-C1D1-4636-AB9B-4C3467013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651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8A687-0A29-4D63-8D07-847D854E40C6}" type="datetimeFigureOut">
              <a:rPr lang="en-US" smtClean="0"/>
              <a:t>8/14/2014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2B0C8-C1D1-4636-AB9B-4C3467013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49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darray/Boost.NumPy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pyDM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An </a:t>
            </a:r>
            <a:r>
              <a:rPr lang="en-US" dirty="0"/>
              <a:t>i</a:t>
            </a:r>
            <a:r>
              <a:rPr lang="en-US" dirty="0" smtClean="0"/>
              <a:t>nterface between Python</a:t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 err="1" smtClean="0"/>
              <a:t>Gatan</a:t>
            </a:r>
            <a:r>
              <a:rPr lang="en-US" dirty="0" smtClean="0"/>
              <a:t> Digital Micrograph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Robert A. McLeod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118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1143000"/>
          </a:xfrm>
        </p:spPr>
        <p:txBody>
          <a:bodyPr/>
          <a:lstStyle/>
          <a:p>
            <a:r>
              <a:rPr lang="en-US" dirty="0" smtClean="0"/>
              <a:t>Boost Library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dirty="0" smtClean="0"/>
              <a:t>Required for the plugin.</a:t>
            </a:r>
          </a:p>
          <a:p>
            <a:r>
              <a:rPr lang="en-US" dirty="0" smtClean="0"/>
              <a:t>Version 1.5.2 is the latest that will link to the </a:t>
            </a:r>
            <a:r>
              <a:rPr lang="en-US" dirty="0" err="1" smtClean="0"/>
              <a:t>Gatan</a:t>
            </a:r>
            <a:r>
              <a:rPr lang="en-US" dirty="0" smtClean="0"/>
              <a:t> SDK.</a:t>
            </a:r>
          </a:p>
          <a:p>
            <a:pPr lvl="1"/>
            <a:r>
              <a:rPr lang="en-US" dirty="0" smtClean="0"/>
              <a:t>Because: SDK calls </a:t>
            </a:r>
            <a:r>
              <a:rPr lang="en-US" dirty="0" err="1" smtClean="0"/>
              <a:t>static_shared_cast</a:t>
            </a:r>
            <a:endParaRPr lang="en-US" dirty="0" smtClean="0"/>
          </a:p>
          <a:p>
            <a:r>
              <a:rPr lang="en-US" dirty="0" smtClean="0"/>
              <a:t>Binaries of the library are available for MSVC9.0 but I didn’t use them.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03657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Boost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Open Visual Studio 2008 Command prompt from Start Menu</a:t>
            </a:r>
          </a:p>
          <a:p>
            <a:pPr lvl="1"/>
            <a:r>
              <a:rPr lang="en-US" dirty="0" smtClean="0"/>
              <a:t>Sets vcvarsall.bat and such so that you use MSVC9</a:t>
            </a:r>
          </a:p>
          <a:p>
            <a:r>
              <a:rPr lang="en-US" dirty="0" err="1" smtClean="0"/>
              <a:t>Chdir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rgbClr val="92D050"/>
                </a:solidFill>
              </a:rPr>
              <a:t>\local\boost_1_52_0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Booststrap.bat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Build linking libraries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.\b2 toolset=msvc-9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Build .</a:t>
            </a:r>
            <a:r>
              <a:rPr lang="en-US" dirty="0" err="1" smtClean="0">
                <a:solidFill>
                  <a:srgbClr val="FF0000"/>
                </a:solidFill>
              </a:rPr>
              <a:t>dlls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.\b2 toolset=msvc-9 link=shared threading=multi variant=release</a:t>
            </a:r>
          </a:p>
          <a:p>
            <a:r>
              <a:rPr lang="en-US" dirty="0" smtClean="0"/>
              <a:t>Puts files in </a:t>
            </a:r>
            <a:r>
              <a:rPr lang="en-US" dirty="0" smtClean="0">
                <a:solidFill>
                  <a:srgbClr val="92D050"/>
                </a:solidFill>
              </a:rPr>
              <a:t>local\boost_1_52_0\stage\lib</a:t>
            </a:r>
          </a:p>
          <a:p>
            <a:r>
              <a:rPr lang="en-US" dirty="0"/>
              <a:t>Copy </a:t>
            </a:r>
            <a:r>
              <a:rPr lang="en-US" dirty="0" smtClean="0">
                <a:solidFill>
                  <a:srgbClr val="92D050"/>
                </a:solidFill>
              </a:rPr>
              <a:t>boost_python-vc90-mt-1_52.dll</a:t>
            </a:r>
            <a:r>
              <a:rPr lang="en-US" dirty="0" smtClean="0"/>
              <a:t> to the DM plugins folder (or put the Boost DLLs on the system path), because DM doesn’t link it.</a:t>
            </a:r>
            <a:endParaRPr lang="en-US" dirty="0"/>
          </a:p>
          <a:p>
            <a:r>
              <a:rPr lang="en-US" dirty="0"/>
              <a:t>http://www.codeproject.com/Articles/11597/Building-Boost-libraries-for-Visual-Studio</a:t>
            </a:r>
          </a:p>
        </p:txBody>
      </p:sp>
    </p:spTree>
    <p:extLst>
      <p:ext uri="{BB962C8B-B14F-4D97-AF65-F5344CB8AC3E}">
        <p14:creationId xmlns:p14="http://schemas.microsoft.com/office/powerpoint/2010/main" val="3489418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Boost.NumPy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Unofficial extension for </a:t>
            </a:r>
            <a:r>
              <a:rPr lang="en-US" dirty="0" err="1" smtClean="0"/>
              <a:t>Boost.Python</a:t>
            </a:r>
            <a:r>
              <a:rPr lang="en-US" dirty="0" smtClean="0"/>
              <a:t> that includes </a:t>
            </a:r>
            <a:r>
              <a:rPr lang="en-US" dirty="0" err="1" smtClean="0"/>
              <a:t>Numpy</a:t>
            </a:r>
            <a:r>
              <a:rPr lang="en-US" dirty="0" smtClean="0"/>
              <a:t> arrays (for example, returning images).</a:t>
            </a:r>
          </a:p>
          <a:p>
            <a:r>
              <a:rPr lang="en-US" dirty="0" smtClean="0"/>
              <a:t>Best is to compile it into a static .lib and link that to </a:t>
            </a:r>
            <a:r>
              <a:rPr lang="en-US" dirty="0" err="1" smtClean="0"/>
              <a:t>pyDM</a:t>
            </a:r>
            <a:r>
              <a:rPr lang="en-US" dirty="0" smtClean="0"/>
              <a:t>, but it should act seamlessly like a part of </a:t>
            </a:r>
            <a:r>
              <a:rPr lang="en-US" dirty="0" err="1" smtClean="0"/>
              <a:t>boost.python</a:t>
            </a:r>
            <a:endParaRPr lang="en-US" dirty="0" smtClean="0"/>
          </a:p>
          <a:p>
            <a:r>
              <a:rPr lang="en-US" dirty="0" smtClean="0"/>
              <a:t>See on </a:t>
            </a:r>
            <a:r>
              <a:rPr lang="en-US" dirty="0" err="1" smtClean="0"/>
              <a:t>GitHub</a:t>
            </a:r>
            <a:endParaRPr lang="en-US" dirty="0"/>
          </a:p>
          <a:p>
            <a:pPr lvl="1"/>
            <a:r>
              <a:rPr lang="en-US" dirty="0" smtClean="0"/>
              <a:t>TO DO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49390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Cmake</a:t>
            </a:r>
            <a:r>
              <a:rPr lang="en-US" dirty="0" smtClean="0"/>
              <a:t> on </a:t>
            </a:r>
            <a:r>
              <a:rPr lang="en-US" dirty="0" err="1" smtClean="0"/>
              <a:t>Boost.NumPy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562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WinPython</a:t>
            </a:r>
            <a:r>
              <a:rPr lang="en-US" dirty="0" smtClean="0"/>
              <a:t> 2.7.6.4-32bit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Cmake-Gui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Set PYTHON_EXECUTABLE=D:/WinPython-32bit-2.7.6.4/python-2.7.6/python.exe</a:t>
            </a:r>
          </a:p>
          <a:p>
            <a:pPr lvl="1"/>
            <a:r>
              <a:rPr lang="en-US" dirty="0" smtClean="0"/>
              <a:t>Set BOOST_LIBRARYDIR=D:/local/boost_1_52_0</a:t>
            </a:r>
          </a:p>
          <a:p>
            <a:pPr lvl="1"/>
            <a:r>
              <a:rPr lang="en-US" dirty="0"/>
              <a:t>Make sure it points to local/boost_1_52_0 and not boost_1_55_0 or such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Use the following Windows environment variables:</a:t>
            </a:r>
          </a:p>
          <a:p>
            <a:pPr lvl="1"/>
            <a:r>
              <a:rPr lang="en-US" dirty="0"/>
              <a:t>PATH = </a:t>
            </a:r>
            <a:r>
              <a:rPr lang="en-US" dirty="0" smtClean="0"/>
              <a:t>D:\WinPython-32bit-2.7.6.4\python-2.7.6;D:\WinPython-32bit-2.7.6.4\python-2.7.6\Scripts;</a:t>
            </a:r>
            <a:endParaRPr lang="en-US" dirty="0"/>
          </a:p>
          <a:p>
            <a:pPr lvl="1"/>
            <a:r>
              <a:rPr lang="en-US" dirty="0"/>
              <a:t>PYTHONPATH = </a:t>
            </a:r>
            <a:r>
              <a:rPr lang="en-US" dirty="0" smtClean="0"/>
              <a:t>D:\WinPython-34bit-2.7.6.4\python-2.7.6</a:t>
            </a:r>
            <a:endParaRPr lang="en-US" dirty="0"/>
          </a:p>
          <a:p>
            <a:pPr lvl="1"/>
            <a:r>
              <a:rPr lang="en-US" dirty="0" smtClean="0"/>
              <a:t>PYTHONHOME </a:t>
            </a:r>
            <a:r>
              <a:rPr lang="en-US" dirty="0"/>
              <a:t>= </a:t>
            </a:r>
            <a:r>
              <a:rPr lang="en-US" dirty="0" smtClean="0"/>
              <a:t>D:\WinPython-32bit-2.7.6.4\python-2.7.6\Lib;D:\</a:t>
            </a:r>
            <a:r>
              <a:rPr lang="en-US" dirty="0"/>
              <a:t>GitHub\ram;D:\</a:t>
            </a:r>
            <a:r>
              <a:rPr lang="en-US" dirty="0" smtClean="0"/>
              <a:t>GitHub\pyDM\</a:t>
            </a:r>
          </a:p>
          <a:p>
            <a:r>
              <a:rPr lang="en-US" dirty="0" smtClean="0"/>
              <a:t>Register 32-bit install of </a:t>
            </a:r>
            <a:r>
              <a:rPr lang="en-US" dirty="0" err="1" smtClean="0"/>
              <a:t>WinPython</a:t>
            </a:r>
            <a:r>
              <a:rPr lang="en-US" dirty="0" smtClean="0"/>
              <a:t> as the registered version with the Python Control Panel.</a:t>
            </a:r>
          </a:p>
          <a:p>
            <a:r>
              <a:rPr lang="en-US" dirty="0" smtClean="0"/>
              <a:t>Remember that you have to reload </a:t>
            </a:r>
            <a:r>
              <a:rPr lang="en-US" dirty="0" err="1" smtClean="0"/>
              <a:t>Cmake-Gui</a:t>
            </a:r>
            <a:r>
              <a:rPr lang="en-US" dirty="0" smtClean="0"/>
              <a:t> if you change environment vars.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104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Is a PYD file the same as a DLL?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Yes</a:t>
            </a:r>
            <a:r>
              <a:rPr lang="en-US" dirty="0"/>
              <a:t>, .</a:t>
            </a:r>
            <a:r>
              <a:rPr lang="en-US" dirty="0" err="1"/>
              <a:t>pyd</a:t>
            </a:r>
            <a:r>
              <a:rPr lang="en-US" dirty="0"/>
              <a:t> files are </a:t>
            </a:r>
            <a:r>
              <a:rPr lang="en-US" dirty="0" err="1"/>
              <a:t>dll’s</a:t>
            </a:r>
            <a:r>
              <a:rPr lang="en-US" dirty="0"/>
              <a:t>, but there are a few differences. If you have a DLL named </a:t>
            </a:r>
            <a:r>
              <a:rPr lang="en-US" dirty="0" err="1"/>
              <a:t>spam.pyd</a:t>
            </a:r>
            <a:r>
              <a:rPr lang="en-US" dirty="0"/>
              <a:t>, then it must have a function </a:t>
            </a:r>
            <a:r>
              <a:rPr lang="en-US" dirty="0" err="1"/>
              <a:t>initspam</a:t>
            </a:r>
            <a:r>
              <a:rPr lang="en-US" dirty="0"/>
              <a:t>(). You can then write Python “import spam”, and Python will search for </a:t>
            </a:r>
            <a:r>
              <a:rPr lang="en-US" dirty="0" err="1"/>
              <a:t>spam.pyd</a:t>
            </a:r>
            <a:r>
              <a:rPr lang="en-US" dirty="0"/>
              <a:t> (as well as spam.py, </a:t>
            </a:r>
            <a:r>
              <a:rPr lang="en-US" dirty="0" err="1"/>
              <a:t>spam.pyc</a:t>
            </a:r>
            <a:r>
              <a:rPr lang="en-US" dirty="0"/>
              <a:t>) and if it finds it, will attempt to call </a:t>
            </a:r>
            <a:r>
              <a:rPr lang="en-US" dirty="0" err="1"/>
              <a:t>initspam</a:t>
            </a:r>
            <a:r>
              <a:rPr lang="en-US" dirty="0"/>
              <a:t>() to initialize it.</a:t>
            </a:r>
          </a:p>
          <a:p>
            <a:r>
              <a:rPr lang="en-US" dirty="0"/>
              <a:t>Note that the search path for </a:t>
            </a:r>
            <a:r>
              <a:rPr lang="en-US" dirty="0" err="1"/>
              <a:t>spam.pyd</a:t>
            </a:r>
            <a:r>
              <a:rPr lang="en-US" dirty="0"/>
              <a:t> is PYTHONPATH, not the same as the path that Windows uses to search for spam.dll. Also, </a:t>
            </a:r>
            <a:r>
              <a:rPr lang="en-US" dirty="0" err="1"/>
              <a:t>spam.pyd</a:t>
            </a:r>
            <a:r>
              <a:rPr lang="en-US" dirty="0"/>
              <a:t> need not be present to run your program, whereas if you linked your program with a </a:t>
            </a:r>
            <a:r>
              <a:rPr lang="en-US" dirty="0" err="1"/>
              <a:t>dll</a:t>
            </a:r>
            <a:r>
              <a:rPr lang="en-US" dirty="0"/>
              <a:t>, the </a:t>
            </a:r>
            <a:r>
              <a:rPr lang="en-US" dirty="0" err="1"/>
              <a:t>dll</a:t>
            </a:r>
            <a:r>
              <a:rPr lang="en-US" dirty="0"/>
              <a:t> is required. Of course, </a:t>
            </a:r>
            <a:r>
              <a:rPr lang="en-US" dirty="0" err="1"/>
              <a:t>spam.pyd</a:t>
            </a:r>
            <a:r>
              <a:rPr lang="en-US" dirty="0"/>
              <a:t> is required if you want to say “import spam”. In a DLL, linkage is declared in the source code with __</a:t>
            </a:r>
            <a:r>
              <a:rPr lang="en-US" dirty="0" err="1"/>
              <a:t>declspec</a:t>
            </a:r>
            <a:r>
              <a:rPr lang="en-US" dirty="0"/>
              <a:t>(</a:t>
            </a:r>
            <a:r>
              <a:rPr lang="en-US" dirty="0" err="1"/>
              <a:t>dllexport</a:t>
            </a:r>
            <a:r>
              <a:rPr lang="en-US" dirty="0"/>
              <a:t>). In a .</a:t>
            </a:r>
            <a:r>
              <a:rPr lang="en-US" dirty="0" err="1"/>
              <a:t>pyd</a:t>
            </a:r>
            <a:r>
              <a:rPr lang="en-US" dirty="0"/>
              <a:t>, linkage is defined in a list of available functions.</a:t>
            </a:r>
          </a:p>
          <a:p>
            <a:r>
              <a:rPr lang="en-US" dirty="0"/>
              <a:t>CATEGORY: windows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https://docs.python.org/2/faq/windows.html#is-a-pyd-file-the-same-as-a-dll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055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Download Dependency Walker to test if .</a:t>
            </a:r>
            <a:r>
              <a:rPr lang="en-US" dirty="0" err="1" smtClean="0"/>
              <a:t>dll</a:t>
            </a:r>
            <a:r>
              <a:rPr lang="en-US" dirty="0" smtClean="0"/>
              <a:t> files are missing something if you get weird library import errors.</a:t>
            </a:r>
          </a:p>
          <a:p>
            <a:r>
              <a:rPr lang="en-US" dirty="0" smtClean="0"/>
              <a:t>Typically must copy </a:t>
            </a:r>
            <a:r>
              <a:rPr lang="en-US" dirty="0" smtClean="0"/>
              <a:t>boost_python-vc90-mt-1_52.dll into PYTHONPATH (same directory as </a:t>
            </a:r>
            <a:r>
              <a:rPr lang="en-US" dirty="0" err="1" smtClean="0"/>
              <a:t>pyDM.pyd</a:t>
            </a:r>
            <a:r>
              <a:rPr lang="en-US" dirty="0" smtClean="0"/>
              <a:t> is easiest).</a:t>
            </a:r>
          </a:p>
          <a:p>
            <a:r>
              <a:rPr lang="en-US" dirty="0" smtClean="0"/>
              <a:t>There is some nonsense related to Vista with the DLL’s I have compiled but no one sane uses that OS so probably not a problem.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130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</a:t>
            </a:r>
            <a:r>
              <a:rPr lang="en-US" dirty="0" err="1" smtClean="0"/>
              <a:t>pyDM.pyd</a:t>
            </a:r>
            <a:r>
              <a:rPr lang="en-US" dirty="0" smtClean="0"/>
              <a:t> into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Call </a:t>
            </a:r>
            <a:r>
              <a:rPr lang="en-US" dirty="0" smtClean="0">
                <a:solidFill>
                  <a:srgbClr val="92D050"/>
                </a:solidFill>
              </a:rPr>
              <a:t>import </a:t>
            </a:r>
            <a:r>
              <a:rPr lang="en-US" dirty="0" err="1" smtClean="0">
                <a:solidFill>
                  <a:srgbClr val="92D050"/>
                </a:solidFill>
              </a:rPr>
              <a:t>pyDM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smtClean="0"/>
              <a:t>But the </a:t>
            </a:r>
            <a:r>
              <a:rPr lang="en-US" dirty="0" err="1" smtClean="0"/>
              <a:t>pyDM</a:t>
            </a:r>
            <a:r>
              <a:rPr lang="en-US" dirty="0" smtClean="0"/>
              <a:t> file should be found on the PYTHONPATH</a:t>
            </a:r>
          </a:p>
          <a:p>
            <a:r>
              <a:rPr lang="en-US" dirty="0" smtClean="0"/>
              <a:t>Connect to TEM</a:t>
            </a:r>
          </a:p>
          <a:p>
            <a:pPr lvl="1"/>
            <a:r>
              <a:rPr lang="en-US" dirty="0" err="1" smtClean="0">
                <a:solidFill>
                  <a:srgbClr val="92D050"/>
                </a:solidFill>
              </a:rPr>
              <a:t>pyDM.connect</a:t>
            </a:r>
            <a:r>
              <a:rPr lang="en-US" dirty="0" smtClean="0">
                <a:solidFill>
                  <a:srgbClr val="92D050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/>
              <a:t>and use like an other Python library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AcquireImage</a:t>
            </a:r>
            <a:r>
              <a:rPr lang="en-US" dirty="0" smtClean="0"/>
              <a:t> can be modal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rgbClr val="92D050"/>
                </a:solidFill>
              </a:rPr>
              <a:t>AcquireImage</a:t>
            </a:r>
            <a:r>
              <a:rPr lang="en-US" dirty="0" smtClean="0">
                <a:solidFill>
                  <a:srgbClr val="92D050"/>
                </a:solidFill>
              </a:rPr>
              <a:t>( …, block=True)</a:t>
            </a:r>
            <a:endParaRPr lang="en-US" dirty="0">
              <a:solidFill>
                <a:srgbClr val="92D050"/>
              </a:solidFill>
            </a:endParaRPr>
          </a:p>
          <a:p>
            <a:r>
              <a:rPr lang="en-US" dirty="0" smtClean="0"/>
              <a:t>Or non-modal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>
                <a:solidFill>
                  <a:srgbClr val="92D050"/>
                </a:solidFill>
              </a:rPr>
              <a:t>AcquireImage</a:t>
            </a:r>
            <a:r>
              <a:rPr lang="en-US" dirty="0" smtClean="0">
                <a:solidFill>
                  <a:srgbClr val="92D050"/>
                </a:solidFill>
              </a:rPr>
              <a:t>( …, block=False)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92D050"/>
                </a:solidFill>
              </a:rPr>
              <a:t>	… wait or process code …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	</a:t>
            </a:r>
            <a:r>
              <a:rPr lang="en-US" dirty="0" err="1" smtClean="0">
                <a:solidFill>
                  <a:srgbClr val="92D050"/>
                </a:solidFill>
              </a:rPr>
              <a:t>getImage</a:t>
            </a:r>
            <a:r>
              <a:rPr lang="en-US" dirty="0" smtClean="0">
                <a:solidFill>
                  <a:srgbClr val="92D050"/>
                </a:solidFill>
              </a:rPr>
              <a:t>( … 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Non-modal is easier to use, but for maximum performance you can do calculations while Digital Micrograph is acquiring the image.  Useful for series measurements.</a:t>
            </a:r>
          </a:p>
          <a:p>
            <a:pPr marL="0" indent="0">
              <a:buNone/>
            </a:pP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642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Plugin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Ensure Python is not running when you start Digital Micrograph.</a:t>
            </a:r>
          </a:p>
          <a:p>
            <a:pPr lvl="1"/>
            <a:r>
              <a:rPr lang="en-US" dirty="0" err="1" smtClean="0"/>
              <a:t>pyDMPlugin</a:t>
            </a:r>
            <a:r>
              <a:rPr lang="en-US" dirty="0"/>
              <a:t> </a:t>
            </a:r>
            <a:r>
              <a:rPr lang="en-US" dirty="0" smtClean="0"/>
              <a:t>is loaded at runtime.</a:t>
            </a:r>
          </a:p>
          <a:p>
            <a:pPr lvl="1"/>
            <a:r>
              <a:rPr lang="en-US" dirty="0" smtClean="0"/>
              <a:t>If it cannot claim shared memory space it may push an error (but it should not crash).</a:t>
            </a:r>
          </a:p>
          <a:p>
            <a:r>
              <a:rPr lang="en-US" dirty="0" smtClean="0"/>
              <a:t>Otherwise I have not had troubles crashing DM.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pyDM</a:t>
            </a:r>
            <a:r>
              <a:rPr lang="en-US" dirty="0" smtClean="0"/>
              <a:t> library may have trouble finding the shared memory regions if Digital Micrograph has been running for a long time (many hours) before you </a:t>
            </a:r>
            <a:r>
              <a:rPr lang="en-US" dirty="0" err="1" smtClean="0"/>
              <a:t>pyDM.connect</a:t>
            </a:r>
            <a:r>
              <a:rPr lang="en-US" dirty="0" smtClean="0"/>
              <a:t>()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65882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Notes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289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Multi-threading Plugin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pyDMPipeline</a:t>
            </a:r>
            <a:r>
              <a:rPr lang="en-US" dirty="0" smtClean="0"/>
              <a:t> needs its own thread to poll the </a:t>
            </a:r>
            <a:r>
              <a:rPr lang="en-US" dirty="0" err="1" smtClean="0"/>
              <a:t>message_queue</a:t>
            </a:r>
            <a:r>
              <a:rPr lang="en-US" dirty="0" smtClean="0"/>
              <a:t>. Otherwise it locks Digital Micrograph.</a:t>
            </a:r>
          </a:p>
          <a:p>
            <a:r>
              <a:rPr lang="en-US" dirty="0" smtClean="0"/>
              <a:t>For compilation reasons I chose to use the </a:t>
            </a:r>
            <a:r>
              <a:rPr lang="en-US" dirty="0" err="1" smtClean="0"/>
              <a:t>windows.h</a:t>
            </a:r>
            <a:r>
              <a:rPr lang="en-US" dirty="0" smtClean="0"/>
              <a:t> native </a:t>
            </a:r>
            <a:r>
              <a:rPr lang="en-US" dirty="0" err="1" smtClean="0"/>
              <a:t>CriticalSection</a:t>
            </a:r>
            <a:r>
              <a:rPr lang="en-CA" dirty="0" smtClean="0"/>
              <a:t>.  It is not object oriented, but works in both MSVC2008 and </a:t>
            </a:r>
            <a:r>
              <a:rPr lang="en-CA" dirty="0" smtClean="0"/>
              <a:t>MSVC2003</a:t>
            </a:r>
            <a:r>
              <a:rPr lang="en-CA" dirty="0"/>
              <a:t> </a:t>
            </a:r>
            <a:r>
              <a:rPr lang="en-CA" dirty="0" smtClean="0"/>
              <a:t>for both versions of GMS.</a:t>
            </a:r>
            <a:r>
              <a:rPr lang="en-CA" dirty="0" smtClean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44028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Scripting Interfaces with Digital Micrograph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For TIA-class instruments, FEI provides TEMScripting.dll interface. This is build on Win32COM and allows interface (via TIA) with Digital Micrograph’s detectors.  Unfortunately it is very slow.</a:t>
            </a:r>
          </a:p>
          <a:p>
            <a:pPr lvl="1"/>
            <a:r>
              <a:rPr lang="en-US" dirty="0" smtClean="0"/>
              <a:t>Overall, calls </a:t>
            </a:r>
            <a:r>
              <a:rPr lang="en-US" dirty="0" smtClean="0"/>
              <a:t>to create </a:t>
            </a:r>
            <a:r>
              <a:rPr lang="en-US" dirty="0" smtClean="0"/>
              <a:t>an Acquisition object in FEI’s </a:t>
            </a:r>
            <a:r>
              <a:rPr lang="en-US" dirty="0" err="1" smtClean="0"/>
              <a:t>TEMscripting</a:t>
            </a:r>
            <a:r>
              <a:rPr lang="en-US" dirty="0" smtClean="0"/>
              <a:t> add 600 </a:t>
            </a:r>
            <a:r>
              <a:rPr lang="en-US" dirty="0" err="1" smtClean="0"/>
              <a:t>ms</a:t>
            </a:r>
            <a:r>
              <a:rPr lang="en-US" dirty="0" smtClean="0"/>
              <a:t> of overhead over-and-above what a Digital Micrograph *.s script requires.</a:t>
            </a:r>
          </a:p>
          <a:p>
            <a:pPr lvl="1"/>
            <a:r>
              <a:rPr lang="en-US" dirty="0" smtClean="0"/>
              <a:t>Calling </a:t>
            </a:r>
            <a:r>
              <a:rPr lang="en-US" dirty="0" err="1" smtClean="0"/>
              <a:t>asSafeArray</a:t>
            </a:r>
            <a:r>
              <a:rPr lang="en-US" dirty="0" smtClean="0"/>
              <a:t>()  to return the data to Python has about 600+2500 </a:t>
            </a:r>
            <a:r>
              <a:rPr lang="en-US" dirty="0" err="1" smtClean="0"/>
              <a:t>ms</a:t>
            </a:r>
            <a:r>
              <a:rPr lang="en-US" dirty="0" smtClean="0"/>
              <a:t> of overhead, which is really unacceptable.</a:t>
            </a:r>
          </a:p>
          <a:p>
            <a:pPr lvl="1"/>
            <a:r>
              <a:rPr lang="en-US" dirty="0" smtClean="0"/>
              <a:t>A hack to bypass </a:t>
            </a:r>
            <a:r>
              <a:rPr lang="en-US" dirty="0" err="1" smtClean="0"/>
              <a:t>asSafeArray</a:t>
            </a:r>
            <a:r>
              <a:rPr lang="en-US" dirty="0" smtClean="0"/>
              <a:t>(), by saving </a:t>
            </a:r>
            <a:r>
              <a:rPr lang="en-US" dirty="0" err="1" smtClean="0"/>
              <a:t>asFile</a:t>
            </a:r>
            <a:r>
              <a:rPr lang="en-US" dirty="0" smtClean="0"/>
              <a:t>() to a TIFF on a </a:t>
            </a:r>
            <a:r>
              <a:rPr lang="en-US" dirty="0" err="1" smtClean="0"/>
              <a:t>RAMdisk</a:t>
            </a:r>
            <a:r>
              <a:rPr lang="en-US" dirty="0" smtClean="0"/>
              <a:t> load to Python with </a:t>
            </a:r>
            <a:r>
              <a:rPr lang="en-US" dirty="0" err="1" smtClean="0"/>
              <a:t>skimage</a:t>
            </a:r>
            <a:r>
              <a:rPr lang="en-US" dirty="0" smtClean="0"/>
              <a:t> has about 600+50 </a:t>
            </a:r>
            <a:r>
              <a:rPr lang="en-US" dirty="0" err="1" smtClean="0"/>
              <a:t>ms</a:t>
            </a:r>
            <a:r>
              <a:rPr lang="en-US" dirty="0" smtClean="0"/>
              <a:t> overhead.</a:t>
            </a:r>
          </a:p>
          <a:p>
            <a:r>
              <a:rPr lang="en-US" dirty="0" smtClean="0"/>
              <a:t>From my recollection, JEOL’s JEM Toolbox for </a:t>
            </a:r>
            <a:r>
              <a:rPr lang="en-US" dirty="0" err="1" smtClean="0"/>
              <a:t>Matlab</a:t>
            </a:r>
            <a:r>
              <a:rPr lang="en-US" dirty="0" smtClean="0"/>
              <a:t> is also very slow.</a:t>
            </a:r>
          </a:p>
          <a:p>
            <a:r>
              <a:rPr lang="en-US" dirty="0" smtClean="0"/>
              <a:t>Hitachi’s Maestro should be fast (Michael Bergen says ‘milliseconds’).</a:t>
            </a:r>
          </a:p>
          <a:p>
            <a:r>
              <a:rPr lang="en-US" dirty="0" smtClean="0"/>
              <a:t>Conclusion: we desire a fast interface that returns images acquired in DM to Python as a </a:t>
            </a:r>
            <a:r>
              <a:rPr lang="en-US" dirty="0" err="1" smtClean="0"/>
              <a:t>numpy</a:t>
            </a:r>
            <a:r>
              <a:rPr lang="en-US" dirty="0" smtClean="0"/>
              <a:t> array, quickly.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33866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Boost.Interprocess</a:t>
            </a:r>
            <a:r>
              <a:rPr lang="en-US" dirty="0" smtClean="0"/>
              <a:t> Notes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Using </a:t>
            </a:r>
            <a:r>
              <a:rPr lang="en-US" smtClean="0"/>
              <a:t>mapped_region</a:t>
            </a:r>
            <a:r>
              <a:rPr lang="en-US" dirty="0" smtClean="0"/>
              <a:t> for transferring images (and spectra)</a:t>
            </a:r>
          </a:p>
          <a:p>
            <a:pPr lvl="1"/>
            <a:r>
              <a:rPr lang="en-US" dirty="0" err="1" smtClean="0"/>
              <a:t>Memcpy</a:t>
            </a:r>
            <a:r>
              <a:rPr lang="en-US" dirty="0" smtClean="0"/>
              <a:t>() can convert the data from a DM::Image to a Boost::</a:t>
            </a:r>
            <a:r>
              <a:rPr lang="en-US" dirty="0" err="1" smtClean="0"/>
              <a:t>Python:NDArray</a:t>
            </a:r>
            <a:r>
              <a:rPr lang="en-US" dirty="0" smtClean="0"/>
              <a:t> without any ravel/interlacing issues.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TO DO: implement vector of </a:t>
            </a:r>
            <a:r>
              <a:rPr lang="en-US" dirty="0" err="1" smtClean="0">
                <a:solidFill>
                  <a:srgbClr val="C00000"/>
                </a:solidFill>
              </a:rPr>
              <a:t>mapped_memory_regions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so we can dynamically change the size of what we want to pass.</a:t>
            </a:r>
          </a:p>
          <a:p>
            <a:r>
              <a:rPr lang="en-US" dirty="0" smtClean="0"/>
              <a:t>Using 2 </a:t>
            </a:r>
            <a:r>
              <a:rPr lang="en-US" dirty="0" err="1" smtClean="0"/>
              <a:t>message_queue</a:t>
            </a:r>
            <a:r>
              <a:rPr lang="en-US" dirty="0" smtClean="0"/>
              <a:t>() objects to send commands to and from each DLL.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00237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GMS 2.1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4938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GMS 2.1 with SDK2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lot has changed with the new SDK2 and unfortunately it is not documented (although fortunately </a:t>
            </a:r>
            <a:r>
              <a:rPr lang="en-US" dirty="0" err="1" smtClean="0"/>
              <a:t>Gatan</a:t>
            </a:r>
            <a:r>
              <a:rPr lang="en-US" dirty="0" smtClean="0"/>
              <a:t> is using verbose naming conventions).  </a:t>
            </a:r>
          </a:p>
          <a:p>
            <a:r>
              <a:rPr lang="en-US" dirty="0" smtClean="0"/>
              <a:t>Doing a dumpbin.exe –headers of the .lib files is helpful.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 have not messed with  the low-level parameters as without documentation or a scripting interface understanding them would be quite painful.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152970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 Functions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Want to be able to get and print to GMS results windows various stuff.</a:t>
            </a:r>
          </a:p>
          <a:p>
            <a:r>
              <a:rPr lang="en-US" dirty="0" err="1"/>
              <a:t>HighLevelReadoutParameters</a:t>
            </a:r>
            <a:r>
              <a:rPr lang="en-US" dirty="0"/>
              <a:t> in </a:t>
            </a:r>
            <a:r>
              <a:rPr lang="en-US" dirty="0" err="1"/>
              <a:t>GatanCameraTypes.h</a:t>
            </a:r>
            <a:r>
              <a:rPr lang="en-US" dirty="0"/>
              <a:t> is interesting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GatanImaging.h</a:t>
            </a:r>
            <a:r>
              <a:rPr lang="en-US" dirty="0" smtClean="0"/>
              <a:t> is </a:t>
            </a:r>
            <a:r>
              <a:rPr lang="en-US" smtClean="0"/>
              <a:t>also important?</a:t>
            </a:r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86665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GMS2 Speedup Strategy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the CCD accumulates dark count while it is idle, it has to be cleared between exposures.  When calling </a:t>
            </a:r>
            <a:r>
              <a:rPr lang="en-US" dirty="0" err="1"/>
              <a:t>AcquireImage</a:t>
            </a:r>
            <a:r>
              <a:rPr lang="en-US" dirty="0"/>
              <a:t>, it seems like the </a:t>
            </a:r>
            <a:r>
              <a:rPr lang="en-US" dirty="0" smtClean="0"/>
              <a:t>CCD may be cleared both before and after.  So a continuous mode for series would be overall better.</a:t>
            </a:r>
          </a:p>
          <a:p>
            <a:r>
              <a:rPr lang="en-US" dirty="0" smtClean="0"/>
              <a:t>The scripting may be in-between us and the </a:t>
            </a:r>
            <a:r>
              <a:rPr lang="en-US" dirty="0" err="1" smtClean="0"/>
              <a:t>Gatan</a:t>
            </a:r>
            <a:r>
              <a:rPr lang="en-US" dirty="0" smtClean="0"/>
              <a:t> C++ guts.</a:t>
            </a:r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681462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 Mode Notes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US1000.1 is the upper camera</a:t>
            </a:r>
          </a:p>
          <a:p>
            <a:r>
              <a:rPr lang="en-US" dirty="0" smtClean="0"/>
              <a:t>US1000FTXP is the GIF quantum camera</a:t>
            </a:r>
          </a:p>
          <a:p>
            <a:pPr lvl="1"/>
            <a:r>
              <a:rPr lang="en-US" dirty="0" smtClean="0"/>
              <a:t>Testing with unprocessed:</a:t>
            </a:r>
          </a:p>
          <a:p>
            <a:pPr lvl="1"/>
            <a:r>
              <a:rPr lang="en-US" dirty="0" smtClean="0"/>
              <a:t>EF-CCD and EF-Cinema are essentially different cameras</a:t>
            </a:r>
          </a:p>
          <a:p>
            <a:pPr lvl="1"/>
            <a:r>
              <a:rPr lang="en-US" dirty="0" err="1" smtClean="0"/>
              <a:t>Readmode</a:t>
            </a:r>
            <a:r>
              <a:rPr lang="en-US" dirty="0" smtClean="0"/>
              <a:t>=0, </a:t>
            </a:r>
            <a:r>
              <a:rPr lang="en-US" dirty="0" err="1" smtClean="0"/>
              <a:t>qualitylevel</a:t>
            </a:r>
            <a:r>
              <a:rPr lang="en-US" dirty="0" smtClean="0"/>
              <a:t>=0, </a:t>
            </a:r>
            <a:r>
              <a:rPr lang="en-US" dirty="0" err="1" smtClean="0"/>
              <a:t>t_out</a:t>
            </a:r>
            <a:r>
              <a:rPr lang="en-US" dirty="0" smtClean="0"/>
              <a:t>=0.615 s</a:t>
            </a:r>
          </a:p>
          <a:p>
            <a:pPr lvl="1"/>
            <a:r>
              <a:rPr lang="en-US" dirty="0" err="1" smtClean="0"/>
              <a:t>Readmode</a:t>
            </a:r>
            <a:r>
              <a:rPr lang="en-US" dirty="0" smtClean="0"/>
              <a:t> = 0, </a:t>
            </a:r>
            <a:r>
              <a:rPr lang="en-US" dirty="0" err="1" smtClean="0"/>
              <a:t>qualitylevel</a:t>
            </a:r>
            <a:r>
              <a:rPr lang="en-US" dirty="0" smtClean="0"/>
              <a:t> = 1, </a:t>
            </a:r>
            <a:r>
              <a:rPr lang="en-US" dirty="0" err="1" smtClean="0"/>
              <a:t>t_out</a:t>
            </a:r>
            <a:r>
              <a:rPr lang="en-US" dirty="0" smtClean="0"/>
              <a:t> = 1.63 s</a:t>
            </a:r>
          </a:p>
          <a:p>
            <a:pPr lvl="1"/>
            <a:r>
              <a:rPr lang="en-US" dirty="0" err="1" smtClean="0"/>
              <a:t>Readmode</a:t>
            </a:r>
            <a:r>
              <a:rPr lang="en-US" dirty="0" smtClean="0"/>
              <a:t>=0, </a:t>
            </a:r>
            <a:r>
              <a:rPr lang="en-US" dirty="0" err="1" smtClean="0"/>
              <a:t>qualitylevel</a:t>
            </a:r>
            <a:r>
              <a:rPr lang="en-US" dirty="0" smtClean="0"/>
              <a:t>=2, </a:t>
            </a:r>
            <a:r>
              <a:rPr lang="en-US" dirty="0" err="1" smtClean="0"/>
              <a:t>t_out</a:t>
            </a:r>
            <a:r>
              <a:rPr lang="en-US" dirty="0" smtClean="0"/>
              <a:t> = 1.63 s but output is really strange/flat</a:t>
            </a:r>
          </a:p>
          <a:p>
            <a:pPr lvl="1"/>
            <a:r>
              <a:rPr lang="en-US" dirty="0" err="1" smtClean="0"/>
              <a:t>Readmode</a:t>
            </a:r>
            <a:r>
              <a:rPr lang="en-US" dirty="0" smtClean="0"/>
              <a:t>=1 is cinema mode, </a:t>
            </a:r>
            <a:r>
              <a:rPr lang="en-US" dirty="0" err="1" smtClean="0"/>
              <a:t>t_out</a:t>
            </a:r>
            <a:r>
              <a:rPr lang="en-US" dirty="0" smtClean="0"/>
              <a:t> = 0.598 s</a:t>
            </a:r>
          </a:p>
          <a:p>
            <a:pPr lvl="1"/>
            <a:r>
              <a:rPr lang="en-US" dirty="0" smtClean="0"/>
              <a:t>Looks like background is 256 in the low-quality mode?</a:t>
            </a:r>
          </a:p>
          <a:p>
            <a:pPr lvl="1"/>
            <a:r>
              <a:rPr lang="en-US" dirty="0" err="1" smtClean="0"/>
              <a:t>Readmode</a:t>
            </a:r>
            <a:r>
              <a:rPr lang="en-US" dirty="0" smtClean="0"/>
              <a:t>=2 is some narrow strip-readout on top half of CCD (obviously for EELS).  But it’s slow, at 0.9155 s per frame</a:t>
            </a:r>
          </a:p>
          <a:p>
            <a:pPr lvl="1"/>
            <a:r>
              <a:rPr lang="en-US" dirty="0" err="1" smtClean="0"/>
              <a:t>Readmode</a:t>
            </a:r>
            <a:r>
              <a:rPr lang="en-US" dirty="0" smtClean="0"/>
              <a:t>=3 is two strips, top and middle, perhaps the </a:t>
            </a:r>
            <a:r>
              <a:rPr lang="en-US" dirty="0" err="1" smtClean="0"/>
              <a:t>DualView</a:t>
            </a:r>
            <a:r>
              <a:rPr lang="en-US" dirty="0" smtClean="0"/>
              <a:t> mode? </a:t>
            </a:r>
            <a:r>
              <a:rPr lang="en-US" dirty="0" err="1" smtClean="0"/>
              <a:t>t_out</a:t>
            </a:r>
            <a:r>
              <a:rPr lang="en-US" dirty="0" smtClean="0"/>
              <a:t> = 0.124 s</a:t>
            </a:r>
          </a:p>
          <a:p>
            <a:pPr lvl="2"/>
            <a:r>
              <a:rPr lang="en-US" dirty="0" smtClean="0"/>
              <a:t>Potentially it is only shifting half a frame per frame.</a:t>
            </a:r>
          </a:p>
          <a:p>
            <a:pPr lvl="1"/>
            <a:r>
              <a:rPr lang="en-US" dirty="0" err="1" smtClean="0"/>
              <a:t>Readmode</a:t>
            </a:r>
            <a:r>
              <a:rPr lang="en-US" dirty="0" smtClean="0"/>
              <a:t>=4 is like 3 but the top strip is wider, </a:t>
            </a:r>
            <a:r>
              <a:rPr lang="en-US" dirty="0" err="1" smtClean="0"/>
              <a:t>t_out</a:t>
            </a:r>
            <a:r>
              <a:rPr lang="en-US" dirty="0" smtClean="0"/>
              <a:t> = 1.23</a:t>
            </a:r>
          </a:p>
          <a:p>
            <a:pPr lvl="1"/>
            <a:r>
              <a:rPr lang="en-US" dirty="0" err="1" smtClean="0"/>
              <a:t>Readmode</a:t>
            </a:r>
            <a:r>
              <a:rPr lang="en-US" dirty="0" smtClean="0"/>
              <a:t>=5 is fast narrow strip, </a:t>
            </a:r>
            <a:r>
              <a:rPr lang="en-US" dirty="0" err="1" smtClean="0"/>
              <a:t>t_out</a:t>
            </a:r>
            <a:r>
              <a:rPr lang="en-US" dirty="0" smtClean="0"/>
              <a:t> = 0.493 s</a:t>
            </a:r>
          </a:p>
          <a:p>
            <a:pPr lvl="1"/>
            <a:r>
              <a:rPr lang="en-US" dirty="0" smtClean="0"/>
              <a:t>Repeats double-style 6-7 as above but faster</a:t>
            </a:r>
          </a:p>
          <a:p>
            <a:pPr lvl="1"/>
            <a:r>
              <a:rPr lang="en-US" dirty="0" smtClean="0"/>
              <a:t>So the double style 6 or 7 with two spectra per frame would be fastest overall?</a:t>
            </a:r>
          </a:p>
          <a:p>
            <a:pPr lvl="1"/>
            <a:r>
              <a:rPr lang="en-US" dirty="0" smtClean="0"/>
              <a:t>8 is standard full-frame</a:t>
            </a:r>
          </a:p>
          <a:p>
            <a:pPr lvl="1"/>
            <a:r>
              <a:rPr lang="en-US" dirty="0" smtClean="0"/>
              <a:t>9 hangs Digital Micrograph (and the </a:t>
            </a:r>
            <a:r>
              <a:rPr lang="en-US" dirty="0" err="1" smtClean="0"/>
              <a:t>Gatan</a:t>
            </a:r>
            <a:r>
              <a:rPr lang="en-US" dirty="0" smtClean="0"/>
              <a:t> Instrumentation Bin), so let’s not go there.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115637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Readmode</a:t>
            </a:r>
            <a:r>
              <a:rPr lang="en-US" dirty="0" smtClean="0"/>
              <a:t> 5: Conventional EELS, Sub-shift…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Frame is from 764:1283</a:t>
            </a:r>
          </a:p>
          <a:p>
            <a:r>
              <a:rPr lang="en-US" dirty="0" smtClean="0"/>
              <a:t>How can I tell if it is doing software or hardware binning?</a:t>
            </a:r>
          </a:p>
          <a:p>
            <a:r>
              <a:rPr lang="en-US" dirty="0" smtClean="0"/>
              <a:t>[Quantum shows binning numbers of 1,2,5,10,13,26,65,130]</a:t>
            </a:r>
          </a:p>
          <a:p>
            <a:r>
              <a:rPr lang="en-US" dirty="0" smtClean="0"/>
              <a:t>Binning on the USFTXP is really strange compared to the vanilla US1000, as it doesn’t seem to hardware bin no matter what settings I use.</a:t>
            </a:r>
          </a:p>
          <a:p>
            <a:r>
              <a:rPr lang="en-US" dirty="0" smtClean="0"/>
              <a:t>Cinema mode seems slower than full-frame…</a:t>
            </a:r>
          </a:p>
          <a:p>
            <a:r>
              <a:rPr lang="en-US" dirty="0" smtClean="0"/>
              <a:t>Testing it by hand it is blindingly fast when binned full-frame.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2556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Upper US1000.1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Reads out in 0.195 s per 256 x 256 frame</a:t>
            </a:r>
          </a:p>
          <a:p>
            <a:r>
              <a:rPr lang="en-US" dirty="0" smtClean="0"/>
              <a:t>0.3 s per 512 x 512 frame</a:t>
            </a:r>
          </a:p>
          <a:p>
            <a:r>
              <a:rPr lang="en-US" dirty="0" smtClean="0"/>
              <a:t>1.53 s per 2048 x 2048 frame</a:t>
            </a:r>
          </a:p>
          <a:p>
            <a:r>
              <a:rPr lang="en-US" dirty="0" smtClean="0"/>
              <a:t>Only the one quality mode.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254230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DMPluginCamera.h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SetStandardParameters</a:t>
            </a:r>
            <a:r>
              <a:rPr lang="en-US" dirty="0" smtClean="0"/>
              <a:t>(…)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Same as what I used before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For David, there is </a:t>
            </a:r>
            <a:r>
              <a:rPr lang="en-US" dirty="0" err="1" smtClean="0"/>
              <a:t>SetBinnedReadArea</a:t>
            </a:r>
            <a:r>
              <a:rPr lang="en-US" dirty="0" smtClean="0"/>
              <a:t> and such which is probably quite important for high-speed readout.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Inline void </a:t>
            </a:r>
            <a:r>
              <a:rPr lang="en-US" dirty="0" err="1" smtClean="0"/>
              <a:t>GetReadMode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274712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for </a:t>
            </a:r>
            <a:r>
              <a:rPr lang="en-US" dirty="0" err="1" smtClean="0"/>
              <a:t>Gatan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Why does US1000FTXP always software bin when called from SDK?  The US1000.1 seems to work as expected.</a:t>
            </a:r>
          </a:p>
          <a:p>
            <a:r>
              <a:rPr lang="en-US" dirty="0" smtClean="0"/>
              <a:t>Is there a newer SDK? (Ours compiled March 2011).</a:t>
            </a:r>
          </a:p>
          <a:p>
            <a:r>
              <a:rPr lang="en-US" dirty="0" smtClean="0"/>
              <a:t>Documentation </a:t>
            </a:r>
            <a:r>
              <a:rPr lang="en-US" dirty="0"/>
              <a:t>and/or examples for </a:t>
            </a:r>
            <a:r>
              <a:rPr lang="en-US" dirty="0" err="1"/>
              <a:t>Gatan</a:t>
            </a:r>
            <a:r>
              <a:rPr lang="en-US" dirty="0"/>
              <a:t>::Camera::</a:t>
            </a:r>
            <a:r>
              <a:rPr lang="en-US" dirty="0" err="1" smtClean="0"/>
              <a:t>AcquisitionImageSource</a:t>
            </a:r>
            <a:r>
              <a:rPr lang="en-US" dirty="0" smtClean="0"/>
              <a:t> and or </a:t>
            </a:r>
            <a:r>
              <a:rPr lang="en-US" dirty="0" err="1" smtClean="0"/>
              <a:t>DataSlice</a:t>
            </a:r>
            <a:r>
              <a:rPr lang="en-US" dirty="0" smtClean="0"/>
              <a:t>? </a:t>
            </a:r>
          </a:p>
          <a:p>
            <a:r>
              <a:rPr lang="en-US" dirty="0"/>
              <a:t>Is </a:t>
            </a:r>
            <a:r>
              <a:rPr lang="en-US" dirty="0" err="1"/>
              <a:t>Gatan</a:t>
            </a:r>
            <a:r>
              <a:rPr lang="en-US" dirty="0"/>
              <a:t>::Camera::</a:t>
            </a:r>
            <a:r>
              <a:rPr lang="en-US" dirty="0" err="1" smtClean="0"/>
              <a:t>AcquisitionImageSource</a:t>
            </a:r>
            <a:r>
              <a:rPr lang="en-US" dirty="0" smtClean="0"/>
              <a:t> intended to be a non-modal version of </a:t>
            </a:r>
            <a:r>
              <a:rPr lang="en-US" dirty="0" err="1"/>
              <a:t>Gatan</a:t>
            </a:r>
            <a:r>
              <a:rPr lang="en-US" dirty="0"/>
              <a:t>::Camera</a:t>
            </a:r>
            <a:r>
              <a:rPr lang="en-US" dirty="0" smtClean="0"/>
              <a:t>::</a:t>
            </a:r>
            <a:r>
              <a:rPr lang="en-US" dirty="0" err="1" smtClean="0"/>
              <a:t>AcquireImage</a:t>
            </a:r>
            <a:r>
              <a:rPr lang="en-US" dirty="0" smtClean="0"/>
              <a:t>?  Is there another non-modal way to acquire images or spectra?  </a:t>
            </a:r>
          </a:p>
          <a:p>
            <a:r>
              <a:rPr lang="en-US" dirty="0"/>
              <a:t>What is Imaging::</a:t>
            </a:r>
            <a:r>
              <a:rPr lang="en-US" dirty="0" err="1" smtClean="0"/>
              <a:t>I_LockedImageDataSequence</a:t>
            </a:r>
            <a:r>
              <a:rPr lang="en-US" dirty="0" smtClean="0"/>
              <a:t> and how to create it?  Is it supposed to be </a:t>
            </a:r>
            <a:r>
              <a:rPr lang="en-US" dirty="0" err="1" smtClean="0"/>
              <a:t>mutex</a:t>
            </a:r>
            <a:r>
              <a:rPr lang="en-US" dirty="0" smtClean="0"/>
              <a:t> locked?</a:t>
            </a:r>
          </a:p>
          <a:p>
            <a:r>
              <a:rPr lang="en-US" dirty="0" smtClean="0"/>
              <a:t>How to use the </a:t>
            </a:r>
            <a:r>
              <a:rPr lang="en-US" dirty="0" err="1" smtClean="0"/>
              <a:t>ReadModes</a:t>
            </a:r>
            <a:r>
              <a:rPr lang="en-US" dirty="0" smtClean="0"/>
              <a:t>?  Note that </a:t>
            </a:r>
            <a:r>
              <a:rPr lang="en-US" dirty="0" err="1" smtClean="0"/>
              <a:t>ReadMode</a:t>
            </a:r>
            <a:r>
              <a:rPr lang="en-US" dirty="0" smtClean="0"/>
              <a:t>=9 hard crashed the </a:t>
            </a:r>
            <a:r>
              <a:rPr lang="en-US" dirty="0" err="1" smtClean="0"/>
              <a:t>Gatan</a:t>
            </a:r>
            <a:r>
              <a:rPr lang="en-US" dirty="0" smtClean="0"/>
              <a:t> Camera Controller hardware, which really the SDK should not be able to do.</a:t>
            </a:r>
          </a:p>
        </p:txBody>
      </p:sp>
    </p:spTree>
    <p:extLst>
      <p:ext uri="{BB962C8B-B14F-4D97-AF65-F5344CB8AC3E}">
        <p14:creationId xmlns:p14="http://schemas.microsoft.com/office/powerpoint/2010/main" val="1639653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err="1" smtClean="0"/>
              <a:t>pyDM.pyd</a:t>
            </a:r>
            <a:r>
              <a:rPr lang="en-US" dirty="0" smtClean="0"/>
              <a:t>: a Python .</a:t>
            </a:r>
            <a:r>
              <a:rPr lang="en-US" dirty="0" err="1" smtClean="0"/>
              <a:t>pyd</a:t>
            </a:r>
            <a:r>
              <a:rPr lang="en-US" dirty="0" smtClean="0"/>
              <a:t> package that acts as a client to a Digital Micrograph plugin, </a:t>
            </a:r>
            <a:r>
              <a:rPr lang="en-US" b="1" dirty="0" smtClean="0"/>
              <a:t>pyDMPipeline.dll</a:t>
            </a:r>
            <a:r>
              <a:rPr lang="en-US" dirty="0" smtClean="0"/>
              <a:t>.  </a:t>
            </a:r>
          </a:p>
          <a:p>
            <a:pPr lvl="1"/>
            <a:r>
              <a:rPr lang="en-US" dirty="0" smtClean="0"/>
              <a:t>Uses </a:t>
            </a:r>
            <a:r>
              <a:rPr lang="en-US" dirty="0" err="1" smtClean="0"/>
              <a:t>boost.python</a:t>
            </a:r>
            <a:r>
              <a:rPr lang="en-US" dirty="0" smtClean="0"/>
              <a:t> and </a:t>
            </a:r>
            <a:r>
              <a:rPr lang="en-US" dirty="0" err="1" smtClean="0"/>
              <a:t>boost.interprocess</a:t>
            </a:r>
            <a:endParaRPr lang="en-US" dirty="0" smtClean="0"/>
          </a:p>
          <a:p>
            <a:pPr lvl="1"/>
            <a:r>
              <a:rPr lang="en-US" dirty="0" err="1" smtClean="0"/>
              <a:t>boost.numpy</a:t>
            </a:r>
            <a:r>
              <a:rPr lang="en-US" dirty="0" smtClean="0"/>
              <a:t> added as a static library extension</a:t>
            </a:r>
          </a:p>
          <a:p>
            <a:r>
              <a:rPr lang="en-US" b="1" dirty="0" smtClean="0"/>
              <a:t>TEM.py</a:t>
            </a:r>
            <a:r>
              <a:rPr lang="en-US" dirty="0" smtClean="0"/>
              <a:t>: A pure python interface that encapsulates both </a:t>
            </a:r>
            <a:r>
              <a:rPr lang="en-US" dirty="0" err="1" smtClean="0"/>
              <a:t>pyDM</a:t>
            </a:r>
            <a:r>
              <a:rPr lang="en-US" dirty="0" smtClean="0"/>
              <a:t> and </a:t>
            </a:r>
            <a:r>
              <a:rPr lang="en-US" dirty="0" err="1" smtClean="0"/>
              <a:t>TEMScripting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Provides classes for both a TEM simulator and FEI-TIA microscopes, and potentially can be extended to FEI and Hitachi COM interfaces.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36423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1249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Backup of Python 64-bit </a:t>
            </a:r>
            <a:br>
              <a:rPr lang="en-US" dirty="0" smtClean="0"/>
            </a:br>
            <a:r>
              <a:rPr lang="en-US" dirty="0" smtClean="0"/>
              <a:t>Environment </a:t>
            </a:r>
            <a:r>
              <a:rPr lang="en-US" dirty="0" err="1" smtClean="0"/>
              <a:t>Vars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PATH = %</a:t>
            </a:r>
            <a:r>
              <a:rPr lang="en-US" dirty="0" err="1"/>
              <a:t>SystemRoot</a:t>
            </a:r>
            <a:r>
              <a:rPr lang="en-US" dirty="0"/>
              <a:t>%\system32;%</a:t>
            </a:r>
            <a:r>
              <a:rPr lang="en-US" dirty="0" err="1"/>
              <a:t>SystemRoot</a:t>
            </a:r>
            <a:r>
              <a:rPr lang="en-US" dirty="0"/>
              <a:t>%;%</a:t>
            </a:r>
            <a:r>
              <a:rPr lang="en-US" dirty="0" err="1"/>
              <a:t>SystemRoot</a:t>
            </a:r>
            <a:r>
              <a:rPr lang="en-US" dirty="0"/>
              <a:t>%\System32\</a:t>
            </a:r>
            <a:r>
              <a:rPr lang="en-US" dirty="0" err="1"/>
              <a:t>Wbem;C</a:t>
            </a:r>
            <a:r>
              <a:rPr lang="en-US" dirty="0"/>
              <a:t>:\WinPython-64bit-2.7.6.4\python-2.7.6.amd64;C:\WinPython-64bit-2.7.6.4\python-2.7.6.amd64\Scripts;%</a:t>
            </a:r>
            <a:r>
              <a:rPr lang="en-US" dirty="0" err="1"/>
              <a:t>systemroot</a:t>
            </a:r>
            <a:r>
              <a:rPr lang="en-US" dirty="0"/>
              <a:t>%\System32\</a:t>
            </a:r>
            <a:r>
              <a:rPr lang="en-US" dirty="0" err="1"/>
              <a:t>WindowsPowerShell</a:t>
            </a:r>
            <a:r>
              <a:rPr lang="en-US" dirty="0"/>
              <a:t>\v1.0\;D:\local\fftw-3.2.2-dll64;D:\Microsoft Visual Studio 12.0\VC\</a:t>
            </a:r>
            <a:r>
              <a:rPr lang="en-US" dirty="0" err="1"/>
              <a:t>bin;D</a:t>
            </a:r>
            <a:r>
              <a:rPr lang="en-US" dirty="0"/>
              <a:t>:\</a:t>
            </a:r>
            <a:r>
              <a:rPr lang="en-US" dirty="0" err="1"/>
              <a:t>Multislice</a:t>
            </a:r>
            <a:r>
              <a:rPr lang="en-US" dirty="0"/>
              <a:t>\</a:t>
            </a:r>
            <a:r>
              <a:rPr lang="en-US" dirty="0" err="1"/>
              <a:t>Gromacs</a:t>
            </a:r>
            <a:r>
              <a:rPr lang="en-US" dirty="0"/>
              <a:t>\</a:t>
            </a:r>
            <a:r>
              <a:rPr lang="en-US" dirty="0" err="1"/>
              <a:t>bin;C</a:t>
            </a:r>
            <a:r>
              <a:rPr lang="en-US" dirty="0"/>
              <a:t>:\Program Files (x86)\</a:t>
            </a:r>
            <a:r>
              <a:rPr lang="en-US" dirty="0" err="1"/>
              <a:t>CMake</a:t>
            </a:r>
            <a:r>
              <a:rPr lang="en-US" dirty="0"/>
              <a:t> 2.8\</a:t>
            </a:r>
            <a:r>
              <a:rPr lang="en-US" dirty="0" err="1"/>
              <a:t>bin;C</a:t>
            </a:r>
            <a:r>
              <a:rPr lang="en-US" dirty="0"/>
              <a:t>:\Program Files\</a:t>
            </a:r>
            <a:r>
              <a:rPr lang="en-US" dirty="0" err="1"/>
              <a:t>HDF_Group</a:t>
            </a:r>
            <a:r>
              <a:rPr lang="en-US" dirty="0"/>
              <a:t>\HDF-JAVA\2.10.0\</a:t>
            </a:r>
            <a:r>
              <a:rPr lang="en-US" dirty="0" err="1"/>
              <a:t>bin;D</a:t>
            </a:r>
            <a:r>
              <a:rPr lang="en-US" dirty="0"/>
              <a:t>:\</a:t>
            </a:r>
            <a:r>
              <a:rPr lang="en-US" dirty="0" err="1"/>
              <a:t>Multislice</a:t>
            </a:r>
            <a:r>
              <a:rPr lang="en-US" dirty="0"/>
              <a:t>\MATLAB Compiler Runtime\v716\runtime\win64;C:\</a:t>
            </a:r>
            <a:r>
              <a:rPr lang="en-US" dirty="0" err="1"/>
              <a:t>util</a:t>
            </a:r>
            <a:r>
              <a:rPr lang="en-US" dirty="0"/>
              <a:t>\</a:t>
            </a:r>
            <a:r>
              <a:rPr lang="en-US" dirty="0" err="1"/>
              <a:t>ffmpeg</a:t>
            </a:r>
            <a:r>
              <a:rPr lang="en-US" dirty="0"/>
              <a:t>\bin</a:t>
            </a:r>
          </a:p>
          <a:p>
            <a:endParaRPr lang="en-US" dirty="0"/>
          </a:p>
          <a:p>
            <a:r>
              <a:rPr lang="en-US" dirty="0"/>
              <a:t>PYTHONPATH = C:\WinPython-64bit-2.7.6.4\python-2.7.6.amd64</a:t>
            </a:r>
          </a:p>
          <a:p>
            <a:endParaRPr lang="en-US" dirty="0"/>
          </a:p>
          <a:p>
            <a:r>
              <a:rPr lang="en-US" dirty="0"/>
              <a:t>PYTHONHOME = C:\WinPython-64bit-2.7.6.4\python-2.7.6.amd64\Lib;D:\GitHub\pyVincent;D:\GitHub\plottools;D:\GitHub\ram;D:\GitHub\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001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1143000"/>
          </a:xfrm>
        </p:spPr>
        <p:txBody>
          <a:bodyPr/>
          <a:lstStyle/>
          <a:p>
            <a:r>
              <a:rPr lang="en-US" dirty="0" smtClean="0"/>
              <a:t>Benchmarking USC Detector</a:t>
            </a:r>
            <a:endParaRPr lang="en-C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4697336"/>
              </p:ext>
            </p:extLst>
          </p:nvPr>
        </p:nvGraphicFramePr>
        <p:xfrm>
          <a:off x="457200" y="3886200"/>
          <a:ext cx="82296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Binning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x8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x1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Gatan</a:t>
                      </a:r>
                      <a:r>
                        <a:rPr lang="en-US" dirty="0" smtClean="0"/>
                        <a:t> Scripting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0.235 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0.341 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0.660 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1.818 s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FEI COM with </a:t>
                      </a:r>
                    </a:p>
                    <a:p>
                      <a:r>
                        <a:rPr lang="en-US" dirty="0" err="1" smtClean="0"/>
                        <a:t>asSafeArray</a:t>
                      </a:r>
                      <a:r>
                        <a:rPr lang="en-US" dirty="0" smtClean="0"/>
                        <a:t>()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1.081 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1.912 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4.97 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15.8 s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FEI COM with</a:t>
                      </a:r>
                    </a:p>
                    <a:p>
                      <a:r>
                        <a:rPr lang="en-US" dirty="0" err="1" smtClean="0"/>
                        <a:t>asFile</a:t>
                      </a:r>
                      <a:r>
                        <a:rPr lang="en-US" dirty="0" smtClean="0"/>
                        <a:t>() + RAMDISK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0.853 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1.017 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1.545 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3.29 s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pyDM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0.270 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0.380 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0.686 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1.665 s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066801"/>
            <a:ext cx="8229600" cy="2667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2k x 2k pixel array</a:t>
            </a:r>
          </a:p>
          <a:p>
            <a:r>
              <a:rPr lang="en-US" dirty="0" smtClean="0"/>
              <a:t>Measure average acquisition time for 1 </a:t>
            </a:r>
            <a:r>
              <a:rPr lang="en-US" dirty="0" err="1" smtClean="0"/>
              <a:t>ms</a:t>
            </a:r>
            <a:r>
              <a:rPr lang="en-US" dirty="0" smtClean="0"/>
              <a:t> image x 30 times to average overhead costs above Digital Micrograph code.</a:t>
            </a:r>
          </a:p>
          <a:p>
            <a:r>
              <a:rPr lang="en-US" dirty="0" smtClean="0"/>
              <a:t>Most of </a:t>
            </a:r>
            <a:r>
              <a:rPr lang="en-US" dirty="0" err="1" smtClean="0"/>
              <a:t>Gatan</a:t>
            </a:r>
            <a:r>
              <a:rPr lang="en-US" dirty="0" smtClean="0"/>
              <a:t> Scripting time is CCD read-out, but there is evidently significant time required for image display (possibly from histogram?)</a:t>
            </a:r>
          </a:p>
          <a:p>
            <a:r>
              <a:rPr lang="en-US" dirty="0" smtClean="0"/>
              <a:t>Probably about 25 </a:t>
            </a:r>
            <a:r>
              <a:rPr lang="en-US" dirty="0" err="1" smtClean="0"/>
              <a:t>ms</a:t>
            </a:r>
            <a:r>
              <a:rPr lang="en-US" dirty="0" smtClean="0"/>
              <a:t> latency for inter-process communication.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30155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Design Decisions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Gatan</a:t>
            </a:r>
            <a:r>
              <a:rPr lang="en-US" dirty="0" smtClean="0"/>
              <a:t> requires use of Microsoft Visual C++ with MFC classes</a:t>
            </a:r>
          </a:p>
          <a:p>
            <a:r>
              <a:rPr lang="en-US" dirty="0" smtClean="0"/>
              <a:t>They also use some Boost libraries, so we need to import that too.</a:t>
            </a:r>
          </a:p>
          <a:p>
            <a:pPr lvl="1"/>
            <a:r>
              <a:rPr lang="en-US" dirty="0" smtClean="0"/>
              <a:t>Boost is basically a giant library of C++ functions that may one day make it into the C++ standard.</a:t>
            </a:r>
          </a:p>
          <a:p>
            <a:r>
              <a:rPr lang="en-US" dirty="0" smtClean="0"/>
              <a:t>Because of these dependencies, I choose to use Boost for </a:t>
            </a:r>
            <a:r>
              <a:rPr lang="en-US" dirty="0" err="1" smtClean="0"/>
              <a:t>interprocess</a:t>
            </a:r>
            <a:r>
              <a:rPr lang="en-US" dirty="0" smtClean="0"/>
              <a:t> communication between the two DLLs and </a:t>
            </a:r>
            <a:r>
              <a:rPr lang="en-US" dirty="0" err="1" smtClean="0"/>
              <a:t>Boost.Python</a:t>
            </a:r>
            <a:r>
              <a:rPr lang="en-US" dirty="0" smtClean="0"/>
              <a:t> to generate the Python interface for the C++ library.</a:t>
            </a:r>
          </a:p>
          <a:p>
            <a:r>
              <a:rPr lang="en-US" dirty="0"/>
              <a:t>Python interface DLL and Digital Micrograph plugin cannot be the same file </a:t>
            </a:r>
            <a:endParaRPr lang="en-US" dirty="0" smtClean="0"/>
          </a:p>
          <a:p>
            <a:pPr lvl="1"/>
            <a:r>
              <a:rPr lang="en-US" dirty="0" smtClean="0"/>
              <a:t>Each file that calls the DLL gets a separate instance of the DLL in memory.</a:t>
            </a:r>
            <a:endParaRPr lang="en-US" dirty="0"/>
          </a:p>
          <a:p>
            <a:pPr lvl="1"/>
            <a:r>
              <a:rPr lang="en-US" dirty="0"/>
              <a:t>We have to create a server/client type system to share data.</a:t>
            </a:r>
            <a:endParaRPr lang="en-CA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9023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 Notes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GMS1.X (tested on 1.85) must be compiled with Visual C++ </a:t>
            </a:r>
            <a:r>
              <a:rPr lang="en-US" dirty="0" err="1" smtClean="0"/>
              <a:t>.Net</a:t>
            </a:r>
            <a:r>
              <a:rPr lang="en-US" dirty="0" smtClean="0"/>
              <a:t> 2003 Professional</a:t>
            </a:r>
          </a:p>
          <a:p>
            <a:pPr lvl="1"/>
            <a:r>
              <a:rPr lang="en-US" dirty="0" smtClean="0"/>
              <a:t>Need GMS SDK3.8.2</a:t>
            </a:r>
          </a:p>
          <a:p>
            <a:pPr lvl="1"/>
            <a:r>
              <a:rPr lang="en-US" dirty="0" smtClean="0"/>
              <a:t>Request it directly from </a:t>
            </a:r>
            <a:r>
              <a:rPr lang="en-US" dirty="0" err="1" smtClean="0"/>
              <a:t>Gatan</a:t>
            </a:r>
            <a:endParaRPr lang="en-US" dirty="0" smtClean="0"/>
          </a:p>
          <a:p>
            <a:r>
              <a:rPr lang="en-US" dirty="0" smtClean="0"/>
              <a:t>GMS2.X (tested on 2.1.1) must be compiled with Visual C++ 2008 Professional.</a:t>
            </a:r>
          </a:p>
          <a:p>
            <a:pPr lvl="1"/>
            <a:r>
              <a:rPr lang="en-US" dirty="0" smtClean="0"/>
              <a:t>Need GMS SDK2</a:t>
            </a:r>
          </a:p>
          <a:p>
            <a:pPr lvl="1"/>
            <a:r>
              <a:rPr lang="en-US" dirty="0" smtClean="0"/>
              <a:t>Request it directly from </a:t>
            </a:r>
            <a:r>
              <a:rPr lang="en-US" dirty="0" err="1" smtClean="0"/>
              <a:t>Gatan</a:t>
            </a:r>
            <a:endParaRPr lang="en-US" dirty="0" smtClean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580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Need:</a:t>
            </a:r>
          </a:p>
          <a:p>
            <a:pPr lvl="1"/>
            <a:r>
              <a:rPr lang="en-US" dirty="0" err="1"/>
              <a:t>WinPython</a:t>
            </a:r>
            <a:r>
              <a:rPr lang="en-US" dirty="0"/>
              <a:t> </a:t>
            </a:r>
            <a:r>
              <a:rPr lang="en-US" dirty="0" smtClean="0"/>
              <a:t>2.7.6.4-32bit</a:t>
            </a:r>
          </a:p>
          <a:p>
            <a:pPr lvl="1"/>
            <a:r>
              <a:rPr lang="en-US" dirty="0" err="1" smtClean="0"/>
              <a:t>Gatan</a:t>
            </a:r>
            <a:r>
              <a:rPr lang="en-US" dirty="0" smtClean="0"/>
              <a:t> SDK for GMS 2.X and/or for GMS 1.X</a:t>
            </a:r>
          </a:p>
          <a:p>
            <a:pPr lvl="2"/>
            <a:r>
              <a:rPr lang="en-US" dirty="0" smtClean="0"/>
              <a:t>//Ruska/Tempo (or email </a:t>
            </a:r>
            <a:r>
              <a:rPr lang="en-US" dirty="0" err="1" smtClean="0"/>
              <a:t>Gatan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Microsoft Visual Studio 2008 Professional</a:t>
            </a:r>
          </a:p>
          <a:p>
            <a:pPr lvl="2"/>
            <a:r>
              <a:rPr lang="en-US" dirty="0" smtClean="0"/>
              <a:t>Difficult to buy</a:t>
            </a:r>
          </a:p>
          <a:p>
            <a:pPr lvl="2"/>
            <a:r>
              <a:rPr lang="en-US" dirty="0" smtClean="0"/>
              <a:t>MSVC .NET 2003 for GMS 1.X</a:t>
            </a:r>
          </a:p>
          <a:p>
            <a:pPr lvl="1"/>
            <a:r>
              <a:rPr lang="en-US" dirty="0" smtClean="0"/>
              <a:t>ATK headers for MFC (Microsoft Foundation Classes)</a:t>
            </a:r>
          </a:p>
          <a:p>
            <a:pPr lvl="2"/>
            <a:r>
              <a:rPr lang="en-US" dirty="0" smtClean="0"/>
              <a:t>not included in MSVC2008 Express (the free one), get Professional version</a:t>
            </a:r>
          </a:p>
          <a:p>
            <a:pPr lvl="2"/>
            <a:r>
              <a:rPr lang="en-US" dirty="0" smtClean="0"/>
              <a:t>Windows development kit 7.1 is for Win XP should include MFC but does not appear to.</a:t>
            </a:r>
            <a:endParaRPr lang="en-US" dirty="0"/>
          </a:p>
          <a:p>
            <a:pPr lvl="1"/>
            <a:r>
              <a:rPr lang="en-US" dirty="0" smtClean="0"/>
              <a:t> Boost 1.5.2 for MSVC-9.0-32bit (and/or MSVC-7.1-32bit)</a:t>
            </a:r>
          </a:p>
          <a:p>
            <a:pPr lvl="2"/>
            <a:r>
              <a:rPr lang="en-US" dirty="0" err="1"/>
              <a:t>DMPluginUtility.h</a:t>
            </a:r>
            <a:r>
              <a:rPr lang="en-US" dirty="0"/>
              <a:t> uses </a:t>
            </a:r>
            <a:r>
              <a:rPr lang="en-US" dirty="0" err="1"/>
              <a:t>shared_static_cast</a:t>
            </a:r>
            <a:r>
              <a:rPr lang="en-US" dirty="0"/>
              <a:t> which became deprecated with Boost </a:t>
            </a:r>
            <a:r>
              <a:rPr lang="en-US" dirty="0" smtClean="0"/>
              <a:t>1.5.3</a:t>
            </a:r>
          </a:p>
          <a:p>
            <a:pPr lvl="2"/>
            <a:r>
              <a:rPr lang="en-US" dirty="0" smtClean="0"/>
              <a:t>Must compile to use python27.dll, pre-built binaries found on Internet depend on python26.dll</a:t>
            </a:r>
          </a:p>
          <a:p>
            <a:pPr lvl="1"/>
            <a:r>
              <a:rPr lang="en-US" dirty="0" err="1" smtClean="0"/>
              <a:t>Boost.NumPy</a:t>
            </a:r>
            <a:endParaRPr lang="en-US" dirty="0" smtClean="0"/>
          </a:p>
          <a:p>
            <a:pPr lvl="2"/>
            <a:r>
              <a:rPr lang="en-US" dirty="0" smtClean="0">
                <a:hlinkClick r:id="rId2"/>
              </a:rPr>
              <a:t>https://github.com/ndarray/Boost.NumPy</a:t>
            </a:r>
            <a:endParaRPr lang="en-US" dirty="0" smtClean="0"/>
          </a:p>
          <a:p>
            <a:pPr lvl="2"/>
            <a:r>
              <a:rPr lang="en-US" dirty="0" smtClean="0"/>
              <a:t>Build project with </a:t>
            </a:r>
            <a:r>
              <a:rPr lang="en-US" dirty="0" err="1" smtClean="0"/>
              <a:t>Cmake</a:t>
            </a:r>
            <a:r>
              <a:rPr lang="en-US" dirty="0" smtClean="0"/>
              <a:t> and then compile project in MSVC2008</a:t>
            </a:r>
          </a:p>
        </p:txBody>
      </p:sp>
    </p:spTree>
    <p:extLst>
      <p:ext uri="{BB962C8B-B14F-4D97-AF65-F5344CB8AC3E}">
        <p14:creationId xmlns:p14="http://schemas.microsoft.com/office/powerpoint/2010/main" val="4090123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MSVC 9.0 Project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40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 err="1" smtClean="0"/>
              <a:t>pyDM.pyd</a:t>
            </a:r>
            <a:r>
              <a:rPr lang="en-US" b="1" dirty="0" smtClean="0"/>
              <a:t> Project</a:t>
            </a:r>
          </a:p>
          <a:p>
            <a:r>
              <a:rPr lang="en-US" dirty="0" smtClean="0"/>
              <a:t>Add to C++/General/Additional Include Directories:</a:t>
            </a:r>
          </a:p>
          <a:p>
            <a:pPr lvl="1"/>
            <a:r>
              <a:rPr lang="en-US" dirty="0" smtClean="0"/>
              <a:t>Local/boost_1_5_2</a:t>
            </a:r>
          </a:p>
          <a:p>
            <a:pPr lvl="1"/>
            <a:r>
              <a:rPr lang="en-US" dirty="0" err="1" smtClean="0"/>
              <a:t>GitHub</a:t>
            </a:r>
            <a:r>
              <a:rPr lang="en-US" dirty="0" smtClean="0"/>
              <a:t>/</a:t>
            </a:r>
            <a:r>
              <a:rPr lang="en-US" dirty="0" err="1" smtClean="0"/>
              <a:t>Boost.NumPy</a:t>
            </a:r>
            <a:r>
              <a:rPr lang="en-US" dirty="0" smtClean="0"/>
              <a:t>  </a:t>
            </a:r>
          </a:p>
          <a:p>
            <a:pPr lvl="1"/>
            <a:r>
              <a:rPr lang="en-US" dirty="0" smtClean="0"/>
              <a:t>WinPython-32bit-2.7.6.4/python-2.7.6/include</a:t>
            </a:r>
          </a:p>
          <a:p>
            <a:pPr lvl="1"/>
            <a:r>
              <a:rPr lang="en-US" dirty="0" smtClean="0"/>
              <a:t>WinPython-32bit-2.7.6.4/python-2.7.6/lib/site-packages/</a:t>
            </a:r>
            <a:r>
              <a:rPr lang="en-US" dirty="0" err="1" smtClean="0"/>
              <a:t>numpy</a:t>
            </a:r>
            <a:r>
              <a:rPr lang="en-US" dirty="0" smtClean="0"/>
              <a:t>/core/include</a:t>
            </a:r>
          </a:p>
          <a:p>
            <a:r>
              <a:rPr lang="en-US" dirty="0" smtClean="0"/>
              <a:t>Add to Linker/General/Additional Libraries</a:t>
            </a:r>
          </a:p>
          <a:p>
            <a:pPr lvl="1"/>
            <a:r>
              <a:rPr lang="en-US" dirty="0" smtClean="0"/>
              <a:t>Local/boost_1_5_2/stage/lib</a:t>
            </a:r>
          </a:p>
          <a:p>
            <a:pPr lvl="1"/>
            <a:r>
              <a:rPr lang="en-US" dirty="0" smtClean="0"/>
              <a:t>WinPython-32bit-2.7.6.4/python-2.7.6/libs</a:t>
            </a:r>
          </a:p>
          <a:p>
            <a:pPr lvl="1"/>
            <a:r>
              <a:rPr lang="en-US" dirty="0" err="1" smtClean="0"/>
              <a:t>GitHub</a:t>
            </a:r>
            <a:r>
              <a:rPr lang="en-US" dirty="0" smtClean="0"/>
              <a:t>/</a:t>
            </a:r>
            <a:r>
              <a:rPr lang="en-US" dirty="0" err="1" smtClean="0"/>
              <a:t>Boost.NumPy</a:t>
            </a:r>
            <a:r>
              <a:rPr lang="en-US" dirty="0"/>
              <a:t>/lib/Release (if you did not move the .lib by hand</a:t>
            </a:r>
            <a:r>
              <a:rPr lang="en-US" dirty="0" smtClean="0"/>
              <a:t>)</a:t>
            </a:r>
          </a:p>
          <a:p>
            <a:r>
              <a:rPr lang="en-US" dirty="0" smtClean="0"/>
              <a:t>Statically link</a:t>
            </a:r>
          </a:p>
          <a:p>
            <a:pPr lvl="1"/>
            <a:r>
              <a:rPr lang="en-US" dirty="0" err="1" smtClean="0"/>
              <a:t>GitHub</a:t>
            </a:r>
            <a:r>
              <a:rPr lang="en-US" dirty="0" smtClean="0"/>
              <a:t>\</a:t>
            </a:r>
            <a:r>
              <a:rPr lang="en-US" dirty="0" err="1" smtClean="0"/>
              <a:t>Boost.NumPy</a:t>
            </a:r>
            <a:r>
              <a:rPr lang="en-US" dirty="0" smtClean="0"/>
              <a:t>\lib\Release\boost_numpy.lib</a:t>
            </a:r>
          </a:p>
          <a:p>
            <a:pPr marL="0" indent="0">
              <a:buNone/>
            </a:pPr>
            <a:r>
              <a:rPr lang="en-US" b="1" dirty="0" smtClean="0"/>
              <a:t>pyDMPipeline_GMS21.dll Project</a:t>
            </a:r>
          </a:p>
          <a:p>
            <a:r>
              <a:rPr lang="en-US" dirty="0"/>
              <a:t>Add to C++/General/Additional Include Directories:</a:t>
            </a:r>
          </a:p>
          <a:p>
            <a:pPr lvl="1"/>
            <a:r>
              <a:rPr lang="en-US" dirty="0"/>
              <a:t>GMS2_SDK/include</a:t>
            </a:r>
          </a:p>
          <a:p>
            <a:pPr lvl="1"/>
            <a:r>
              <a:rPr lang="en-US" dirty="0"/>
              <a:t>Local/boost_1_5_2</a:t>
            </a:r>
          </a:p>
          <a:p>
            <a:r>
              <a:rPr lang="en-US" dirty="0" smtClean="0"/>
              <a:t>Add </a:t>
            </a:r>
            <a:r>
              <a:rPr lang="en-US" dirty="0"/>
              <a:t>to Linker/General/Additional Libraries</a:t>
            </a:r>
          </a:p>
          <a:p>
            <a:pPr lvl="1"/>
            <a:r>
              <a:rPr lang="en-US" dirty="0"/>
              <a:t>GMS2_SDK/lib/Win32</a:t>
            </a:r>
          </a:p>
          <a:p>
            <a:pPr lvl="1"/>
            <a:r>
              <a:rPr lang="en-US" dirty="0"/>
              <a:t>Local/boost_1_5_2/stage/lib</a:t>
            </a:r>
          </a:p>
          <a:p>
            <a:r>
              <a:rPr lang="en-US" dirty="0" smtClean="0"/>
              <a:t>Statically </a:t>
            </a:r>
            <a:r>
              <a:rPr lang="en-US" dirty="0"/>
              <a:t>link</a:t>
            </a:r>
          </a:p>
          <a:p>
            <a:pPr lvl="1"/>
            <a:r>
              <a:rPr lang="en-US" dirty="0"/>
              <a:t>DMPlugInBasic.lib</a:t>
            </a:r>
          </a:p>
          <a:p>
            <a:pPr lvl="1"/>
            <a:r>
              <a:rPr lang="en-US" dirty="0" smtClean="0"/>
              <a:t>Foundation.lib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283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MSVC 7.1 Project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Can be painful because MSVC 7.1 is a bastardized development environment that does nothing well.</a:t>
            </a:r>
          </a:p>
          <a:p>
            <a:pPr lvl="1"/>
            <a:r>
              <a:rPr lang="en-US" dirty="0" smtClean="0"/>
              <a:t>Only pyDMPipeline_GMS18.dll needs to be built, you can build </a:t>
            </a:r>
            <a:r>
              <a:rPr lang="en-US" dirty="0" err="1" smtClean="0"/>
              <a:t>pyDM.pyd</a:t>
            </a:r>
            <a:r>
              <a:rPr lang="en-US" dirty="0" smtClean="0"/>
              <a:t> in MSVC9.0</a:t>
            </a:r>
          </a:p>
          <a:p>
            <a:pPr lvl="1"/>
            <a:r>
              <a:rPr lang="en-US" dirty="0" smtClean="0"/>
              <a:t>pyDM1 project file is included but I do not plan to support it.</a:t>
            </a:r>
          </a:p>
          <a:p>
            <a:pPr marL="0" indent="0">
              <a:buNone/>
            </a:pPr>
            <a:r>
              <a:rPr lang="en-US" b="1" dirty="0" smtClean="0"/>
              <a:t>pyDMPipeline_GMS18.dll</a:t>
            </a:r>
          </a:p>
          <a:p>
            <a:r>
              <a:rPr lang="en-US" dirty="0" smtClean="0"/>
              <a:t>Add to C++/General/Additional Include Directories:</a:t>
            </a:r>
          </a:p>
          <a:p>
            <a:pPr lvl="1"/>
            <a:r>
              <a:rPr lang="en-US" dirty="0" smtClean="0"/>
              <a:t>GMS2_SDK/Win32/</a:t>
            </a:r>
            <a:r>
              <a:rPr lang="en-US" dirty="0" err="1" smtClean="0"/>
              <a:t>VisualStudio.Net</a:t>
            </a:r>
            <a:r>
              <a:rPr lang="en-US" dirty="0" smtClean="0"/>
              <a:t>/include</a:t>
            </a:r>
          </a:p>
          <a:p>
            <a:pPr lvl="1"/>
            <a:r>
              <a:rPr lang="en-US" dirty="0" smtClean="0"/>
              <a:t>Local/boost_1_5_2</a:t>
            </a:r>
          </a:p>
          <a:p>
            <a:r>
              <a:rPr lang="en-US" dirty="0" smtClean="0"/>
              <a:t>Add to Linker/General/Additional Libraries</a:t>
            </a:r>
          </a:p>
          <a:p>
            <a:pPr lvl="1"/>
            <a:r>
              <a:rPr lang="en-US" dirty="0" smtClean="0"/>
              <a:t>GMS1_SDK/Win32/</a:t>
            </a:r>
            <a:r>
              <a:rPr lang="en-US" dirty="0" err="1" smtClean="0"/>
              <a:t>VisualStudio.Net</a:t>
            </a:r>
            <a:r>
              <a:rPr lang="en-US" dirty="0" smtClean="0"/>
              <a:t>/lib</a:t>
            </a:r>
          </a:p>
          <a:p>
            <a:pPr lvl="1"/>
            <a:r>
              <a:rPr lang="en-US" dirty="0" smtClean="0"/>
              <a:t>Local/boost_1_5_2/stage/lib</a:t>
            </a:r>
          </a:p>
          <a:p>
            <a:r>
              <a:rPr lang="en-US" dirty="0" smtClean="0"/>
              <a:t>Statically link</a:t>
            </a:r>
          </a:p>
          <a:p>
            <a:pPr lvl="1"/>
            <a:r>
              <a:rPr lang="en-US" dirty="0"/>
              <a:t>DMPlugInBasic_dll.lib</a:t>
            </a:r>
          </a:p>
        </p:txBody>
      </p:sp>
    </p:spTree>
    <p:extLst>
      <p:ext uri="{BB962C8B-B14F-4D97-AF65-F5344CB8AC3E}">
        <p14:creationId xmlns:p14="http://schemas.microsoft.com/office/powerpoint/2010/main" val="925550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14772</TotalTime>
  <Words>2147</Words>
  <Application>Microsoft Office PowerPoint</Application>
  <PresentationFormat>On-screen Show (4:3)</PresentationFormat>
  <Paragraphs>255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Calibri</vt:lpstr>
      <vt:lpstr>Office Theme</vt:lpstr>
      <vt:lpstr>pyDM: An interface between Python and Gatan Digital Micrograph</vt:lpstr>
      <vt:lpstr>Scripting Interfaces with Digital Micrograph</vt:lpstr>
      <vt:lpstr>Project Overview</vt:lpstr>
      <vt:lpstr>Benchmarking USC Detector</vt:lpstr>
      <vt:lpstr>Project Design Decisions</vt:lpstr>
      <vt:lpstr>Compiler Notes</vt:lpstr>
      <vt:lpstr>Project Requirements</vt:lpstr>
      <vt:lpstr>MSVC 9.0 Project Setup</vt:lpstr>
      <vt:lpstr>MSVC 7.1 Project Setup</vt:lpstr>
      <vt:lpstr>Boost Library</vt:lpstr>
      <vt:lpstr>Building Boost</vt:lpstr>
      <vt:lpstr>Boost.NumPy</vt:lpstr>
      <vt:lpstr>Cmake on Boost.NumPy</vt:lpstr>
      <vt:lpstr>Is a PYD file the same as a DLL? </vt:lpstr>
      <vt:lpstr>Dependency Issues</vt:lpstr>
      <vt:lpstr>Importing pyDM.pyd into Python</vt:lpstr>
      <vt:lpstr>Loading Plugin</vt:lpstr>
      <vt:lpstr>Implementation Notes</vt:lpstr>
      <vt:lpstr>Multi-threading Plugin</vt:lpstr>
      <vt:lpstr>Boost.Interprocess Notes</vt:lpstr>
      <vt:lpstr>GMS 2.1 Implementation</vt:lpstr>
      <vt:lpstr>GMS 2.1 with SDK2</vt:lpstr>
      <vt:lpstr>Print Functions</vt:lpstr>
      <vt:lpstr>GMS2 Speedup Strategy</vt:lpstr>
      <vt:lpstr>Camera Mode Notes</vt:lpstr>
      <vt:lpstr>Readmode 5: Conventional EELS, Sub-shift…</vt:lpstr>
      <vt:lpstr>Upper US1000.1</vt:lpstr>
      <vt:lpstr>DMPluginCamera.h</vt:lpstr>
      <vt:lpstr>Questions for Gatan</vt:lpstr>
      <vt:lpstr>Fin</vt:lpstr>
      <vt:lpstr>Backup of Python 64-bit  Environment Vars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pyBoostCamera</dc:title>
  <dc:creator>MCLEOD Robert Fondation Nanoscience</dc:creator>
  <cp:lastModifiedBy>Dubya</cp:lastModifiedBy>
  <cp:revision>77</cp:revision>
  <dcterms:created xsi:type="dcterms:W3CDTF">2014-07-23T11:24:39Z</dcterms:created>
  <dcterms:modified xsi:type="dcterms:W3CDTF">2014-08-14T13:05:31Z</dcterms:modified>
</cp:coreProperties>
</file>