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A669"/>
    <a:srgbClr val="FF6702"/>
    <a:srgbClr val="FFCC66"/>
    <a:srgbClr val="FFCC00"/>
    <a:srgbClr val="097D83"/>
    <a:srgbClr val="F5F6F8"/>
    <a:srgbClr val="2D3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0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4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5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9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0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F02C-E82E-4C8C-8369-5FE76C8D48E4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DCE3-8533-4FC0-BDB6-08DA47E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54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56" y="3106382"/>
            <a:ext cx="5469631" cy="3223822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9" y="0"/>
            <a:ext cx="1648748" cy="1488958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910771" y="10371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FF9900"/>
                </a:solidFill>
                <a:latin typeface="Georgia" panose="02040502050405020303" pitchFamily="18" charset="0"/>
              </a:rPr>
              <a:t>HRMS Training</a:t>
            </a:r>
            <a:endParaRPr lang="en-US" b="1" dirty="0">
              <a:solidFill>
                <a:srgbClr val="FF9900"/>
              </a:solidFill>
              <a:latin typeface="Georgia" panose="02040502050405020303" pitchFamily="18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10771" y="19302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FF9900"/>
                </a:solidFill>
                <a:latin typeface="Georgia" panose="02040502050405020303" pitchFamily="18" charset="0"/>
              </a:rPr>
              <a:t>1. Attendance Management</a:t>
            </a:r>
            <a:endParaRPr lang="en-US" sz="3600" dirty="0">
              <a:solidFill>
                <a:srgbClr val="FF99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6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247" t="4167" r="9736" b="53740"/>
          <a:stretch/>
        </p:blipFill>
        <p:spPr>
          <a:xfrm>
            <a:off x="3528935" y="134912"/>
            <a:ext cx="8502053" cy="242372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503357" y="74952"/>
            <a:ext cx="2803161" cy="1087685"/>
            <a:chOff x="2503357" y="74952"/>
            <a:chExt cx="2803161" cy="1087685"/>
          </a:xfrm>
        </p:grpSpPr>
        <p:sp>
          <p:nvSpPr>
            <p:cNvPr id="5" name="Oval 4"/>
            <p:cNvSpPr/>
            <p:nvPr/>
          </p:nvSpPr>
          <p:spPr>
            <a:xfrm>
              <a:off x="3558915" y="74952"/>
              <a:ext cx="1747603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Curved Connector 8"/>
            <p:cNvCxnSpPr>
              <a:stCxn id="5" idx="2"/>
            </p:cNvCxnSpPr>
            <p:nvPr/>
          </p:nvCxnSpPr>
          <p:spPr>
            <a:xfrm rot="10800000" flipV="1">
              <a:off x="2503357" y="329784"/>
              <a:ext cx="1055558" cy="832853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5337" t="10706" r="12749" b="7736"/>
          <a:stretch/>
        </p:blipFill>
        <p:spPr>
          <a:xfrm>
            <a:off x="479686" y="2753505"/>
            <a:ext cx="6865495" cy="3843132"/>
          </a:xfrm>
          <a:prstGeom prst="rect">
            <a:avLst/>
          </a:prstGeom>
        </p:spPr>
      </p:pic>
      <p:sp>
        <p:nvSpPr>
          <p:cNvPr id="17" name="Right Brace 16"/>
          <p:cNvSpPr/>
          <p:nvPr/>
        </p:nvSpPr>
        <p:spPr>
          <a:xfrm>
            <a:off x="6790544" y="2878111"/>
            <a:ext cx="674558" cy="3043004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842635"/>
            <a:ext cx="3528935" cy="1312278"/>
            <a:chOff x="0" y="842635"/>
            <a:chExt cx="3528935" cy="1312278"/>
          </a:xfrm>
        </p:grpSpPr>
        <p:sp>
          <p:nvSpPr>
            <p:cNvPr id="7" name="TextBox 6"/>
            <p:cNvSpPr txBox="1"/>
            <p:nvPr/>
          </p:nvSpPr>
          <p:spPr>
            <a:xfrm>
              <a:off x="0" y="1139250"/>
              <a:ext cx="35289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Open Google Chrome. Enter the URL </a:t>
              </a:r>
            </a:p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Georgia" panose="02040502050405020303" pitchFamily="18" charset="0"/>
                </a:rPr>
                <a:t>h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ris.web.daewoo.net.pk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2741" y="84263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79961" y="3580505"/>
            <a:ext cx="3528935" cy="1649229"/>
            <a:chOff x="7779961" y="3580505"/>
            <a:chExt cx="3528935" cy="1649229"/>
          </a:xfrm>
        </p:grpSpPr>
        <p:sp>
          <p:nvSpPr>
            <p:cNvPr id="18" name="TextBox 17"/>
            <p:cNvSpPr txBox="1"/>
            <p:nvPr/>
          </p:nvSpPr>
          <p:spPr>
            <a:xfrm>
              <a:off x="7779961" y="3906295"/>
              <a:ext cx="35289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Enter your Login Details</a:t>
              </a:r>
            </a:p>
            <a:p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(Employee username &amp;Password) 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to login to your profile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23503" y="35805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2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843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8" r="24423" b="4398"/>
          <a:stretch/>
        </p:blipFill>
        <p:spPr bwMode="auto">
          <a:xfrm>
            <a:off x="2475914" y="522104"/>
            <a:ext cx="9453117" cy="412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413300" y="0"/>
            <a:ext cx="35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eorgia" panose="02040502050405020303" pitchFamily="18" charset="0"/>
              </a:rPr>
              <a:t>H</a:t>
            </a:r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omepage will appear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92776" y="1073385"/>
            <a:ext cx="804289" cy="516264"/>
          </a:xfrm>
          <a:prstGeom prst="rect">
            <a:avLst/>
          </a:prstGeom>
          <a:solidFill>
            <a:srgbClr val="F5F6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468045" y="1204468"/>
            <a:ext cx="1099336" cy="85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108391" y="1028328"/>
            <a:ext cx="2435334" cy="1601421"/>
            <a:chOff x="108391" y="1028328"/>
            <a:chExt cx="2435334" cy="1601421"/>
          </a:xfrm>
        </p:grpSpPr>
        <p:sp>
          <p:nvSpPr>
            <p:cNvPr id="8" name="TextBox 7"/>
            <p:cNvSpPr txBox="1"/>
            <p:nvPr/>
          </p:nvSpPr>
          <p:spPr>
            <a:xfrm>
              <a:off x="108391" y="1306310"/>
              <a:ext cx="24353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On left side of home page. Click on E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mployee Records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8391" y="1028328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3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481046" y="5098001"/>
            <a:ext cx="2446247" cy="1033080"/>
            <a:chOff x="5481046" y="5098001"/>
            <a:chExt cx="2446247" cy="1033080"/>
          </a:xfrm>
        </p:grpSpPr>
        <p:sp>
          <p:nvSpPr>
            <p:cNvPr id="12" name="TextBox 11"/>
            <p:cNvSpPr txBox="1"/>
            <p:nvPr/>
          </p:nvSpPr>
          <p:spPr>
            <a:xfrm>
              <a:off x="5481046" y="5098001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91959" y="5423195"/>
              <a:ext cx="24353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Mention exact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Date.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265936" y="5025705"/>
            <a:ext cx="2951252" cy="1077218"/>
            <a:chOff x="9265936" y="5025705"/>
            <a:chExt cx="2951252" cy="1077218"/>
          </a:xfrm>
        </p:grpSpPr>
        <p:sp>
          <p:nvSpPr>
            <p:cNvPr id="14" name="TextBox 13"/>
            <p:cNvSpPr txBox="1"/>
            <p:nvPr/>
          </p:nvSpPr>
          <p:spPr>
            <a:xfrm>
              <a:off x="9265936" y="5395037"/>
              <a:ext cx="29512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Click on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</a:rPr>
                <a:t>Get Employee  Records.</a:t>
              </a:r>
              <a:endParaRPr lang="en-US" sz="2000" b="1" dirty="0">
                <a:solidFill>
                  <a:schemeClr val="bg1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65936" y="50257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5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235221" y="1235625"/>
            <a:ext cx="1747603" cy="3790080"/>
            <a:chOff x="5235221" y="1235625"/>
            <a:chExt cx="1747603" cy="3790080"/>
          </a:xfrm>
        </p:grpSpPr>
        <p:sp>
          <p:nvSpPr>
            <p:cNvPr id="16" name="Oval 15"/>
            <p:cNvSpPr/>
            <p:nvPr/>
          </p:nvSpPr>
          <p:spPr>
            <a:xfrm>
              <a:off x="5235221" y="1235625"/>
              <a:ext cx="1747603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109022" y="1761314"/>
              <a:ext cx="0" cy="32643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endCxn id="15" idx="0"/>
          </p:cNvCxnSpPr>
          <p:nvPr/>
        </p:nvCxnSpPr>
        <p:spPr>
          <a:xfrm>
            <a:off x="10119056" y="1859790"/>
            <a:ext cx="39509" cy="31659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649048" y="536172"/>
            <a:ext cx="804289" cy="516264"/>
          </a:xfrm>
          <a:prstGeom prst="rect">
            <a:avLst/>
          </a:prstGeom>
          <a:solidFill>
            <a:srgbClr val="097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4" b="11344"/>
          <a:stretch>
            <a:fillRect/>
          </a:stretch>
        </p:blipFill>
        <p:spPr>
          <a:xfrm>
            <a:off x="310766" y="1044817"/>
            <a:ext cx="11650723" cy="3845774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Box 4"/>
          <p:cNvSpPr txBox="1"/>
          <p:nvPr/>
        </p:nvSpPr>
        <p:spPr>
          <a:xfrm>
            <a:off x="0" y="296342"/>
            <a:ext cx="3528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</a:rPr>
              <a:t>This page will appear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0769" y="5546975"/>
            <a:ext cx="8432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You’ll get Employee record associated with their Employee ID</a:t>
            </a:r>
            <a:endParaRPr lang="en-US" sz="2000" b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417586" y="4832348"/>
            <a:ext cx="9103856" cy="673452"/>
            <a:chOff x="2417586" y="4832348"/>
            <a:chExt cx="9103856" cy="673452"/>
          </a:xfrm>
        </p:grpSpPr>
        <p:sp>
          <p:nvSpPr>
            <p:cNvPr id="7" name="Right Bracket 6"/>
            <p:cNvSpPr/>
            <p:nvPr/>
          </p:nvSpPr>
          <p:spPr>
            <a:xfrm rot="5400000">
              <a:off x="6856152" y="393782"/>
              <a:ext cx="226723" cy="9103856"/>
            </a:xfrm>
            <a:prstGeom prst="righ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824601" y="5042995"/>
              <a:ext cx="12297" cy="4628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726125" y="786238"/>
            <a:ext cx="2252725" cy="2086696"/>
            <a:chOff x="6726125" y="786238"/>
            <a:chExt cx="2252725" cy="2086696"/>
          </a:xfrm>
        </p:grpSpPr>
        <p:sp>
          <p:nvSpPr>
            <p:cNvPr id="11" name="Oval 10"/>
            <p:cNvSpPr/>
            <p:nvPr/>
          </p:nvSpPr>
          <p:spPr>
            <a:xfrm>
              <a:off x="6726125" y="2363269"/>
              <a:ext cx="690921" cy="50966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5400000" flipH="1" flipV="1">
              <a:off x="7309268" y="864279"/>
              <a:ext cx="1747623" cy="1591541"/>
            </a:xfrm>
            <a:prstGeom prst="curvedConnector3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6682153" y="209258"/>
            <a:ext cx="56645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Those who are </a:t>
            </a:r>
            <a:r>
              <a:rPr lang="en-US" b="1" i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Absent 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will be highlighted with Red Color and sorted as well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0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84" r="3816" b="10384"/>
          <a:stretch/>
        </p:blipFill>
        <p:spPr>
          <a:xfrm>
            <a:off x="183297" y="119457"/>
            <a:ext cx="9720357" cy="3335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04116" y="3472585"/>
            <a:ext cx="37184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Use this</a:t>
            </a:r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Action 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Button is to mark </a:t>
            </a:r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Attend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 and </a:t>
            </a:r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Leave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45058" y="741801"/>
            <a:ext cx="3620157" cy="2859528"/>
            <a:chOff x="3545058" y="741801"/>
            <a:chExt cx="3620157" cy="2859528"/>
          </a:xfrm>
        </p:grpSpPr>
        <p:sp>
          <p:nvSpPr>
            <p:cNvPr id="5" name="Oval 4"/>
            <p:cNvSpPr/>
            <p:nvPr/>
          </p:nvSpPr>
          <p:spPr>
            <a:xfrm>
              <a:off x="6307086" y="741801"/>
              <a:ext cx="858129" cy="56281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urved Connector 7"/>
            <p:cNvCxnSpPr/>
            <p:nvPr/>
          </p:nvCxnSpPr>
          <p:spPr>
            <a:xfrm rot="10800000" flipV="1">
              <a:off x="3545058" y="1212447"/>
              <a:ext cx="2907956" cy="238888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24578" y="1684120"/>
            <a:ext cx="3593590" cy="1068226"/>
            <a:chOff x="6324578" y="1684120"/>
            <a:chExt cx="3593590" cy="1068226"/>
          </a:xfrm>
        </p:grpSpPr>
        <p:sp>
          <p:nvSpPr>
            <p:cNvPr id="12" name="Oval 11"/>
            <p:cNvSpPr/>
            <p:nvPr/>
          </p:nvSpPr>
          <p:spPr>
            <a:xfrm>
              <a:off x="6324578" y="1684120"/>
              <a:ext cx="920281" cy="4260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Curved Connector 24"/>
            <p:cNvCxnSpPr/>
            <p:nvPr/>
          </p:nvCxnSpPr>
          <p:spPr>
            <a:xfrm>
              <a:off x="7149672" y="2040813"/>
              <a:ext cx="2768496" cy="71153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9901772" y="1914224"/>
            <a:ext cx="2393621" cy="1494993"/>
            <a:chOff x="9901772" y="1914224"/>
            <a:chExt cx="2393621" cy="1494993"/>
          </a:xfrm>
        </p:grpSpPr>
        <p:sp>
          <p:nvSpPr>
            <p:cNvPr id="27" name="TextBox 26"/>
            <p:cNvSpPr txBox="1"/>
            <p:nvPr/>
          </p:nvSpPr>
          <p:spPr>
            <a:xfrm>
              <a:off x="9901772" y="1914224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6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918168" y="2208888"/>
              <a:ext cx="237722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To mark attendance, Click on </a:t>
              </a:r>
              <a:r>
                <a:rPr lang="en-US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Check In </a:t>
              </a:r>
              <a:r>
                <a:rPr lang="en-US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against that Employee Id.</a:t>
              </a:r>
              <a:endPara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3" name="Picture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1" b="13491"/>
          <a:stretch>
            <a:fillRect/>
          </a:stretch>
        </p:blipFill>
        <p:spPr>
          <a:xfrm>
            <a:off x="4021688" y="3601330"/>
            <a:ext cx="8047569" cy="2656413"/>
          </a:xfrm>
          <a:prstGeom prst="rect">
            <a:avLst/>
          </a:prstGeom>
        </p:spPr>
      </p:pic>
      <p:sp>
        <p:nvSpPr>
          <p:cNvPr id="14" name="Text Placeholder 6"/>
          <p:cNvSpPr txBox="1">
            <a:spLocks/>
          </p:cNvSpPr>
          <p:nvPr/>
        </p:nvSpPr>
        <p:spPr>
          <a:xfrm>
            <a:off x="3910197" y="6450768"/>
            <a:ext cx="8270549" cy="49371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This dialogue box will appear, This means your attendance has been marked</a:t>
            </a:r>
            <a:endParaRPr lang="en-US" sz="200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705600" y="4354674"/>
            <a:ext cx="2699657" cy="2136691"/>
            <a:chOff x="6705600" y="4354674"/>
            <a:chExt cx="2699657" cy="2136691"/>
          </a:xfrm>
        </p:grpSpPr>
        <p:sp>
          <p:nvSpPr>
            <p:cNvPr id="16" name="Rectangle 15"/>
            <p:cNvSpPr/>
            <p:nvPr/>
          </p:nvSpPr>
          <p:spPr>
            <a:xfrm>
              <a:off x="6705600" y="4354674"/>
              <a:ext cx="2699657" cy="15105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055428" y="5859597"/>
              <a:ext cx="1" cy="6317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312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5" r="4005"/>
          <a:stretch>
            <a:fillRect/>
          </a:stretch>
        </p:blipFill>
        <p:spPr>
          <a:xfrm>
            <a:off x="171938" y="135789"/>
            <a:ext cx="10933108" cy="360889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9695644" y="4129097"/>
            <a:ext cx="2071365" cy="1927819"/>
            <a:chOff x="9695644" y="4129097"/>
            <a:chExt cx="2071365" cy="1927819"/>
          </a:xfrm>
        </p:grpSpPr>
        <p:sp>
          <p:nvSpPr>
            <p:cNvPr id="11" name="TextBox 10"/>
            <p:cNvSpPr txBox="1"/>
            <p:nvPr/>
          </p:nvSpPr>
          <p:spPr>
            <a:xfrm>
              <a:off x="9695644" y="4129097"/>
              <a:ext cx="2071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12" name="Text Placeholder 6"/>
            <p:cNvSpPr txBox="1">
              <a:spLocks/>
            </p:cNvSpPr>
            <p:nvPr/>
          </p:nvSpPr>
          <p:spPr>
            <a:xfrm>
              <a:off x="9695644" y="4470615"/>
              <a:ext cx="1978258" cy="158630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To </a:t>
              </a:r>
              <a:r>
                <a:rPr lang="en-US" sz="18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review attendance, </a:t>
              </a: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enter employee ID and search.</a:t>
              </a:r>
              <a:endParaRPr lang="en-US" sz="1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443560" y="1189814"/>
            <a:ext cx="1661486" cy="2824642"/>
            <a:chOff x="9443560" y="1189814"/>
            <a:chExt cx="1661486" cy="2824642"/>
          </a:xfrm>
        </p:grpSpPr>
        <p:sp>
          <p:nvSpPr>
            <p:cNvPr id="13" name="Rectangle 12"/>
            <p:cNvSpPr/>
            <p:nvPr/>
          </p:nvSpPr>
          <p:spPr>
            <a:xfrm>
              <a:off x="9443560" y="1189814"/>
              <a:ext cx="1661486" cy="4165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0683431" y="1602394"/>
              <a:ext cx="1342" cy="24120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5603883" y="1602394"/>
            <a:ext cx="739386" cy="3405035"/>
            <a:chOff x="5603883" y="1602394"/>
            <a:chExt cx="739386" cy="3405035"/>
          </a:xfrm>
        </p:grpSpPr>
        <p:sp>
          <p:nvSpPr>
            <p:cNvPr id="17" name="Oval 16"/>
            <p:cNvSpPr/>
            <p:nvPr/>
          </p:nvSpPr>
          <p:spPr>
            <a:xfrm>
              <a:off x="5603883" y="1602394"/>
              <a:ext cx="739386" cy="6556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7" idx="4"/>
            </p:cNvCxnSpPr>
            <p:nvPr/>
          </p:nvCxnSpPr>
          <p:spPr>
            <a:xfrm>
              <a:off x="5973576" y="2258050"/>
              <a:ext cx="0" cy="27493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507496" y="5197439"/>
            <a:ext cx="79675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Source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Column will indicates from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which source attendance was marked</a:t>
            </a:r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. 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Web - Mobile</a:t>
            </a:r>
            <a:r>
              <a:rPr lang="en-US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). 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275373" y="2741835"/>
            <a:ext cx="6341" cy="15207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635032" y="4262615"/>
            <a:ext cx="4245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These Columns will indicates the time you enter or leave the office.</a:t>
            </a:r>
            <a:endParaRPr lang="en-US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07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r="3815"/>
          <a:stretch>
            <a:fillRect/>
          </a:stretch>
        </p:blipFill>
        <p:spPr>
          <a:xfrm>
            <a:off x="139906" y="75955"/>
            <a:ext cx="10105972" cy="3335869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6400801" y="2475123"/>
            <a:ext cx="1026941" cy="1515852"/>
            <a:chOff x="6400801" y="2475123"/>
            <a:chExt cx="1026941" cy="1515852"/>
          </a:xfrm>
        </p:grpSpPr>
        <p:sp>
          <p:nvSpPr>
            <p:cNvPr id="7" name="Rectangle 6"/>
            <p:cNvSpPr/>
            <p:nvPr/>
          </p:nvSpPr>
          <p:spPr>
            <a:xfrm>
              <a:off x="6400801" y="2475123"/>
              <a:ext cx="1026941" cy="33841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746421" y="2813539"/>
              <a:ext cx="13154" cy="117743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5866946" y="3960059"/>
            <a:ext cx="6026150" cy="1183218"/>
            <a:chOff x="5866946" y="3960059"/>
            <a:chExt cx="6026150" cy="1183218"/>
          </a:xfrm>
        </p:grpSpPr>
        <p:sp>
          <p:nvSpPr>
            <p:cNvPr id="5" name="TextBox 4"/>
            <p:cNvSpPr txBox="1"/>
            <p:nvPr/>
          </p:nvSpPr>
          <p:spPr>
            <a:xfrm>
              <a:off x="5866946" y="3960059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8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8" name="Text Placeholder 6"/>
            <p:cNvSpPr txBox="1">
              <a:spLocks/>
            </p:cNvSpPr>
            <p:nvPr/>
          </p:nvSpPr>
          <p:spPr>
            <a:xfrm>
              <a:off x="5866946" y="4329391"/>
              <a:ext cx="6026150" cy="813886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To apply for </a:t>
              </a:r>
              <a:r>
                <a:rPr lang="en-US" sz="24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leave, </a:t>
              </a:r>
              <a:r>
                <a:rPr lang="en-US" sz="24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click leave button of that particular employee</a:t>
              </a:r>
              <a:endParaRPr lang="en-US" sz="24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29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9" b="11139"/>
          <a:stretch>
            <a:fillRect/>
          </a:stretch>
        </p:blipFill>
        <p:spPr>
          <a:xfrm>
            <a:off x="243679" y="1082175"/>
            <a:ext cx="8337330" cy="275206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002971" y="1126148"/>
            <a:ext cx="1045029" cy="3118593"/>
            <a:chOff x="2002971" y="1126148"/>
            <a:chExt cx="1045029" cy="3118593"/>
          </a:xfrm>
        </p:grpSpPr>
        <p:sp>
          <p:nvSpPr>
            <p:cNvPr id="13" name="Left Bracket 12"/>
            <p:cNvSpPr/>
            <p:nvPr/>
          </p:nvSpPr>
          <p:spPr>
            <a:xfrm>
              <a:off x="2902196" y="1126148"/>
              <a:ext cx="145804" cy="2504049"/>
            </a:xfrm>
            <a:prstGeom prst="leftBracke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Bent Arrow 14"/>
            <p:cNvSpPr/>
            <p:nvPr/>
          </p:nvSpPr>
          <p:spPr>
            <a:xfrm rot="16200000" flipH="1">
              <a:off x="1466390" y="2767070"/>
              <a:ext cx="2014252" cy="941090"/>
            </a:xfrm>
            <a:prstGeom prst="bentArrow">
              <a:avLst>
                <a:gd name="adj1" fmla="val 2022"/>
                <a:gd name="adj2" fmla="val 8693"/>
                <a:gd name="adj3" fmla="val 6469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48383" y="203630"/>
            <a:ext cx="5600621" cy="4509150"/>
            <a:chOff x="5748383" y="203630"/>
            <a:chExt cx="5600621" cy="4509150"/>
          </a:xfrm>
        </p:grpSpPr>
        <p:grpSp>
          <p:nvGrpSpPr>
            <p:cNvPr id="4" name="Group 3"/>
            <p:cNvGrpSpPr/>
            <p:nvPr/>
          </p:nvGrpSpPr>
          <p:grpSpPr>
            <a:xfrm>
              <a:off x="7897091" y="203630"/>
              <a:ext cx="3451913" cy="4509150"/>
              <a:chOff x="8454683" y="2283111"/>
              <a:chExt cx="3451913" cy="450915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466711" y="2283111"/>
                <a:ext cx="3439885" cy="4499429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8454683" y="2292832"/>
                <a:ext cx="3439885" cy="4499429"/>
                <a:chOff x="3860800" y="1465943"/>
                <a:chExt cx="3439885" cy="4499429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708" t="1535" r="33883" b="16955"/>
                <a:stretch/>
              </p:blipFill>
              <p:spPr>
                <a:xfrm>
                  <a:off x="4082405" y="2291784"/>
                  <a:ext cx="2944460" cy="2976449"/>
                </a:xfrm>
                <a:custGeom>
                  <a:avLst/>
                  <a:gdLst>
                    <a:gd name="connsiteX0" fmla="*/ 182919 w 2944460"/>
                    <a:gd name="connsiteY0" fmla="*/ 0 h 2976449"/>
                    <a:gd name="connsiteX1" fmla="*/ 2811417 w 2944460"/>
                    <a:gd name="connsiteY1" fmla="*/ 0 h 2976449"/>
                    <a:gd name="connsiteX2" fmla="*/ 2838370 w 2944460"/>
                    <a:gd name="connsiteY2" fmla="*/ 37391 h 2976449"/>
                    <a:gd name="connsiteX3" fmla="*/ 2938427 w 2944460"/>
                    <a:gd name="connsiteY3" fmla="*/ 206095 h 2976449"/>
                    <a:gd name="connsiteX4" fmla="*/ 2944460 w 2944460"/>
                    <a:gd name="connsiteY4" fmla="*/ 218616 h 2976449"/>
                    <a:gd name="connsiteX5" fmla="*/ 2944460 w 2944460"/>
                    <a:gd name="connsiteY5" fmla="*/ 2644083 h 2976449"/>
                    <a:gd name="connsiteX6" fmla="*/ 2938427 w 2944460"/>
                    <a:gd name="connsiteY6" fmla="*/ 2656603 h 2976449"/>
                    <a:gd name="connsiteX7" fmla="*/ 2838370 w 2944460"/>
                    <a:gd name="connsiteY7" fmla="*/ 2825308 h 2976449"/>
                    <a:gd name="connsiteX8" fmla="*/ 2729420 w 2944460"/>
                    <a:gd name="connsiteY8" fmla="*/ 2976449 h 2976449"/>
                    <a:gd name="connsiteX9" fmla="*/ 264916 w 2944460"/>
                    <a:gd name="connsiteY9" fmla="*/ 2976449 h 2976449"/>
                    <a:gd name="connsiteX10" fmla="*/ 155966 w 2944460"/>
                    <a:gd name="connsiteY10" fmla="*/ 2825308 h 2976449"/>
                    <a:gd name="connsiteX11" fmla="*/ 55909 w 2944460"/>
                    <a:gd name="connsiteY11" fmla="*/ 2656603 h 2976449"/>
                    <a:gd name="connsiteX12" fmla="*/ 0 w 2944460"/>
                    <a:gd name="connsiteY12" fmla="*/ 2540571 h 2976449"/>
                    <a:gd name="connsiteX13" fmla="*/ 0 w 2944460"/>
                    <a:gd name="connsiteY13" fmla="*/ 322127 h 2976449"/>
                    <a:gd name="connsiteX14" fmla="*/ 55909 w 2944460"/>
                    <a:gd name="connsiteY14" fmla="*/ 206095 h 2976449"/>
                    <a:gd name="connsiteX15" fmla="*/ 155966 w 2944460"/>
                    <a:gd name="connsiteY15" fmla="*/ 37391 h 297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944460" h="2976449">
                      <a:moveTo>
                        <a:pt x="182919" y="0"/>
                      </a:moveTo>
                      <a:lnTo>
                        <a:pt x="2811417" y="0"/>
                      </a:lnTo>
                      <a:lnTo>
                        <a:pt x="2838370" y="37391"/>
                      </a:lnTo>
                      <a:cubicBezTo>
                        <a:pt x="2873792" y="91506"/>
                        <a:pt x="2907192" y="147802"/>
                        <a:pt x="2938427" y="206095"/>
                      </a:cubicBezTo>
                      <a:lnTo>
                        <a:pt x="2944460" y="218616"/>
                      </a:lnTo>
                      <a:lnTo>
                        <a:pt x="2944460" y="2644083"/>
                      </a:lnTo>
                      <a:lnTo>
                        <a:pt x="2938427" y="2656603"/>
                      </a:lnTo>
                      <a:cubicBezTo>
                        <a:pt x="2907192" y="2714896"/>
                        <a:pt x="2873792" y="2771192"/>
                        <a:pt x="2838370" y="2825308"/>
                      </a:cubicBezTo>
                      <a:lnTo>
                        <a:pt x="2729420" y="2976449"/>
                      </a:lnTo>
                      <a:lnTo>
                        <a:pt x="264916" y="2976449"/>
                      </a:lnTo>
                      <a:lnTo>
                        <a:pt x="155966" y="2825308"/>
                      </a:lnTo>
                      <a:cubicBezTo>
                        <a:pt x="120545" y="2771192"/>
                        <a:pt x="87144" y="2714896"/>
                        <a:pt x="55909" y="2656603"/>
                      </a:cubicBezTo>
                      <a:lnTo>
                        <a:pt x="0" y="2540571"/>
                      </a:lnTo>
                      <a:lnTo>
                        <a:pt x="0" y="322127"/>
                      </a:lnTo>
                      <a:lnTo>
                        <a:pt x="55909" y="206095"/>
                      </a:lnTo>
                      <a:cubicBezTo>
                        <a:pt x="87144" y="147802"/>
                        <a:pt x="120545" y="91506"/>
                        <a:pt x="155966" y="373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</p:pic>
            <p:sp>
              <p:nvSpPr>
                <p:cNvPr id="8" name="Oval 7"/>
                <p:cNvSpPr/>
                <p:nvPr/>
              </p:nvSpPr>
              <p:spPr>
                <a:xfrm>
                  <a:off x="3860800" y="1465943"/>
                  <a:ext cx="3439885" cy="4499429"/>
                </a:xfrm>
                <a:prstGeom prst="ellipse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7" name="Straight Connector 16"/>
            <p:cNvCxnSpPr/>
            <p:nvPr/>
          </p:nvCxnSpPr>
          <p:spPr>
            <a:xfrm>
              <a:off x="5750059" y="2917371"/>
              <a:ext cx="2294513" cy="5225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5748383" y="1770743"/>
              <a:ext cx="2252647" cy="114176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8683783" y="4826968"/>
            <a:ext cx="2407740" cy="1253232"/>
            <a:chOff x="8683783" y="4826968"/>
            <a:chExt cx="2407740" cy="1253232"/>
          </a:xfrm>
        </p:grpSpPr>
        <p:sp>
          <p:nvSpPr>
            <p:cNvPr id="10" name="Text Placeholder 6"/>
            <p:cNvSpPr txBox="1">
              <a:spLocks/>
            </p:cNvSpPr>
            <p:nvPr/>
          </p:nvSpPr>
          <p:spPr>
            <a:xfrm>
              <a:off x="8700683" y="5139691"/>
              <a:ext cx="2390840" cy="94050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When you click </a:t>
              </a:r>
              <a:r>
                <a:rPr lang="en-US" sz="18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leave type, </a:t>
              </a: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various options will pop up, choose the most relevant one </a:t>
              </a:r>
              <a:endParaRPr lang="en-US" sz="18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683783" y="4826968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10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03311" y="4314896"/>
            <a:ext cx="2390840" cy="1240303"/>
            <a:chOff x="1403311" y="4314896"/>
            <a:chExt cx="2390840" cy="1240303"/>
          </a:xfrm>
        </p:grpSpPr>
        <p:sp>
          <p:nvSpPr>
            <p:cNvPr id="11" name="TextBox 10"/>
            <p:cNvSpPr txBox="1"/>
            <p:nvPr/>
          </p:nvSpPr>
          <p:spPr>
            <a:xfrm>
              <a:off x="1403311" y="4314896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</a:t>
              </a:r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9</a:t>
              </a:r>
            </a:p>
          </p:txBody>
        </p:sp>
        <p:sp>
          <p:nvSpPr>
            <p:cNvPr id="25" name="Text Placeholder 6"/>
            <p:cNvSpPr txBox="1">
              <a:spLocks/>
            </p:cNvSpPr>
            <p:nvPr/>
          </p:nvSpPr>
          <p:spPr>
            <a:xfrm>
              <a:off x="1403311" y="4614690"/>
              <a:ext cx="2390840" cy="940509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Enter all credentials properly and click </a:t>
              </a:r>
              <a:r>
                <a:rPr lang="en-US" sz="18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submit</a:t>
              </a:r>
              <a:endParaRPr lang="en-US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54522" y="6022305"/>
            <a:ext cx="4711055" cy="733759"/>
            <a:chOff x="3154522" y="6022305"/>
            <a:chExt cx="4711055" cy="733759"/>
          </a:xfrm>
        </p:grpSpPr>
        <p:sp>
          <p:nvSpPr>
            <p:cNvPr id="28" name="Text Placeholder 6"/>
            <p:cNvSpPr txBox="1">
              <a:spLocks/>
            </p:cNvSpPr>
            <p:nvPr/>
          </p:nvSpPr>
          <p:spPr>
            <a:xfrm>
              <a:off x="3154522" y="6320446"/>
              <a:ext cx="4711055" cy="435618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8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After entering all information, click </a:t>
              </a:r>
              <a:r>
                <a:rPr lang="en-US" sz="18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submit</a:t>
              </a:r>
              <a:endParaRPr lang="en-US" sz="1800" b="1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12344" y="6022305"/>
              <a:ext cx="1785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11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33257" y="3207657"/>
            <a:ext cx="580548" cy="2814648"/>
            <a:chOff x="4833257" y="3207657"/>
            <a:chExt cx="580548" cy="2814648"/>
          </a:xfrm>
        </p:grpSpPr>
        <p:sp>
          <p:nvSpPr>
            <p:cNvPr id="27" name="Oval 26"/>
            <p:cNvSpPr/>
            <p:nvPr/>
          </p:nvSpPr>
          <p:spPr>
            <a:xfrm>
              <a:off x="4833257" y="3207657"/>
              <a:ext cx="580548" cy="26125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5109029" y="3468914"/>
              <a:ext cx="21005" cy="25533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 Placeholder 6"/>
          <p:cNvSpPr txBox="1">
            <a:spLocks/>
          </p:cNvSpPr>
          <p:nvPr/>
        </p:nvSpPr>
        <p:spPr>
          <a:xfrm>
            <a:off x="241433" y="576402"/>
            <a:ext cx="7105436" cy="4356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On clicking Leave Button, This Dialogue Box will appear</a:t>
            </a:r>
            <a:endParaRPr lang="en-US" sz="1800" b="1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7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3" b="9633"/>
          <a:stretch>
            <a:fillRect/>
          </a:stretch>
        </p:blipFill>
        <p:spPr>
          <a:xfrm>
            <a:off x="249423" y="2650672"/>
            <a:ext cx="11751208" cy="387894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78083" y="1342789"/>
            <a:ext cx="8270549" cy="911808"/>
            <a:chOff x="2778083" y="1342789"/>
            <a:chExt cx="8270549" cy="911808"/>
          </a:xfrm>
        </p:grpSpPr>
        <p:sp>
          <p:nvSpPr>
            <p:cNvPr id="5" name="Text Placeholder 6"/>
            <p:cNvSpPr txBox="1">
              <a:spLocks/>
            </p:cNvSpPr>
            <p:nvPr/>
          </p:nvSpPr>
          <p:spPr>
            <a:xfrm>
              <a:off x="2778083" y="1760885"/>
              <a:ext cx="8270549" cy="493712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This dialogue box will appear, This means your </a:t>
              </a:r>
              <a:r>
                <a:rPr lang="en-US" sz="2000" b="1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leave</a:t>
              </a:r>
              <a:r>
                <a:rPr lang="en-US" sz="2000" dirty="0" smtClean="0">
                  <a:solidFill>
                    <a:schemeClr val="bg1"/>
                  </a:solidFill>
                  <a:latin typeface="Georgia" panose="02040502050405020303" pitchFamily="18" charset="0"/>
                  <a:cs typeface="Arial" panose="020B0604020202020204" pitchFamily="34" charset="0"/>
                </a:rPr>
                <a:t> has been successfully submitted</a:t>
              </a:r>
              <a:endParaRPr lang="en-US" sz="200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78083" y="1342789"/>
              <a:ext cx="1308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  <a:latin typeface="Arial Black" panose="020B0A04020102020204" pitchFamily="34" charset="0"/>
                </a:rPr>
                <a:t>STEP 12</a:t>
              </a:r>
              <a:endParaRPr lang="en-US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145686" y="2457793"/>
            <a:ext cx="3938771" cy="3333406"/>
            <a:chOff x="4145686" y="2457793"/>
            <a:chExt cx="3938771" cy="3333406"/>
          </a:xfrm>
        </p:grpSpPr>
        <p:sp>
          <p:nvSpPr>
            <p:cNvPr id="7" name="Rectangle 6"/>
            <p:cNvSpPr/>
            <p:nvPr/>
          </p:nvSpPr>
          <p:spPr>
            <a:xfrm>
              <a:off x="4145686" y="3889828"/>
              <a:ext cx="3938771" cy="19013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5965371" y="2457793"/>
              <a:ext cx="2" cy="14320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242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225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DAEWOO-MTO-2</dc:creator>
  <cp:lastModifiedBy>DAEWOO-MTO-2</cp:lastModifiedBy>
  <cp:revision>22</cp:revision>
  <dcterms:created xsi:type="dcterms:W3CDTF">2023-11-27T10:57:24Z</dcterms:created>
  <dcterms:modified xsi:type="dcterms:W3CDTF">2023-12-01T09:19:52Z</dcterms:modified>
</cp:coreProperties>
</file>