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066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9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2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3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141E-B97E-4AB5-B008-1C7C93A6C573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30FE-3DAC-4A07-BA07-129A565D0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3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rgbClr val="0665B6"/>
                </a:solidFill>
                <a:latin typeface="Georgia" panose="02040502050405020303" pitchFamily="18" charset="0"/>
              </a:rPr>
              <a:t>2. Entering Employee Data</a:t>
            </a:r>
            <a:endParaRPr lang="en-US" sz="3600" dirty="0">
              <a:solidFill>
                <a:srgbClr val="0665B6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9" y="0"/>
            <a:ext cx="1648748" cy="148895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37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665B6"/>
                </a:solidFill>
                <a:latin typeface="Georgia" panose="02040502050405020303" pitchFamily="18" charset="0"/>
              </a:rPr>
              <a:t>HRMS Training</a:t>
            </a:r>
            <a:endParaRPr lang="en-US" b="1" dirty="0">
              <a:solidFill>
                <a:srgbClr val="0665B6"/>
              </a:solidFill>
              <a:latin typeface="Georgia" panose="02040502050405020303" pitchFamily="18" charset="0"/>
            </a:endParaRPr>
          </a:p>
        </p:txBody>
      </p:sp>
      <p:pic>
        <p:nvPicPr>
          <p:cNvPr id="10" name="Picture 4" descr="How Data Analytics Is Transforming Human Resources—and Fueling Corporate  Return on Investment - USC Bovard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85" y="3153217"/>
            <a:ext cx="8070631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47" t="4167" r="9736" b="53740"/>
          <a:stretch/>
        </p:blipFill>
        <p:spPr>
          <a:xfrm>
            <a:off x="3528935" y="134912"/>
            <a:ext cx="8502053" cy="24237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503357" y="74952"/>
            <a:ext cx="2803161" cy="1087685"/>
            <a:chOff x="2503357" y="74952"/>
            <a:chExt cx="2803161" cy="1087685"/>
          </a:xfrm>
        </p:grpSpPr>
        <p:sp>
          <p:nvSpPr>
            <p:cNvPr id="5" name="Oval 4"/>
            <p:cNvSpPr/>
            <p:nvPr/>
          </p:nvSpPr>
          <p:spPr>
            <a:xfrm>
              <a:off x="3558915" y="74952"/>
              <a:ext cx="1747603" cy="5096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urved Connector 8"/>
            <p:cNvCxnSpPr>
              <a:stCxn id="5" idx="2"/>
            </p:cNvCxnSpPr>
            <p:nvPr/>
          </p:nvCxnSpPr>
          <p:spPr>
            <a:xfrm rot="10800000" flipV="1">
              <a:off x="2503357" y="329784"/>
              <a:ext cx="1055558" cy="832853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337" t="10706" r="12749" b="7736"/>
          <a:stretch/>
        </p:blipFill>
        <p:spPr>
          <a:xfrm>
            <a:off x="479686" y="2753505"/>
            <a:ext cx="6865495" cy="3843132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>
            <a:off x="6790544" y="2878111"/>
            <a:ext cx="674558" cy="304300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842635"/>
            <a:ext cx="3528935" cy="1312278"/>
            <a:chOff x="0" y="842635"/>
            <a:chExt cx="3528935" cy="1312278"/>
          </a:xfrm>
        </p:grpSpPr>
        <p:sp>
          <p:nvSpPr>
            <p:cNvPr id="7" name="TextBox 6"/>
            <p:cNvSpPr txBox="1"/>
            <p:nvPr/>
          </p:nvSpPr>
          <p:spPr>
            <a:xfrm>
              <a:off x="0" y="1139250"/>
              <a:ext cx="3528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Open Google Chrome. Enter the URL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h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ris.web.daewoo.net.pk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741" y="84263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1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79961" y="3580505"/>
            <a:ext cx="3528935" cy="1649229"/>
            <a:chOff x="7779961" y="3580505"/>
            <a:chExt cx="3528935" cy="1649229"/>
          </a:xfrm>
        </p:grpSpPr>
        <p:sp>
          <p:nvSpPr>
            <p:cNvPr id="18" name="TextBox 17"/>
            <p:cNvSpPr txBox="1"/>
            <p:nvPr/>
          </p:nvSpPr>
          <p:spPr>
            <a:xfrm>
              <a:off x="7779961" y="3906295"/>
              <a:ext cx="35289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Enter your Login Details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(Employee username &amp;Password)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to login to your profile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3503" y="358050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2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44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9068" r="1919" b="16547"/>
          <a:stretch/>
        </p:blipFill>
        <p:spPr>
          <a:xfrm>
            <a:off x="5184691" y="248848"/>
            <a:ext cx="6850505" cy="29210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2118" y="-74950"/>
            <a:ext cx="35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H</a:t>
            </a:r>
            <a:r>
              <a:rPr lang="en-US" sz="2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omepage will appear</a:t>
            </a:r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64891" y="3205185"/>
            <a:ext cx="6880485" cy="3697785"/>
            <a:chOff x="164891" y="3205185"/>
            <a:chExt cx="6880485" cy="369778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t="9478" r="1573" b="5277"/>
            <a:stretch/>
          </p:blipFill>
          <p:spPr>
            <a:xfrm>
              <a:off x="164891" y="3205185"/>
              <a:ext cx="6880485" cy="335035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63497" y="6502860"/>
              <a:ext cx="3528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This page will appear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6" name="Right Brace 15"/>
          <p:cNvSpPr/>
          <p:nvPr/>
        </p:nvSpPr>
        <p:spPr>
          <a:xfrm>
            <a:off x="6816600" y="3897443"/>
            <a:ext cx="398190" cy="99743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890806" y="6120823"/>
            <a:ext cx="3483370" cy="434714"/>
            <a:chOff x="5890806" y="6120823"/>
            <a:chExt cx="3483370" cy="43471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885069" y="6338180"/>
              <a:ext cx="2489107" cy="145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890806" y="6120823"/>
              <a:ext cx="974362" cy="4347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4215" y="359303"/>
            <a:ext cx="3528935" cy="1281568"/>
            <a:chOff x="244215" y="359303"/>
            <a:chExt cx="3528935" cy="1281568"/>
          </a:xfrm>
        </p:grpSpPr>
        <p:sp>
          <p:nvSpPr>
            <p:cNvPr id="7" name="TextBox 6"/>
            <p:cNvSpPr txBox="1"/>
            <p:nvPr/>
          </p:nvSpPr>
          <p:spPr>
            <a:xfrm>
              <a:off x="244215" y="625208"/>
              <a:ext cx="3528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On Left side of homepage, click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Employee details,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then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Employee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data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215" y="359303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3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26827" y="873912"/>
            <a:ext cx="2786780" cy="1270637"/>
            <a:chOff x="3326827" y="873912"/>
            <a:chExt cx="2786780" cy="1270637"/>
          </a:xfrm>
        </p:grpSpPr>
        <p:sp>
          <p:nvSpPr>
            <p:cNvPr id="6" name="Oval 5"/>
            <p:cNvSpPr/>
            <p:nvPr/>
          </p:nvSpPr>
          <p:spPr>
            <a:xfrm>
              <a:off x="5139245" y="1709835"/>
              <a:ext cx="974362" cy="4347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/>
            <p:cNvCxnSpPr>
              <a:stCxn id="6" idx="2"/>
            </p:cNvCxnSpPr>
            <p:nvPr/>
          </p:nvCxnSpPr>
          <p:spPr>
            <a:xfrm rot="10800000">
              <a:off x="3326827" y="873912"/>
              <a:ext cx="1812419" cy="1053281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-538574" y="2472719"/>
            <a:ext cx="2888342" cy="611303"/>
            <a:chOff x="-538574" y="2552231"/>
            <a:chExt cx="2888342" cy="611303"/>
          </a:xfrm>
        </p:grpSpPr>
        <p:sp>
          <p:nvSpPr>
            <p:cNvPr id="19" name="TextBox 18"/>
            <p:cNvSpPr txBox="1"/>
            <p:nvPr/>
          </p:nvSpPr>
          <p:spPr>
            <a:xfrm>
              <a:off x="-538574" y="2794202"/>
              <a:ext cx="288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Enter Employee ID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485566" y="2552231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4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65999" y="3522696"/>
            <a:ext cx="5014685" cy="956680"/>
            <a:chOff x="7365999" y="3522696"/>
            <a:chExt cx="5014685" cy="956680"/>
          </a:xfrm>
        </p:grpSpPr>
        <p:sp>
          <p:nvSpPr>
            <p:cNvPr id="14" name="TextBox 13"/>
            <p:cNvSpPr txBox="1"/>
            <p:nvPr/>
          </p:nvSpPr>
          <p:spPr>
            <a:xfrm>
              <a:off x="7403474" y="3771490"/>
              <a:ext cx="49772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Fill each section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i.e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. personal information, dependents, Next to kin etc</a:t>
              </a:r>
              <a:r>
                <a:rPr lang="en-US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. carefully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.</a:t>
              </a:r>
              <a:endParaRPr lang="en-US" sz="2000" dirty="0" smtClean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65999" y="3522696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6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74176" y="5774610"/>
            <a:ext cx="2888342" cy="944081"/>
            <a:chOff x="9374176" y="5774610"/>
            <a:chExt cx="2888342" cy="944081"/>
          </a:xfrm>
        </p:grpSpPr>
        <p:sp>
          <p:nvSpPr>
            <p:cNvPr id="25" name="TextBox 24"/>
            <p:cNvSpPr txBox="1"/>
            <p:nvPr/>
          </p:nvSpPr>
          <p:spPr>
            <a:xfrm>
              <a:off x="9374176" y="6072360"/>
              <a:ext cx="28883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Click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Browse Image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to add image to your profile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88424" y="5774610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7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29054" y="2255603"/>
            <a:ext cx="1837944" cy="915504"/>
            <a:chOff x="3229054" y="2255603"/>
            <a:chExt cx="1837944" cy="915504"/>
          </a:xfrm>
        </p:grpSpPr>
        <p:sp>
          <p:nvSpPr>
            <p:cNvPr id="23" name="TextBox 22"/>
            <p:cNvSpPr txBox="1"/>
            <p:nvPr/>
          </p:nvSpPr>
          <p:spPr>
            <a:xfrm>
              <a:off x="3229054" y="2255603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5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55878" y="2524776"/>
              <a:ext cx="181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Click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Personal Information</a:t>
              </a:r>
              <a:endParaRPr lang="en-US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26335" y="3096273"/>
            <a:ext cx="1160892" cy="2235581"/>
            <a:chOff x="1426335" y="3096273"/>
            <a:chExt cx="1160892" cy="2235581"/>
          </a:xfrm>
        </p:grpSpPr>
        <p:sp>
          <p:nvSpPr>
            <p:cNvPr id="3" name="Bent Arrow 2"/>
            <p:cNvSpPr/>
            <p:nvPr/>
          </p:nvSpPr>
          <p:spPr>
            <a:xfrm flipV="1">
              <a:off x="1426335" y="3096273"/>
              <a:ext cx="90256" cy="2103925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1563497" y="4934655"/>
              <a:ext cx="1023730" cy="39719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9670" y="3169869"/>
            <a:ext cx="2097502" cy="1046203"/>
            <a:chOff x="1489670" y="3169869"/>
            <a:chExt cx="2097502" cy="1046203"/>
          </a:xfrm>
        </p:grpSpPr>
        <p:sp>
          <p:nvSpPr>
            <p:cNvPr id="29" name="Oval 28"/>
            <p:cNvSpPr/>
            <p:nvPr/>
          </p:nvSpPr>
          <p:spPr>
            <a:xfrm>
              <a:off x="1489670" y="3840512"/>
              <a:ext cx="1136193" cy="37556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ent Arrow 3"/>
            <p:cNvSpPr/>
            <p:nvPr/>
          </p:nvSpPr>
          <p:spPr>
            <a:xfrm rot="16200000" flipV="1">
              <a:off x="2635807" y="3147272"/>
              <a:ext cx="928767" cy="973962"/>
            </a:xfrm>
            <a:prstGeom prst="bentArrow">
              <a:avLst>
                <a:gd name="adj1" fmla="val 1088"/>
                <a:gd name="adj2" fmla="val 6781"/>
                <a:gd name="adj3" fmla="val 14752"/>
                <a:gd name="adj4" fmla="val 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2190" y="-6626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eorgia" panose="02040502050405020303" pitchFamily="18" charset="0"/>
              </a:rPr>
              <a:t>The * symbol indicates that the section must be completed.</a:t>
            </a:r>
            <a:endParaRPr lang="en-US" sz="1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9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474" r="1474" b="7192"/>
          <a:stretch/>
        </p:blipFill>
        <p:spPr>
          <a:xfrm>
            <a:off x="188686" y="134616"/>
            <a:ext cx="8171543" cy="388584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618514" y="3178628"/>
            <a:ext cx="2438400" cy="595086"/>
            <a:chOff x="6618514" y="3178628"/>
            <a:chExt cx="2438400" cy="595086"/>
          </a:xfrm>
        </p:grpSpPr>
        <p:sp>
          <p:nvSpPr>
            <p:cNvPr id="7" name="Oval 6"/>
            <p:cNvSpPr/>
            <p:nvPr/>
          </p:nvSpPr>
          <p:spPr>
            <a:xfrm>
              <a:off x="6618514" y="3178628"/>
              <a:ext cx="1640115" cy="59508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6"/>
            </p:cNvCxnSpPr>
            <p:nvPr/>
          </p:nvCxnSpPr>
          <p:spPr>
            <a:xfrm>
              <a:off x="8258629" y="3476171"/>
              <a:ext cx="79828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9056914" y="1130546"/>
            <a:ext cx="2888342" cy="2412390"/>
            <a:chOff x="9056914" y="894503"/>
            <a:chExt cx="2888342" cy="2412390"/>
          </a:xfrm>
        </p:grpSpPr>
        <p:sp>
          <p:nvSpPr>
            <p:cNvPr id="10" name="TextBox 9"/>
            <p:cNvSpPr txBox="1"/>
            <p:nvPr/>
          </p:nvSpPr>
          <p:spPr>
            <a:xfrm>
              <a:off x="9056914" y="894503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8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56914" y="1275568"/>
              <a:ext cx="288834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In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case of any mistakes you can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clear data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 and fill form again. </a:t>
              </a:r>
            </a:p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In case you have completed the file click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Save Record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and proceed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2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283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665B6"/>
                </a:solidFill>
                <a:latin typeface="Georgia" panose="02040502050405020303" pitchFamily="18" charset="0"/>
              </a:rPr>
              <a:t>3</a:t>
            </a:r>
            <a:r>
              <a:rPr lang="en-US" sz="3600" dirty="0" smtClean="0">
                <a:solidFill>
                  <a:srgbClr val="0665B6"/>
                </a:solidFill>
                <a:latin typeface="Georgia" panose="02040502050405020303" pitchFamily="18" charset="0"/>
              </a:rPr>
              <a:t>. Office Information</a:t>
            </a:r>
            <a:endParaRPr lang="en-US" sz="3600" dirty="0">
              <a:solidFill>
                <a:srgbClr val="0665B6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9" y="0"/>
            <a:ext cx="1648748" cy="148895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37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665B6"/>
                </a:solidFill>
                <a:latin typeface="Georgia" panose="02040502050405020303" pitchFamily="18" charset="0"/>
              </a:rPr>
              <a:t>HRMS Training</a:t>
            </a:r>
            <a:endParaRPr lang="en-US" b="1" dirty="0">
              <a:solidFill>
                <a:srgbClr val="0665B6"/>
              </a:solidFill>
              <a:latin typeface="Georgia" panose="02040502050405020303" pitchFamily="18" charset="0"/>
            </a:endParaRPr>
          </a:p>
        </p:txBody>
      </p:sp>
      <p:pic>
        <p:nvPicPr>
          <p:cNvPr id="10" name="Picture 4" descr="How Data Analytics Is Transforming Human Resources—and Fueling Corporate  Return on Investment - USC Bovard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85" y="3153217"/>
            <a:ext cx="8070631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24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47" t="4167" r="9736" b="53740"/>
          <a:stretch/>
        </p:blipFill>
        <p:spPr>
          <a:xfrm>
            <a:off x="3528935" y="134912"/>
            <a:ext cx="8502053" cy="24237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503357" y="74952"/>
            <a:ext cx="2803161" cy="1087685"/>
            <a:chOff x="2503357" y="74952"/>
            <a:chExt cx="2803161" cy="1087685"/>
          </a:xfrm>
        </p:grpSpPr>
        <p:sp>
          <p:nvSpPr>
            <p:cNvPr id="5" name="Oval 4"/>
            <p:cNvSpPr/>
            <p:nvPr/>
          </p:nvSpPr>
          <p:spPr>
            <a:xfrm>
              <a:off x="3558915" y="74952"/>
              <a:ext cx="1747603" cy="5096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urved Connector 8"/>
            <p:cNvCxnSpPr>
              <a:stCxn id="5" idx="2"/>
            </p:cNvCxnSpPr>
            <p:nvPr/>
          </p:nvCxnSpPr>
          <p:spPr>
            <a:xfrm rot="10800000" flipV="1">
              <a:off x="2503357" y="329784"/>
              <a:ext cx="1055558" cy="832853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337" t="10706" r="12749" b="7736"/>
          <a:stretch/>
        </p:blipFill>
        <p:spPr>
          <a:xfrm>
            <a:off x="479686" y="2753505"/>
            <a:ext cx="6865495" cy="3843132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>
            <a:off x="6790544" y="2878111"/>
            <a:ext cx="674558" cy="304300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842635"/>
            <a:ext cx="3528935" cy="1312278"/>
            <a:chOff x="0" y="842635"/>
            <a:chExt cx="3528935" cy="1312278"/>
          </a:xfrm>
        </p:grpSpPr>
        <p:sp>
          <p:nvSpPr>
            <p:cNvPr id="7" name="TextBox 6"/>
            <p:cNvSpPr txBox="1"/>
            <p:nvPr/>
          </p:nvSpPr>
          <p:spPr>
            <a:xfrm>
              <a:off x="0" y="1139250"/>
              <a:ext cx="3528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Open Google Chrome. Enter the URL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h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ris.web.daewoo.net.pk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741" y="84263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1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79961" y="3580505"/>
            <a:ext cx="3528935" cy="1649229"/>
            <a:chOff x="7779961" y="3580505"/>
            <a:chExt cx="3528935" cy="1649229"/>
          </a:xfrm>
        </p:grpSpPr>
        <p:sp>
          <p:nvSpPr>
            <p:cNvPr id="18" name="TextBox 17"/>
            <p:cNvSpPr txBox="1"/>
            <p:nvPr/>
          </p:nvSpPr>
          <p:spPr>
            <a:xfrm>
              <a:off x="7779961" y="3906295"/>
              <a:ext cx="35289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Enter your Login Details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(Employee username &amp;Password)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to login to your profile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3503" y="358050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2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69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10493" r="1919" b="16547"/>
          <a:stretch/>
        </p:blipFill>
        <p:spPr>
          <a:xfrm>
            <a:off x="5248191" y="279400"/>
            <a:ext cx="6850505" cy="2865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2118" y="-74950"/>
            <a:ext cx="35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H</a:t>
            </a:r>
            <a:r>
              <a:rPr lang="en-US" sz="2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omepage will appear</a:t>
            </a:r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21304" y="3213519"/>
            <a:ext cx="6763765" cy="3664051"/>
            <a:chOff x="121304" y="3213519"/>
            <a:chExt cx="6763765" cy="366405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574" t="9471" r="1630" b="5336"/>
            <a:stretch/>
          </p:blipFill>
          <p:spPr>
            <a:xfrm>
              <a:off x="121304" y="3213519"/>
              <a:ext cx="6763765" cy="331268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563497" y="6477460"/>
              <a:ext cx="35289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This page will appear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16" name="Right Brace 15"/>
          <p:cNvSpPr/>
          <p:nvPr/>
        </p:nvSpPr>
        <p:spPr>
          <a:xfrm>
            <a:off x="6816600" y="3897443"/>
            <a:ext cx="398190" cy="99743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44215" y="359303"/>
            <a:ext cx="3528935" cy="1281568"/>
            <a:chOff x="244215" y="359303"/>
            <a:chExt cx="3528935" cy="1281568"/>
          </a:xfrm>
        </p:grpSpPr>
        <p:sp>
          <p:nvSpPr>
            <p:cNvPr id="7" name="TextBox 6"/>
            <p:cNvSpPr txBox="1"/>
            <p:nvPr/>
          </p:nvSpPr>
          <p:spPr>
            <a:xfrm>
              <a:off x="244215" y="625208"/>
              <a:ext cx="3528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On Left side of homepage, click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Employee details,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then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Employee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data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4215" y="359303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3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26827" y="873912"/>
            <a:ext cx="2786780" cy="1270637"/>
            <a:chOff x="3326827" y="873912"/>
            <a:chExt cx="2786780" cy="1270637"/>
          </a:xfrm>
        </p:grpSpPr>
        <p:sp>
          <p:nvSpPr>
            <p:cNvPr id="6" name="Oval 5"/>
            <p:cNvSpPr/>
            <p:nvPr/>
          </p:nvSpPr>
          <p:spPr>
            <a:xfrm>
              <a:off x="5139245" y="1709835"/>
              <a:ext cx="974362" cy="4347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/>
            <p:cNvCxnSpPr>
              <a:stCxn id="6" idx="2"/>
            </p:cNvCxnSpPr>
            <p:nvPr/>
          </p:nvCxnSpPr>
          <p:spPr>
            <a:xfrm rot="10800000">
              <a:off x="3326827" y="873912"/>
              <a:ext cx="1812419" cy="1053281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-576674" y="2552231"/>
            <a:ext cx="2888342" cy="598603"/>
            <a:chOff x="-576674" y="2552231"/>
            <a:chExt cx="2888342" cy="598603"/>
          </a:xfrm>
        </p:grpSpPr>
        <p:sp>
          <p:nvSpPr>
            <p:cNvPr id="19" name="TextBox 18"/>
            <p:cNvSpPr txBox="1"/>
            <p:nvPr/>
          </p:nvSpPr>
          <p:spPr>
            <a:xfrm>
              <a:off x="-576674" y="2781502"/>
              <a:ext cx="2888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Enter Employee ID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538574" y="2552231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4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379251" y="3851219"/>
            <a:ext cx="5014685" cy="956680"/>
            <a:chOff x="7365999" y="3522696"/>
            <a:chExt cx="5014685" cy="956680"/>
          </a:xfrm>
        </p:grpSpPr>
        <p:sp>
          <p:nvSpPr>
            <p:cNvPr id="14" name="TextBox 13"/>
            <p:cNvSpPr txBox="1"/>
            <p:nvPr/>
          </p:nvSpPr>
          <p:spPr>
            <a:xfrm>
              <a:off x="7403474" y="3771490"/>
              <a:ext cx="49772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Georgia" panose="02040502050405020303" pitchFamily="18" charset="0"/>
                </a:rPr>
                <a:t>Fill each section i.e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. Status updated, Department, Sections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etc. carefully.</a:t>
              </a:r>
              <a:endParaRPr lang="en-US" sz="2000" dirty="0" smtClean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65999" y="3522696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6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45954" y="2296080"/>
            <a:ext cx="1811120" cy="889011"/>
            <a:chOff x="3445954" y="2296080"/>
            <a:chExt cx="1811120" cy="889011"/>
          </a:xfrm>
        </p:grpSpPr>
        <p:sp>
          <p:nvSpPr>
            <p:cNvPr id="23" name="TextBox 22"/>
            <p:cNvSpPr txBox="1"/>
            <p:nvPr/>
          </p:nvSpPr>
          <p:spPr>
            <a:xfrm>
              <a:off x="3467678" y="2296080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5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45954" y="2538760"/>
              <a:ext cx="1811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Click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Office Information</a:t>
              </a:r>
              <a:endParaRPr lang="en-US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8160" y="2701411"/>
            <a:ext cx="1169526" cy="1447889"/>
            <a:chOff x="2288160" y="2701411"/>
            <a:chExt cx="1169526" cy="1447889"/>
          </a:xfrm>
        </p:grpSpPr>
        <p:sp>
          <p:nvSpPr>
            <p:cNvPr id="29" name="Oval 28"/>
            <p:cNvSpPr/>
            <p:nvPr/>
          </p:nvSpPr>
          <p:spPr>
            <a:xfrm>
              <a:off x="2288160" y="3879646"/>
              <a:ext cx="897887" cy="26965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Bent Arrow 3"/>
            <p:cNvSpPr/>
            <p:nvPr/>
          </p:nvSpPr>
          <p:spPr>
            <a:xfrm rot="10800000" flipH="1" flipV="1">
              <a:off x="2702550" y="2701411"/>
              <a:ext cx="755136" cy="1149807"/>
            </a:xfrm>
            <a:prstGeom prst="bentArrow">
              <a:avLst>
                <a:gd name="adj1" fmla="val 1088"/>
                <a:gd name="adj2" fmla="val 6781"/>
                <a:gd name="adj3" fmla="val 14752"/>
                <a:gd name="adj4" fmla="val 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15766" y="3144471"/>
            <a:ext cx="1419945" cy="2209608"/>
            <a:chOff x="1115766" y="3144471"/>
            <a:chExt cx="1419945" cy="2209608"/>
          </a:xfrm>
        </p:grpSpPr>
        <p:sp>
          <p:nvSpPr>
            <p:cNvPr id="28" name="Oval 27"/>
            <p:cNvSpPr/>
            <p:nvPr/>
          </p:nvSpPr>
          <p:spPr>
            <a:xfrm>
              <a:off x="1511981" y="4956880"/>
              <a:ext cx="1023730" cy="39719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Bent Arrow 30"/>
            <p:cNvSpPr/>
            <p:nvPr/>
          </p:nvSpPr>
          <p:spPr>
            <a:xfrm rot="16200000">
              <a:off x="310056" y="3950181"/>
              <a:ext cx="1972337" cy="360918"/>
            </a:xfrm>
            <a:prstGeom prst="bentArrow">
              <a:avLst>
                <a:gd name="adj1" fmla="val 0"/>
                <a:gd name="adj2" fmla="val 14123"/>
                <a:gd name="adj3" fmla="val 14752"/>
                <a:gd name="adj4" fmla="val 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0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65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177" t="10523" r="2659" b="21365"/>
          <a:stretch/>
        </p:blipFill>
        <p:spPr>
          <a:xfrm>
            <a:off x="268807" y="137079"/>
            <a:ext cx="8597976" cy="426696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56914" y="2363868"/>
            <a:ext cx="2888342" cy="1197299"/>
            <a:chOff x="9056914" y="2363868"/>
            <a:chExt cx="2888342" cy="1197299"/>
          </a:xfrm>
        </p:grpSpPr>
        <p:sp>
          <p:nvSpPr>
            <p:cNvPr id="10" name="TextBox 9"/>
            <p:cNvSpPr txBox="1"/>
            <p:nvPr/>
          </p:nvSpPr>
          <p:spPr>
            <a:xfrm>
              <a:off x="9056914" y="2363868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7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56914" y="2637837"/>
              <a:ext cx="28883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After Entering all required information click 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SAVE 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 and proceed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875038" y="3750908"/>
            <a:ext cx="2179843" cy="559835"/>
            <a:chOff x="7875038" y="3750908"/>
            <a:chExt cx="2179843" cy="559835"/>
          </a:xfrm>
        </p:grpSpPr>
        <p:sp>
          <p:nvSpPr>
            <p:cNvPr id="7" name="Oval 6"/>
            <p:cNvSpPr/>
            <p:nvPr/>
          </p:nvSpPr>
          <p:spPr>
            <a:xfrm>
              <a:off x="7875038" y="3844213"/>
              <a:ext cx="858416" cy="46653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Bent Arrow 11"/>
            <p:cNvSpPr/>
            <p:nvPr/>
          </p:nvSpPr>
          <p:spPr>
            <a:xfrm rot="16200000" flipV="1">
              <a:off x="9171738" y="3312624"/>
              <a:ext cx="444859" cy="1321427"/>
            </a:xfrm>
            <a:prstGeom prst="bentArrow">
              <a:avLst>
                <a:gd name="adj1" fmla="val 1088"/>
                <a:gd name="adj2" fmla="val 6781"/>
                <a:gd name="adj3" fmla="val 14752"/>
                <a:gd name="adj4" fmla="val 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24790" y="743051"/>
            <a:ext cx="2194476" cy="2220686"/>
          </a:xfrm>
          <a:prstGeom prst="rect">
            <a:avLst/>
          </a:prstGeom>
          <a:solidFill>
            <a:srgbClr val="F5F5F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6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Georgia</vt:lpstr>
      <vt:lpstr>Office Theme</vt:lpstr>
      <vt:lpstr>2. Entering Employee Data</vt:lpstr>
      <vt:lpstr>PowerPoint Presentation</vt:lpstr>
      <vt:lpstr>PowerPoint Presentation</vt:lpstr>
      <vt:lpstr>PowerPoint Presentation</vt:lpstr>
      <vt:lpstr>3. Office Information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DAEWOO-MTO-2</dc:creator>
  <cp:lastModifiedBy>DAEWOO-MTO-2</cp:lastModifiedBy>
  <cp:revision>17</cp:revision>
  <dcterms:created xsi:type="dcterms:W3CDTF">2023-11-24T04:22:09Z</dcterms:created>
  <dcterms:modified xsi:type="dcterms:W3CDTF">2023-12-01T10:46:35Z</dcterms:modified>
</cp:coreProperties>
</file>