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9"/>
  </p:notesMasterIdLst>
  <p:handoutMasterIdLst>
    <p:handoutMasterId r:id="rId40"/>
  </p:handoutMasterIdLst>
  <p:sldIdLst>
    <p:sldId id="256" r:id="rId2"/>
    <p:sldId id="263" r:id="rId3"/>
    <p:sldId id="264" r:id="rId4"/>
    <p:sldId id="265" r:id="rId5"/>
    <p:sldId id="266" r:id="rId6"/>
    <p:sldId id="267" r:id="rId7"/>
    <p:sldId id="268" r:id="rId8"/>
    <p:sldId id="269" r:id="rId9"/>
    <p:sldId id="270" r:id="rId10"/>
    <p:sldId id="271" r:id="rId11"/>
    <p:sldId id="272" r:id="rId12"/>
    <p:sldId id="277" r:id="rId13"/>
    <p:sldId id="278" r:id="rId14"/>
    <p:sldId id="279" r:id="rId15"/>
    <p:sldId id="276" r:id="rId16"/>
    <p:sldId id="273" r:id="rId17"/>
    <p:sldId id="274" r:id="rId18"/>
    <p:sldId id="275" r:id="rId19"/>
    <p:sldId id="280" r:id="rId20"/>
    <p:sldId id="281" r:id="rId21"/>
    <p:sldId id="290" r:id="rId22"/>
    <p:sldId id="288" r:id="rId23"/>
    <p:sldId id="283" r:id="rId24"/>
    <p:sldId id="284" r:id="rId25"/>
    <p:sldId id="285" r:id="rId26"/>
    <p:sldId id="287" r:id="rId27"/>
    <p:sldId id="286" r:id="rId28"/>
    <p:sldId id="289" r:id="rId29"/>
    <p:sldId id="291" r:id="rId30"/>
    <p:sldId id="292" r:id="rId31"/>
    <p:sldId id="293" r:id="rId32"/>
    <p:sldId id="294" r:id="rId33"/>
    <p:sldId id="295" r:id="rId34"/>
    <p:sldId id="296" r:id="rId35"/>
    <p:sldId id="297" r:id="rId36"/>
    <p:sldId id="298" r:id="rId37"/>
    <p:sldId id="262"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63" d="100"/>
          <a:sy n="63" d="100"/>
        </p:scale>
        <p:origin x="804" y="52"/>
      </p:cViewPr>
      <p:guideLst/>
    </p:cSldViewPr>
  </p:slideViewPr>
  <p:notesTextViewPr>
    <p:cViewPr>
      <p:scale>
        <a:sx n="1" d="1"/>
        <a:sy n="1" d="1"/>
      </p:scale>
      <p:origin x="0" y="0"/>
    </p:cViewPr>
  </p:notesTextViewPr>
  <p:notesViewPr>
    <p:cSldViewPr snapToGrid="0">
      <p:cViewPr varScale="1">
        <p:scale>
          <a:sx n="51" d="100"/>
          <a:sy n="51" d="100"/>
        </p:scale>
        <p:origin x="2692" y="2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9" Type="http://schemas.openxmlformats.org/officeDocument/2006/relationships/notesMaster" Target="notesMasters/notesMaster1.xml" /><Relationship Id="rId3" Type="http://schemas.openxmlformats.org/officeDocument/2006/relationships/slide" Target="slides/slide2.xml" /><Relationship Id="rId21" Type="http://schemas.openxmlformats.org/officeDocument/2006/relationships/slide" Target="slides/slide20.xml" /><Relationship Id="rId34" Type="http://schemas.openxmlformats.org/officeDocument/2006/relationships/slide" Target="slides/slide33.xml" /><Relationship Id="rId42" Type="http://schemas.openxmlformats.org/officeDocument/2006/relationships/viewProps" Target="viewProp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slide" Target="slides/slide32.xml" /><Relationship Id="rId38" Type="http://schemas.openxmlformats.org/officeDocument/2006/relationships/slide" Target="slides/slide37.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slide" Target="slides/slide28.xml" /><Relationship Id="rId41"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slide" Target="slides/slide31.xml" /><Relationship Id="rId37" Type="http://schemas.openxmlformats.org/officeDocument/2006/relationships/slide" Target="slides/slide36.xml" /><Relationship Id="rId40" Type="http://schemas.openxmlformats.org/officeDocument/2006/relationships/handoutMaster" Target="handoutMasters/handoutMaster1.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36" Type="http://schemas.openxmlformats.org/officeDocument/2006/relationships/slide" Target="slides/slide35.xml"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slide" Target="slides/slide30.xml" /><Relationship Id="rId44"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slide" Target="slides/slide29.xml" /><Relationship Id="rId35" Type="http://schemas.openxmlformats.org/officeDocument/2006/relationships/slide" Target="slides/slide34.xml" /><Relationship Id="rId43" Type="http://schemas.openxmlformats.org/officeDocument/2006/relationships/theme" Target="theme/theme1.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 /></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20EA894-A1BF-49B4-B475-2E59C8AC15B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914C1FBB-765E-44DB-AD17-4F8B2E072A8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D34A00F-5FDB-4B39-9BF8-35B457C3464F}" type="datetimeFigureOut">
              <a:rPr lang="en-US" smtClean="0"/>
              <a:t>12/1/2021</a:t>
            </a:fld>
            <a:endParaRPr lang="en-US"/>
          </a:p>
        </p:txBody>
      </p:sp>
      <p:sp>
        <p:nvSpPr>
          <p:cNvPr id="4" name="Footer Placeholder 3">
            <a:extLst>
              <a:ext uri="{FF2B5EF4-FFF2-40B4-BE49-F238E27FC236}">
                <a16:creationId xmlns:a16="http://schemas.microsoft.com/office/drawing/2014/main" id="{0451CCE9-AA85-4B47-9919-7263763DFB25}"/>
              </a:ext>
            </a:extLst>
          </p:cNvPr>
          <p:cNvSpPr>
            <a:spLocks noGrp="1"/>
          </p:cNvSpPr>
          <p:nvPr>
            <p:ph type="ftr" sz="quarter" idx="2"/>
          </p:nvPr>
        </p:nvSpPr>
        <p:spPr>
          <a:xfrm>
            <a:off x="0" y="8685212"/>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48857669-2E5E-408E-8B7D-C80F49D35C3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258CF7D-CAFD-42D9-AD27-B99821E20F80}" type="slidenum">
              <a:rPr lang="en-US" smtClean="0"/>
              <a:t>‹#›</a:t>
            </a:fld>
            <a:endParaRPr lang="en-US"/>
          </a:p>
        </p:txBody>
      </p:sp>
    </p:spTree>
    <p:extLst>
      <p:ext uri="{BB962C8B-B14F-4D97-AF65-F5344CB8AC3E}">
        <p14:creationId xmlns:p14="http://schemas.microsoft.com/office/powerpoint/2010/main" val="38488177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C9EFB8-4706-4800-B1F9-42FCE2143F1C}" type="datetimeFigureOut">
              <a:rPr lang="en-US" smtClean="0"/>
              <a:t>12/1/2021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828E1AC-1A63-4D5D-B9B1-F53288D9E77A}" type="slidenum">
              <a:rPr lang="en-US" smtClean="0"/>
              <a:t>‹#›</a:t>
            </a:fld>
            <a:endParaRPr lang="en-US"/>
          </a:p>
        </p:txBody>
      </p:sp>
    </p:spTree>
    <p:extLst>
      <p:ext uri="{BB962C8B-B14F-4D97-AF65-F5344CB8AC3E}">
        <p14:creationId xmlns:p14="http://schemas.microsoft.com/office/powerpoint/2010/main" val="31927764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1467D5-9B6C-4E30-8CFD-F3D19BD3C66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6C5905D-772D-419B-BF4E-0BF8BFFC4DC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74CDFDE-2FF4-4561-BD16-BD6509963C96}"/>
              </a:ext>
            </a:extLst>
          </p:cNvPr>
          <p:cNvSpPr>
            <a:spLocks noGrp="1"/>
          </p:cNvSpPr>
          <p:nvPr>
            <p:ph type="dt" sz="half" idx="10"/>
          </p:nvPr>
        </p:nvSpPr>
        <p:spPr/>
        <p:txBody>
          <a:bodyPr/>
          <a:lstStyle/>
          <a:p>
            <a:fld id="{83039434-8689-4C6A-9E45-AD5751836230}" type="datetime1">
              <a:rPr lang="en-US" smtClean="0"/>
              <a:t>12/1/2021</a:t>
            </a:fld>
            <a:endParaRPr lang="en-US"/>
          </a:p>
        </p:txBody>
      </p:sp>
      <p:sp>
        <p:nvSpPr>
          <p:cNvPr id="5" name="Footer Placeholder 4">
            <a:extLst>
              <a:ext uri="{FF2B5EF4-FFF2-40B4-BE49-F238E27FC236}">
                <a16:creationId xmlns:a16="http://schemas.microsoft.com/office/drawing/2014/main" id="{072F89A8-CBD9-4DE1-B753-092B94472EFE}"/>
              </a:ext>
            </a:extLst>
          </p:cNvPr>
          <p:cNvSpPr>
            <a:spLocks noGrp="1"/>
          </p:cNvSpPr>
          <p:nvPr>
            <p:ph type="ftr" sz="quarter" idx="11"/>
          </p:nvPr>
        </p:nvSpPr>
        <p:spPr/>
        <p:txBody>
          <a:bodyPr/>
          <a:lstStyle/>
          <a:p>
            <a:r>
              <a:rPr lang="en-US"/>
              <a:t>Prepared by: Ms Bakhtawar Halepoto</a:t>
            </a:r>
          </a:p>
        </p:txBody>
      </p:sp>
      <p:sp>
        <p:nvSpPr>
          <p:cNvPr id="6" name="Slide Number Placeholder 5">
            <a:extLst>
              <a:ext uri="{FF2B5EF4-FFF2-40B4-BE49-F238E27FC236}">
                <a16:creationId xmlns:a16="http://schemas.microsoft.com/office/drawing/2014/main" id="{B6322574-95D1-4841-B2FC-8B129BD0C359}"/>
              </a:ext>
            </a:extLst>
          </p:cNvPr>
          <p:cNvSpPr>
            <a:spLocks noGrp="1"/>
          </p:cNvSpPr>
          <p:nvPr>
            <p:ph type="sldNum" sz="quarter" idx="12"/>
          </p:nvPr>
        </p:nvSpPr>
        <p:spPr/>
        <p:txBody>
          <a:bodyPr/>
          <a:lstStyle/>
          <a:p>
            <a:fld id="{F4485344-5784-4E99-A003-93A97A0A5F41}" type="slidenum">
              <a:rPr lang="en-US" smtClean="0"/>
              <a:t>‹#›</a:t>
            </a:fld>
            <a:endParaRPr lang="en-US"/>
          </a:p>
        </p:txBody>
      </p:sp>
    </p:spTree>
    <p:extLst>
      <p:ext uri="{BB962C8B-B14F-4D97-AF65-F5344CB8AC3E}">
        <p14:creationId xmlns:p14="http://schemas.microsoft.com/office/powerpoint/2010/main" val="8942667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B399A4-9253-4689-BC5E-4CB2792EA8E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593CBFD-AC44-4E9C-8DEC-87C9A74C43C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B904E48-7C1F-4A87-B168-E6B2ABDCE5C4}"/>
              </a:ext>
            </a:extLst>
          </p:cNvPr>
          <p:cNvSpPr>
            <a:spLocks noGrp="1"/>
          </p:cNvSpPr>
          <p:nvPr>
            <p:ph type="dt" sz="half" idx="10"/>
          </p:nvPr>
        </p:nvSpPr>
        <p:spPr/>
        <p:txBody>
          <a:bodyPr/>
          <a:lstStyle/>
          <a:p>
            <a:fld id="{5303A353-34DB-4775-958F-7EEB0FAD36EF}" type="datetime1">
              <a:rPr lang="en-US" smtClean="0"/>
              <a:t>12/1/2021</a:t>
            </a:fld>
            <a:endParaRPr lang="en-US"/>
          </a:p>
        </p:txBody>
      </p:sp>
      <p:sp>
        <p:nvSpPr>
          <p:cNvPr id="5" name="Footer Placeholder 4">
            <a:extLst>
              <a:ext uri="{FF2B5EF4-FFF2-40B4-BE49-F238E27FC236}">
                <a16:creationId xmlns:a16="http://schemas.microsoft.com/office/drawing/2014/main" id="{69D5B903-1BBC-4769-9F6A-6C8947475F9A}"/>
              </a:ext>
            </a:extLst>
          </p:cNvPr>
          <p:cNvSpPr>
            <a:spLocks noGrp="1"/>
          </p:cNvSpPr>
          <p:nvPr>
            <p:ph type="ftr" sz="quarter" idx="11"/>
          </p:nvPr>
        </p:nvSpPr>
        <p:spPr/>
        <p:txBody>
          <a:bodyPr/>
          <a:lstStyle/>
          <a:p>
            <a:r>
              <a:rPr lang="en-US"/>
              <a:t>Prepared by: Ms Bakhtawar Halepoto</a:t>
            </a:r>
          </a:p>
        </p:txBody>
      </p:sp>
      <p:sp>
        <p:nvSpPr>
          <p:cNvPr id="6" name="Slide Number Placeholder 5">
            <a:extLst>
              <a:ext uri="{FF2B5EF4-FFF2-40B4-BE49-F238E27FC236}">
                <a16:creationId xmlns:a16="http://schemas.microsoft.com/office/drawing/2014/main" id="{0C8E0202-9C74-473D-97A2-25B8DDCA3FB9}"/>
              </a:ext>
            </a:extLst>
          </p:cNvPr>
          <p:cNvSpPr>
            <a:spLocks noGrp="1"/>
          </p:cNvSpPr>
          <p:nvPr>
            <p:ph type="sldNum" sz="quarter" idx="12"/>
          </p:nvPr>
        </p:nvSpPr>
        <p:spPr/>
        <p:txBody>
          <a:bodyPr/>
          <a:lstStyle/>
          <a:p>
            <a:fld id="{F4485344-5784-4E99-A003-93A97A0A5F41}" type="slidenum">
              <a:rPr lang="en-US" smtClean="0"/>
              <a:t>‹#›</a:t>
            </a:fld>
            <a:endParaRPr lang="en-US"/>
          </a:p>
        </p:txBody>
      </p:sp>
    </p:spTree>
    <p:extLst>
      <p:ext uri="{BB962C8B-B14F-4D97-AF65-F5344CB8AC3E}">
        <p14:creationId xmlns:p14="http://schemas.microsoft.com/office/powerpoint/2010/main" val="3518385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7A71AD5-265E-4FD2-9E7C-C052338A345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19301C7-DDDC-42EE-A6F2-A401D558BBE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8EEA41-2D3D-4A75-9CB5-8A56E8266A41}"/>
              </a:ext>
            </a:extLst>
          </p:cNvPr>
          <p:cNvSpPr>
            <a:spLocks noGrp="1"/>
          </p:cNvSpPr>
          <p:nvPr>
            <p:ph type="dt" sz="half" idx="10"/>
          </p:nvPr>
        </p:nvSpPr>
        <p:spPr/>
        <p:txBody>
          <a:bodyPr/>
          <a:lstStyle/>
          <a:p>
            <a:fld id="{7B819A46-1361-4B36-A292-A281A22863B2}" type="datetime1">
              <a:rPr lang="en-US" smtClean="0"/>
              <a:t>12/1/2021</a:t>
            </a:fld>
            <a:endParaRPr lang="en-US"/>
          </a:p>
        </p:txBody>
      </p:sp>
      <p:sp>
        <p:nvSpPr>
          <p:cNvPr id="5" name="Footer Placeholder 4">
            <a:extLst>
              <a:ext uri="{FF2B5EF4-FFF2-40B4-BE49-F238E27FC236}">
                <a16:creationId xmlns:a16="http://schemas.microsoft.com/office/drawing/2014/main" id="{CBA64FBA-AA4B-4D81-8DF5-1FBE569C1288}"/>
              </a:ext>
            </a:extLst>
          </p:cNvPr>
          <p:cNvSpPr>
            <a:spLocks noGrp="1"/>
          </p:cNvSpPr>
          <p:nvPr>
            <p:ph type="ftr" sz="quarter" idx="11"/>
          </p:nvPr>
        </p:nvSpPr>
        <p:spPr/>
        <p:txBody>
          <a:bodyPr/>
          <a:lstStyle/>
          <a:p>
            <a:r>
              <a:rPr lang="en-US"/>
              <a:t>Prepared by: Ms Bakhtawar Halepoto</a:t>
            </a:r>
          </a:p>
        </p:txBody>
      </p:sp>
      <p:sp>
        <p:nvSpPr>
          <p:cNvPr id="6" name="Slide Number Placeholder 5">
            <a:extLst>
              <a:ext uri="{FF2B5EF4-FFF2-40B4-BE49-F238E27FC236}">
                <a16:creationId xmlns:a16="http://schemas.microsoft.com/office/drawing/2014/main" id="{6E2ADD66-1040-4DB9-B5B7-E8E7BA8500F5}"/>
              </a:ext>
            </a:extLst>
          </p:cNvPr>
          <p:cNvSpPr>
            <a:spLocks noGrp="1"/>
          </p:cNvSpPr>
          <p:nvPr>
            <p:ph type="sldNum" sz="quarter" idx="12"/>
          </p:nvPr>
        </p:nvSpPr>
        <p:spPr/>
        <p:txBody>
          <a:bodyPr/>
          <a:lstStyle/>
          <a:p>
            <a:fld id="{F4485344-5784-4E99-A003-93A97A0A5F41}" type="slidenum">
              <a:rPr lang="en-US" smtClean="0"/>
              <a:t>‹#›</a:t>
            </a:fld>
            <a:endParaRPr lang="en-US"/>
          </a:p>
        </p:txBody>
      </p:sp>
    </p:spTree>
    <p:extLst>
      <p:ext uri="{BB962C8B-B14F-4D97-AF65-F5344CB8AC3E}">
        <p14:creationId xmlns:p14="http://schemas.microsoft.com/office/powerpoint/2010/main" val="28304107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6773BA-DC85-4C02-AD9D-43C4ACFDA61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E2C9BE7-C002-4350-9876-94338613EC0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84BC19-9C36-4C55-80CC-AD4D3F0D61FB}"/>
              </a:ext>
            </a:extLst>
          </p:cNvPr>
          <p:cNvSpPr>
            <a:spLocks noGrp="1"/>
          </p:cNvSpPr>
          <p:nvPr>
            <p:ph type="dt" sz="half" idx="10"/>
          </p:nvPr>
        </p:nvSpPr>
        <p:spPr/>
        <p:txBody>
          <a:bodyPr/>
          <a:lstStyle/>
          <a:p>
            <a:fld id="{6CC34033-6ACA-4A3A-82DD-0672EB88DC5C}" type="datetime1">
              <a:rPr lang="en-US" smtClean="0"/>
              <a:t>12/1/2021</a:t>
            </a:fld>
            <a:endParaRPr lang="en-US"/>
          </a:p>
        </p:txBody>
      </p:sp>
      <p:sp>
        <p:nvSpPr>
          <p:cNvPr id="5" name="Footer Placeholder 4">
            <a:extLst>
              <a:ext uri="{FF2B5EF4-FFF2-40B4-BE49-F238E27FC236}">
                <a16:creationId xmlns:a16="http://schemas.microsoft.com/office/drawing/2014/main" id="{D123BD42-D12A-4ADC-AE22-DFAADCD770F7}"/>
              </a:ext>
            </a:extLst>
          </p:cNvPr>
          <p:cNvSpPr>
            <a:spLocks noGrp="1"/>
          </p:cNvSpPr>
          <p:nvPr>
            <p:ph type="ftr" sz="quarter" idx="11"/>
          </p:nvPr>
        </p:nvSpPr>
        <p:spPr>
          <a:xfrm>
            <a:off x="3581400" y="6399425"/>
            <a:ext cx="4114800" cy="365125"/>
          </a:xfrm>
        </p:spPr>
        <p:txBody>
          <a:bodyPr/>
          <a:lstStyle/>
          <a:p>
            <a:r>
              <a:rPr lang="en-US" dirty="0"/>
              <a:t>Prepared by: </a:t>
            </a:r>
            <a:r>
              <a:rPr lang="en-US" dirty="0" err="1"/>
              <a:t>Ms</a:t>
            </a:r>
            <a:r>
              <a:rPr lang="en-US" dirty="0"/>
              <a:t> Bakhtawar Halepoto</a:t>
            </a:r>
          </a:p>
        </p:txBody>
      </p:sp>
      <p:sp>
        <p:nvSpPr>
          <p:cNvPr id="6" name="Slide Number Placeholder 5">
            <a:extLst>
              <a:ext uri="{FF2B5EF4-FFF2-40B4-BE49-F238E27FC236}">
                <a16:creationId xmlns:a16="http://schemas.microsoft.com/office/drawing/2014/main" id="{837CF788-6431-47D8-B30B-58003BF53EED}"/>
              </a:ext>
            </a:extLst>
          </p:cNvPr>
          <p:cNvSpPr>
            <a:spLocks noGrp="1"/>
          </p:cNvSpPr>
          <p:nvPr>
            <p:ph type="sldNum" sz="quarter" idx="12"/>
          </p:nvPr>
        </p:nvSpPr>
        <p:spPr/>
        <p:txBody>
          <a:bodyPr/>
          <a:lstStyle/>
          <a:p>
            <a:fld id="{F4485344-5784-4E99-A003-93A97A0A5F41}" type="slidenum">
              <a:rPr lang="en-US" smtClean="0"/>
              <a:t>‹#›</a:t>
            </a:fld>
            <a:endParaRPr lang="en-US"/>
          </a:p>
        </p:txBody>
      </p:sp>
    </p:spTree>
    <p:extLst>
      <p:ext uri="{BB962C8B-B14F-4D97-AF65-F5344CB8AC3E}">
        <p14:creationId xmlns:p14="http://schemas.microsoft.com/office/powerpoint/2010/main" val="13338255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61C52-640A-4547-B451-281116AF6BF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03EA1D4-0BD3-4C79-8B24-0B8929ACEBF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BB84651-D53A-4F50-B663-EB5EBAABEAA8}"/>
              </a:ext>
            </a:extLst>
          </p:cNvPr>
          <p:cNvSpPr>
            <a:spLocks noGrp="1"/>
          </p:cNvSpPr>
          <p:nvPr>
            <p:ph type="dt" sz="half" idx="10"/>
          </p:nvPr>
        </p:nvSpPr>
        <p:spPr/>
        <p:txBody>
          <a:bodyPr/>
          <a:lstStyle/>
          <a:p>
            <a:fld id="{95CD4F0C-0C20-40EF-85FA-60ED8966BF3F}" type="datetime1">
              <a:rPr lang="en-US" smtClean="0"/>
              <a:t>12/1/2021</a:t>
            </a:fld>
            <a:endParaRPr lang="en-US"/>
          </a:p>
        </p:txBody>
      </p:sp>
      <p:sp>
        <p:nvSpPr>
          <p:cNvPr id="5" name="Footer Placeholder 4">
            <a:extLst>
              <a:ext uri="{FF2B5EF4-FFF2-40B4-BE49-F238E27FC236}">
                <a16:creationId xmlns:a16="http://schemas.microsoft.com/office/drawing/2014/main" id="{701A7D7D-22F1-494B-8EAB-AFCD48D90B2B}"/>
              </a:ext>
            </a:extLst>
          </p:cNvPr>
          <p:cNvSpPr>
            <a:spLocks noGrp="1"/>
          </p:cNvSpPr>
          <p:nvPr>
            <p:ph type="ftr" sz="quarter" idx="11"/>
          </p:nvPr>
        </p:nvSpPr>
        <p:spPr/>
        <p:txBody>
          <a:bodyPr/>
          <a:lstStyle/>
          <a:p>
            <a:r>
              <a:rPr lang="en-US"/>
              <a:t>Prepared by: Ms Bakhtawar Halepoto</a:t>
            </a:r>
          </a:p>
        </p:txBody>
      </p:sp>
      <p:sp>
        <p:nvSpPr>
          <p:cNvPr id="6" name="Slide Number Placeholder 5">
            <a:extLst>
              <a:ext uri="{FF2B5EF4-FFF2-40B4-BE49-F238E27FC236}">
                <a16:creationId xmlns:a16="http://schemas.microsoft.com/office/drawing/2014/main" id="{7523B02F-2958-441A-9501-D574D7470222}"/>
              </a:ext>
            </a:extLst>
          </p:cNvPr>
          <p:cNvSpPr>
            <a:spLocks noGrp="1"/>
          </p:cNvSpPr>
          <p:nvPr>
            <p:ph type="sldNum" sz="quarter" idx="12"/>
          </p:nvPr>
        </p:nvSpPr>
        <p:spPr/>
        <p:txBody>
          <a:bodyPr/>
          <a:lstStyle/>
          <a:p>
            <a:fld id="{F4485344-5784-4E99-A003-93A97A0A5F41}" type="slidenum">
              <a:rPr lang="en-US" smtClean="0"/>
              <a:t>‹#›</a:t>
            </a:fld>
            <a:endParaRPr lang="en-US"/>
          </a:p>
        </p:txBody>
      </p:sp>
    </p:spTree>
    <p:extLst>
      <p:ext uri="{BB962C8B-B14F-4D97-AF65-F5344CB8AC3E}">
        <p14:creationId xmlns:p14="http://schemas.microsoft.com/office/powerpoint/2010/main" val="9021987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729BF-F3E1-4111-81A1-8800191FC97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C540AE6-78A0-401A-966F-3DCC65AF49E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8B3E5B8-E1B9-4971-9BBE-D871EC9551B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57D8350-0608-45E6-B600-0B48CC150467}"/>
              </a:ext>
            </a:extLst>
          </p:cNvPr>
          <p:cNvSpPr>
            <a:spLocks noGrp="1"/>
          </p:cNvSpPr>
          <p:nvPr>
            <p:ph type="dt" sz="half" idx="10"/>
          </p:nvPr>
        </p:nvSpPr>
        <p:spPr/>
        <p:txBody>
          <a:bodyPr/>
          <a:lstStyle/>
          <a:p>
            <a:fld id="{CEF57087-EF0A-466B-BBE1-294E1B35FE52}" type="datetime1">
              <a:rPr lang="en-US" smtClean="0"/>
              <a:t>12/1/2021</a:t>
            </a:fld>
            <a:endParaRPr lang="en-US"/>
          </a:p>
        </p:txBody>
      </p:sp>
      <p:sp>
        <p:nvSpPr>
          <p:cNvPr id="6" name="Footer Placeholder 5">
            <a:extLst>
              <a:ext uri="{FF2B5EF4-FFF2-40B4-BE49-F238E27FC236}">
                <a16:creationId xmlns:a16="http://schemas.microsoft.com/office/drawing/2014/main" id="{821D315C-BBF1-46CC-B7FA-5B6305D0FF55}"/>
              </a:ext>
            </a:extLst>
          </p:cNvPr>
          <p:cNvSpPr>
            <a:spLocks noGrp="1"/>
          </p:cNvSpPr>
          <p:nvPr>
            <p:ph type="ftr" sz="quarter" idx="11"/>
          </p:nvPr>
        </p:nvSpPr>
        <p:spPr/>
        <p:txBody>
          <a:bodyPr/>
          <a:lstStyle/>
          <a:p>
            <a:r>
              <a:rPr lang="en-US"/>
              <a:t>Prepared by: Ms Bakhtawar Halepoto</a:t>
            </a:r>
          </a:p>
        </p:txBody>
      </p:sp>
      <p:sp>
        <p:nvSpPr>
          <p:cNvPr id="7" name="Slide Number Placeholder 6">
            <a:extLst>
              <a:ext uri="{FF2B5EF4-FFF2-40B4-BE49-F238E27FC236}">
                <a16:creationId xmlns:a16="http://schemas.microsoft.com/office/drawing/2014/main" id="{22F51EFD-C1B6-455D-99ED-4AB7E666B5A6}"/>
              </a:ext>
            </a:extLst>
          </p:cNvPr>
          <p:cNvSpPr>
            <a:spLocks noGrp="1"/>
          </p:cNvSpPr>
          <p:nvPr>
            <p:ph type="sldNum" sz="quarter" idx="12"/>
          </p:nvPr>
        </p:nvSpPr>
        <p:spPr/>
        <p:txBody>
          <a:bodyPr/>
          <a:lstStyle/>
          <a:p>
            <a:fld id="{F4485344-5784-4E99-A003-93A97A0A5F41}" type="slidenum">
              <a:rPr lang="en-US" smtClean="0"/>
              <a:t>‹#›</a:t>
            </a:fld>
            <a:endParaRPr lang="en-US"/>
          </a:p>
        </p:txBody>
      </p:sp>
    </p:spTree>
    <p:extLst>
      <p:ext uri="{BB962C8B-B14F-4D97-AF65-F5344CB8AC3E}">
        <p14:creationId xmlns:p14="http://schemas.microsoft.com/office/powerpoint/2010/main" val="32443536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31460B-FB33-421D-B300-4B5FA518894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F1C9EB-DCA8-4DC9-9B48-2169ABBCE0C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F04CC65-D672-4EE0-A78E-C24C7EDC742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CF0A105-0EE0-4A03-814F-40E129AF875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1A787F8-9CE9-435A-8A6D-29A187D62B6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E0F5180-4EF0-407B-83BA-11B7B2B26A2B}"/>
              </a:ext>
            </a:extLst>
          </p:cNvPr>
          <p:cNvSpPr>
            <a:spLocks noGrp="1"/>
          </p:cNvSpPr>
          <p:nvPr>
            <p:ph type="dt" sz="half" idx="10"/>
          </p:nvPr>
        </p:nvSpPr>
        <p:spPr/>
        <p:txBody>
          <a:bodyPr/>
          <a:lstStyle/>
          <a:p>
            <a:fld id="{0F82C518-C3CF-4221-8DB5-A889BC127528}" type="datetime1">
              <a:rPr lang="en-US" smtClean="0"/>
              <a:t>12/1/2021</a:t>
            </a:fld>
            <a:endParaRPr lang="en-US"/>
          </a:p>
        </p:txBody>
      </p:sp>
      <p:sp>
        <p:nvSpPr>
          <p:cNvPr id="8" name="Footer Placeholder 7">
            <a:extLst>
              <a:ext uri="{FF2B5EF4-FFF2-40B4-BE49-F238E27FC236}">
                <a16:creationId xmlns:a16="http://schemas.microsoft.com/office/drawing/2014/main" id="{D9168719-589F-4DEE-AAA6-FE684A5A9D97}"/>
              </a:ext>
            </a:extLst>
          </p:cNvPr>
          <p:cNvSpPr>
            <a:spLocks noGrp="1"/>
          </p:cNvSpPr>
          <p:nvPr>
            <p:ph type="ftr" sz="quarter" idx="11"/>
          </p:nvPr>
        </p:nvSpPr>
        <p:spPr/>
        <p:txBody>
          <a:bodyPr/>
          <a:lstStyle/>
          <a:p>
            <a:r>
              <a:rPr lang="en-US"/>
              <a:t>Prepared by: Ms Bakhtawar Halepoto</a:t>
            </a:r>
          </a:p>
        </p:txBody>
      </p:sp>
      <p:sp>
        <p:nvSpPr>
          <p:cNvPr id="9" name="Slide Number Placeholder 8">
            <a:extLst>
              <a:ext uri="{FF2B5EF4-FFF2-40B4-BE49-F238E27FC236}">
                <a16:creationId xmlns:a16="http://schemas.microsoft.com/office/drawing/2014/main" id="{9DBF72CB-4AE6-49BF-B254-68393AE5660A}"/>
              </a:ext>
            </a:extLst>
          </p:cNvPr>
          <p:cNvSpPr>
            <a:spLocks noGrp="1"/>
          </p:cNvSpPr>
          <p:nvPr>
            <p:ph type="sldNum" sz="quarter" idx="12"/>
          </p:nvPr>
        </p:nvSpPr>
        <p:spPr/>
        <p:txBody>
          <a:bodyPr/>
          <a:lstStyle/>
          <a:p>
            <a:fld id="{F4485344-5784-4E99-A003-93A97A0A5F41}" type="slidenum">
              <a:rPr lang="en-US" smtClean="0"/>
              <a:t>‹#›</a:t>
            </a:fld>
            <a:endParaRPr lang="en-US"/>
          </a:p>
        </p:txBody>
      </p:sp>
    </p:spTree>
    <p:extLst>
      <p:ext uri="{BB962C8B-B14F-4D97-AF65-F5344CB8AC3E}">
        <p14:creationId xmlns:p14="http://schemas.microsoft.com/office/powerpoint/2010/main" val="15242145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09A235-84C0-49D4-A04C-3C42D4A60C0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ECB0862-B07D-4203-92F2-F04D04F131CF}"/>
              </a:ext>
            </a:extLst>
          </p:cNvPr>
          <p:cNvSpPr>
            <a:spLocks noGrp="1"/>
          </p:cNvSpPr>
          <p:nvPr>
            <p:ph type="dt" sz="half" idx="10"/>
          </p:nvPr>
        </p:nvSpPr>
        <p:spPr/>
        <p:txBody>
          <a:bodyPr/>
          <a:lstStyle/>
          <a:p>
            <a:fld id="{2CC37681-8822-4BCE-88F0-B71BE5332D04}" type="datetime1">
              <a:rPr lang="en-US" smtClean="0"/>
              <a:t>12/1/2021</a:t>
            </a:fld>
            <a:endParaRPr lang="en-US"/>
          </a:p>
        </p:txBody>
      </p:sp>
      <p:sp>
        <p:nvSpPr>
          <p:cNvPr id="4" name="Footer Placeholder 3">
            <a:extLst>
              <a:ext uri="{FF2B5EF4-FFF2-40B4-BE49-F238E27FC236}">
                <a16:creationId xmlns:a16="http://schemas.microsoft.com/office/drawing/2014/main" id="{03E6FD0B-0EE5-48C4-A81E-62CBB26B460A}"/>
              </a:ext>
            </a:extLst>
          </p:cNvPr>
          <p:cNvSpPr>
            <a:spLocks noGrp="1"/>
          </p:cNvSpPr>
          <p:nvPr>
            <p:ph type="ftr" sz="quarter" idx="11"/>
          </p:nvPr>
        </p:nvSpPr>
        <p:spPr/>
        <p:txBody>
          <a:bodyPr/>
          <a:lstStyle/>
          <a:p>
            <a:r>
              <a:rPr lang="en-US"/>
              <a:t>Prepared by: Ms Bakhtawar Halepoto</a:t>
            </a:r>
          </a:p>
        </p:txBody>
      </p:sp>
      <p:sp>
        <p:nvSpPr>
          <p:cNvPr id="5" name="Slide Number Placeholder 4">
            <a:extLst>
              <a:ext uri="{FF2B5EF4-FFF2-40B4-BE49-F238E27FC236}">
                <a16:creationId xmlns:a16="http://schemas.microsoft.com/office/drawing/2014/main" id="{ADA108B4-2B10-4ECA-B0EE-6AFE8728010B}"/>
              </a:ext>
            </a:extLst>
          </p:cNvPr>
          <p:cNvSpPr>
            <a:spLocks noGrp="1"/>
          </p:cNvSpPr>
          <p:nvPr>
            <p:ph type="sldNum" sz="quarter" idx="12"/>
          </p:nvPr>
        </p:nvSpPr>
        <p:spPr/>
        <p:txBody>
          <a:bodyPr/>
          <a:lstStyle/>
          <a:p>
            <a:fld id="{F4485344-5784-4E99-A003-93A97A0A5F41}" type="slidenum">
              <a:rPr lang="en-US" smtClean="0"/>
              <a:t>‹#›</a:t>
            </a:fld>
            <a:endParaRPr lang="en-US"/>
          </a:p>
        </p:txBody>
      </p:sp>
    </p:spTree>
    <p:extLst>
      <p:ext uri="{BB962C8B-B14F-4D97-AF65-F5344CB8AC3E}">
        <p14:creationId xmlns:p14="http://schemas.microsoft.com/office/powerpoint/2010/main" val="38975460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048E48E-3693-484E-AF63-F8C195B940FE}"/>
              </a:ext>
            </a:extLst>
          </p:cNvPr>
          <p:cNvSpPr>
            <a:spLocks noGrp="1"/>
          </p:cNvSpPr>
          <p:nvPr>
            <p:ph type="dt" sz="half" idx="10"/>
          </p:nvPr>
        </p:nvSpPr>
        <p:spPr/>
        <p:txBody>
          <a:bodyPr/>
          <a:lstStyle/>
          <a:p>
            <a:fld id="{446CD5D6-F611-4571-A288-A782F8586B40}" type="datetime1">
              <a:rPr lang="en-US" smtClean="0"/>
              <a:t>12/1/2021</a:t>
            </a:fld>
            <a:endParaRPr lang="en-US"/>
          </a:p>
        </p:txBody>
      </p:sp>
      <p:sp>
        <p:nvSpPr>
          <p:cNvPr id="3" name="Footer Placeholder 2">
            <a:extLst>
              <a:ext uri="{FF2B5EF4-FFF2-40B4-BE49-F238E27FC236}">
                <a16:creationId xmlns:a16="http://schemas.microsoft.com/office/drawing/2014/main" id="{B0245B5C-B752-489E-9129-9C8E2BA9A5E5}"/>
              </a:ext>
            </a:extLst>
          </p:cNvPr>
          <p:cNvSpPr>
            <a:spLocks noGrp="1"/>
          </p:cNvSpPr>
          <p:nvPr>
            <p:ph type="ftr" sz="quarter" idx="11"/>
          </p:nvPr>
        </p:nvSpPr>
        <p:spPr/>
        <p:txBody>
          <a:bodyPr/>
          <a:lstStyle/>
          <a:p>
            <a:r>
              <a:rPr lang="en-US"/>
              <a:t>Prepared by: Ms Bakhtawar Halepoto</a:t>
            </a:r>
          </a:p>
        </p:txBody>
      </p:sp>
      <p:sp>
        <p:nvSpPr>
          <p:cNvPr id="4" name="Slide Number Placeholder 3">
            <a:extLst>
              <a:ext uri="{FF2B5EF4-FFF2-40B4-BE49-F238E27FC236}">
                <a16:creationId xmlns:a16="http://schemas.microsoft.com/office/drawing/2014/main" id="{C0F54C8C-2560-45AF-B07A-938842C2AEE9}"/>
              </a:ext>
            </a:extLst>
          </p:cNvPr>
          <p:cNvSpPr>
            <a:spLocks noGrp="1"/>
          </p:cNvSpPr>
          <p:nvPr>
            <p:ph type="sldNum" sz="quarter" idx="12"/>
          </p:nvPr>
        </p:nvSpPr>
        <p:spPr/>
        <p:txBody>
          <a:bodyPr/>
          <a:lstStyle/>
          <a:p>
            <a:fld id="{F4485344-5784-4E99-A003-93A97A0A5F41}" type="slidenum">
              <a:rPr lang="en-US" smtClean="0"/>
              <a:t>‹#›</a:t>
            </a:fld>
            <a:endParaRPr lang="en-US"/>
          </a:p>
        </p:txBody>
      </p:sp>
    </p:spTree>
    <p:extLst>
      <p:ext uri="{BB962C8B-B14F-4D97-AF65-F5344CB8AC3E}">
        <p14:creationId xmlns:p14="http://schemas.microsoft.com/office/powerpoint/2010/main" val="33904638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43E21-DB62-4592-8F20-80E0EAE0D2F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C2A5D2C-C367-4594-8B61-C3C69AFE1DE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4C2FBB6-69DF-49CA-AFB8-58F477EAFD5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48F3A07-893D-421E-9D57-E0EE36294EDA}"/>
              </a:ext>
            </a:extLst>
          </p:cNvPr>
          <p:cNvSpPr>
            <a:spLocks noGrp="1"/>
          </p:cNvSpPr>
          <p:nvPr>
            <p:ph type="dt" sz="half" idx="10"/>
          </p:nvPr>
        </p:nvSpPr>
        <p:spPr/>
        <p:txBody>
          <a:bodyPr/>
          <a:lstStyle/>
          <a:p>
            <a:fld id="{4C473BCF-D02C-453F-8A82-8EDC2F1DD27E}" type="datetime1">
              <a:rPr lang="en-US" smtClean="0"/>
              <a:t>12/1/2021</a:t>
            </a:fld>
            <a:endParaRPr lang="en-US"/>
          </a:p>
        </p:txBody>
      </p:sp>
      <p:sp>
        <p:nvSpPr>
          <p:cNvPr id="6" name="Footer Placeholder 5">
            <a:extLst>
              <a:ext uri="{FF2B5EF4-FFF2-40B4-BE49-F238E27FC236}">
                <a16:creationId xmlns:a16="http://schemas.microsoft.com/office/drawing/2014/main" id="{81A49544-7819-469E-A31C-80F6D558E85D}"/>
              </a:ext>
            </a:extLst>
          </p:cNvPr>
          <p:cNvSpPr>
            <a:spLocks noGrp="1"/>
          </p:cNvSpPr>
          <p:nvPr>
            <p:ph type="ftr" sz="quarter" idx="11"/>
          </p:nvPr>
        </p:nvSpPr>
        <p:spPr/>
        <p:txBody>
          <a:bodyPr/>
          <a:lstStyle/>
          <a:p>
            <a:r>
              <a:rPr lang="en-US"/>
              <a:t>Prepared by: Ms Bakhtawar Halepoto</a:t>
            </a:r>
          </a:p>
        </p:txBody>
      </p:sp>
      <p:sp>
        <p:nvSpPr>
          <p:cNvPr id="7" name="Slide Number Placeholder 6">
            <a:extLst>
              <a:ext uri="{FF2B5EF4-FFF2-40B4-BE49-F238E27FC236}">
                <a16:creationId xmlns:a16="http://schemas.microsoft.com/office/drawing/2014/main" id="{E23E6F88-BED8-4F29-9682-ACC1B0024F39}"/>
              </a:ext>
            </a:extLst>
          </p:cNvPr>
          <p:cNvSpPr>
            <a:spLocks noGrp="1"/>
          </p:cNvSpPr>
          <p:nvPr>
            <p:ph type="sldNum" sz="quarter" idx="12"/>
          </p:nvPr>
        </p:nvSpPr>
        <p:spPr/>
        <p:txBody>
          <a:bodyPr/>
          <a:lstStyle/>
          <a:p>
            <a:fld id="{F4485344-5784-4E99-A003-93A97A0A5F41}" type="slidenum">
              <a:rPr lang="en-US" smtClean="0"/>
              <a:t>‹#›</a:t>
            </a:fld>
            <a:endParaRPr lang="en-US"/>
          </a:p>
        </p:txBody>
      </p:sp>
    </p:spTree>
    <p:extLst>
      <p:ext uri="{BB962C8B-B14F-4D97-AF65-F5344CB8AC3E}">
        <p14:creationId xmlns:p14="http://schemas.microsoft.com/office/powerpoint/2010/main" val="17345706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3747CD-E8C5-49AC-8C49-2D565A45F81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6665BCD-10FA-40FA-BFF6-3A1ABE043C1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2B95BE3-5900-4647-84A2-66E9B24BBE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6CCBD10-9B89-4C42-A541-BB3E32845F24}"/>
              </a:ext>
            </a:extLst>
          </p:cNvPr>
          <p:cNvSpPr>
            <a:spLocks noGrp="1"/>
          </p:cNvSpPr>
          <p:nvPr>
            <p:ph type="dt" sz="half" idx="10"/>
          </p:nvPr>
        </p:nvSpPr>
        <p:spPr/>
        <p:txBody>
          <a:bodyPr/>
          <a:lstStyle/>
          <a:p>
            <a:fld id="{BA45901F-28A4-40C0-AE27-DF1169277E7A}" type="datetime1">
              <a:rPr lang="en-US" smtClean="0"/>
              <a:t>12/1/2021</a:t>
            </a:fld>
            <a:endParaRPr lang="en-US"/>
          </a:p>
        </p:txBody>
      </p:sp>
      <p:sp>
        <p:nvSpPr>
          <p:cNvPr id="6" name="Footer Placeholder 5">
            <a:extLst>
              <a:ext uri="{FF2B5EF4-FFF2-40B4-BE49-F238E27FC236}">
                <a16:creationId xmlns:a16="http://schemas.microsoft.com/office/drawing/2014/main" id="{C4606998-DBA2-4C4E-AE80-514E2A953EBF}"/>
              </a:ext>
            </a:extLst>
          </p:cNvPr>
          <p:cNvSpPr>
            <a:spLocks noGrp="1"/>
          </p:cNvSpPr>
          <p:nvPr>
            <p:ph type="ftr" sz="quarter" idx="11"/>
          </p:nvPr>
        </p:nvSpPr>
        <p:spPr/>
        <p:txBody>
          <a:bodyPr/>
          <a:lstStyle/>
          <a:p>
            <a:r>
              <a:rPr lang="en-US"/>
              <a:t>Prepared by: Ms Bakhtawar Halepoto</a:t>
            </a:r>
          </a:p>
        </p:txBody>
      </p:sp>
      <p:sp>
        <p:nvSpPr>
          <p:cNvPr id="7" name="Slide Number Placeholder 6">
            <a:extLst>
              <a:ext uri="{FF2B5EF4-FFF2-40B4-BE49-F238E27FC236}">
                <a16:creationId xmlns:a16="http://schemas.microsoft.com/office/drawing/2014/main" id="{56A1A9D8-4E96-410D-8112-522516A33535}"/>
              </a:ext>
            </a:extLst>
          </p:cNvPr>
          <p:cNvSpPr>
            <a:spLocks noGrp="1"/>
          </p:cNvSpPr>
          <p:nvPr>
            <p:ph type="sldNum" sz="quarter" idx="12"/>
          </p:nvPr>
        </p:nvSpPr>
        <p:spPr/>
        <p:txBody>
          <a:bodyPr/>
          <a:lstStyle/>
          <a:p>
            <a:fld id="{F4485344-5784-4E99-A003-93A97A0A5F41}" type="slidenum">
              <a:rPr lang="en-US" smtClean="0"/>
              <a:t>‹#›</a:t>
            </a:fld>
            <a:endParaRPr lang="en-US"/>
          </a:p>
        </p:txBody>
      </p:sp>
    </p:spTree>
    <p:extLst>
      <p:ext uri="{BB962C8B-B14F-4D97-AF65-F5344CB8AC3E}">
        <p14:creationId xmlns:p14="http://schemas.microsoft.com/office/powerpoint/2010/main" val="31655942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EBC5975-E4F0-4D73-83FD-F29BE851691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8E531F1-040E-4DED-9DA8-E1D6B5E7DD1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7424DE7-DFA7-4BA8-9077-867CD034847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6C46B6-7A5C-4561-AB37-D161337DE7B4}" type="datetime1">
              <a:rPr lang="en-US" smtClean="0"/>
              <a:t>12/1/2021</a:t>
            </a:fld>
            <a:endParaRPr lang="en-US"/>
          </a:p>
        </p:txBody>
      </p:sp>
      <p:sp>
        <p:nvSpPr>
          <p:cNvPr id="5" name="Footer Placeholder 4">
            <a:extLst>
              <a:ext uri="{FF2B5EF4-FFF2-40B4-BE49-F238E27FC236}">
                <a16:creationId xmlns:a16="http://schemas.microsoft.com/office/drawing/2014/main" id="{0EBA9294-620E-40B7-9FEF-63B662178C7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Prepared by: Ms Bakhtawar Halepoto</a:t>
            </a:r>
          </a:p>
        </p:txBody>
      </p:sp>
      <p:sp>
        <p:nvSpPr>
          <p:cNvPr id="6" name="Slide Number Placeholder 5">
            <a:extLst>
              <a:ext uri="{FF2B5EF4-FFF2-40B4-BE49-F238E27FC236}">
                <a16:creationId xmlns:a16="http://schemas.microsoft.com/office/drawing/2014/main" id="{371371D6-3089-436F-A35F-CA3A25DC4C3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485344-5784-4E99-A003-93A97A0A5F41}" type="slidenum">
              <a:rPr lang="en-US" smtClean="0"/>
              <a:t>‹#›</a:t>
            </a:fld>
            <a:endParaRPr lang="en-US"/>
          </a:p>
        </p:txBody>
      </p:sp>
    </p:spTree>
    <p:extLst>
      <p:ext uri="{BB962C8B-B14F-4D97-AF65-F5344CB8AC3E}">
        <p14:creationId xmlns:p14="http://schemas.microsoft.com/office/powerpoint/2010/main" val="15197723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 /><Relationship Id="rId2" Type="http://schemas.openxmlformats.org/officeDocument/2006/relationships/image" Target="../media/image1.png" /><Relationship Id="rId1" Type="http://schemas.openxmlformats.org/officeDocument/2006/relationships/slideLayout" Target="../slideLayouts/slideLayout1.xml" /><Relationship Id="rId4" Type="http://schemas.openxmlformats.org/officeDocument/2006/relationships/image" Target="../media/image2.png"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Relationship Id="rId2" Type="http://schemas.openxmlformats.org/officeDocument/2006/relationships/image" Target="../media/image8.PNG" /><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 standalone="yes"?>
<Relationships xmlns="http://schemas.openxmlformats.org/package/2006/relationships"><Relationship Id="rId2" Type="http://schemas.openxmlformats.org/officeDocument/2006/relationships/image" Target="../media/image10.jpg" /><Relationship Id="rId1" Type="http://schemas.openxmlformats.org/officeDocument/2006/relationships/slideLayout" Target="../slideLayouts/slideLayout2.xml" /></Relationships>
</file>

<file path=ppt/slides/_rels/slide34.xml.rels><?xml version="1.0" encoding="UTF-8" standalone="yes"?>
<Relationships xmlns="http://schemas.openxmlformats.org/package/2006/relationships"><Relationship Id="rId2" Type="http://schemas.openxmlformats.org/officeDocument/2006/relationships/image" Target="../media/image11.jpg" /><Relationship Id="rId1" Type="http://schemas.openxmlformats.org/officeDocument/2006/relationships/slideLayout" Target="../slideLayouts/slideLayout2.xml" /></Relationships>
</file>

<file path=ppt/slides/_rels/slide35.xml.rels><?xml version="1.0" encoding="UTF-8" standalone="yes"?>
<Relationships xmlns="http://schemas.openxmlformats.org/package/2006/relationships"><Relationship Id="rId2" Type="http://schemas.openxmlformats.org/officeDocument/2006/relationships/image" Target="../media/image12.jpg" /><Relationship Id="rId1" Type="http://schemas.openxmlformats.org/officeDocument/2006/relationships/slideLayout" Target="../slideLayouts/slideLayout2.xml" /></Relationships>
</file>

<file path=ppt/slides/_rels/slide36.xml.rels><?xml version="1.0" encoding="UTF-8" standalone="yes"?>
<Relationships xmlns="http://schemas.openxmlformats.org/package/2006/relationships"><Relationship Id="rId2" Type="http://schemas.openxmlformats.org/officeDocument/2006/relationships/image" Target="../media/image13.jpg" /><Relationship Id="rId1" Type="http://schemas.openxmlformats.org/officeDocument/2006/relationships/slideLayout" Target="../slideLayouts/slideLayout2.xml" /></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AC54DFD-418A-49EA-AB9E-749405F8BF71}"/>
              </a:ext>
            </a:extLst>
          </p:cNvPr>
          <p:cNvSpPr txBox="1"/>
          <p:nvPr/>
        </p:nvSpPr>
        <p:spPr>
          <a:xfrm>
            <a:off x="4276724" y="2962275"/>
            <a:ext cx="7723909" cy="1708160"/>
          </a:xfrm>
          <a:prstGeom prst="rect">
            <a:avLst/>
          </a:prstGeom>
          <a:noFill/>
        </p:spPr>
        <p:txBody>
          <a:bodyPr wrap="square" rtlCol="0">
            <a:spAutoFit/>
          </a:bodyPr>
          <a:lstStyle/>
          <a:p>
            <a:pPr algn="ctr"/>
            <a:r>
              <a:rPr lang="en-US" sz="3500" b="1" dirty="0">
                <a:effectLst>
                  <a:outerShdw blurRad="38100" dist="38100" dir="2700000" algn="tl">
                    <a:srgbClr val="000000">
                      <a:alpha val="43137"/>
                    </a:srgbClr>
                  </a:outerShdw>
                </a:effectLst>
              </a:rPr>
              <a:t>   Direct and Indirect Approach in Writing messages, Good News, Bad News &amp; Persuasive Messages</a:t>
            </a:r>
          </a:p>
        </p:txBody>
      </p:sp>
      <p:sp>
        <p:nvSpPr>
          <p:cNvPr id="6" name="TextBox 5">
            <a:extLst>
              <a:ext uri="{FF2B5EF4-FFF2-40B4-BE49-F238E27FC236}">
                <a16:creationId xmlns:a16="http://schemas.microsoft.com/office/drawing/2014/main" id="{CB347101-4558-47A5-B9C3-FE5026610857}"/>
              </a:ext>
            </a:extLst>
          </p:cNvPr>
          <p:cNvSpPr txBox="1"/>
          <p:nvPr/>
        </p:nvSpPr>
        <p:spPr>
          <a:xfrm>
            <a:off x="4437784" y="4733925"/>
            <a:ext cx="7562850" cy="553998"/>
          </a:xfrm>
          <a:prstGeom prst="rect">
            <a:avLst/>
          </a:prstGeom>
          <a:noFill/>
        </p:spPr>
        <p:txBody>
          <a:bodyPr wrap="square" rtlCol="0">
            <a:spAutoFit/>
          </a:bodyPr>
          <a:lstStyle/>
          <a:p>
            <a:pPr algn="ctr"/>
            <a:r>
              <a:rPr lang="en-US" sz="3000" dirty="0"/>
              <a:t>Business Communication (HS-218) week-7 &amp; 8</a:t>
            </a:r>
          </a:p>
        </p:txBody>
      </p:sp>
      <p:pic>
        <p:nvPicPr>
          <p:cNvPr id="15" name="Picture 14">
            <a:extLst>
              <a:ext uri="{FF2B5EF4-FFF2-40B4-BE49-F238E27FC236}">
                <a16:creationId xmlns:a16="http://schemas.microsoft.com/office/drawing/2014/main" id="{623A5166-FBB3-4457-BA01-8CDA01EBF666}"/>
              </a:ext>
            </a:extLst>
          </p:cNvPr>
          <p:cNvPicPr>
            <a:picLocks noChangeAspect="1"/>
          </p:cNvPicPr>
          <p:nvPr/>
        </p:nvPicPr>
        <p:blipFill rotWithShape="1">
          <a:blip r:embed="rId2">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rcRect l="25" r="-242"/>
          <a:stretch/>
        </p:blipFill>
        <p:spPr>
          <a:xfrm>
            <a:off x="-1" y="0"/>
            <a:ext cx="5126900" cy="6858000"/>
          </a:xfrm>
          <a:prstGeom prst="parallelogram">
            <a:avLst>
              <a:gd name="adj" fmla="val 21992"/>
            </a:avLst>
          </a:prstGeom>
          <a:noFill/>
          <a:effectLst>
            <a:reflection stA="45000" endPos="0" dist="50800" dir="5400000" sy="-100000" algn="bl" rotWithShape="0"/>
          </a:effectLst>
        </p:spPr>
      </p:pic>
      <p:pic>
        <p:nvPicPr>
          <p:cNvPr id="3" name="Picture 2">
            <a:extLst>
              <a:ext uri="{FF2B5EF4-FFF2-40B4-BE49-F238E27FC236}">
                <a16:creationId xmlns:a16="http://schemas.microsoft.com/office/drawing/2014/main" id="{6B5F62A8-5D24-4EC3-9531-F4F361827CB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65102" y="516254"/>
            <a:ext cx="2143615" cy="2106573"/>
          </a:xfrm>
          <a:prstGeom prst="rect">
            <a:avLst/>
          </a:prstGeom>
        </p:spPr>
      </p:pic>
      <p:sp>
        <p:nvSpPr>
          <p:cNvPr id="7" name="TextBox 6">
            <a:extLst>
              <a:ext uri="{FF2B5EF4-FFF2-40B4-BE49-F238E27FC236}">
                <a16:creationId xmlns:a16="http://schemas.microsoft.com/office/drawing/2014/main" id="{F9A100B3-34BA-4A4B-80C9-45DA6C94714B}"/>
              </a:ext>
            </a:extLst>
          </p:cNvPr>
          <p:cNvSpPr txBox="1"/>
          <p:nvPr/>
        </p:nvSpPr>
        <p:spPr>
          <a:xfrm>
            <a:off x="4782342" y="5497607"/>
            <a:ext cx="7562850" cy="477054"/>
          </a:xfrm>
          <a:prstGeom prst="rect">
            <a:avLst/>
          </a:prstGeom>
          <a:noFill/>
        </p:spPr>
        <p:txBody>
          <a:bodyPr wrap="square" rtlCol="0">
            <a:spAutoFit/>
          </a:bodyPr>
          <a:lstStyle/>
          <a:p>
            <a:pPr algn="ctr"/>
            <a:r>
              <a:rPr lang="en-US" sz="2500" i="1" dirty="0"/>
              <a:t>Prepared by: </a:t>
            </a:r>
            <a:r>
              <a:rPr lang="en-US" sz="2500" i="1" dirty="0" err="1"/>
              <a:t>Ms</a:t>
            </a:r>
            <a:r>
              <a:rPr lang="en-US" sz="2500" i="1" dirty="0"/>
              <a:t> Bakhtawar Halepoto</a:t>
            </a:r>
          </a:p>
        </p:txBody>
      </p:sp>
    </p:spTree>
    <p:extLst>
      <p:ext uri="{BB962C8B-B14F-4D97-AF65-F5344CB8AC3E}">
        <p14:creationId xmlns:p14="http://schemas.microsoft.com/office/powerpoint/2010/main" val="12379177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4800ACA-E33A-4145-82C5-1396E61ACC47}"/>
              </a:ext>
            </a:extLst>
          </p:cNvPr>
          <p:cNvSpPr>
            <a:spLocks noGrp="1"/>
          </p:cNvSpPr>
          <p:nvPr>
            <p:ph idx="1"/>
          </p:nvPr>
        </p:nvSpPr>
        <p:spPr>
          <a:xfrm>
            <a:off x="838200" y="641684"/>
            <a:ext cx="10515600" cy="5535279"/>
          </a:xfrm>
        </p:spPr>
        <p:txBody>
          <a:bodyPr/>
          <a:lstStyle/>
          <a:p>
            <a:r>
              <a:rPr lang="en-US" b="1" dirty="0"/>
              <a:t>Sincere: </a:t>
            </a:r>
            <a:r>
              <a:rPr lang="en-US" dirty="0"/>
              <a:t>Let your words show genuine feelings. Rehearse in your mind how you would express the message to the receiver orally. Then transform that conversational language to your written message. Avoid pretentious, formal, or flowery language (With the utmost pleasure, I extend felicitations on the occasion of your firm’s twentieth anniversary).</a:t>
            </a:r>
          </a:p>
          <a:p>
            <a:r>
              <a:rPr lang="en-US" b="1" dirty="0"/>
              <a:t>Spontaneous: </a:t>
            </a:r>
            <a:r>
              <a:rPr lang="en-US" dirty="0"/>
              <a:t>Keep the message fresh and enthusiastic. Avoid canned phrases (Congratulations on your promotion, Good luck in the future). Strive for directness and naturalness, not creative brilliance.</a:t>
            </a:r>
          </a:p>
          <a:p>
            <a:endParaRPr lang="en-US" dirty="0"/>
          </a:p>
        </p:txBody>
      </p:sp>
      <p:sp>
        <p:nvSpPr>
          <p:cNvPr id="4" name="Date Placeholder 3">
            <a:extLst>
              <a:ext uri="{FF2B5EF4-FFF2-40B4-BE49-F238E27FC236}">
                <a16:creationId xmlns:a16="http://schemas.microsoft.com/office/drawing/2014/main" id="{412F1E38-5AC1-4340-AA5D-E3A3BC4C7336}"/>
              </a:ext>
            </a:extLst>
          </p:cNvPr>
          <p:cNvSpPr>
            <a:spLocks noGrp="1"/>
          </p:cNvSpPr>
          <p:nvPr>
            <p:ph type="dt" sz="half" idx="10"/>
          </p:nvPr>
        </p:nvSpPr>
        <p:spPr/>
        <p:txBody>
          <a:bodyPr/>
          <a:lstStyle/>
          <a:p>
            <a:fld id="{6CC34033-6ACA-4A3A-82DD-0672EB88DC5C}" type="datetime1">
              <a:rPr lang="en-US" smtClean="0"/>
              <a:t>12/1/2021</a:t>
            </a:fld>
            <a:endParaRPr lang="en-US"/>
          </a:p>
        </p:txBody>
      </p:sp>
      <p:sp>
        <p:nvSpPr>
          <p:cNvPr id="5" name="Footer Placeholder 4">
            <a:extLst>
              <a:ext uri="{FF2B5EF4-FFF2-40B4-BE49-F238E27FC236}">
                <a16:creationId xmlns:a16="http://schemas.microsoft.com/office/drawing/2014/main" id="{7B2073B9-429E-4907-BBAC-BFFE638E2F58}"/>
              </a:ext>
            </a:extLst>
          </p:cNvPr>
          <p:cNvSpPr>
            <a:spLocks noGrp="1"/>
          </p:cNvSpPr>
          <p:nvPr>
            <p:ph type="ftr" sz="quarter" idx="11"/>
          </p:nvPr>
        </p:nvSpPr>
        <p:spPr/>
        <p:txBody>
          <a:bodyPr/>
          <a:lstStyle/>
          <a:p>
            <a:r>
              <a:rPr lang="en-US"/>
              <a:t>Prepared by: Ms Bakhtawar Halepoto</a:t>
            </a:r>
            <a:endParaRPr lang="en-US" dirty="0"/>
          </a:p>
        </p:txBody>
      </p:sp>
      <p:sp>
        <p:nvSpPr>
          <p:cNvPr id="6" name="Slide Number Placeholder 5">
            <a:extLst>
              <a:ext uri="{FF2B5EF4-FFF2-40B4-BE49-F238E27FC236}">
                <a16:creationId xmlns:a16="http://schemas.microsoft.com/office/drawing/2014/main" id="{2C3E5081-92B1-4C1C-A6A1-25268A7ACCF6}"/>
              </a:ext>
            </a:extLst>
          </p:cNvPr>
          <p:cNvSpPr>
            <a:spLocks noGrp="1"/>
          </p:cNvSpPr>
          <p:nvPr>
            <p:ph type="sldNum" sz="quarter" idx="12"/>
          </p:nvPr>
        </p:nvSpPr>
        <p:spPr/>
        <p:txBody>
          <a:bodyPr/>
          <a:lstStyle/>
          <a:p>
            <a:fld id="{F4485344-5784-4E99-A003-93A97A0A5F41}" type="slidenum">
              <a:rPr lang="en-US" smtClean="0"/>
              <a:t>10</a:t>
            </a:fld>
            <a:endParaRPr lang="en-US"/>
          </a:p>
        </p:txBody>
      </p:sp>
    </p:spTree>
    <p:extLst>
      <p:ext uri="{BB962C8B-B14F-4D97-AF65-F5344CB8AC3E}">
        <p14:creationId xmlns:p14="http://schemas.microsoft.com/office/powerpoint/2010/main" val="1012278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D660CC-8C8E-40C0-9A53-FE4294B9E4F5}"/>
              </a:ext>
            </a:extLst>
          </p:cNvPr>
          <p:cNvSpPr>
            <a:spLocks noGrp="1"/>
          </p:cNvSpPr>
          <p:nvPr>
            <p:ph idx="1"/>
          </p:nvPr>
        </p:nvSpPr>
        <p:spPr/>
        <p:txBody>
          <a:bodyPr/>
          <a:lstStyle/>
          <a:p>
            <a:r>
              <a:rPr lang="en-US" b="1" dirty="0"/>
              <a:t>Short: </a:t>
            </a:r>
            <a:r>
              <a:rPr lang="en-US" dirty="0"/>
              <a:t>Although goodwill messages can be as long as needed, try to accomplish your purpose in only a few sentences. Remembering an individual is most important. Such caring does not require documentation or wordiness. Individuals and business organizations often use special note cards or stationery for brief messages.</a:t>
            </a:r>
          </a:p>
        </p:txBody>
      </p:sp>
      <p:sp>
        <p:nvSpPr>
          <p:cNvPr id="4" name="Date Placeholder 3">
            <a:extLst>
              <a:ext uri="{FF2B5EF4-FFF2-40B4-BE49-F238E27FC236}">
                <a16:creationId xmlns:a16="http://schemas.microsoft.com/office/drawing/2014/main" id="{C85C6C7F-E38F-464F-97C6-72FF521052C8}"/>
              </a:ext>
            </a:extLst>
          </p:cNvPr>
          <p:cNvSpPr>
            <a:spLocks noGrp="1"/>
          </p:cNvSpPr>
          <p:nvPr>
            <p:ph type="dt" sz="half" idx="10"/>
          </p:nvPr>
        </p:nvSpPr>
        <p:spPr/>
        <p:txBody>
          <a:bodyPr/>
          <a:lstStyle/>
          <a:p>
            <a:fld id="{6CC34033-6ACA-4A3A-82DD-0672EB88DC5C}" type="datetime1">
              <a:rPr lang="en-US" smtClean="0"/>
              <a:t>12/1/2021</a:t>
            </a:fld>
            <a:endParaRPr lang="en-US"/>
          </a:p>
        </p:txBody>
      </p:sp>
      <p:sp>
        <p:nvSpPr>
          <p:cNvPr id="5" name="Footer Placeholder 4">
            <a:extLst>
              <a:ext uri="{FF2B5EF4-FFF2-40B4-BE49-F238E27FC236}">
                <a16:creationId xmlns:a16="http://schemas.microsoft.com/office/drawing/2014/main" id="{130821FC-F01F-4059-9400-5A1ACC9EC8EC}"/>
              </a:ext>
            </a:extLst>
          </p:cNvPr>
          <p:cNvSpPr>
            <a:spLocks noGrp="1"/>
          </p:cNvSpPr>
          <p:nvPr>
            <p:ph type="ftr" sz="quarter" idx="11"/>
          </p:nvPr>
        </p:nvSpPr>
        <p:spPr/>
        <p:txBody>
          <a:bodyPr/>
          <a:lstStyle/>
          <a:p>
            <a:r>
              <a:rPr lang="en-US"/>
              <a:t>Prepared by: Ms Bakhtawar Halepoto</a:t>
            </a:r>
            <a:endParaRPr lang="en-US" dirty="0"/>
          </a:p>
        </p:txBody>
      </p:sp>
      <p:sp>
        <p:nvSpPr>
          <p:cNvPr id="6" name="Slide Number Placeholder 5">
            <a:extLst>
              <a:ext uri="{FF2B5EF4-FFF2-40B4-BE49-F238E27FC236}">
                <a16:creationId xmlns:a16="http://schemas.microsoft.com/office/drawing/2014/main" id="{996DC400-4192-430A-9C46-1EE1145DCB21}"/>
              </a:ext>
            </a:extLst>
          </p:cNvPr>
          <p:cNvSpPr>
            <a:spLocks noGrp="1"/>
          </p:cNvSpPr>
          <p:nvPr>
            <p:ph type="sldNum" sz="quarter" idx="12"/>
          </p:nvPr>
        </p:nvSpPr>
        <p:spPr/>
        <p:txBody>
          <a:bodyPr/>
          <a:lstStyle/>
          <a:p>
            <a:fld id="{F4485344-5784-4E99-A003-93A97A0A5F41}" type="slidenum">
              <a:rPr lang="en-US" smtClean="0"/>
              <a:t>11</a:t>
            </a:fld>
            <a:endParaRPr lang="en-US"/>
          </a:p>
        </p:txBody>
      </p:sp>
    </p:spTree>
    <p:extLst>
      <p:ext uri="{BB962C8B-B14F-4D97-AF65-F5344CB8AC3E}">
        <p14:creationId xmlns:p14="http://schemas.microsoft.com/office/powerpoint/2010/main" val="16134552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33EB12-7B3F-4D48-8680-233401615F44}"/>
              </a:ext>
            </a:extLst>
          </p:cNvPr>
          <p:cNvSpPr>
            <a:spLocks noGrp="1"/>
          </p:cNvSpPr>
          <p:nvPr>
            <p:ph type="title"/>
          </p:nvPr>
        </p:nvSpPr>
        <p:spPr/>
        <p:txBody>
          <a:bodyPr/>
          <a:lstStyle/>
          <a:p>
            <a:r>
              <a:rPr lang="en-US" b="1" dirty="0"/>
              <a:t>Positive/ Goodwill Messages includes:</a:t>
            </a:r>
          </a:p>
        </p:txBody>
      </p:sp>
      <p:sp>
        <p:nvSpPr>
          <p:cNvPr id="3" name="Content Placeholder 2">
            <a:extLst>
              <a:ext uri="{FF2B5EF4-FFF2-40B4-BE49-F238E27FC236}">
                <a16:creationId xmlns:a16="http://schemas.microsoft.com/office/drawing/2014/main" id="{89106714-6BEA-4C55-8970-451FAEDED4D2}"/>
              </a:ext>
            </a:extLst>
          </p:cNvPr>
          <p:cNvSpPr>
            <a:spLocks noGrp="1"/>
          </p:cNvSpPr>
          <p:nvPr>
            <p:ph idx="1"/>
          </p:nvPr>
        </p:nvSpPr>
        <p:spPr/>
        <p:txBody>
          <a:bodyPr/>
          <a:lstStyle/>
          <a:p>
            <a:r>
              <a:rPr lang="en-US" dirty="0"/>
              <a:t>Information about procedures/products/services, options</a:t>
            </a:r>
          </a:p>
          <a:p>
            <a:r>
              <a:rPr lang="en-US" dirty="0"/>
              <a:t>Announcements of policy/policy changes</a:t>
            </a:r>
          </a:p>
          <a:p>
            <a:r>
              <a:rPr lang="en-US" dirty="0"/>
              <a:t>Positive answers to reader’s requests</a:t>
            </a:r>
          </a:p>
          <a:p>
            <a:r>
              <a:rPr lang="en-US" dirty="0"/>
              <a:t>Instructions to staff and employees regarding system/procedures</a:t>
            </a:r>
          </a:p>
          <a:p>
            <a:endParaRPr lang="en-US" dirty="0"/>
          </a:p>
        </p:txBody>
      </p:sp>
      <p:sp>
        <p:nvSpPr>
          <p:cNvPr id="4" name="Date Placeholder 3">
            <a:extLst>
              <a:ext uri="{FF2B5EF4-FFF2-40B4-BE49-F238E27FC236}">
                <a16:creationId xmlns:a16="http://schemas.microsoft.com/office/drawing/2014/main" id="{4B5B542F-66D4-45AF-A492-19EA3D691877}"/>
              </a:ext>
            </a:extLst>
          </p:cNvPr>
          <p:cNvSpPr>
            <a:spLocks noGrp="1"/>
          </p:cNvSpPr>
          <p:nvPr>
            <p:ph type="dt" sz="half" idx="10"/>
          </p:nvPr>
        </p:nvSpPr>
        <p:spPr/>
        <p:txBody>
          <a:bodyPr/>
          <a:lstStyle/>
          <a:p>
            <a:fld id="{6CC34033-6ACA-4A3A-82DD-0672EB88DC5C}" type="datetime1">
              <a:rPr lang="en-US" smtClean="0"/>
              <a:t>12/1/2021</a:t>
            </a:fld>
            <a:endParaRPr lang="en-US"/>
          </a:p>
        </p:txBody>
      </p:sp>
      <p:sp>
        <p:nvSpPr>
          <p:cNvPr id="5" name="Footer Placeholder 4">
            <a:extLst>
              <a:ext uri="{FF2B5EF4-FFF2-40B4-BE49-F238E27FC236}">
                <a16:creationId xmlns:a16="http://schemas.microsoft.com/office/drawing/2014/main" id="{071B134E-76A3-478E-B445-3279D1F17CFF}"/>
              </a:ext>
            </a:extLst>
          </p:cNvPr>
          <p:cNvSpPr>
            <a:spLocks noGrp="1"/>
          </p:cNvSpPr>
          <p:nvPr>
            <p:ph type="ftr" sz="quarter" idx="11"/>
          </p:nvPr>
        </p:nvSpPr>
        <p:spPr/>
        <p:txBody>
          <a:bodyPr/>
          <a:lstStyle/>
          <a:p>
            <a:r>
              <a:rPr lang="en-US"/>
              <a:t>Prepared by: Ms Bakhtawar Halepoto</a:t>
            </a:r>
            <a:endParaRPr lang="en-US" dirty="0"/>
          </a:p>
        </p:txBody>
      </p:sp>
      <p:sp>
        <p:nvSpPr>
          <p:cNvPr id="6" name="Slide Number Placeholder 5">
            <a:extLst>
              <a:ext uri="{FF2B5EF4-FFF2-40B4-BE49-F238E27FC236}">
                <a16:creationId xmlns:a16="http://schemas.microsoft.com/office/drawing/2014/main" id="{FACF2438-C844-47C4-85DF-CC13087CF07C}"/>
              </a:ext>
            </a:extLst>
          </p:cNvPr>
          <p:cNvSpPr>
            <a:spLocks noGrp="1"/>
          </p:cNvSpPr>
          <p:nvPr>
            <p:ph type="sldNum" sz="quarter" idx="12"/>
          </p:nvPr>
        </p:nvSpPr>
        <p:spPr/>
        <p:txBody>
          <a:bodyPr/>
          <a:lstStyle/>
          <a:p>
            <a:fld id="{F4485344-5784-4E99-A003-93A97A0A5F41}" type="slidenum">
              <a:rPr lang="en-US" smtClean="0"/>
              <a:t>12</a:t>
            </a:fld>
            <a:endParaRPr lang="en-US"/>
          </a:p>
        </p:txBody>
      </p:sp>
    </p:spTree>
    <p:extLst>
      <p:ext uri="{BB962C8B-B14F-4D97-AF65-F5344CB8AC3E}">
        <p14:creationId xmlns:p14="http://schemas.microsoft.com/office/powerpoint/2010/main" val="23816255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DEA722-2754-4AF5-984D-6130D2FF1709}"/>
              </a:ext>
            </a:extLst>
          </p:cNvPr>
          <p:cNvSpPr>
            <a:spLocks noGrp="1"/>
          </p:cNvSpPr>
          <p:nvPr>
            <p:ph type="title"/>
          </p:nvPr>
        </p:nvSpPr>
        <p:spPr/>
        <p:txBody>
          <a:bodyPr/>
          <a:lstStyle/>
          <a:p>
            <a:r>
              <a:rPr lang="en-US" b="1" dirty="0"/>
              <a:t>Purposes of Goodwill/positive messages</a:t>
            </a:r>
          </a:p>
        </p:txBody>
      </p:sp>
      <p:sp>
        <p:nvSpPr>
          <p:cNvPr id="3" name="Content Placeholder 2">
            <a:extLst>
              <a:ext uri="{FF2B5EF4-FFF2-40B4-BE49-F238E27FC236}">
                <a16:creationId xmlns:a16="http://schemas.microsoft.com/office/drawing/2014/main" id="{F0EA31BC-3F1E-4A11-A8B1-A64F6E47C4B0}"/>
              </a:ext>
            </a:extLst>
          </p:cNvPr>
          <p:cNvSpPr>
            <a:spLocks noGrp="1"/>
          </p:cNvSpPr>
          <p:nvPr>
            <p:ph idx="1"/>
          </p:nvPr>
        </p:nvSpPr>
        <p:spPr/>
        <p:txBody>
          <a:bodyPr>
            <a:normAutofit/>
          </a:bodyPr>
          <a:lstStyle/>
          <a:p>
            <a:pPr marL="0" indent="0">
              <a:buNone/>
            </a:pPr>
            <a:r>
              <a:rPr lang="en-US" b="1" dirty="0"/>
              <a:t>Primary purposes</a:t>
            </a:r>
          </a:p>
          <a:p>
            <a:r>
              <a:rPr lang="en-US" dirty="0"/>
              <a:t>To give information or good news to the reader or reassure the reader </a:t>
            </a:r>
          </a:p>
          <a:p>
            <a:r>
              <a:rPr lang="en-US" dirty="0"/>
              <a:t>To have the reader read the message, understand it and view the information positively</a:t>
            </a:r>
          </a:p>
          <a:p>
            <a:r>
              <a:rPr lang="en-US" dirty="0"/>
              <a:t>To deemphasize any negative element </a:t>
            </a:r>
          </a:p>
        </p:txBody>
      </p:sp>
      <p:sp>
        <p:nvSpPr>
          <p:cNvPr id="4" name="Date Placeholder 3">
            <a:extLst>
              <a:ext uri="{FF2B5EF4-FFF2-40B4-BE49-F238E27FC236}">
                <a16:creationId xmlns:a16="http://schemas.microsoft.com/office/drawing/2014/main" id="{AD74F298-704E-4D8D-A0E2-83C119AFC819}"/>
              </a:ext>
            </a:extLst>
          </p:cNvPr>
          <p:cNvSpPr>
            <a:spLocks noGrp="1"/>
          </p:cNvSpPr>
          <p:nvPr>
            <p:ph type="dt" sz="half" idx="10"/>
          </p:nvPr>
        </p:nvSpPr>
        <p:spPr/>
        <p:txBody>
          <a:bodyPr/>
          <a:lstStyle/>
          <a:p>
            <a:fld id="{6CC34033-6ACA-4A3A-82DD-0672EB88DC5C}" type="datetime1">
              <a:rPr lang="en-US" smtClean="0"/>
              <a:t>12/1/2021</a:t>
            </a:fld>
            <a:endParaRPr lang="en-US"/>
          </a:p>
        </p:txBody>
      </p:sp>
      <p:sp>
        <p:nvSpPr>
          <p:cNvPr id="5" name="Footer Placeholder 4">
            <a:extLst>
              <a:ext uri="{FF2B5EF4-FFF2-40B4-BE49-F238E27FC236}">
                <a16:creationId xmlns:a16="http://schemas.microsoft.com/office/drawing/2014/main" id="{DD9F80B6-487A-45EC-A3C0-C689B29DD5AF}"/>
              </a:ext>
            </a:extLst>
          </p:cNvPr>
          <p:cNvSpPr>
            <a:spLocks noGrp="1"/>
          </p:cNvSpPr>
          <p:nvPr>
            <p:ph type="ftr" sz="quarter" idx="11"/>
          </p:nvPr>
        </p:nvSpPr>
        <p:spPr/>
        <p:txBody>
          <a:bodyPr/>
          <a:lstStyle/>
          <a:p>
            <a:r>
              <a:rPr lang="en-US"/>
              <a:t>Prepared by: Ms Bakhtawar Halepoto</a:t>
            </a:r>
            <a:endParaRPr lang="en-US" dirty="0"/>
          </a:p>
        </p:txBody>
      </p:sp>
      <p:sp>
        <p:nvSpPr>
          <p:cNvPr id="6" name="Slide Number Placeholder 5">
            <a:extLst>
              <a:ext uri="{FF2B5EF4-FFF2-40B4-BE49-F238E27FC236}">
                <a16:creationId xmlns:a16="http://schemas.microsoft.com/office/drawing/2014/main" id="{2492CC68-0FEA-4430-9972-FB4DD379F10A}"/>
              </a:ext>
            </a:extLst>
          </p:cNvPr>
          <p:cNvSpPr>
            <a:spLocks noGrp="1"/>
          </p:cNvSpPr>
          <p:nvPr>
            <p:ph type="sldNum" sz="quarter" idx="12"/>
          </p:nvPr>
        </p:nvSpPr>
        <p:spPr/>
        <p:txBody>
          <a:bodyPr/>
          <a:lstStyle/>
          <a:p>
            <a:fld id="{F4485344-5784-4E99-A003-93A97A0A5F41}" type="slidenum">
              <a:rPr lang="en-US" smtClean="0"/>
              <a:t>13</a:t>
            </a:fld>
            <a:endParaRPr lang="en-US"/>
          </a:p>
        </p:txBody>
      </p:sp>
    </p:spTree>
    <p:extLst>
      <p:ext uri="{BB962C8B-B14F-4D97-AF65-F5344CB8AC3E}">
        <p14:creationId xmlns:p14="http://schemas.microsoft.com/office/powerpoint/2010/main" val="14882292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2A11C6A-334D-436E-97A4-747D09CEB8C6}"/>
              </a:ext>
            </a:extLst>
          </p:cNvPr>
          <p:cNvSpPr>
            <a:spLocks noGrp="1"/>
          </p:cNvSpPr>
          <p:nvPr>
            <p:ph idx="1"/>
          </p:nvPr>
        </p:nvSpPr>
        <p:spPr>
          <a:xfrm>
            <a:off x="838200" y="995680"/>
            <a:ext cx="10515600" cy="5181283"/>
          </a:xfrm>
        </p:spPr>
        <p:txBody>
          <a:bodyPr/>
          <a:lstStyle/>
          <a:p>
            <a:pPr marL="0" indent="0">
              <a:buNone/>
            </a:pPr>
            <a:r>
              <a:rPr lang="en-US" b="1" dirty="0"/>
              <a:t>Secondary purposes (for all three types: positive, negative and persuasive)</a:t>
            </a:r>
          </a:p>
          <a:p>
            <a:r>
              <a:rPr lang="en-US" dirty="0"/>
              <a:t>To build a good image of the writer</a:t>
            </a:r>
          </a:p>
          <a:p>
            <a:r>
              <a:rPr lang="en-US" dirty="0"/>
              <a:t>To build a good image of the writer’s organization</a:t>
            </a:r>
          </a:p>
          <a:p>
            <a:r>
              <a:rPr lang="en-US" dirty="0"/>
              <a:t>To cement a good relationship between the writer and the reader</a:t>
            </a:r>
          </a:p>
          <a:p>
            <a:r>
              <a:rPr lang="en-US" dirty="0"/>
              <a:t>To reduce or eliminate future correspondence on the same subject so the message does not create more work for the writer</a:t>
            </a:r>
          </a:p>
          <a:p>
            <a:pPr marL="0" indent="0">
              <a:buNone/>
            </a:pPr>
            <a:endParaRPr lang="en-US" dirty="0"/>
          </a:p>
        </p:txBody>
      </p:sp>
      <p:sp>
        <p:nvSpPr>
          <p:cNvPr id="4" name="Date Placeholder 3">
            <a:extLst>
              <a:ext uri="{FF2B5EF4-FFF2-40B4-BE49-F238E27FC236}">
                <a16:creationId xmlns:a16="http://schemas.microsoft.com/office/drawing/2014/main" id="{E7478CE2-448D-41E0-8C18-50E46E7BEE5F}"/>
              </a:ext>
            </a:extLst>
          </p:cNvPr>
          <p:cNvSpPr>
            <a:spLocks noGrp="1"/>
          </p:cNvSpPr>
          <p:nvPr>
            <p:ph type="dt" sz="half" idx="10"/>
          </p:nvPr>
        </p:nvSpPr>
        <p:spPr/>
        <p:txBody>
          <a:bodyPr/>
          <a:lstStyle/>
          <a:p>
            <a:fld id="{6CC34033-6ACA-4A3A-82DD-0672EB88DC5C}" type="datetime1">
              <a:rPr lang="en-US" smtClean="0"/>
              <a:t>12/1/2021</a:t>
            </a:fld>
            <a:endParaRPr lang="en-US"/>
          </a:p>
        </p:txBody>
      </p:sp>
      <p:sp>
        <p:nvSpPr>
          <p:cNvPr id="5" name="Footer Placeholder 4">
            <a:extLst>
              <a:ext uri="{FF2B5EF4-FFF2-40B4-BE49-F238E27FC236}">
                <a16:creationId xmlns:a16="http://schemas.microsoft.com/office/drawing/2014/main" id="{0E6658C0-9ABD-4CDE-8412-6176F80CE5E0}"/>
              </a:ext>
            </a:extLst>
          </p:cNvPr>
          <p:cNvSpPr>
            <a:spLocks noGrp="1"/>
          </p:cNvSpPr>
          <p:nvPr>
            <p:ph type="ftr" sz="quarter" idx="11"/>
          </p:nvPr>
        </p:nvSpPr>
        <p:spPr/>
        <p:txBody>
          <a:bodyPr/>
          <a:lstStyle/>
          <a:p>
            <a:r>
              <a:rPr lang="en-US"/>
              <a:t>Prepared by: Ms Bakhtawar Halepoto</a:t>
            </a:r>
            <a:endParaRPr lang="en-US" dirty="0"/>
          </a:p>
        </p:txBody>
      </p:sp>
      <p:sp>
        <p:nvSpPr>
          <p:cNvPr id="6" name="Slide Number Placeholder 5">
            <a:extLst>
              <a:ext uri="{FF2B5EF4-FFF2-40B4-BE49-F238E27FC236}">
                <a16:creationId xmlns:a16="http://schemas.microsoft.com/office/drawing/2014/main" id="{A85F2CF2-1256-4B13-942B-C044CD876328}"/>
              </a:ext>
            </a:extLst>
          </p:cNvPr>
          <p:cNvSpPr>
            <a:spLocks noGrp="1"/>
          </p:cNvSpPr>
          <p:nvPr>
            <p:ph type="sldNum" sz="quarter" idx="12"/>
          </p:nvPr>
        </p:nvSpPr>
        <p:spPr/>
        <p:txBody>
          <a:bodyPr/>
          <a:lstStyle/>
          <a:p>
            <a:fld id="{F4485344-5784-4E99-A003-93A97A0A5F41}" type="slidenum">
              <a:rPr lang="en-US" smtClean="0"/>
              <a:t>14</a:t>
            </a:fld>
            <a:endParaRPr lang="en-US"/>
          </a:p>
        </p:txBody>
      </p:sp>
    </p:spTree>
    <p:extLst>
      <p:ext uri="{BB962C8B-B14F-4D97-AF65-F5344CB8AC3E}">
        <p14:creationId xmlns:p14="http://schemas.microsoft.com/office/powerpoint/2010/main" val="31503214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51835643-4DC4-4BDE-9700-3DA2F872164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7548" y="802105"/>
            <a:ext cx="11896903" cy="5511169"/>
          </a:xfrm>
        </p:spPr>
      </p:pic>
      <p:sp>
        <p:nvSpPr>
          <p:cNvPr id="4" name="Date Placeholder 3">
            <a:extLst>
              <a:ext uri="{FF2B5EF4-FFF2-40B4-BE49-F238E27FC236}">
                <a16:creationId xmlns:a16="http://schemas.microsoft.com/office/drawing/2014/main" id="{1BA04700-F53C-47EC-BF17-42CFEFCF302D}"/>
              </a:ext>
            </a:extLst>
          </p:cNvPr>
          <p:cNvSpPr>
            <a:spLocks noGrp="1"/>
          </p:cNvSpPr>
          <p:nvPr>
            <p:ph type="dt" sz="half" idx="10"/>
          </p:nvPr>
        </p:nvSpPr>
        <p:spPr/>
        <p:txBody>
          <a:bodyPr/>
          <a:lstStyle/>
          <a:p>
            <a:fld id="{6CC34033-6ACA-4A3A-82DD-0672EB88DC5C}" type="datetime1">
              <a:rPr lang="en-US" smtClean="0"/>
              <a:t>12/1/2021</a:t>
            </a:fld>
            <a:endParaRPr lang="en-US"/>
          </a:p>
        </p:txBody>
      </p:sp>
      <p:sp>
        <p:nvSpPr>
          <p:cNvPr id="5" name="Footer Placeholder 4">
            <a:extLst>
              <a:ext uri="{FF2B5EF4-FFF2-40B4-BE49-F238E27FC236}">
                <a16:creationId xmlns:a16="http://schemas.microsoft.com/office/drawing/2014/main" id="{66AC646C-5F09-46F9-A859-206F09A6639A}"/>
              </a:ext>
            </a:extLst>
          </p:cNvPr>
          <p:cNvSpPr>
            <a:spLocks noGrp="1"/>
          </p:cNvSpPr>
          <p:nvPr>
            <p:ph type="ftr" sz="quarter" idx="11"/>
          </p:nvPr>
        </p:nvSpPr>
        <p:spPr/>
        <p:txBody>
          <a:bodyPr/>
          <a:lstStyle/>
          <a:p>
            <a:r>
              <a:rPr lang="en-US"/>
              <a:t>Prepared by: Ms Bakhtawar Halepoto</a:t>
            </a:r>
            <a:endParaRPr lang="en-US" dirty="0"/>
          </a:p>
        </p:txBody>
      </p:sp>
      <p:sp>
        <p:nvSpPr>
          <p:cNvPr id="6" name="Slide Number Placeholder 5">
            <a:extLst>
              <a:ext uri="{FF2B5EF4-FFF2-40B4-BE49-F238E27FC236}">
                <a16:creationId xmlns:a16="http://schemas.microsoft.com/office/drawing/2014/main" id="{78BEEC26-CEDF-4696-8AE7-D117181B89AB}"/>
              </a:ext>
            </a:extLst>
          </p:cNvPr>
          <p:cNvSpPr>
            <a:spLocks noGrp="1"/>
          </p:cNvSpPr>
          <p:nvPr>
            <p:ph type="sldNum" sz="quarter" idx="12"/>
          </p:nvPr>
        </p:nvSpPr>
        <p:spPr/>
        <p:txBody>
          <a:bodyPr/>
          <a:lstStyle/>
          <a:p>
            <a:fld id="{F4485344-5784-4E99-A003-93A97A0A5F41}" type="slidenum">
              <a:rPr lang="en-US" smtClean="0"/>
              <a:t>15</a:t>
            </a:fld>
            <a:endParaRPr lang="en-US"/>
          </a:p>
        </p:txBody>
      </p:sp>
    </p:spTree>
    <p:extLst>
      <p:ext uri="{BB962C8B-B14F-4D97-AF65-F5344CB8AC3E}">
        <p14:creationId xmlns:p14="http://schemas.microsoft.com/office/powerpoint/2010/main" val="26204409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FDC83-D072-4FD2-BDBC-941A831E30A3}"/>
              </a:ext>
            </a:extLst>
          </p:cNvPr>
          <p:cNvSpPr>
            <a:spLocks noGrp="1"/>
          </p:cNvSpPr>
          <p:nvPr>
            <p:ph type="title"/>
          </p:nvPr>
        </p:nvSpPr>
        <p:spPr/>
        <p:txBody>
          <a:bodyPr/>
          <a:lstStyle/>
          <a:p>
            <a:r>
              <a:rPr lang="en-US" b="1" dirty="0"/>
              <a:t>Replying to Goodwill Messages</a:t>
            </a:r>
          </a:p>
        </p:txBody>
      </p:sp>
      <p:sp>
        <p:nvSpPr>
          <p:cNvPr id="3" name="Content Placeholder 2">
            <a:extLst>
              <a:ext uri="{FF2B5EF4-FFF2-40B4-BE49-F238E27FC236}">
                <a16:creationId xmlns:a16="http://schemas.microsoft.com/office/drawing/2014/main" id="{AD119EAA-7E19-4522-BFDD-3989D92B5F1C}"/>
              </a:ext>
            </a:extLst>
          </p:cNvPr>
          <p:cNvSpPr>
            <a:spLocks noGrp="1"/>
          </p:cNvSpPr>
          <p:nvPr>
            <p:ph idx="1"/>
          </p:nvPr>
        </p:nvSpPr>
        <p:spPr/>
        <p:txBody>
          <a:bodyPr/>
          <a:lstStyle/>
          <a:p>
            <a:r>
              <a:rPr lang="en-US" dirty="0"/>
              <a:t>Should you respond when you receive a congratulatory note or a written pat on the back? By all means! These messages are attempts to connect personally; they are efforts to reach out, to form professional and/or personal bonds. Failing to respond to notes of congratulations and most other goodwill messages is like failing to say You’re welcome when someone says Thank you.</a:t>
            </a:r>
          </a:p>
          <a:p>
            <a:endParaRPr lang="en-US" dirty="0"/>
          </a:p>
        </p:txBody>
      </p:sp>
      <p:sp>
        <p:nvSpPr>
          <p:cNvPr id="4" name="Date Placeholder 3">
            <a:extLst>
              <a:ext uri="{FF2B5EF4-FFF2-40B4-BE49-F238E27FC236}">
                <a16:creationId xmlns:a16="http://schemas.microsoft.com/office/drawing/2014/main" id="{3FE9E83C-15FA-45A2-BFA6-60097D421B2D}"/>
              </a:ext>
            </a:extLst>
          </p:cNvPr>
          <p:cNvSpPr>
            <a:spLocks noGrp="1"/>
          </p:cNvSpPr>
          <p:nvPr>
            <p:ph type="dt" sz="half" idx="10"/>
          </p:nvPr>
        </p:nvSpPr>
        <p:spPr/>
        <p:txBody>
          <a:bodyPr/>
          <a:lstStyle/>
          <a:p>
            <a:fld id="{6CC34033-6ACA-4A3A-82DD-0672EB88DC5C}" type="datetime1">
              <a:rPr lang="en-US" smtClean="0"/>
              <a:t>12/1/2021</a:t>
            </a:fld>
            <a:endParaRPr lang="en-US"/>
          </a:p>
        </p:txBody>
      </p:sp>
      <p:sp>
        <p:nvSpPr>
          <p:cNvPr id="5" name="Footer Placeholder 4">
            <a:extLst>
              <a:ext uri="{FF2B5EF4-FFF2-40B4-BE49-F238E27FC236}">
                <a16:creationId xmlns:a16="http://schemas.microsoft.com/office/drawing/2014/main" id="{0782FF26-EBAC-4980-8209-FE268FCA285B}"/>
              </a:ext>
            </a:extLst>
          </p:cNvPr>
          <p:cNvSpPr>
            <a:spLocks noGrp="1"/>
          </p:cNvSpPr>
          <p:nvPr>
            <p:ph type="ftr" sz="quarter" idx="11"/>
          </p:nvPr>
        </p:nvSpPr>
        <p:spPr/>
        <p:txBody>
          <a:bodyPr/>
          <a:lstStyle/>
          <a:p>
            <a:r>
              <a:rPr lang="en-US"/>
              <a:t>Prepared by: Ms Bakhtawar Halepoto</a:t>
            </a:r>
            <a:endParaRPr lang="en-US" dirty="0"/>
          </a:p>
        </p:txBody>
      </p:sp>
      <p:sp>
        <p:nvSpPr>
          <p:cNvPr id="6" name="Slide Number Placeholder 5">
            <a:extLst>
              <a:ext uri="{FF2B5EF4-FFF2-40B4-BE49-F238E27FC236}">
                <a16:creationId xmlns:a16="http://schemas.microsoft.com/office/drawing/2014/main" id="{869A7389-9A20-4953-9434-A5274D86745A}"/>
              </a:ext>
            </a:extLst>
          </p:cNvPr>
          <p:cNvSpPr>
            <a:spLocks noGrp="1"/>
          </p:cNvSpPr>
          <p:nvPr>
            <p:ph type="sldNum" sz="quarter" idx="12"/>
          </p:nvPr>
        </p:nvSpPr>
        <p:spPr/>
        <p:txBody>
          <a:bodyPr/>
          <a:lstStyle/>
          <a:p>
            <a:fld id="{F4485344-5784-4E99-A003-93A97A0A5F41}" type="slidenum">
              <a:rPr lang="en-US" smtClean="0"/>
              <a:t>16</a:t>
            </a:fld>
            <a:endParaRPr lang="en-US"/>
          </a:p>
        </p:txBody>
      </p:sp>
    </p:spTree>
    <p:extLst>
      <p:ext uri="{BB962C8B-B14F-4D97-AF65-F5344CB8AC3E}">
        <p14:creationId xmlns:p14="http://schemas.microsoft.com/office/powerpoint/2010/main" val="38653660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83B50-E9E5-471C-A48F-332E6A57A0B3}"/>
              </a:ext>
            </a:extLst>
          </p:cNvPr>
          <p:cNvSpPr>
            <a:spLocks noGrp="1"/>
          </p:cNvSpPr>
          <p:nvPr>
            <p:ph type="title"/>
          </p:nvPr>
        </p:nvSpPr>
        <p:spPr/>
        <p:txBody>
          <a:bodyPr/>
          <a:lstStyle/>
          <a:p>
            <a:r>
              <a:rPr lang="en-US" dirty="0"/>
              <a:t>Example:</a:t>
            </a:r>
          </a:p>
        </p:txBody>
      </p:sp>
      <p:sp>
        <p:nvSpPr>
          <p:cNvPr id="4" name="Date Placeholder 3">
            <a:extLst>
              <a:ext uri="{FF2B5EF4-FFF2-40B4-BE49-F238E27FC236}">
                <a16:creationId xmlns:a16="http://schemas.microsoft.com/office/drawing/2014/main" id="{C812C5C3-68A5-453A-A150-6A974869AE4F}"/>
              </a:ext>
            </a:extLst>
          </p:cNvPr>
          <p:cNvSpPr>
            <a:spLocks noGrp="1"/>
          </p:cNvSpPr>
          <p:nvPr>
            <p:ph type="dt" sz="half" idx="10"/>
          </p:nvPr>
        </p:nvSpPr>
        <p:spPr/>
        <p:txBody>
          <a:bodyPr/>
          <a:lstStyle/>
          <a:p>
            <a:fld id="{6CC34033-6ACA-4A3A-82DD-0672EB88DC5C}" type="datetime1">
              <a:rPr lang="en-US" smtClean="0"/>
              <a:t>12/1/2021</a:t>
            </a:fld>
            <a:endParaRPr lang="en-US"/>
          </a:p>
        </p:txBody>
      </p:sp>
      <p:sp>
        <p:nvSpPr>
          <p:cNvPr id="5" name="Footer Placeholder 4">
            <a:extLst>
              <a:ext uri="{FF2B5EF4-FFF2-40B4-BE49-F238E27FC236}">
                <a16:creationId xmlns:a16="http://schemas.microsoft.com/office/drawing/2014/main" id="{04608C0D-A8FF-4008-89D1-5EEBE84C5CD8}"/>
              </a:ext>
            </a:extLst>
          </p:cNvPr>
          <p:cNvSpPr>
            <a:spLocks noGrp="1"/>
          </p:cNvSpPr>
          <p:nvPr>
            <p:ph type="ftr" sz="quarter" idx="11"/>
          </p:nvPr>
        </p:nvSpPr>
        <p:spPr/>
        <p:txBody>
          <a:bodyPr/>
          <a:lstStyle/>
          <a:p>
            <a:r>
              <a:rPr lang="en-US"/>
              <a:t>Prepared by: Ms Bakhtawar Halepoto</a:t>
            </a:r>
            <a:endParaRPr lang="en-US" dirty="0"/>
          </a:p>
        </p:txBody>
      </p:sp>
      <p:sp>
        <p:nvSpPr>
          <p:cNvPr id="6" name="Slide Number Placeholder 5">
            <a:extLst>
              <a:ext uri="{FF2B5EF4-FFF2-40B4-BE49-F238E27FC236}">
                <a16:creationId xmlns:a16="http://schemas.microsoft.com/office/drawing/2014/main" id="{2598362A-8D0C-4C16-96D7-24F2A4AAF45E}"/>
              </a:ext>
            </a:extLst>
          </p:cNvPr>
          <p:cNvSpPr>
            <a:spLocks noGrp="1"/>
          </p:cNvSpPr>
          <p:nvPr>
            <p:ph type="sldNum" sz="quarter" idx="12"/>
          </p:nvPr>
        </p:nvSpPr>
        <p:spPr/>
        <p:txBody>
          <a:bodyPr/>
          <a:lstStyle/>
          <a:p>
            <a:fld id="{F4485344-5784-4E99-A003-93A97A0A5F41}" type="slidenum">
              <a:rPr lang="en-US" smtClean="0"/>
              <a:t>17</a:t>
            </a:fld>
            <a:endParaRPr lang="en-US"/>
          </a:p>
        </p:txBody>
      </p:sp>
      <p:pic>
        <p:nvPicPr>
          <p:cNvPr id="10" name="Content Placeholder 9">
            <a:extLst>
              <a:ext uri="{FF2B5EF4-FFF2-40B4-BE49-F238E27FC236}">
                <a16:creationId xmlns:a16="http://schemas.microsoft.com/office/drawing/2014/main" id="{42C56DD7-426C-4F38-B8FD-106EF59E170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5221" y="1869081"/>
            <a:ext cx="10700084" cy="3119837"/>
          </a:xfrm>
        </p:spPr>
      </p:pic>
    </p:spTree>
    <p:extLst>
      <p:ext uri="{BB962C8B-B14F-4D97-AF65-F5344CB8AC3E}">
        <p14:creationId xmlns:p14="http://schemas.microsoft.com/office/powerpoint/2010/main" val="9004699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499401BC-7E7A-4DEB-B0DA-8ED4F55B925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5695" y="1752600"/>
            <a:ext cx="11196743" cy="3352799"/>
          </a:xfrm>
        </p:spPr>
      </p:pic>
      <p:sp>
        <p:nvSpPr>
          <p:cNvPr id="4" name="Date Placeholder 3">
            <a:extLst>
              <a:ext uri="{FF2B5EF4-FFF2-40B4-BE49-F238E27FC236}">
                <a16:creationId xmlns:a16="http://schemas.microsoft.com/office/drawing/2014/main" id="{67CA772F-0107-400C-A4BF-0C039289519D}"/>
              </a:ext>
            </a:extLst>
          </p:cNvPr>
          <p:cNvSpPr>
            <a:spLocks noGrp="1"/>
          </p:cNvSpPr>
          <p:nvPr>
            <p:ph type="dt" sz="half" idx="10"/>
          </p:nvPr>
        </p:nvSpPr>
        <p:spPr/>
        <p:txBody>
          <a:bodyPr/>
          <a:lstStyle/>
          <a:p>
            <a:fld id="{6CC34033-6ACA-4A3A-82DD-0672EB88DC5C}" type="datetime1">
              <a:rPr lang="en-US" smtClean="0"/>
              <a:t>12/1/2021</a:t>
            </a:fld>
            <a:endParaRPr lang="en-US"/>
          </a:p>
        </p:txBody>
      </p:sp>
      <p:sp>
        <p:nvSpPr>
          <p:cNvPr id="5" name="Footer Placeholder 4">
            <a:extLst>
              <a:ext uri="{FF2B5EF4-FFF2-40B4-BE49-F238E27FC236}">
                <a16:creationId xmlns:a16="http://schemas.microsoft.com/office/drawing/2014/main" id="{56C08FB6-68AF-4871-820C-B15769EAD5F1}"/>
              </a:ext>
            </a:extLst>
          </p:cNvPr>
          <p:cNvSpPr>
            <a:spLocks noGrp="1"/>
          </p:cNvSpPr>
          <p:nvPr>
            <p:ph type="ftr" sz="quarter" idx="11"/>
          </p:nvPr>
        </p:nvSpPr>
        <p:spPr/>
        <p:txBody>
          <a:bodyPr/>
          <a:lstStyle/>
          <a:p>
            <a:r>
              <a:rPr lang="en-US"/>
              <a:t>Prepared by: Ms Bakhtawar Halepoto</a:t>
            </a:r>
            <a:endParaRPr lang="en-US" dirty="0"/>
          </a:p>
        </p:txBody>
      </p:sp>
      <p:sp>
        <p:nvSpPr>
          <p:cNvPr id="6" name="Slide Number Placeholder 5">
            <a:extLst>
              <a:ext uri="{FF2B5EF4-FFF2-40B4-BE49-F238E27FC236}">
                <a16:creationId xmlns:a16="http://schemas.microsoft.com/office/drawing/2014/main" id="{9D5ED3B0-4C70-47F5-84EB-9000A061667E}"/>
              </a:ext>
            </a:extLst>
          </p:cNvPr>
          <p:cNvSpPr>
            <a:spLocks noGrp="1"/>
          </p:cNvSpPr>
          <p:nvPr>
            <p:ph type="sldNum" sz="quarter" idx="12"/>
          </p:nvPr>
        </p:nvSpPr>
        <p:spPr/>
        <p:txBody>
          <a:bodyPr/>
          <a:lstStyle/>
          <a:p>
            <a:fld id="{F4485344-5784-4E99-A003-93A97A0A5F41}" type="slidenum">
              <a:rPr lang="en-US" smtClean="0"/>
              <a:t>18</a:t>
            </a:fld>
            <a:endParaRPr lang="en-US"/>
          </a:p>
        </p:txBody>
      </p:sp>
    </p:spTree>
    <p:extLst>
      <p:ext uri="{BB962C8B-B14F-4D97-AF65-F5344CB8AC3E}">
        <p14:creationId xmlns:p14="http://schemas.microsoft.com/office/powerpoint/2010/main" val="4308514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9C16D-C95B-485F-A290-4AD7C237FC8E}"/>
              </a:ext>
            </a:extLst>
          </p:cNvPr>
          <p:cNvSpPr>
            <a:spLocks noGrp="1"/>
          </p:cNvSpPr>
          <p:nvPr>
            <p:ph type="title"/>
          </p:nvPr>
        </p:nvSpPr>
        <p:spPr>
          <a:xfrm>
            <a:off x="838200" y="365126"/>
            <a:ext cx="10515600" cy="661570"/>
          </a:xfrm>
        </p:spPr>
        <p:txBody>
          <a:bodyPr>
            <a:normAutofit fontScale="90000"/>
          </a:bodyPr>
          <a:lstStyle/>
          <a:p>
            <a:r>
              <a:rPr lang="en-US" dirty="0"/>
              <a:t>Activity:</a:t>
            </a:r>
          </a:p>
        </p:txBody>
      </p:sp>
      <p:pic>
        <p:nvPicPr>
          <p:cNvPr id="8" name="Content Placeholder 7">
            <a:extLst>
              <a:ext uri="{FF2B5EF4-FFF2-40B4-BE49-F238E27FC236}">
                <a16:creationId xmlns:a16="http://schemas.microsoft.com/office/drawing/2014/main" id="{2D6C948B-0B2B-4DAA-AB05-3FC5157B428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3347" y="1026696"/>
            <a:ext cx="11165305" cy="5236361"/>
          </a:xfrm>
        </p:spPr>
      </p:pic>
      <p:sp>
        <p:nvSpPr>
          <p:cNvPr id="4" name="Date Placeholder 3">
            <a:extLst>
              <a:ext uri="{FF2B5EF4-FFF2-40B4-BE49-F238E27FC236}">
                <a16:creationId xmlns:a16="http://schemas.microsoft.com/office/drawing/2014/main" id="{57E587A7-F304-4F49-B3CC-97F741E2F557}"/>
              </a:ext>
            </a:extLst>
          </p:cNvPr>
          <p:cNvSpPr>
            <a:spLocks noGrp="1"/>
          </p:cNvSpPr>
          <p:nvPr>
            <p:ph type="dt" sz="half" idx="10"/>
          </p:nvPr>
        </p:nvSpPr>
        <p:spPr/>
        <p:txBody>
          <a:bodyPr/>
          <a:lstStyle/>
          <a:p>
            <a:fld id="{6CC34033-6ACA-4A3A-82DD-0672EB88DC5C}" type="datetime1">
              <a:rPr lang="en-US" smtClean="0"/>
              <a:t>12/1/2021</a:t>
            </a:fld>
            <a:endParaRPr lang="en-US"/>
          </a:p>
        </p:txBody>
      </p:sp>
      <p:sp>
        <p:nvSpPr>
          <p:cNvPr id="5" name="Footer Placeholder 4">
            <a:extLst>
              <a:ext uri="{FF2B5EF4-FFF2-40B4-BE49-F238E27FC236}">
                <a16:creationId xmlns:a16="http://schemas.microsoft.com/office/drawing/2014/main" id="{A006DCB4-D77C-4ACF-8DF5-82C6A078DE9A}"/>
              </a:ext>
            </a:extLst>
          </p:cNvPr>
          <p:cNvSpPr>
            <a:spLocks noGrp="1"/>
          </p:cNvSpPr>
          <p:nvPr>
            <p:ph type="ftr" sz="quarter" idx="11"/>
          </p:nvPr>
        </p:nvSpPr>
        <p:spPr/>
        <p:txBody>
          <a:bodyPr/>
          <a:lstStyle/>
          <a:p>
            <a:r>
              <a:rPr lang="en-US"/>
              <a:t>Prepared by: Ms Bakhtawar Halepoto</a:t>
            </a:r>
            <a:endParaRPr lang="en-US" dirty="0"/>
          </a:p>
        </p:txBody>
      </p:sp>
      <p:sp>
        <p:nvSpPr>
          <p:cNvPr id="6" name="Slide Number Placeholder 5">
            <a:extLst>
              <a:ext uri="{FF2B5EF4-FFF2-40B4-BE49-F238E27FC236}">
                <a16:creationId xmlns:a16="http://schemas.microsoft.com/office/drawing/2014/main" id="{A94727A6-E71B-4BF3-B631-370CEA44BBAE}"/>
              </a:ext>
            </a:extLst>
          </p:cNvPr>
          <p:cNvSpPr>
            <a:spLocks noGrp="1"/>
          </p:cNvSpPr>
          <p:nvPr>
            <p:ph type="sldNum" sz="quarter" idx="12"/>
          </p:nvPr>
        </p:nvSpPr>
        <p:spPr/>
        <p:txBody>
          <a:bodyPr/>
          <a:lstStyle/>
          <a:p>
            <a:fld id="{F4485344-5784-4E99-A003-93A97A0A5F41}" type="slidenum">
              <a:rPr lang="en-US" smtClean="0"/>
              <a:t>19</a:t>
            </a:fld>
            <a:endParaRPr lang="en-US"/>
          </a:p>
        </p:txBody>
      </p:sp>
    </p:spTree>
    <p:extLst>
      <p:ext uri="{BB962C8B-B14F-4D97-AF65-F5344CB8AC3E}">
        <p14:creationId xmlns:p14="http://schemas.microsoft.com/office/powerpoint/2010/main" val="23166247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58908-D18D-4BC9-8FDE-60A813668592}"/>
              </a:ext>
            </a:extLst>
          </p:cNvPr>
          <p:cNvSpPr>
            <a:spLocks noGrp="1"/>
          </p:cNvSpPr>
          <p:nvPr>
            <p:ph type="title"/>
          </p:nvPr>
        </p:nvSpPr>
        <p:spPr/>
        <p:txBody>
          <a:bodyPr/>
          <a:lstStyle/>
          <a:p>
            <a:r>
              <a:rPr lang="en-US" b="1" dirty="0"/>
              <a:t>Written messages (based on purpose/response)</a:t>
            </a:r>
          </a:p>
        </p:txBody>
      </p:sp>
      <p:sp>
        <p:nvSpPr>
          <p:cNvPr id="3" name="Content Placeholder 2">
            <a:extLst>
              <a:ext uri="{FF2B5EF4-FFF2-40B4-BE49-F238E27FC236}">
                <a16:creationId xmlns:a16="http://schemas.microsoft.com/office/drawing/2014/main" id="{DF548E88-BE08-457F-A7BB-D22A17FBF755}"/>
              </a:ext>
            </a:extLst>
          </p:cNvPr>
          <p:cNvSpPr>
            <a:spLocks noGrp="1"/>
          </p:cNvSpPr>
          <p:nvPr>
            <p:ph idx="1"/>
          </p:nvPr>
        </p:nvSpPr>
        <p:spPr/>
        <p:txBody>
          <a:bodyPr/>
          <a:lstStyle/>
          <a:p>
            <a:r>
              <a:rPr lang="en-US" dirty="0"/>
              <a:t>We studied Letters and Memos as types of messages based on their format and audience. The third type of business messages is brief written messages based on their purpose and response. </a:t>
            </a:r>
          </a:p>
          <a:p>
            <a:r>
              <a:rPr lang="en-US" dirty="0"/>
              <a:t>These messages could be:</a:t>
            </a:r>
          </a:p>
          <a:p>
            <a:pPr marL="0" indent="0">
              <a:buNone/>
            </a:pPr>
            <a:r>
              <a:rPr lang="en-US" dirty="0"/>
              <a:t>1- Positive/Goodwill/Good News Messages</a:t>
            </a:r>
          </a:p>
          <a:p>
            <a:pPr marL="0" indent="0">
              <a:buNone/>
            </a:pPr>
            <a:r>
              <a:rPr lang="en-US" dirty="0"/>
              <a:t>2- Negative/ Bad News Messages</a:t>
            </a:r>
          </a:p>
          <a:p>
            <a:pPr marL="0" indent="0">
              <a:buNone/>
            </a:pPr>
            <a:r>
              <a:rPr lang="en-US" dirty="0"/>
              <a:t>3- Persuasive Messages</a:t>
            </a:r>
          </a:p>
          <a:p>
            <a:pPr marL="0" indent="0">
              <a:buNone/>
            </a:pPr>
            <a:endParaRPr lang="en-US" dirty="0"/>
          </a:p>
        </p:txBody>
      </p:sp>
      <p:sp>
        <p:nvSpPr>
          <p:cNvPr id="4" name="Date Placeholder 3">
            <a:extLst>
              <a:ext uri="{FF2B5EF4-FFF2-40B4-BE49-F238E27FC236}">
                <a16:creationId xmlns:a16="http://schemas.microsoft.com/office/drawing/2014/main" id="{1895B4DF-DD5D-4D8F-A82E-85E88AED277E}"/>
              </a:ext>
            </a:extLst>
          </p:cNvPr>
          <p:cNvSpPr>
            <a:spLocks noGrp="1"/>
          </p:cNvSpPr>
          <p:nvPr>
            <p:ph type="dt" sz="half" idx="10"/>
          </p:nvPr>
        </p:nvSpPr>
        <p:spPr/>
        <p:txBody>
          <a:bodyPr/>
          <a:lstStyle/>
          <a:p>
            <a:fld id="{6CC34033-6ACA-4A3A-82DD-0672EB88DC5C}" type="datetime1">
              <a:rPr lang="en-US" smtClean="0"/>
              <a:t>12/1/2021</a:t>
            </a:fld>
            <a:endParaRPr lang="en-US"/>
          </a:p>
        </p:txBody>
      </p:sp>
      <p:sp>
        <p:nvSpPr>
          <p:cNvPr id="5" name="Footer Placeholder 4">
            <a:extLst>
              <a:ext uri="{FF2B5EF4-FFF2-40B4-BE49-F238E27FC236}">
                <a16:creationId xmlns:a16="http://schemas.microsoft.com/office/drawing/2014/main" id="{ED45CD4D-B128-4A10-AD1E-A1AABFD161D8}"/>
              </a:ext>
            </a:extLst>
          </p:cNvPr>
          <p:cNvSpPr>
            <a:spLocks noGrp="1"/>
          </p:cNvSpPr>
          <p:nvPr>
            <p:ph type="ftr" sz="quarter" idx="11"/>
          </p:nvPr>
        </p:nvSpPr>
        <p:spPr/>
        <p:txBody>
          <a:bodyPr/>
          <a:lstStyle/>
          <a:p>
            <a:r>
              <a:rPr lang="en-US"/>
              <a:t>Prepared by: Ms Bakhtawar Halepoto</a:t>
            </a:r>
            <a:endParaRPr lang="en-US" dirty="0"/>
          </a:p>
        </p:txBody>
      </p:sp>
      <p:sp>
        <p:nvSpPr>
          <p:cNvPr id="6" name="Slide Number Placeholder 5">
            <a:extLst>
              <a:ext uri="{FF2B5EF4-FFF2-40B4-BE49-F238E27FC236}">
                <a16:creationId xmlns:a16="http://schemas.microsoft.com/office/drawing/2014/main" id="{91681051-8CF4-4C09-A810-60411EAB0163}"/>
              </a:ext>
            </a:extLst>
          </p:cNvPr>
          <p:cNvSpPr>
            <a:spLocks noGrp="1"/>
          </p:cNvSpPr>
          <p:nvPr>
            <p:ph type="sldNum" sz="quarter" idx="12"/>
          </p:nvPr>
        </p:nvSpPr>
        <p:spPr/>
        <p:txBody>
          <a:bodyPr/>
          <a:lstStyle/>
          <a:p>
            <a:fld id="{F4485344-5784-4E99-A003-93A97A0A5F41}" type="slidenum">
              <a:rPr lang="en-US" smtClean="0"/>
              <a:t>2</a:t>
            </a:fld>
            <a:endParaRPr lang="en-US"/>
          </a:p>
        </p:txBody>
      </p:sp>
    </p:spTree>
    <p:extLst>
      <p:ext uri="{BB962C8B-B14F-4D97-AF65-F5344CB8AC3E}">
        <p14:creationId xmlns:p14="http://schemas.microsoft.com/office/powerpoint/2010/main" val="35473410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458B4-074C-4518-9001-E13EDF1C9809}"/>
              </a:ext>
            </a:extLst>
          </p:cNvPr>
          <p:cNvSpPr>
            <a:spLocks noGrp="1"/>
          </p:cNvSpPr>
          <p:nvPr>
            <p:ph type="title"/>
          </p:nvPr>
        </p:nvSpPr>
        <p:spPr/>
        <p:txBody>
          <a:bodyPr/>
          <a:lstStyle/>
          <a:p>
            <a:r>
              <a:rPr lang="en-US" b="1" dirty="0"/>
              <a:t>Negative/Bad News Messages </a:t>
            </a:r>
            <a:br>
              <a:rPr lang="en-US" b="1" dirty="0"/>
            </a:br>
            <a:r>
              <a:rPr lang="en-US" sz="2000" b="1" dirty="0"/>
              <a:t>(Business Communication today, pg. 3420</a:t>
            </a:r>
          </a:p>
        </p:txBody>
      </p:sp>
      <p:sp>
        <p:nvSpPr>
          <p:cNvPr id="3" name="Content Placeholder 2">
            <a:extLst>
              <a:ext uri="{FF2B5EF4-FFF2-40B4-BE49-F238E27FC236}">
                <a16:creationId xmlns:a16="http://schemas.microsoft.com/office/drawing/2014/main" id="{3BD6D0E3-2620-4AF1-9F37-ADEDFB29F1FF}"/>
              </a:ext>
            </a:extLst>
          </p:cNvPr>
          <p:cNvSpPr>
            <a:spLocks noGrp="1"/>
          </p:cNvSpPr>
          <p:nvPr>
            <p:ph idx="1"/>
          </p:nvPr>
        </p:nvSpPr>
        <p:spPr/>
        <p:txBody>
          <a:bodyPr/>
          <a:lstStyle/>
          <a:p>
            <a:r>
              <a:rPr lang="en-US" dirty="0"/>
              <a:t>Communicating negative information is a fact of life for all business professionals, whether it’s saying no to a request, sharing unpleasant or unwelcome information, or issuing a public apology. With the techniques you’ll learn in this chapter, however, you can successfully communicate unwelcome news while minimizing unnecessary stress for everyone involved. </a:t>
            </a:r>
          </a:p>
        </p:txBody>
      </p:sp>
      <p:sp>
        <p:nvSpPr>
          <p:cNvPr id="4" name="Date Placeholder 3">
            <a:extLst>
              <a:ext uri="{FF2B5EF4-FFF2-40B4-BE49-F238E27FC236}">
                <a16:creationId xmlns:a16="http://schemas.microsoft.com/office/drawing/2014/main" id="{CA657DD2-8858-44F8-A56E-067C1BC23386}"/>
              </a:ext>
            </a:extLst>
          </p:cNvPr>
          <p:cNvSpPr>
            <a:spLocks noGrp="1"/>
          </p:cNvSpPr>
          <p:nvPr>
            <p:ph type="dt" sz="half" idx="10"/>
          </p:nvPr>
        </p:nvSpPr>
        <p:spPr/>
        <p:txBody>
          <a:bodyPr/>
          <a:lstStyle/>
          <a:p>
            <a:fld id="{6CC34033-6ACA-4A3A-82DD-0672EB88DC5C}" type="datetime1">
              <a:rPr lang="en-US" smtClean="0"/>
              <a:t>12/1/2021</a:t>
            </a:fld>
            <a:endParaRPr lang="en-US"/>
          </a:p>
        </p:txBody>
      </p:sp>
      <p:sp>
        <p:nvSpPr>
          <p:cNvPr id="5" name="Footer Placeholder 4">
            <a:extLst>
              <a:ext uri="{FF2B5EF4-FFF2-40B4-BE49-F238E27FC236}">
                <a16:creationId xmlns:a16="http://schemas.microsoft.com/office/drawing/2014/main" id="{4FD961F9-98FC-4CF9-A9E6-1E991A15EA6E}"/>
              </a:ext>
            </a:extLst>
          </p:cNvPr>
          <p:cNvSpPr>
            <a:spLocks noGrp="1"/>
          </p:cNvSpPr>
          <p:nvPr>
            <p:ph type="ftr" sz="quarter" idx="11"/>
          </p:nvPr>
        </p:nvSpPr>
        <p:spPr/>
        <p:txBody>
          <a:bodyPr/>
          <a:lstStyle/>
          <a:p>
            <a:r>
              <a:rPr lang="en-US"/>
              <a:t>Prepared by: Ms Bakhtawar Halepoto</a:t>
            </a:r>
            <a:endParaRPr lang="en-US" dirty="0"/>
          </a:p>
        </p:txBody>
      </p:sp>
      <p:sp>
        <p:nvSpPr>
          <p:cNvPr id="6" name="Slide Number Placeholder 5">
            <a:extLst>
              <a:ext uri="{FF2B5EF4-FFF2-40B4-BE49-F238E27FC236}">
                <a16:creationId xmlns:a16="http://schemas.microsoft.com/office/drawing/2014/main" id="{1C895562-1075-45BC-A820-47C90958687A}"/>
              </a:ext>
            </a:extLst>
          </p:cNvPr>
          <p:cNvSpPr>
            <a:spLocks noGrp="1"/>
          </p:cNvSpPr>
          <p:nvPr>
            <p:ph type="sldNum" sz="quarter" idx="12"/>
          </p:nvPr>
        </p:nvSpPr>
        <p:spPr/>
        <p:txBody>
          <a:bodyPr/>
          <a:lstStyle/>
          <a:p>
            <a:fld id="{F4485344-5784-4E99-A003-93A97A0A5F41}" type="slidenum">
              <a:rPr lang="en-US" smtClean="0"/>
              <a:t>20</a:t>
            </a:fld>
            <a:endParaRPr lang="en-US"/>
          </a:p>
        </p:txBody>
      </p:sp>
    </p:spTree>
    <p:extLst>
      <p:ext uri="{BB962C8B-B14F-4D97-AF65-F5344CB8AC3E}">
        <p14:creationId xmlns:p14="http://schemas.microsoft.com/office/powerpoint/2010/main" val="27638378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00C74-CAE6-434D-A255-6A7A5502F54C}"/>
              </a:ext>
            </a:extLst>
          </p:cNvPr>
          <p:cNvSpPr>
            <a:spLocks noGrp="1"/>
          </p:cNvSpPr>
          <p:nvPr>
            <p:ph type="title"/>
          </p:nvPr>
        </p:nvSpPr>
        <p:spPr/>
        <p:txBody>
          <a:bodyPr/>
          <a:lstStyle/>
          <a:p>
            <a:r>
              <a:rPr lang="en-US" b="1" dirty="0"/>
              <a:t>Negative messages include:</a:t>
            </a:r>
          </a:p>
        </p:txBody>
      </p:sp>
      <p:sp>
        <p:nvSpPr>
          <p:cNvPr id="3" name="Content Placeholder 2">
            <a:extLst>
              <a:ext uri="{FF2B5EF4-FFF2-40B4-BE49-F238E27FC236}">
                <a16:creationId xmlns:a16="http://schemas.microsoft.com/office/drawing/2014/main" id="{D74D0142-DEE4-439A-81CE-A1B57C2E4F0A}"/>
              </a:ext>
            </a:extLst>
          </p:cNvPr>
          <p:cNvSpPr>
            <a:spLocks noGrp="1"/>
          </p:cNvSpPr>
          <p:nvPr>
            <p:ph idx="1"/>
          </p:nvPr>
        </p:nvSpPr>
        <p:spPr/>
        <p:txBody>
          <a:bodyPr/>
          <a:lstStyle/>
          <a:p>
            <a:r>
              <a:rPr lang="en-US" dirty="0"/>
              <a:t>Rejection and refusal to requests</a:t>
            </a:r>
          </a:p>
          <a:p>
            <a:r>
              <a:rPr lang="en-US" dirty="0"/>
              <a:t>Regrets </a:t>
            </a:r>
          </a:p>
          <a:p>
            <a:r>
              <a:rPr lang="en-US" dirty="0"/>
              <a:t>Announcement of policies having disadvantage to the reader</a:t>
            </a:r>
          </a:p>
          <a:p>
            <a:r>
              <a:rPr lang="en-US" dirty="0"/>
              <a:t>Negative performance appraisals</a:t>
            </a:r>
          </a:p>
          <a:p>
            <a:r>
              <a:rPr lang="en-US" dirty="0"/>
              <a:t>Disciplinary notices, notices or defects</a:t>
            </a:r>
          </a:p>
        </p:txBody>
      </p:sp>
      <p:sp>
        <p:nvSpPr>
          <p:cNvPr id="4" name="Date Placeholder 3">
            <a:extLst>
              <a:ext uri="{FF2B5EF4-FFF2-40B4-BE49-F238E27FC236}">
                <a16:creationId xmlns:a16="http://schemas.microsoft.com/office/drawing/2014/main" id="{2EC6E70B-36FE-4097-8EE5-9901E61DBB7A}"/>
              </a:ext>
            </a:extLst>
          </p:cNvPr>
          <p:cNvSpPr>
            <a:spLocks noGrp="1"/>
          </p:cNvSpPr>
          <p:nvPr>
            <p:ph type="dt" sz="half" idx="10"/>
          </p:nvPr>
        </p:nvSpPr>
        <p:spPr/>
        <p:txBody>
          <a:bodyPr/>
          <a:lstStyle/>
          <a:p>
            <a:fld id="{6CC34033-6ACA-4A3A-82DD-0672EB88DC5C}" type="datetime1">
              <a:rPr lang="en-US" smtClean="0"/>
              <a:t>12/1/2021</a:t>
            </a:fld>
            <a:endParaRPr lang="en-US"/>
          </a:p>
        </p:txBody>
      </p:sp>
      <p:sp>
        <p:nvSpPr>
          <p:cNvPr id="5" name="Footer Placeholder 4">
            <a:extLst>
              <a:ext uri="{FF2B5EF4-FFF2-40B4-BE49-F238E27FC236}">
                <a16:creationId xmlns:a16="http://schemas.microsoft.com/office/drawing/2014/main" id="{6B036A2B-C985-4AE5-A255-954EC765A4AE}"/>
              </a:ext>
            </a:extLst>
          </p:cNvPr>
          <p:cNvSpPr>
            <a:spLocks noGrp="1"/>
          </p:cNvSpPr>
          <p:nvPr>
            <p:ph type="ftr" sz="quarter" idx="11"/>
          </p:nvPr>
        </p:nvSpPr>
        <p:spPr/>
        <p:txBody>
          <a:bodyPr/>
          <a:lstStyle/>
          <a:p>
            <a:r>
              <a:rPr lang="en-US"/>
              <a:t>Prepared by: Ms Bakhtawar Halepoto</a:t>
            </a:r>
            <a:endParaRPr lang="en-US" dirty="0"/>
          </a:p>
        </p:txBody>
      </p:sp>
      <p:sp>
        <p:nvSpPr>
          <p:cNvPr id="6" name="Slide Number Placeholder 5">
            <a:extLst>
              <a:ext uri="{FF2B5EF4-FFF2-40B4-BE49-F238E27FC236}">
                <a16:creationId xmlns:a16="http://schemas.microsoft.com/office/drawing/2014/main" id="{91BF3AF3-3FF5-4677-B57C-10E1D4CA7892}"/>
              </a:ext>
            </a:extLst>
          </p:cNvPr>
          <p:cNvSpPr>
            <a:spLocks noGrp="1"/>
          </p:cNvSpPr>
          <p:nvPr>
            <p:ph type="sldNum" sz="quarter" idx="12"/>
          </p:nvPr>
        </p:nvSpPr>
        <p:spPr/>
        <p:txBody>
          <a:bodyPr/>
          <a:lstStyle/>
          <a:p>
            <a:fld id="{F4485344-5784-4E99-A003-93A97A0A5F41}" type="slidenum">
              <a:rPr lang="en-US" smtClean="0"/>
              <a:t>21</a:t>
            </a:fld>
            <a:endParaRPr lang="en-US"/>
          </a:p>
        </p:txBody>
      </p:sp>
    </p:spTree>
    <p:extLst>
      <p:ext uri="{BB962C8B-B14F-4D97-AF65-F5344CB8AC3E}">
        <p14:creationId xmlns:p14="http://schemas.microsoft.com/office/powerpoint/2010/main" val="34370720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7DBF9FD-AD4C-4423-93BA-761C25EA219E}"/>
              </a:ext>
            </a:extLst>
          </p:cNvPr>
          <p:cNvSpPr>
            <a:spLocks noGrp="1"/>
          </p:cNvSpPr>
          <p:nvPr>
            <p:ph idx="1"/>
          </p:nvPr>
        </p:nvSpPr>
        <p:spPr/>
        <p:txBody>
          <a:bodyPr/>
          <a:lstStyle/>
          <a:p>
            <a:pPr marL="0" indent="0" algn="ctr">
              <a:buNone/>
            </a:pPr>
            <a:r>
              <a:rPr lang="en-US" i="1" dirty="0">
                <a:effectLst>
                  <a:outerShdw blurRad="38100" dist="38100" dir="2700000" algn="tl">
                    <a:srgbClr val="000000">
                      <a:alpha val="43137"/>
                    </a:srgbClr>
                  </a:outerShdw>
                </a:effectLst>
              </a:rPr>
              <a:t>A negative message using the direct approach opens with the bad news, proceeds to the reasons for the situation or the decision, and ends with a positive statement aimed at maintaining a good relationship with the audience. In contrast, the indirect approach opens with the reasons behind the bad news before presenting the bad news itself. </a:t>
            </a:r>
          </a:p>
          <a:p>
            <a:endParaRPr lang="en-US" i="1" dirty="0">
              <a:effectLst>
                <a:outerShdw blurRad="38100" dist="38100" dir="2700000" algn="tl">
                  <a:srgbClr val="000000">
                    <a:alpha val="43137"/>
                  </a:srgbClr>
                </a:outerShdw>
              </a:effectLst>
            </a:endParaRPr>
          </a:p>
        </p:txBody>
      </p:sp>
      <p:sp>
        <p:nvSpPr>
          <p:cNvPr id="4" name="Date Placeholder 3">
            <a:extLst>
              <a:ext uri="{FF2B5EF4-FFF2-40B4-BE49-F238E27FC236}">
                <a16:creationId xmlns:a16="http://schemas.microsoft.com/office/drawing/2014/main" id="{0CE778EE-69CE-43AE-877D-03A81B8D1F74}"/>
              </a:ext>
            </a:extLst>
          </p:cNvPr>
          <p:cNvSpPr>
            <a:spLocks noGrp="1"/>
          </p:cNvSpPr>
          <p:nvPr>
            <p:ph type="dt" sz="half" idx="10"/>
          </p:nvPr>
        </p:nvSpPr>
        <p:spPr/>
        <p:txBody>
          <a:bodyPr/>
          <a:lstStyle/>
          <a:p>
            <a:fld id="{6CC34033-6ACA-4A3A-82DD-0672EB88DC5C}" type="datetime1">
              <a:rPr lang="en-US" smtClean="0"/>
              <a:t>12/1/2021</a:t>
            </a:fld>
            <a:endParaRPr lang="en-US"/>
          </a:p>
        </p:txBody>
      </p:sp>
      <p:sp>
        <p:nvSpPr>
          <p:cNvPr id="5" name="Footer Placeholder 4">
            <a:extLst>
              <a:ext uri="{FF2B5EF4-FFF2-40B4-BE49-F238E27FC236}">
                <a16:creationId xmlns:a16="http://schemas.microsoft.com/office/drawing/2014/main" id="{C9D88889-5994-489F-9706-82A937A883E7}"/>
              </a:ext>
            </a:extLst>
          </p:cNvPr>
          <p:cNvSpPr>
            <a:spLocks noGrp="1"/>
          </p:cNvSpPr>
          <p:nvPr>
            <p:ph type="ftr" sz="quarter" idx="11"/>
          </p:nvPr>
        </p:nvSpPr>
        <p:spPr/>
        <p:txBody>
          <a:bodyPr/>
          <a:lstStyle/>
          <a:p>
            <a:r>
              <a:rPr lang="en-US"/>
              <a:t>Prepared by: Ms Bakhtawar Halepoto</a:t>
            </a:r>
            <a:endParaRPr lang="en-US" dirty="0"/>
          </a:p>
        </p:txBody>
      </p:sp>
      <p:sp>
        <p:nvSpPr>
          <p:cNvPr id="6" name="Slide Number Placeholder 5">
            <a:extLst>
              <a:ext uri="{FF2B5EF4-FFF2-40B4-BE49-F238E27FC236}">
                <a16:creationId xmlns:a16="http://schemas.microsoft.com/office/drawing/2014/main" id="{6ACCEF3D-23B8-4AE0-A5D5-3EC9B72FA16E}"/>
              </a:ext>
            </a:extLst>
          </p:cNvPr>
          <p:cNvSpPr>
            <a:spLocks noGrp="1"/>
          </p:cNvSpPr>
          <p:nvPr>
            <p:ph type="sldNum" sz="quarter" idx="12"/>
          </p:nvPr>
        </p:nvSpPr>
        <p:spPr/>
        <p:txBody>
          <a:bodyPr/>
          <a:lstStyle/>
          <a:p>
            <a:fld id="{F4485344-5784-4E99-A003-93A97A0A5F41}" type="slidenum">
              <a:rPr lang="en-US" smtClean="0"/>
              <a:t>22</a:t>
            </a:fld>
            <a:endParaRPr lang="en-US"/>
          </a:p>
        </p:txBody>
      </p:sp>
    </p:spTree>
    <p:extLst>
      <p:ext uri="{BB962C8B-B14F-4D97-AF65-F5344CB8AC3E}">
        <p14:creationId xmlns:p14="http://schemas.microsoft.com/office/powerpoint/2010/main" val="3846380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E298C0B-6484-4978-8C0C-A08B8418F106}"/>
              </a:ext>
            </a:extLst>
          </p:cNvPr>
          <p:cNvSpPr>
            <a:spLocks noGrp="1"/>
          </p:cNvSpPr>
          <p:nvPr>
            <p:ph idx="1"/>
          </p:nvPr>
        </p:nvSpPr>
        <p:spPr>
          <a:xfrm>
            <a:off x="838200" y="433137"/>
            <a:ext cx="10515600" cy="5743826"/>
          </a:xfrm>
        </p:spPr>
        <p:txBody>
          <a:bodyPr/>
          <a:lstStyle/>
          <a:p>
            <a:pPr marL="0" indent="0">
              <a:buNone/>
            </a:pPr>
            <a:r>
              <a:rPr lang="en-US" dirty="0"/>
              <a:t>Depending on the situation, you can have as many as five distinct goal/purposes when communicating negative information: </a:t>
            </a:r>
          </a:p>
          <a:p>
            <a:pPr marL="0" indent="0">
              <a:buNone/>
            </a:pPr>
            <a:r>
              <a:rPr lang="en-US" dirty="0"/>
              <a:t>(1) to convey the bad news, </a:t>
            </a:r>
          </a:p>
          <a:p>
            <a:pPr marL="0" indent="0">
              <a:buNone/>
            </a:pPr>
            <a:r>
              <a:rPr lang="en-US" dirty="0"/>
              <a:t>(2) to gain acceptance of the bad news, </a:t>
            </a:r>
          </a:p>
          <a:p>
            <a:pPr marL="0" indent="0">
              <a:buNone/>
            </a:pPr>
            <a:r>
              <a:rPr lang="en-US" dirty="0"/>
              <a:t>(3) to maintain as much of your audience’s goodwill as possible, </a:t>
            </a:r>
          </a:p>
          <a:p>
            <a:pPr marL="0" indent="0">
              <a:buNone/>
            </a:pPr>
            <a:r>
              <a:rPr lang="en-US" dirty="0"/>
              <a:t>(4) to maintain a good image for your organization, and, if appropriate, </a:t>
            </a:r>
          </a:p>
          <a:p>
            <a:pPr marL="0" indent="0">
              <a:buNone/>
            </a:pPr>
            <a:r>
              <a:rPr lang="en-US" dirty="0"/>
              <a:t>(5) to reduce or eliminate the need for future correspondence on the matter. Five goals are clearly a lot to accomplish in one message, so careful planning and execution are particularly critical with negative messages.</a:t>
            </a:r>
          </a:p>
        </p:txBody>
      </p:sp>
      <p:sp>
        <p:nvSpPr>
          <p:cNvPr id="4" name="Date Placeholder 3">
            <a:extLst>
              <a:ext uri="{FF2B5EF4-FFF2-40B4-BE49-F238E27FC236}">
                <a16:creationId xmlns:a16="http://schemas.microsoft.com/office/drawing/2014/main" id="{72C0D9DA-B359-42C6-9B0C-C8DEE2FA6A74}"/>
              </a:ext>
            </a:extLst>
          </p:cNvPr>
          <p:cNvSpPr>
            <a:spLocks noGrp="1"/>
          </p:cNvSpPr>
          <p:nvPr>
            <p:ph type="dt" sz="half" idx="10"/>
          </p:nvPr>
        </p:nvSpPr>
        <p:spPr/>
        <p:txBody>
          <a:bodyPr/>
          <a:lstStyle/>
          <a:p>
            <a:fld id="{6CC34033-6ACA-4A3A-82DD-0672EB88DC5C}" type="datetime1">
              <a:rPr lang="en-US" smtClean="0"/>
              <a:t>12/1/2021</a:t>
            </a:fld>
            <a:endParaRPr lang="en-US"/>
          </a:p>
        </p:txBody>
      </p:sp>
      <p:sp>
        <p:nvSpPr>
          <p:cNvPr id="5" name="Footer Placeholder 4">
            <a:extLst>
              <a:ext uri="{FF2B5EF4-FFF2-40B4-BE49-F238E27FC236}">
                <a16:creationId xmlns:a16="http://schemas.microsoft.com/office/drawing/2014/main" id="{64C81830-7EB7-464E-91FD-A0982DBD7C16}"/>
              </a:ext>
            </a:extLst>
          </p:cNvPr>
          <p:cNvSpPr>
            <a:spLocks noGrp="1"/>
          </p:cNvSpPr>
          <p:nvPr>
            <p:ph type="ftr" sz="quarter" idx="11"/>
          </p:nvPr>
        </p:nvSpPr>
        <p:spPr/>
        <p:txBody>
          <a:bodyPr/>
          <a:lstStyle/>
          <a:p>
            <a:r>
              <a:rPr lang="en-US"/>
              <a:t>Prepared by: Ms Bakhtawar Halepoto</a:t>
            </a:r>
            <a:endParaRPr lang="en-US" dirty="0"/>
          </a:p>
        </p:txBody>
      </p:sp>
      <p:sp>
        <p:nvSpPr>
          <p:cNvPr id="6" name="Slide Number Placeholder 5">
            <a:extLst>
              <a:ext uri="{FF2B5EF4-FFF2-40B4-BE49-F238E27FC236}">
                <a16:creationId xmlns:a16="http://schemas.microsoft.com/office/drawing/2014/main" id="{B77F7A32-B9FC-4822-98E2-8A6A135D5057}"/>
              </a:ext>
            </a:extLst>
          </p:cNvPr>
          <p:cNvSpPr>
            <a:spLocks noGrp="1"/>
          </p:cNvSpPr>
          <p:nvPr>
            <p:ph type="sldNum" sz="quarter" idx="12"/>
          </p:nvPr>
        </p:nvSpPr>
        <p:spPr/>
        <p:txBody>
          <a:bodyPr/>
          <a:lstStyle/>
          <a:p>
            <a:fld id="{F4485344-5784-4E99-A003-93A97A0A5F41}" type="slidenum">
              <a:rPr lang="en-US" smtClean="0"/>
              <a:t>23</a:t>
            </a:fld>
            <a:endParaRPr lang="en-US"/>
          </a:p>
        </p:txBody>
      </p:sp>
    </p:spTree>
    <p:extLst>
      <p:ext uri="{BB962C8B-B14F-4D97-AF65-F5344CB8AC3E}">
        <p14:creationId xmlns:p14="http://schemas.microsoft.com/office/powerpoint/2010/main" val="9042765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745AA-3655-43BA-95AC-BE70DCAB9F6E}"/>
              </a:ext>
            </a:extLst>
          </p:cNvPr>
          <p:cNvSpPr>
            <a:spLocks noGrp="1"/>
          </p:cNvSpPr>
          <p:nvPr>
            <p:ph type="title"/>
          </p:nvPr>
        </p:nvSpPr>
        <p:spPr>
          <a:xfrm>
            <a:off x="838200" y="365126"/>
            <a:ext cx="10515600" cy="645528"/>
          </a:xfrm>
        </p:spPr>
        <p:txBody>
          <a:bodyPr>
            <a:normAutofit fontScale="90000"/>
          </a:bodyPr>
          <a:lstStyle/>
          <a:p>
            <a:r>
              <a:rPr lang="en-US" b="1" dirty="0"/>
              <a:t>Steps to write a negative message</a:t>
            </a:r>
          </a:p>
        </p:txBody>
      </p:sp>
      <p:sp>
        <p:nvSpPr>
          <p:cNvPr id="3" name="Content Placeholder 2">
            <a:extLst>
              <a:ext uri="{FF2B5EF4-FFF2-40B4-BE49-F238E27FC236}">
                <a16:creationId xmlns:a16="http://schemas.microsoft.com/office/drawing/2014/main" id="{15D39CD4-AE87-498B-A523-5A6F205C4549}"/>
              </a:ext>
            </a:extLst>
          </p:cNvPr>
          <p:cNvSpPr>
            <a:spLocks noGrp="1"/>
          </p:cNvSpPr>
          <p:nvPr>
            <p:ph idx="1"/>
          </p:nvPr>
        </p:nvSpPr>
        <p:spPr>
          <a:xfrm>
            <a:off x="838200" y="1347537"/>
            <a:ext cx="10515600" cy="4829426"/>
          </a:xfrm>
        </p:spPr>
        <p:txBody>
          <a:bodyPr>
            <a:normAutofit/>
          </a:bodyPr>
          <a:lstStyle/>
          <a:p>
            <a:pPr marL="0" indent="0">
              <a:buNone/>
            </a:pPr>
            <a:r>
              <a:rPr lang="en-US" b="1" dirty="0"/>
              <a:t>Step 1: planning a negative message</a:t>
            </a:r>
          </a:p>
          <a:p>
            <a:r>
              <a:rPr lang="en-US" dirty="0" err="1"/>
              <a:t>Analyse</a:t>
            </a:r>
            <a:r>
              <a:rPr lang="en-US" dirty="0"/>
              <a:t> the situation</a:t>
            </a:r>
          </a:p>
          <a:p>
            <a:r>
              <a:rPr lang="en-US" dirty="0"/>
              <a:t>Be sure to consider your purpose thoroughly—whether it’s straightforward (such as rejecting a job applicant) or more complicated (such as drafting a negative performance review, in which you not only give the employee feedback on past performance but also help the person develop a plan to improve future performance).</a:t>
            </a:r>
          </a:p>
          <a:p>
            <a:r>
              <a:rPr lang="en-US" dirty="0"/>
              <a:t>Negative messages can be intensely personal to the recipient, and recipients often have a right to expect a thorough explanation of your answer </a:t>
            </a:r>
          </a:p>
          <a:p>
            <a:endParaRPr lang="en-US" dirty="0"/>
          </a:p>
        </p:txBody>
      </p:sp>
      <p:sp>
        <p:nvSpPr>
          <p:cNvPr id="4" name="Date Placeholder 3">
            <a:extLst>
              <a:ext uri="{FF2B5EF4-FFF2-40B4-BE49-F238E27FC236}">
                <a16:creationId xmlns:a16="http://schemas.microsoft.com/office/drawing/2014/main" id="{34C58B86-41E1-48C7-8525-D7A79E8F9AD6}"/>
              </a:ext>
            </a:extLst>
          </p:cNvPr>
          <p:cNvSpPr>
            <a:spLocks noGrp="1"/>
          </p:cNvSpPr>
          <p:nvPr>
            <p:ph type="dt" sz="half" idx="10"/>
          </p:nvPr>
        </p:nvSpPr>
        <p:spPr/>
        <p:txBody>
          <a:bodyPr/>
          <a:lstStyle/>
          <a:p>
            <a:fld id="{6CC34033-6ACA-4A3A-82DD-0672EB88DC5C}" type="datetime1">
              <a:rPr lang="en-US" smtClean="0"/>
              <a:t>12/1/2021</a:t>
            </a:fld>
            <a:endParaRPr lang="en-US"/>
          </a:p>
        </p:txBody>
      </p:sp>
      <p:sp>
        <p:nvSpPr>
          <p:cNvPr id="5" name="Footer Placeholder 4">
            <a:extLst>
              <a:ext uri="{FF2B5EF4-FFF2-40B4-BE49-F238E27FC236}">
                <a16:creationId xmlns:a16="http://schemas.microsoft.com/office/drawing/2014/main" id="{BA5E944B-4DC4-46B3-B02F-D27A4806B115}"/>
              </a:ext>
            </a:extLst>
          </p:cNvPr>
          <p:cNvSpPr>
            <a:spLocks noGrp="1"/>
          </p:cNvSpPr>
          <p:nvPr>
            <p:ph type="ftr" sz="quarter" idx="11"/>
          </p:nvPr>
        </p:nvSpPr>
        <p:spPr/>
        <p:txBody>
          <a:bodyPr/>
          <a:lstStyle/>
          <a:p>
            <a:r>
              <a:rPr lang="en-US"/>
              <a:t>Prepared by: Ms Bakhtawar Halepoto</a:t>
            </a:r>
            <a:endParaRPr lang="en-US" dirty="0"/>
          </a:p>
        </p:txBody>
      </p:sp>
      <p:sp>
        <p:nvSpPr>
          <p:cNvPr id="6" name="Slide Number Placeholder 5">
            <a:extLst>
              <a:ext uri="{FF2B5EF4-FFF2-40B4-BE49-F238E27FC236}">
                <a16:creationId xmlns:a16="http://schemas.microsoft.com/office/drawing/2014/main" id="{B86F3040-A917-4FF4-ABC3-89B7DDB17FFD}"/>
              </a:ext>
            </a:extLst>
          </p:cNvPr>
          <p:cNvSpPr>
            <a:spLocks noGrp="1"/>
          </p:cNvSpPr>
          <p:nvPr>
            <p:ph type="sldNum" sz="quarter" idx="12"/>
          </p:nvPr>
        </p:nvSpPr>
        <p:spPr/>
        <p:txBody>
          <a:bodyPr/>
          <a:lstStyle/>
          <a:p>
            <a:fld id="{F4485344-5784-4E99-A003-93A97A0A5F41}" type="slidenum">
              <a:rPr lang="en-US" smtClean="0"/>
              <a:t>24</a:t>
            </a:fld>
            <a:endParaRPr lang="en-US"/>
          </a:p>
        </p:txBody>
      </p:sp>
    </p:spTree>
    <p:extLst>
      <p:ext uri="{BB962C8B-B14F-4D97-AF65-F5344CB8AC3E}">
        <p14:creationId xmlns:p14="http://schemas.microsoft.com/office/powerpoint/2010/main" val="37216516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D819E53-6D65-4F67-ACD0-8EC730749231}"/>
              </a:ext>
            </a:extLst>
          </p:cNvPr>
          <p:cNvSpPr>
            <a:spLocks noGrp="1"/>
          </p:cNvSpPr>
          <p:nvPr>
            <p:ph idx="1"/>
          </p:nvPr>
        </p:nvSpPr>
        <p:spPr>
          <a:xfrm>
            <a:off x="838200" y="914400"/>
            <a:ext cx="10515600" cy="5262563"/>
          </a:xfrm>
        </p:spPr>
        <p:txBody>
          <a:bodyPr>
            <a:normAutofit/>
          </a:bodyPr>
          <a:lstStyle/>
          <a:p>
            <a:r>
              <a:rPr lang="en-US" dirty="0"/>
              <a:t>Selecting the right medium and channel is also important. For instance, bad news for employees should be delivered in person whenever possible.</a:t>
            </a:r>
          </a:p>
          <a:p>
            <a:r>
              <a:rPr lang="en-US" dirty="0"/>
              <a:t>Defining your main idea in a negative message is often more complicated than simply saying no. For instance, if you need to respond to a hardworking employee who requested a raise, your message might go beyond saying no to explaining how she can improve her performance by working smarter, not just harder.</a:t>
            </a:r>
          </a:p>
          <a:p>
            <a:r>
              <a:rPr lang="en-US" dirty="0"/>
              <a:t>Finally, the organization of a negative message requires particular care. One of the most critical planning decisions is choosing whether to use the direct or indirect approach</a:t>
            </a:r>
          </a:p>
        </p:txBody>
      </p:sp>
      <p:sp>
        <p:nvSpPr>
          <p:cNvPr id="4" name="Date Placeholder 3">
            <a:extLst>
              <a:ext uri="{FF2B5EF4-FFF2-40B4-BE49-F238E27FC236}">
                <a16:creationId xmlns:a16="http://schemas.microsoft.com/office/drawing/2014/main" id="{1B23E896-56B6-4805-A74C-16A53980C5D3}"/>
              </a:ext>
            </a:extLst>
          </p:cNvPr>
          <p:cNvSpPr>
            <a:spLocks noGrp="1"/>
          </p:cNvSpPr>
          <p:nvPr>
            <p:ph type="dt" sz="half" idx="10"/>
          </p:nvPr>
        </p:nvSpPr>
        <p:spPr/>
        <p:txBody>
          <a:bodyPr/>
          <a:lstStyle/>
          <a:p>
            <a:fld id="{6CC34033-6ACA-4A3A-82DD-0672EB88DC5C}" type="datetime1">
              <a:rPr lang="en-US" smtClean="0"/>
              <a:t>12/1/2021</a:t>
            </a:fld>
            <a:endParaRPr lang="en-US"/>
          </a:p>
        </p:txBody>
      </p:sp>
      <p:sp>
        <p:nvSpPr>
          <p:cNvPr id="5" name="Footer Placeholder 4">
            <a:extLst>
              <a:ext uri="{FF2B5EF4-FFF2-40B4-BE49-F238E27FC236}">
                <a16:creationId xmlns:a16="http://schemas.microsoft.com/office/drawing/2014/main" id="{A55946B0-1288-48EB-9BD4-2EB75CA0DCDB}"/>
              </a:ext>
            </a:extLst>
          </p:cNvPr>
          <p:cNvSpPr>
            <a:spLocks noGrp="1"/>
          </p:cNvSpPr>
          <p:nvPr>
            <p:ph type="ftr" sz="quarter" idx="11"/>
          </p:nvPr>
        </p:nvSpPr>
        <p:spPr/>
        <p:txBody>
          <a:bodyPr/>
          <a:lstStyle/>
          <a:p>
            <a:r>
              <a:rPr lang="en-US"/>
              <a:t>Prepared by: Ms Bakhtawar Halepoto</a:t>
            </a:r>
            <a:endParaRPr lang="en-US" dirty="0"/>
          </a:p>
        </p:txBody>
      </p:sp>
      <p:sp>
        <p:nvSpPr>
          <p:cNvPr id="6" name="Slide Number Placeholder 5">
            <a:extLst>
              <a:ext uri="{FF2B5EF4-FFF2-40B4-BE49-F238E27FC236}">
                <a16:creationId xmlns:a16="http://schemas.microsoft.com/office/drawing/2014/main" id="{8C076D68-C824-4106-B686-2220BD8D6FD1}"/>
              </a:ext>
            </a:extLst>
          </p:cNvPr>
          <p:cNvSpPr>
            <a:spLocks noGrp="1"/>
          </p:cNvSpPr>
          <p:nvPr>
            <p:ph type="sldNum" sz="quarter" idx="12"/>
          </p:nvPr>
        </p:nvSpPr>
        <p:spPr/>
        <p:txBody>
          <a:bodyPr/>
          <a:lstStyle/>
          <a:p>
            <a:fld id="{F4485344-5784-4E99-A003-93A97A0A5F41}" type="slidenum">
              <a:rPr lang="en-US" smtClean="0"/>
              <a:t>25</a:t>
            </a:fld>
            <a:endParaRPr lang="en-US"/>
          </a:p>
        </p:txBody>
      </p:sp>
    </p:spTree>
    <p:extLst>
      <p:ext uri="{BB962C8B-B14F-4D97-AF65-F5344CB8AC3E}">
        <p14:creationId xmlns:p14="http://schemas.microsoft.com/office/powerpoint/2010/main" val="16141286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9FBF5C7-38BC-41BC-9C45-81D2E052BCA2}"/>
              </a:ext>
            </a:extLst>
          </p:cNvPr>
          <p:cNvSpPr>
            <a:spLocks noGrp="1"/>
          </p:cNvSpPr>
          <p:nvPr>
            <p:ph idx="1"/>
          </p:nvPr>
        </p:nvSpPr>
        <p:spPr>
          <a:xfrm>
            <a:off x="838200" y="834189"/>
            <a:ext cx="10515600" cy="5342774"/>
          </a:xfrm>
        </p:spPr>
        <p:txBody>
          <a:bodyPr>
            <a:normAutofit/>
          </a:bodyPr>
          <a:lstStyle/>
          <a:p>
            <a:pPr marL="0" indent="0">
              <a:buNone/>
            </a:pPr>
            <a:r>
              <a:rPr lang="en-US" b="1" dirty="0"/>
              <a:t>Step 2: writing a negative message</a:t>
            </a:r>
          </a:p>
          <a:p>
            <a:r>
              <a:rPr lang="en-US" dirty="0"/>
              <a:t>Use respectful words</a:t>
            </a:r>
          </a:p>
          <a:p>
            <a:r>
              <a:rPr lang="en-US" dirty="0"/>
              <a:t>Do not use negative words</a:t>
            </a:r>
          </a:p>
          <a:p>
            <a:r>
              <a:rPr lang="en-US" dirty="0"/>
              <a:t>Avoid accusing tone</a:t>
            </a:r>
          </a:p>
          <a:p>
            <a:endParaRPr lang="en-US" dirty="0"/>
          </a:p>
          <a:p>
            <a:pPr marL="0" indent="0">
              <a:buNone/>
            </a:pPr>
            <a:r>
              <a:rPr lang="en-US" b="1" dirty="0"/>
              <a:t>Step 3: completing a negative message</a:t>
            </a:r>
          </a:p>
          <a:p>
            <a:r>
              <a:rPr lang="en-US" dirty="0"/>
              <a:t>Be careful about the message detail</a:t>
            </a:r>
          </a:p>
          <a:p>
            <a:r>
              <a:rPr lang="en-US" dirty="0"/>
              <a:t>Revise your content, make it concise and clear</a:t>
            </a:r>
          </a:p>
          <a:p>
            <a:r>
              <a:rPr lang="en-US" dirty="0"/>
              <a:t>Proofread and eliminate mistakes</a:t>
            </a:r>
          </a:p>
          <a:p>
            <a:endParaRPr lang="en-US" dirty="0"/>
          </a:p>
        </p:txBody>
      </p:sp>
      <p:sp>
        <p:nvSpPr>
          <p:cNvPr id="4" name="Date Placeholder 3">
            <a:extLst>
              <a:ext uri="{FF2B5EF4-FFF2-40B4-BE49-F238E27FC236}">
                <a16:creationId xmlns:a16="http://schemas.microsoft.com/office/drawing/2014/main" id="{1FBF13C0-946E-4E44-8397-489724FFAD42}"/>
              </a:ext>
            </a:extLst>
          </p:cNvPr>
          <p:cNvSpPr>
            <a:spLocks noGrp="1"/>
          </p:cNvSpPr>
          <p:nvPr>
            <p:ph type="dt" sz="half" idx="10"/>
          </p:nvPr>
        </p:nvSpPr>
        <p:spPr/>
        <p:txBody>
          <a:bodyPr/>
          <a:lstStyle/>
          <a:p>
            <a:fld id="{6CC34033-6ACA-4A3A-82DD-0672EB88DC5C}" type="datetime1">
              <a:rPr lang="en-US" smtClean="0"/>
              <a:t>12/1/2021</a:t>
            </a:fld>
            <a:endParaRPr lang="en-US"/>
          </a:p>
        </p:txBody>
      </p:sp>
      <p:sp>
        <p:nvSpPr>
          <p:cNvPr id="5" name="Footer Placeholder 4">
            <a:extLst>
              <a:ext uri="{FF2B5EF4-FFF2-40B4-BE49-F238E27FC236}">
                <a16:creationId xmlns:a16="http://schemas.microsoft.com/office/drawing/2014/main" id="{FCC09A4D-A0BB-4B7B-8A6B-FAE705DDE654}"/>
              </a:ext>
            </a:extLst>
          </p:cNvPr>
          <p:cNvSpPr>
            <a:spLocks noGrp="1"/>
          </p:cNvSpPr>
          <p:nvPr>
            <p:ph type="ftr" sz="quarter" idx="11"/>
          </p:nvPr>
        </p:nvSpPr>
        <p:spPr/>
        <p:txBody>
          <a:bodyPr/>
          <a:lstStyle/>
          <a:p>
            <a:r>
              <a:rPr lang="en-US"/>
              <a:t>Prepared by: Ms Bakhtawar Halepoto</a:t>
            </a:r>
            <a:endParaRPr lang="en-US" dirty="0"/>
          </a:p>
        </p:txBody>
      </p:sp>
      <p:sp>
        <p:nvSpPr>
          <p:cNvPr id="6" name="Slide Number Placeholder 5">
            <a:extLst>
              <a:ext uri="{FF2B5EF4-FFF2-40B4-BE49-F238E27FC236}">
                <a16:creationId xmlns:a16="http://schemas.microsoft.com/office/drawing/2014/main" id="{7AC886A4-FB75-4AD3-9ACF-D6B1005A703D}"/>
              </a:ext>
            </a:extLst>
          </p:cNvPr>
          <p:cNvSpPr>
            <a:spLocks noGrp="1"/>
          </p:cNvSpPr>
          <p:nvPr>
            <p:ph type="sldNum" sz="quarter" idx="12"/>
          </p:nvPr>
        </p:nvSpPr>
        <p:spPr/>
        <p:txBody>
          <a:bodyPr/>
          <a:lstStyle/>
          <a:p>
            <a:fld id="{F4485344-5784-4E99-A003-93A97A0A5F41}" type="slidenum">
              <a:rPr lang="en-US" smtClean="0"/>
              <a:t>26</a:t>
            </a:fld>
            <a:endParaRPr lang="en-US"/>
          </a:p>
        </p:txBody>
      </p:sp>
    </p:spTree>
    <p:extLst>
      <p:ext uri="{BB962C8B-B14F-4D97-AF65-F5344CB8AC3E}">
        <p14:creationId xmlns:p14="http://schemas.microsoft.com/office/powerpoint/2010/main" val="34884827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56616755-F467-4589-8E05-7F6615E3954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6884" y="322934"/>
            <a:ext cx="11582400" cy="5791965"/>
          </a:xfrm>
        </p:spPr>
      </p:pic>
      <p:sp>
        <p:nvSpPr>
          <p:cNvPr id="4" name="Date Placeholder 3">
            <a:extLst>
              <a:ext uri="{FF2B5EF4-FFF2-40B4-BE49-F238E27FC236}">
                <a16:creationId xmlns:a16="http://schemas.microsoft.com/office/drawing/2014/main" id="{7D73E619-1F09-46A4-8E54-486215D77377}"/>
              </a:ext>
            </a:extLst>
          </p:cNvPr>
          <p:cNvSpPr>
            <a:spLocks noGrp="1"/>
          </p:cNvSpPr>
          <p:nvPr>
            <p:ph type="dt" sz="half" idx="10"/>
          </p:nvPr>
        </p:nvSpPr>
        <p:spPr/>
        <p:txBody>
          <a:bodyPr/>
          <a:lstStyle/>
          <a:p>
            <a:fld id="{6CC34033-6ACA-4A3A-82DD-0672EB88DC5C}" type="datetime1">
              <a:rPr lang="en-US" smtClean="0"/>
              <a:t>12/1/2021</a:t>
            </a:fld>
            <a:endParaRPr lang="en-US"/>
          </a:p>
        </p:txBody>
      </p:sp>
      <p:sp>
        <p:nvSpPr>
          <p:cNvPr id="5" name="Footer Placeholder 4">
            <a:extLst>
              <a:ext uri="{FF2B5EF4-FFF2-40B4-BE49-F238E27FC236}">
                <a16:creationId xmlns:a16="http://schemas.microsoft.com/office/drawing/2014/main" id="{A15B2824-BBF4-4B4B-BDDF-9805B80BFF20}"/>
              </a:ext>
            </a:extLst>
          </p:cNvPr>
          <p:cNvSpPr>
            <a:spLocks noGrp="1"/>
          </p:cNvSpPr>
          <p:nvPr>
            <p:ph type="ftr" sz="quarter" idx="11"/>
          </p:nvPr>
        </p:nvSpPr>
        <p:spPr/>
        <p:txBody>
          <a:bodyPr/>
          <a:lstStyle/>
          <a:p>
            <a:r>
              <a:rPr lang="en-US"/>
              <a:t>Prepared by: Ms Bakhtawar Halepoto</a:t>
            </a:r>
            <a:endParaRPr lang="en-US" dirty="0"/>
          </a:p>
        </p:txBody>
      </p:sp>
      <p:sp>
        <p:nvSpPr>
          <p:cNvPr id="6" name="Slide Number Placeholder 5">
            <a:extLst>
              <a:ext uri="{FF2B5EF4-FFF2-40B4-BE49-F238E27FC236}">
                <a16:creationId xmlns:a16="http://schemas.microsoft.com/office/drawing/2014/main" id="{1433AAEA-C5A9-4CCC-8BE3-B5C3986B4E13}"/>
              </a:ext>
            </a:extLst>
          </p:cNvPr>
          <p:cNvSpPr>
            <a:spLocks noGrp="1"/>
          </p:cNvSpPr>
          <p:nvPr>
            <p:ph type="sldNum" sz="quarter" idx="12"/>
          </p:nvPr>
        </p:nvSpPr>
        <p:spPr/>
        <p:txBody>
          <a:bodyPr/>
          <a:lstStyle/>
          <a:p>
            <a:fld id="{F4485344-5784-4E99-A003-93A97A0A5F41}" type="slidenum">
              <a:rPr lang="en-US" smtClean="0"/>
              <a:t>27</a:t>
            </a:fld>
            <a:endParaRPr lang="en-US"/>
          </a:p>
        </p:txBody>
      </p:sp>
    </p:spTree>
    <p:extLst>
      <p:ext uri="{BB962C8B-B14F-4D97-AF65-F5344CB8AC3E}">
        <p14:creationId xmlns:p14="http://schemas.microsoft.com/office/powerpoint/2010/main" val="9727345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FBC98-B574-4F48-AC63-2D4D9A38724B}"/>
              </a:ext>
            </a:extLst>
          </p:cNvPr>
          <p:cNvSpPr>
            <a:spLocks noGrp="1"/>
          </p:cNvSpPr>
          <p:nvPr>
            <p:ph type="title"/>
          </p:nvPr>
        </p:nvSpPr>
        <p:spPr>
          <a:xfrm>
            <a:off x="838200" y="365125"/>
            <a:ext cx="10515600" cy="1238037"/>
          </a:xfrm>
        </p:spPr>
        <p:txBody>
          <a:bodyPr>
            <a:normAutofit/>
          </a:bodyPr>
          <a:lstStyle/>
          <a:p>
            <a:r>
              <a:rPr lang="en-US" sz="3000" b="1" dirty="0"/>
              <a:t>Flow chart for choosing direct or indirect approach in negative messages</a:t>
            </a:r>
          </a:p>
        </p:txBody>
      </p:sp>
      <p:pic>
        <p:nvPicPr>
          <p:cNvPr id="8" name="Content Placeholder 7">
            <a:extLst>
              <a:ext uri="{FF2B5EF4-FFF2-40B4-BE49-F238E27FC236}">
                <a16:creationId xmlns:a16="http://schemas.microsoft.com/office/drawing/2014/main" id="{B400272F-1A1E-424C-B0F6-3BF94A02E8F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27159" y="1191793"/>
            <a:ext cx="6220424" cy="5121482"/>
          </a:xfrm>
        </p:spPr>
      </p:pic>
      <p:sp>
        <p:nvSpPr>
          <p:cNvPr id="4" name="Date Placeholder 3">
            <a:extLst>
              <a:ext uri="{FF2B5EF4-FFF2-40B4-BE49-F238E27FC236}">
                <a16:creationId xmlns:a16="http://schemas.microsoft.com/office/drawing/2014/main" id="{B77CD1AE-2FE0-4FB5-B6FE-210B7B323169}"/>
              </a:ext>
            </a:extLst>
          </p:cNvPr>
          <p:cNvSpPr>
            <a:spLocks noGrp="1"/>
          </p:cNvSpPr>
          <p:nvPr>
            <p:ph type="dt" sz="half" idx="10"/>
          </p:nvPr>
        </p:nvSpPr>
        <p:spPr/>
        <p:txBody>
          <a:bodyPr/>
          <a:lstStyle/>
          <a:p>
            <a:fld id="{6CC34033-6ACA-4A3A-82DD-0672EB88DC5C}" type="datetime1">
              <a:rPr lang="en-US" smtClean="0"/>
              <a:t>12/1/2021</a:t>
            </a:fld>
            <a:endParaRPr lang="en-US"/>
          </a:p>
        </p:txBody>
      </p:sp>
      <p:sp>
        <p:nvSpPr>
          <p:cNvPr id="5" name="Footer Placeholder 4">
            <a:extLst>
              <a:ext uri="{FF2B5EF4-FFF2-40B4-BE49-F238E27FC236}">
                <a16:creationId xmlns:a16="http://schemas.microsoft.com/office/drawing/2014/main" id="{59BC782C-6EB8-4909-A8C5-DD0E3DE5FB4C}"/>
              </a:ext>
            </a:extLst>
          </p:cNvPr>
          <p:cNvSpPr>
            <a:spLocks noGrp="1"/>
          </p:cNvSpPr>
          <p:nvPr>
            <p:ph type="ftr" sz="quarter" idx="11"/>
          </p:nvPr>
        </p:nvSpPr>
        <p:spPr/>
        <p:txBody>
          <a:bodyPr/>
          <a:lstStyle/>
          <a:p>
            <a:r>
              <a:rPr lang="en-US"/>
              <a:t>Prepared by: Ms Bakhtawar Halepoto</a:t>
            </a:r>
            <a:endParaRPr lang="en-US" dirty="0"/>
          </a:p>
        </p:txBody>
      </p:sp>
      <p:sp>
        <p:nvSpPr>
          <p:cNvPr id="6" name="Slide Number Placeholder 5">
            <a:extLst>
              <a:ext uri="{FF2B5EF4-FFF2-40B4-BE49-F238E27FC236}">
                <a16:creationId xmlns:a16="http://schemas.microsoft.com/office/drawing/2014/main" id="{4F67BE35-3272-4F59-8488-F97D68F3C5F3}"/>
              </a:ext>
            </a:extLst>
          </p:cNvPr>
          <p:cNvSpPr>
            <a:spLocks noGrp="1"/>
          </p:cNvSpPr>
          <p:nvPr>
            <p:ph type="sldNum" sz="quarter" idx="12"/>
          </p:nvPr>
        </p:nvSpPr>
        <p:spPr/>
        <p:txBody>
          <a:bodyPr/>
          <a:lstStyle/>
          <a:p>
            <a:fld id="{F4485344-5784-4E99-A003-93A97A0A5F41}" type="slidenum">
              <a:rPr lang="en-US" smtClean="0"/>
              <a:t>28</a:t>
            </a:fld>
            <a:endParaRPr lang="en-US"/>
          </a:p>
        </p:txBody>
      </p:sp>
    </p:spTree>
    <p:extLst>
      <p:ext uri="{BB962C8B-B14F-4D97-AF65-F5344CB8AC3E}">
        <p14:creationId xmlns:p14="http://schemas.microsoft.com/office/powerpoint/2010/main" val="33759557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95C20-9050-4559-A1A7-26D841C67399}"/>
              </a:ext>
            </a:extLst>
          </p:cNvPr>
          <p:cNvSpPr>
            <a:spLocks noGrp="1"/>
          </p:cNvSpPr>
          <p:nvPr>
            <p:ph type="title"/>
          </p:nvPr>
        </p:nvSpPr>
        <p:spPr/>
        <p:txBody>
          <a:bodyPr/>
          <a:lstStyle/>
          <a:p>
            <a:r>
              <a:rPr lang="en-US" b="1" dirty="0"/>
              <a:t>Persuasive Messages </a:t>
            </a:r>
            <a:br>
              <a:rPr lang="en-US" b="1" dirty="0"/>
            </a:br>
            <a:r>
              <a:rPr lang="en-US" sz="2000" b="1" dirty="0"/>
              <a:t>(Business Communication Today, pg. 378) </a:t>
            </a:r>
          </a:p>
        </p:txBody>
      </p:sp>
      <p:sp>
        <p:nvSpPr>
          <p:cNvPr id="3" name="Content Placeholder 2">
            <a:extLst>
              <a:ext uri="{FF2B5EF4-FFF2-40B4-BE49-F238E27FC236}">
                <a16:creationId xmlns:a16="http://schemas.microsoft.com/office/drawing/2014/main" id="{C52A8A95-CFF5-49D5-BFB7-053C60A7A2CE}"/>
              </a:ext>
            </a:extLst>
          </p:cNvPr>
          <p:cNvSpPr>
            <a:spLocks noGrp="1"/>
          </p:cNvSpPr>
          <p:nvPr>
            <p:ph idx="1"/>
          </p:nvPr>
        </p:nvSpPr>
        <p:spPr/>
        <p:txBody>
          <a:bodyPr/>
          <a:lstStyle/>
          <a:p>
            <a:r>
              <a:rPr lang="en-US" dirty="0"/>
              <a:t>persuasive messages ask audiences to give something of value (money in exchange for a product, for example) or take substantial action (such as changing a corporate policy), they are more challenging to write than routine messages. Successful professionals understand that persuasion is not about trickery or getting people to act against their own best interests; it’s about letting audiences know they have choices and presenting your offering in the best possible light.</a:t>
            </a:r>
          </a:p>
        </p:txBody>
      </p:sp>
      <p:sp>
        <p:nvSpPr>
          <p:cNvPr id="4" name="Date Placeholder 3">
            <a:extLst>
              <a:ext uri="{FF2B5EF4-FFF2-40B4-BE49-F238E27FC236}">
                <a16:creationId xmlns:a16="http://schemas.microsoft.com/office/drawing/2014/main" id="{24F4D623-4AC8-4BB4-9870-D6303612B96D}"/>
              </a:ext>
            </a:extLst>
          </p:cNvPr>
          <p:cNvSpPr>
            <a:spLocks noGrp="1"/>
          </p:cNvSpPr>
          <p:nvPr>
            <p:ph type="dt" sz="half" idx="10"/>
          </p:nvPr>
        </p:nvSpPr>
        <p:spPr/>
        <p:txBody>
          <a:bodyPr/>
          <a:lstStyle/>
          <a:p>
            <a:fld id="{6CC34033-6ACA-4A3A-82DD-0672EB88DC5C}" type="datetime1">
              <a:rPr lang="en-US" smtClean="0"/>
              <a:t>12/1/2021</a:t>
            </a:fld>
            <a:endParaRPr lang="en-US"/>
          </a:p>
        </p:txBody>
      </p:sp>
      <p:sp>
        <p:nvSpPr>
          <p:cNvPr id="5" name="Footer Placeholder 4">
            <a:extLst>
              <a:ext uri="{FF2B5EF4-FFF2-40B4-BE49-F238E27FC236}">
                <a16:creationId xmlns:a16="http://schemas.microsoft.com/office/drawing/2014/main" id="{579E70B8-AE32-4F29-90A8-F1085E50D9C1}"/>
              </a:ext>
            </a:extLst>
          </p:cNvPr>
          <p:cNvSpPr>
            <a:spLocks noGrp="1"/>
          </p:cNvSpPr>
          <p:nvPr>
            <p:ph type="ftr" sz="quarter" idx="11"/>
          </p:nvPr>
        </p:nvSpPr>
        <p:spPr/>
        <p:txBody>
          <a:bodyPr/>
          <a:lstStyle/>
          <a:p>
            <a:r>
              <a:rPr lang="en-US"/>
              <a:t>Prepared by: Ms Bakhtawar Halepoto</a:t>
            </a:r>
            <a:endParaRPr lang="en-US" dirty="0"/>
          </a:p>
        </p:txBody>
      </p:sp>
      <p:sp>
        <p:nvSpPr>
          <p:cNvPr id="6" name="Slide Number Placeholder 5">
            <a:extLst>
              <a:ext uri="{FF2B5EF4-FFF2-40B4-BE49-F238E27FC236}">
                <a16:creationId xmlns:a16="http://schemas.microsoft.com/office/drawing/2014/main" id="{210FD2C9-5EA9-4D65-B923-87EE332182EC}"/>
              </a:ext>
            </a:extLst>
          </p:cNvPr>
          <p:cNvSpPr>
            <a:spLocks noGrp="1"/>
          </p:cNvSpPr>
          <p:nvPr>
            <p:ph type="sldNum" sz="quarter" idx="12"/>
          </p:nvPr>
        </p:nvSpPr>
        <p:spPr/>
        <p:txBody>
          <a:bodyPr/>
          <a:lstStyle/>
          <a:p>
            <a:fld id="{F4485344-5784-4E99-A003-93A97A0A5F41}" type="slidenum">
              <a:rPr lang="en-US" smtClean="0"/>
              <a:t>29</a:t>
            </a:fld>
            <a:endParaRPr lang="en-US"/>
          </a:p>
        </p:txBody>
      </p:sp>
    </p:spTree>
    <p:extLst>
      <p:ext uri="{BB962C8B-B14F-4D97-AF65-F5344CB8AC3E}">
        <p14:creationId xmlns:p14="http://schemas.microsoft.com/office/powerpoint/2010/main" val="9361942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24872-2845-473F-86F1-338E962653E8}"/>
              </a:ext>
            </a:extLst>
          </p:cNvPr>
          <p:cNvSpPr>
            <a:spLocks noGrp="1"/>
          </p:cNvSpPr>
          <p:nvPr>
            <p:ph type="title"/>
          </p:nvPr>
        </p:nvSpPr>
        <p:spPr/>
        <p:txBody>
          <a:bodyPr/>
          <a:lstStyle/>
          <a:p>
            <a:r>
              <a:rPr lang="en-US" b="1" dirty="0"/>
              <a:t>Direct and Indirect Approach </a:t>
            </a:r>
          </a:p>
        </p:txBody>
      </p:sp>
      <p:sp>
        <p:nvSpPr>
          <p:cNvPr id="3" name="Content Placeholder 2">
            <a:extLst>
              <a:ext uri="{FF2B5EF4-FFF2-40B4-BE49-F238E27FC236}">
                <a16:creationId xmlns:a16="http://schemas.microsoft.com/office/drawing/2014/main" id="{6B82A22A-4B44-48BA-80F8-FC40EF33C3BD}"/>
              </a:ext>
            </a:extLst>
          </p:cNvPr>
          <p:cNvSpPr>
            <a:spLocks noGrp="1"/>
          </p:cNvSpPr>
          <p:nvPr>
            <p:ph idx="1"/>
          </p:nvPr>
        </p:nvSpPr>
        <p:spPr/>
        <p:txBody>
          <a:bodyPr/>
          <a:lstStyle/>
          <a:p>
            <a:r>
              <a:rPr lang="en-US" dirty="0"/>
              <a:t>The direct approach starts with the main idea (such as a recommendation, a conclusion, or a request) and follows that with supporting evidence.</a:t>
            </a:r>
          </a:p>
          <a:p>
            <a:r>
              <a:rPr lang="en-US" dirty="0"/>
              <a:t>The indirect approach starts with the evidence and builds up to the main idea. </a:t>
            </a:r>
          </a:p>
        </p:txBody>
      </p:sp>
      <p:sp>
        <p:nvSpPr>
          <p:cNvPr id="4" name="Date Placeholder 3">
            <a:extLst>
              <a:ext uri="{FF2B5EF4-FFF2-40B4-BE49-F238E27FC236}">
                <a16:creationId xmlns:a16="http://schemas.microsoft.com/office/drawing/2014/main" id="{24F9B4A9-7D2B-4E6E-B9EE-1A3975B8E9A1}"/>
              </a:ext>
            </a:extLst>
          </p:cNvPr>
          <p:cNvSpPr>
            <a:spLocks noGrp="1"/>
          </p:cNvSpPr>
          <p:nvPr>
            <p:ph type="dt" sz="half" idx="10"/>
          </p:nvPr>
        </p:nvSpPr>
        <p:spPr/>
        <p:txBody>
          <a:bodyPr/>
          <a:lstStyle/>
          <a:p>
            <a:fld id="{6CC34033-6ACA-4A3A-82DD-0672EB88DC5C}" type="datetime1">
              <a:rPr lang="en-US" smtClean="0"/>
              <a:t>12/1/2021</a:t>
            </a:fld>
            <a:endParaRPr lang="en-US"/>
          </a:p>
        </p:txBody>
      </p:sp>
      <p:sp>
        <p:nvSpPr>
          <p:cNvPr id="5" name="Footer Placeholder 4">
            <a:extLst>
              <a:ext uri="{FF2B5EF4-FFF2-40B4-BE49-F238E27FC236}">
                <a16:creationId xmlns:a16="http://schemas.microsoft.com/office/drawing/2014/main" id="{420A98FB-5FFE-4D35-997C-0B48CACA7DEA}"/>
              </a:ext>
            </a:extLst>
          </p:cNvPr>
          <p:cNvSpPr>
            <a:spLocks noGrp="1"/>
          </p:cNvSpPr>
          <p:nvPr>
            <p:ph type="ftr" sz="quarter" idx="11"/>
          </p:nvPr>
        </p:nvSpPr>
        <p:spPr/>
        <p:txBody>
          <a:bodyPr/>
          <a:lstStyle/>
          <a:p>
            <a:r>
              <a:rPr lang="en-US"/>
              <a:t>Prepared by: Ms Bakhtawar Halepoto</a:t>
            </a:r>
            <a:endParaRPr lang="en-US" dirty="0"/>
          </a:p>
        </p:txBody>
      </p:sp>
      <p:sp>
        <p:nvSpPr>
          <p:cNvPr id="6" name="Slide Number Placeholder 5">
            <a:extLst>
              <a:ext uri="{FF2B5EF4-FFF2-40B4-BE49-F238E27FC236}">
                <a16:creationId xmlns:a16="http://schemas.microsoft.com/office/drawing/2014/main" id="{2636C7DE-983E-4D6B-8F87-402280292E84}"/>
              </a:ext>
            </a:extLst>
          </p:cNvPr>
          <p:cNvSpPr>
            <a:spLocks noGrp="1"/>
          </p:cNvSpPr>
          <p:nvPr>
            <p:ph type="sldNum" sz="quarter" idx="12"/>
          </p:nvPr>
        </p:nvSpPr>
        <p:spPr/>
        <p:txBody>
          <a:bodyPr/>
          <a:lstStyle/>
          <a:p>
            <a:fld id="{F4485344-5784-4E99-A003-93A97A0A5F41}" type="slidenum">
              <a:rPr lang="en-US" smtClean="0"/>
              <a:t>3</a:t>
            </a:fld>
            <a:endParaRPr lang="en-US"/>
          </a:p>
        </p:txBody>
      </p:sp>
    </p:spTree>
    <p:extLst>
      <p:ext uri="{BB962C8B-B14F-4D97-AF65-F5344CB8AC3E}">
        <p14:creationId xmlns:p14="http://schemas.microsoft.com/office/powerpoint/2010/main" val="187749868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DCD163-B994-4108-9738-0BA8574705E6}"/>
              </a:ext>
            </a:extLst>
          </p:cNvPr>
          <p:cNvSpPr>
            <a:spLocks noGrp="1"/>
          </p:cNvSpPr>
          <p:nvPr>
            <p:ph type="title"/>
          </p:nvPr>
        </p:nvSpPr>
        <p:spPr/>
        <p:txBody>
          <a:bodyPr/>
          <a:lstStyle/>
          <a:p>
            <a:r>
              <a:rPr lang="en-US" b="1" dirty="0"/>
              <a:t>Persuasive messages include:</a:t>
            </a:r>
          </a:p>
        </p:txBody>
      </p:sp>
      <p:sp>
        <p:nvSpPr>
          <p:cNvPr id="3" name="Content Placeholder 2">
            <a:extLst>
              <a:ext uri="{FF2B5EF4-FFF2-40B4-BE49-F238E27FC236}">
                <a16:creationId xmlns:a16="http://schemas.microsoft.com/office/drawing/2014/main" id="{53470F48-3658-4F3B-8AD5-0B56535D9D41}"/>
              </a:ext>
            </a:extLst>
          </p:cNvPr>
          <p:cNvSpPr>
            <a:spLocks noGrp="1"/>
          </p:cNvSpPr>
          <p:nvPr>
            <p:ph idx="1"/>
          </p:nvPr>
        </p:nvSpPr>
        <p:spPr/>
        <p:txBody>
          <a:bodyPr/>
          <a:lstStyle/>
          <a:p>
            <a:r>
              <a:rPr lang="en-US" dirty="0"/>
              <a:t>Orders, requests</a:t>
            </a:r>
          </a:p>
          <a:p>
            <a:r>
              <a:rPr lang="en-US" dirty="0"/>
              <a:t>Proposals, recommendation</a:t>
            </a:r>
          </a:p>
          <a:p>
            <a:r>
              <a:rPr lang="en-US" dirty="0"/>
              <a:t>Sales, fund-raising letters</a:t>
            </a:r>
          </a:p>
          <a:p>
            <a:r>
              <a:rPr lang="en-US" dirty="0"/>
              <a:t>Job applications</a:t>
            </a:r>
          </a:p>
          <a:p>
            <a:r>
              <a:rPr lang="en-US" dirty="0"/>
              <a:t>Efforts to change people’s </a:t>
            </a:r>
            <a:r>
              <a:rPr lang="en-US" dirty="0" err="1"/>
              <a:t>behaviour</a:t>
            </a:r>
            <a:r>
              <a:rPr lang="en-US" dirty="0"/>
              <a:t> e.g. Criticism or </a:t>
            </a:r>
            <a:r>
              <a:rPr lang="en-US" dirty="0" err="1"/>
              <a:t>performace</a:t>
            </a:r>
            <a:r>
              <a:rPr lang="en-US" dirty="0"/>
              <a:t> appraisals</a:t>
            </a:r>
          </a:p>
          <a:p>
            <a:r>
              <a:rPr lang="en-US" dirty="0"/>
              <a:t>Public service messages/Ads e.g.  Safe driving</a:t>
            </a:r>
          </a:p>
        </p:txBody>
      </p:sp>
      <p:sp>
        <p:nvSpPr>
          <p:cNvPr id="4" name="Date Placeholder 3">
            <a:extLst>
              <a:ext uri="{FF2B5EF4-FFF2-40B4-BE49-F238E27FC236}">
                <a16:creationId xmlns:a16="http://schemas.microsoft.com/office/drawing/2014/main" id="{B6B4691B-F43F-4F8D-9D63-67CFB65EE986}"/>
              </a:ext>
            </a:extLst>
          </p:cNvPr>
          <p:cNvSpPr>
            <a:spLocks noGrp="1"/>
          </p:cNvSpPr>
          <p:nvPr>
            <p:ph type="dt" sz="half" idx="10"/>
          </p:nvPr>
        </p:nvSpPr>
        <p:spPr/>
        <p:txBody>
          <a:bodyPr/>
          <a:lstStyle/>
          <a:p>
            <a:fld id="{6CC34033-6ACA-4A3A-82DD-0672EB88DC5C}" type="datetime1">
              <a:rPr lang="en-US" smtClean="0"/>
              <a:t>12/1/2021</a:t>
            </a:fld>
            <a:endParaRPr lang="en-US"/>
          </a:p>
        </p:txBody>
      </p:sp>
      <p:sp>
        <p:nvSpPr>
          <p:cNvPr id="5" name="Footer Placeholder 4">
            <a:extLst>
              <a:ext uri="{FF2B5EF4-FFF2-40B4-BE49-F238E27FC236}">
                <a16:creationId xmlns:a16="http://schemas.microsoft.com/office/drawing/2014/main" id="{2D07039C-657D-4FA7-8B35-92869AC8F4C3}"/>
              </a:ext>
            </a:extLst>
          </p:cNvPr>
          <p:cNvSpPr>
            <a:spLocks noGrp="1"/>
          </p:cNvSpPr>
          <p:nvPr>
            <p:ph type="ftr" sz="quarter" idx="11"/>
          </p:nvPr>
        </p:nvSpPr>
        <p:spPr/>
        <p:txBody>
          <a:bodyPr/>
          <a:lstStyle/>
          <a:p>
            <a:r>
              <a:rPr lang="en-US"/>
              <a:t>Prepared by: Ms Bakhtawar Halepoto</a:t>
            </a:r>
            <a:endParaRPr lang="en-US" dirty="0"/>
          </a:p>
        </p:txBody>
      </p:sp>
      <p:sp>
        <p:nvSpPr>
          <p:cNvPr id="6" name="Slide Number Placeholder 5">
            <a:extLst>
              <a:ext uri="{FF2B5EF4-FFF2-40B4-BE49-F238E27FC236}">
                <a16:creationId xmlns:a16="http://schemas.microsoft.com/office/drawing/2014/main" id="{FE660A57-5C30-476F-A77C-76584A9E8975}"/>
              </a:ext>
            </a:extLst>
          </p:cNvPr>
          <p:cNvSpPr>
            <a:spLocks noGrp="1"/>
          </p:cNvSpPr>
          <p:nvPr>
            <p:ph type="sldNum" sz="quarter" idx="12"/>
          </p:nvPr>
        </p:nvSpPr>
        <p:spPr/>
        <p:txBody>
          <a:bodyPr/>
          <a:lstStyle/>
          <a:p>
            <a:fld id="{F4485344-5784-4E99-A003-93A97A0A5F41}" type="slidenum">
              <a:rPr lang="en-US" smtClean="0"/>
              <a:t>30</a:t>
            </a:fld>
            <a:endParaRPr lang="en-US"/>
          </a:p>
        </p:txBody>
      </p:sp>
    </p:spTree>
    <p:extLst>
      <p:ext uri="{BB962C8B-B14F-4D97-AF65-F5344CB8AC3E}">
        <p14:creationId xmlns:p14="http://schemas.microsoft.com/office/powerpoint/2010/main" val="63286441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2F27F-73B6-4FB8-86D7-242C6773C539}"/>
              </a:ext>
            </a:extLst>
          </p:cNvPr>
          <p:cNvSpPr>
            <a:spLocks noGrp="1"/>
          </p:cNvSpPr>
          <p:nvPr>
            <p:ph type="title"/>
          </p:nvPr>
        </p:nvSpPr>
        <p:spPr/>
        <p:txBody>
          <a:bodyPr/>
          <a:lstStyle/>
          <a:p>
            <a:r>
              <a:rPr lang="en-US" b="1" dirty="0"/>
              <a:t>Purposes of persuasive message </a:t>
            </a:r>
          </a:p>
        </p:txBody>
      </p:sp>
      <p:sp>
        <p:nvSpPr>
          <p:cNvPr id="3" name="Content Placeholder 2">
            <a:extLst>
              <a:ext uri="{FF2B5EF4-FFF2-40B4-BE49-F238E27FC236}">
                <a16:creationId xmlns:a16="http://schemas.microsoft.com/office/drawing/2014/main" id="{3B180985-3A73-4FFA-A89A-14A45307447B}"/>
              </a:ext>
            </a:extLst>
          </p:cNvPr>
          <p:cNvSpPr>
            <a:spLocks noGrp="1"/>
          </p:cNvSpPr>
          <p:nvPr>
            <p:ph idx="1"/>
          </p:nvPr>
        </p:nvSpPr>
        <p:spPr/>
        <p:txBody>
          <a:bodyPr/>
          <a:lstStyle/>
          <a:p>
            <a:r>
              <a:rPr lang="en-US" dirty="0"/>
              <a:t>To have the reader act </a:t>
            </a:r>
          </a:p>
          <a:p>
            <a:r>
              <a:rPr lang="en-US" dirty="0"/>
              <a:t>To provide enough information so that the reader knows exactly what to do</a:t>
            </a:r>
          </a:p>
          <a:p>
            <a:r>
              <a:rPr lang="en-US" dirty="0"/>
              <a:t>To overcome any objections that might prevent or delay action </a:t>
            </a:r>
          </a:p>
        </p:txBody>
      </p:sp>
      <p:sp>
        <p:nvSpPr>
          <p:cNvPr id="4" name="Date Placeholder 3">
            <a:extLst>
              <a:ext uri="{FF2B5EF4-FFF2-40B4-BE49-F238E27FC236}">
                <a16:creationId xmlns:a16="http://schemas.microsoft.com/office/drawing/2014/main" id="{0B4ACD52-E3AC-4296-92B8-FF08E186F008}"/>
              </a:ext>
            </a:extLst>
          </p:cNvPr>
          <p:cNvSpPr>
            <a:spLocks noGrp="1"/>
          </p:cNvSpPr>
          <p:nvPr>
            <p:ph type="dt" sz="half" idx="10"/>
          </p:nvPr>
        </p:nvSpPr>
        <p:spPr/>
        <p:txBody>
          <a:bodyPr/>
          <a:lstStyle/>
          <a:p>
            <a:fld id="{6CC34033-6ACA-4A3A-82DD-0672EB88DC5C}" type="datetime1">
              <a:rPr lang="en-US" smtClean="0"/>
              <a:t>12/1/2021</a:t>
            </a:fld>
            <a:endParaRPr lang="en-US"/>
          </a:p>
        </p:txBody>
      </p:sp>
      <p:sp>
        <p:nvSpPr>
          <p:cNvPr id="5" name="Footer Placeholder 4">
            <a:extLst>
              <a:ext uri="{FF2B5EF4-FFF2-40B4-BE49-F238E27FC236}">
                <a16:creationId xmlns:a16="http://schemas.microsoft.com/office/drawing/2014/main" id="{209A0E53-3634-4B95-A0D5-C2468E9449EC}"/>
              </a:ext>
            </a:extLst>
          </p:cNvPr>
          <p:cNvSpPr>
            <a:spLocks noGrp="1"/>
          </p:cNvSpPr>
          <p:nvPr>
            <p:ph type="ftr" sz="quarter" idx="11"/>
          </p:nvPr>
        </p:nvSpPr>
        <p:spPr/>
        <p:txBody>
          <a:bodyPr/>
          <a:lstStyle/>
          <a:p>
            <a:r>
              <a:rPr lang="en-US"/>
              <a:t>Prepared by: Ms Bakhtawar Halepoto</a:t>
            </a:r>
            <a:endParaRPr lang="en-US" dirty="0"/>
          </a:p>
        </p:txBody>
      </p:sp>
      <p:sp>
        <p:nvSpPr>
          <p:cNvPr id="6" name="Slide Number Placeholder 5">
            <a:extLst>
              <a:ext uri="{FF2B5EF4-FFF2-40B4-BE49-F238E27FC236}">
                <a16:creationId xmlns:a16="http://schemas.microsoft.com/office/drawing/2014/main" id="{48E11108-8B1C-45BB-9490-99355147FC97}"/>
              </a:ext>
            </a:extLst>
          </p:cNvPr>
          <p:cNvSpPr>
            <a:spLocks noGrp="1"/>
          </p:cNvSpPr>
          <p:nvPr>
            <p:ph type="sldNum" sz="quarter" idx="12"/>
          </p:nvPr>
        </p:nvSpPr>
        <p:spPr/>
        <p:txBody>
          <a:bodyPr/>
          <a:lstStyle/>
          <a:p>
            <a:fld id="{F4485344-5784-4E99-A003-93A97A0A5F41}" type="slidenum">
              <a:rPr lang="en-US" smtClean="0"/>
              <a:t>31</a:t>
            </a:fld>
            <a:endParaRPr lang="en-US"/>
          </a:p>
        </p:txBody>
      </p:sp>
    </p:spTree>
    <p:extLst>
      <p:ext uri="{BB962C8B-B14F-4D97-AF65-F5344CB8AC3E}">
        <p14:creationId xmlns:p14="http://schemas.microsoft.com/office/powerpoint/2010/main" val="324878632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31453-2DA8-4C40-8AA2-A5782C35316C}"/>
              </a:ext>
            </a:extLst>
          </p:cNvPr>
          <p:cNvSpPr>
            <a:spLocks noGrp="1"/>
          </p:cNvSpPr>
          <p:nvPr>
            <p:ph type="title"/>
          </p:nvPr>
        </p:nvSpPr>
        <p:spPr/>
        <p:txBody>
          <a:bodyPr/>
          <a:lstStyle/>
          <a:p>
            <a:r>
              <a:rPr lang="en-US" b="1" dirty="0"/>
              <a:t>Steps to write persuasive message </a:t>
            </a:r>
          </a:p>
        </p:txBody>
      </p:sp>
      <p:sp>
        <p:nvSpPr>
          <p:cNvPr id="3" name="Content Placeholder 2">
            <a:extLst>
              <a:ext uri="{FF2B5EF4-FFF2-40B4-BE49-F238E27FC236}">
                <a16:creationId xmlns:a16="http://schemas.microsoft.com/office/drawing/2014/main" id="{738481E2-91A7-479C-A1E4-BD24AC1B98D9}"/>
              </a:ext>
            </a:extLst>
          </p:cNvPr>
          <p:cNvSpPr>
            <a:spLocks noGrp="1"/>
          </p:cNvSpPr>
          <p:nvPr>
            <p:ph idx="1"/>
          </p:nvPr>
        </p:nvSpPr>
        <p:spPr/>
        <p:txBody>
          <a:bodyPr/>
          <a:lstStyle/>
          <a:p>
            <a:pPr marL="0" indent="0">
              <a:buNone/>
            </a:pPr>
            <a:r>
              <a:rPr lang="en-US" b="1" dirty="0"/>
              <a:t>step 1: </a:t>
            </a:r>
            <a:r>
              <a:rPr lang="en-US" dirty="0"/>
              <a:t>Gain attention of the reader</a:t>
            </a:r>
          </a:p>
          <a:p>
            <a:pPr marL="0" indent="0">
              <a:buNone/>
            </a:pPr>
            <a:endParaRPr lang="en-US" b="1" dirty="0"/>
          </a:p>
          <a:p>
            <a:pPr marL="0" indent="0">
              <a:buNone/>
            </a:pPr>
            <a:r>
              <a:rPr lang="en-US" b="1" dirty="0"/>
              <a:t>Step 2: </a:t>
            </a:r>
            <a:r>
              <a:rPr lang="en-US" dirty="0"/>
              <a:t>Create interest in the message </a:t>
            </a:r>
          </a:p>
          <a:p>
            <a:pPr marL="0" indent="0">
              <a:buNone/>
            </a:pPr>
            <a:endParaRPr lang="en-US" b="1" dirty="0"/>
          </a:p>
          <a:p>
            <a:pPr marL="0" indent="0">
              <a:buNone/>
            </a:pPr>
            <a:r>
              <a:rPr lang="en-US" b="1" dirty="0"/>
              <a:t>Step 3: </a:t>
            </a:r>
            <a:r>
              <a:rPr lang="en-US" dirty="0"/>
              <a:t>Build desire for the reader </a:t>
            </a:r>
          </a:p>
          <a:p>
            <a:pPr marL="0" indent="0">
              <a:buNone/>
            </a:pPr>
            <a:endParaRPr lang="en-US" b="1" dirty="0"/>
          </a:p>
          <a:p>
            <a:pPr marL="0" indent="0">
              <a:buNone/>
            </a:pPr>
            <a:r>
              <a:rPr lang="en-US" b="1" dirty="0"/>
              <a:t>Step 4: </a:t>
            </a:r>
            <a:r>
              <a:rPr lang="en-US" dirty="0"/>
              <a:t>Enforce action by identifying benefits </a:t>
            </a:r>
          </a:p>
        </p:txBody>
      </p:sp>
      <p:sp>
        <p:nvSpPr>
          <p:cNvPr id="4" name="Date Placeholder 3">
            <a:extLst>
              <a:ext uri="{FF2B5EF4-FFF2-40B4-BE49-F238E27FC236}">
                <a16:creationId xmlns:a16="http://schemas.microsoft.com/office/drawing/2014/main" id="{912C7098-1FAA-4306-9F39-6192E2ABBE1E}"/>
              </a:ext>
            </a:extLst>
          </p:cNvPr>
          <p:cNvSpPr>
            <a:spLocks noGrp="1"/>
          </p:cNvSpPr>
          <p:nvPr>
            <p:ph type="dt" sz="half" idx="10"/>
          </p:nvPr>
        </p:nvSpPr>
        <p:spPr/>
        <p:txBody>
          <a:bodyPr/>
          <a:lstStyle/>
          <a:p>
            <a:fld id="{6CC34033-6ACA-4A3A-82DD-0672EB88DC5C}" type="datetime1">
              <a:rPr lang="en-US" smtClean="0"/>
              <a:t>12/1/2021</a:t>
            </a:fld>
            <a:endParaRPr lang="en-US"/>
          </a:p>
        </p:txBody>
      </p:sp>
      <p:sp>
        <p:nvSpPr>
          <p:cNvPr id="5" name="Footer Placeholder 4">
            <a:extLst>
              <a:ext uri="{FF2B5EF4-FFF2-40B4-BE49-F238E27FC236}">
                <a16:creationId xmlns:a16="http://schemas.microsoft.com/office/drawing/2014/main" id="{597A7383-9A9D-450D-839F-E315B4F9D95F}"/>
              </a:ext>
            </a:extLst>
          </p:cNvPr>
          <p:cNvSpPr>
            <a:spLocks noGrp="1"/>
          </p:cNvSpPr>
          <p:nvPr>
            <p:ph type="ftr" sz="quarter" idx="11"/>
          </p:nvPr>
        </p:nvSpPr>
        <p:spPr/>
        <p:txBody>
          <a:bodyPr/>
          <a:lstStyle/>
          <a:p>
            <a:r>
              <a:rPr lang="en-US"/>
              <a:t>Prepared by: Ms Bakhtawar Halepoto</a:t>
            </a:r>
            <a:endParaRPr lang="en-US" dirty="0"/>
          </a:p>
        </p:txBody>
      </p:sp>
      <p:sp>
        <p:nvSpPr>
          <p:cNvPr id="6" name="Slide Number Placeholder 5">
            <a:extLst>
              <a:ext uri="{FF2B5EF4-FFF2-40B4-BE49-F238E27FC236}">
                <a16:creationId xmlns:a16="http://schemas.microsoft.com/office/drawing/2014/main" id="{3E4F3895-50B6-497F-A838-9420E47BDD77}"/>
              </a:ext>
            </a:extLst>
          </p:cNvPr>
          <p:cNvSpPr>
            <a:spLocks noGrp="1"/>
          </p:cNvSpPr>
          <p:nvPr>
            <p:ph type="sldNum" sz="quarter" idx="12"/>
          </p:nvPr>
        </p:nvSpPr>
        <p:spPr/>
        <p:txBody>
          <a:bodyPr/>
          <a:lstStyle/>
          <a:p>
            <a:fld id="{F4485344-5784-4E99-A003-93A97A0A5F41}" type="slidenum">
              <a:rPr lang="en-US" smtClean="0"/>
              <a:t>32</a:t>
            </a:fld>
            <a:endParaRPr lang="en-US"/>
          </a:p>
        </p:txBody>
      </p:sp>
    </p:spTree>
    <p:extLst>
      <p:ext uri="{BB962C8B-B14F-4D97-AF65-F5344CB8AC3E}">
        <p14:creationId xmlns:p14="http://schemas.microsoft.com/office/powerpoint/2010/main" val="102313043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8412B294-BBDA-45F7-B83D-6227F180198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8264" y="829802"/>
            <a:ext cx="11835472" cy="5198395"/>
          </a:xfrm>
        </p:spPr>
      </p:pic>
      <p:sp>
        <p:nvSpPr>
          <p:cNvPr id="4" name="Date Placeholder 3">
            <a:extLst>
              <a:ext uri="{FF2B5EF4-FFF2-40B4-BE49-F238E27FC236}">
                <a16:creationId xmlns:a16="http://schemas.microsoft.com/office/drawing/2014/main" id="{ED3A9129-F41B-4764-97F4-4BB09FC56019}"/>
              </a:ext>
            </a:extLst>
          </p:cNvPr>
          <p:cNvSpPr>
            <a:spLocks noGrp="1"/>
          </p:cNvSpPr>
          <p:nvPr>
            <p:ph type="dt" sz="half" idx="10"/>
          </p:nvPr>
        </p:nvSpPr>
        <p:spPr/>
        <p:txBody>
          <a:bodyPr/>
          <a:lstStyle/>
          <a:p>
            <a:fld id="{6CC34033-6ACA-4A3A-82DD-0672EB88DC5C}" type="datetime1">
              <a:rPr lang="en-US" smtClean="0"/>
              <a:t>12/1/2021</a:t>
            </a:fld>
            <a:endParaRPr lang="en-US"/>
          </a:p>
        </p:txBody>
      </p:sp>
      <p:sp>
        <p:nvSpPr>
          <p:cNvPr id="5" name="Footer Placeholder 4">
            <a:extLst>
              <a:ext uri="{FF2B5EF4-FFF2-40B4-BE49-F238E27FC236}">
                <a16:creationId xmlns:a16="http://schemas.microsoft.com/office/drawing/2014/main" id="{874A6063-B275-4215-A033-302F459BBA9E}"/>
              </a:ext>
            </a:extLst>
          </p:cNvPr>
          <p:cNvSpPr>
            <a:spLocks noGrp="1"/>
          </p:cNvSpPr>
          <p:nvPr>
            <p:ph type="ftr" sz="quarter" idx="11"/>
          </p:nvPr>
        </p:nvSpPr>
        <p:spPr/>
        <p:txBody>
          <a:bodyPr/>
          <a:lstStyle/>
          <a:p>
            <a:r>
              <a:rPr lang="en-US"/>
              <a:t>Prepared by: Ms Bakhtawar Halepoto</a:t>
            </a:r>
            <a:endParaRPr lang="en-US" dirty="0"/>
          </a:p>
        </p:txBody>
      </p:sp>
      <p:sp>
        <p:nvSpPr>
          <p:cNvPr id="6" name="Slide Number Placeholder 5">
            <a:extLst>
              <a:ext uri="{FF2B5EF4-FFF2-40B4-BE49-F238E27FC236}">
                <a16:creationId xmlns:a16="http://schemas.microsoft.com/office/drawing/2014/main" id="{9AAB48D8-EA09-4820-9FC5-4F7679ABCAAB}"/>
              </a:ext>
            </a:extLst>
          </p:cNvPr>
          <p:cNvSpPr>
            <a:spLocks noGrp="1"/>
          </p:cNvSpPr>
          <p:nvPr>
            <p:ph type="sldNum" sz="quarter" idx="12"/>
          </p:nvPr>
        </p:nvSpPr>
        <p:spPr/>
        <p:txBody>
          <a:bodyPr/>
          <a:lstStyle/>
          <a:p>
            <a:fld id="{F4485344-5784-4E99-A003-93A97A0A5F41}" type="slidenum">
              <a:rPr lang="en-US" smtClean="0"/>
              <a:t>33</a:t>
            </a:fld>
            <a:endParaRPr lang="en-US"/>
          </a:p>
        </p:txBody>
      </p:sp>
    </p:spTree>
    <p:extLst>
      <p:ext uri="{BB962C8B-B14F-4D97-AF65-F5344CB8AC3E}">
        <p14:creationId xmlns:p14="http://schemas.microsoft.com/office/powerpoint/2010/main" val="116751263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DAC727BA-3F7A-43AD-9E89-52545BCCED2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5629" y="753979"/>
            <a:ext cx="11340741" cy="5089734"/>
          </a:xfrm>
        </p:spPr>
      </p:pic>
      <p:sp>
        <p:nvSpPr>
          <p:cNvPr id="4" name="Date Placeholder 3">
            <a:extLst>
              <a:ext uri="{FF2B5EF4-FFF2-40B4-BE49-F238E27FC236}">
                <a16:creationId xmlns:a16="http://schemas.microsoft.com/office/drawing/2014/main" id="{7678A66C-337C-4E2B-80DD-88668215DBD8}"/>
              </a:ext>
            </a:extLst>
          </p:cNvPr>
          <p:cNvSpPr>
            <a:spLocks noGrp="1"/>
          </p:cNvSpPr>
          <p:nvPr>
            <p:ph type="dt" sz="half" idx="10"/>
          </p:nvPr>
        </p:nvSpPr>
        <p:spPr/>
        <p:txBody>
          <a:bodyPr/>
          <a:lstStyle/>
          <a:p>
            <a:fld id="{6CC34033-6ACA-4A3A-82DD-0672EB88DC5C}" type="datetime1">
              <a:rPr lang="en-US" smtClean="0"/>
              <a:t>12/1/2021</a:t>
            </a:fld>
            <a:endParaRPr lang="en-US"/>
          </a:p>
        </p:txBody>
      </p:sp>
      <p:sp>
        <p:nvSpPr>
          <p:cNvPr id="5" name="Footer Placeholder 4">
            <a:extLst>
              <a:ext uri="{FF2B5EF4-FFF2-40B4-BE49-F238E27FC236}">
                <a16:creationId xmlns:a16="http://schemas.microsoft.com/office/drawing/2014/main" id="{B527DC7E-262A-4900-A3B2-A6B3F31CBCF9}"/>
              </a:ext>
            </a:extLst>
          </p:cNvPr>
          <p:cNvSpPr>
            <a:spLocks noGrp="1"/>
          </p:cNvSpPr>
          <p:nvPr>
            <p:ph type="ftr" sz="quarter" idx="11"/>
          </p:nvPr>
        </p:nvSpPr>
        <p:spPr/>
        <p:txBody>
          <a:bodyPr/>
          <a:lstStyle/>
          <a:p>
            <a:r>
              <a:rPr lang="en-US"/>
              <a:t>Prepared by: Ms Bakhtawar Halepoto</a:t>
            </a:r>
            <a:endParaRPr lang="en-US" dirty="0"/>
          </a:p>
        </p:txBody>
      </p:sp>
      <p:sp>
        <p:nvSpPr>
          <p:cNvPr id="6" name="Slide Number Placeholder 5">
            <a:extLst>
              <a:ext uri="{FF2B5EF4-FFF2-40B4-BE49-F238E27FC236}">
                <a16:creationId xmlns:a16="http://schemas.microsoft.com/office/drawing/2014/main" id="{5D6B5535-7A1C-45A3-9AC1-6F448CE7DB12}"/>
              </a:ext>
            </a:extLst>
          </p:cNvPr>
          <p:cNvSpPr>
            <a:spLocks noGrp="1"/>
          </p:cNvSpPr>
          <p:nvPr>
            <p:ph type="sldNum" sz="quarter" idx="12"/>
          </p:nvPr>
        </p:nvSpPr>
        <p:spPr/>
        <p:txBody>
          <a:bodyPr/>
          <a:lstStyle/>
          <a:p>
            <a:fld id="{F4485344-5784-4E99-A003-93A97A0A5F41}" type="slidenum">
              <a:rPr lang="en-US" smtClean="0"/>
              <a:t>34</a:t>
            </a:fld>
            <a:endParaRPr lang="en-US"/>
          </a:p>
        </p:txBody>
      </p:sp>
    </p:spTree>
    <p:extLst>
      <p:ext uri="{BB962C8B-B14F-4D97-AF65-F5344CB8AC3E}">
        <p14:creationId xmlns:p14="http://schemas.microsoft.com/office/powerpoint/2010/main" val="314420950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B5E6B19E-0B72-41C2-89F3-E53928F0C93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802105"/>
            <a:ext cx="10515600" cy="5047634"/>
          </a:xfrm>
        </p:spPr>
      </p:pic>
      <p:sp>
        <p:nvSpPr>
          <p:cNvPr id="4" name="Date Placeholder 3">
            <a:extLst>
              <a:ext uri="{FF2B5EF4-FFF2-40B4-BE49-F238E27FC236}">
                <a16:creationId xmlns:a16="http://schemas.microsoft.com/office/drawing/2014/main" id="{A2A82E23-EB5A-4B8F-B849-E5A8D56823B3}"/>
              </a:ext>
            </a:extLst>
          </p:cNvPr>
          <p:cNvSpPr>
            <a:spLocks noGrp="1"/>
          </p:cNvSpPr>
          <p:nvPr>
            <p:ph type="dt" sz="half" idx="10"/>
          </p:nvPr>
        </p:nvSpPr>
        <p:spPr/>
        <p:txBody>
          <a:bodyPr/>
          <a:lstStyle/>
          <a:p>
            <a:fld id="{6CC34033-6ACA-4A3A-82DD-0672EB88DC5C}" type="datetime1">
              <a:rPr lang="en-US" smtClean="0"/>
              <a:t>12/1/2021</a:t>
            </a:fld>
            <a:endParaRPr lang="en-US"/>
          </a:p>
        </p:txBody>
      </p:sp>
      <p:sp>
        <p:nvSpPr>
          <p:cNvPr id="5" name="Footer Placeholder 4">
            <a:extLst>
              <a:ext uri="{FF2B5EF4-FFF2-40B4-BE49-F238E27FC236}">
                <a16:creationId xmlns:a16="http://schemas.microsoft.com/office/drawing/2014/main" id="{50C49BF0-CD9B-4DF8-93CF-84E5C6A5D68F}"/>
              </a:ext>
            </a:extLst>
          </p:cNvPr>
          <p:cNvSpPr>
            <a:spLocks noGrp="1"/>
          </p:cNvSpPr>
          <p:nvPr>
            <p:ph type="ftr" sz="quarter" idx="11"/>
          </p:nvPr>
        </p:nvSpPr>
        <p:spPr/>
        <p:txBody>
          <a:bodyPr/>
          <a:lstStyle/>
          <a:p>
            <a:r>
              <a:rPr lang="en-US"/>
              <a:t>Prepared by: Ms Bakhtawar Halepoto</a:t>
            </a:r>
            <a:endParaRPr lang="en-US" dirty="0"/>
          </a:p>
        </p:txBody>
      </p:sp>
      <p:sp>
        <p:nvSpPr>
          <p:cNvPr id="6" name="Slide Number Placeholder 5">
            <a:extLst>
              <a:ext uri="{FF2B5EF4-FFF2-40B4-BE49-F238E27FC236}">
                <a16:creationId xmlns:a16="http://schemas.microsoft.com/office/drawing/2014/main" id="{29ECAA37-0A79-43AC-8EF7-6243CF6A8032}"/>
              </a:ext>
            </a:extLst>
          </p:cNvPr>
          <p:cNvSpPr>
            <a:spLocks noGrp="1"/>
          </p:cNvSpPr>
          <p:nvPr>
            <p:ph type="sldNum" sz="quarter" idx="12"/>
          </p:nvPr>
        </p:nvSpPr>
        <p:spPr/>
        <p:txBody>
          <a:bodyPr/>
          <a:lstStyle/>
          <a:p>
            <a:fld id="{F4485344-5784-4E99-A003-93A97A0A5F41}" type="slidenum">
              <a:rPr lang="en-US" smtClean="0"/>
              <a:t>35</a:t>
            </a:fld>
            <a:endParaRPr lang="en-US"/>
          </a:p>
        </p:txBody>
      </p:sp>
    </p:spTree>
    <p:extLst>
      <p:ext uri="{BB962C8B-B14F-4D97-AF65-F5344CB8AC3E}">
        <p14:creationId xmlns:p14="http://schemas.microsoft.com/office/powerpoint/2010/main" val="42623026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92714-F7F0-4DF2-BF93-8C6C2FE2D6CB}"/>
              </a:ext>
            </a:extLst>
          </p:cNvPr>
          <p:cNvSpPr>
            <a:spLocks noGrp="1"/>
          </p:cNvSpPr>
          <p:nvPr>
            <p:ph type="title"/>
          </p:nvPr>
        </p:nvSpPr>
        <p:spPr/>
        <p:txBody>
          <a:bodyPr/>
          <a:lstStyle/>
          <a:p>
            <a:r>
              <a:rPr lang="en-US" dirty="0"/>
              <a:t>Activity:</a:t>
            </a:r>
          </a:p>
        </p:txBody>
      </p:sp>
      <p:pic>
        <p:nvPicPr>
          <p:cNvPr id="8" name="Content Placeholder 7">
            <a:extLst>
              <a:ext uri="{FF2B5EF4-FFF2-40B4-BE49-F238E27FC236}">
                <a16:creationId xmlns:a16="http://schemas.microsoft.com/office/drawing/2014/main" id="{70FC8C5C-23B8-493C-AD47-72A2B69980D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556084"/>
            <a:ext cx="10515600" cy="4379495"/>
          </a:xfrm>
        </p:spPr>
      </p:pic>
      <p:sp>
        <p:nvSpPr>
          <p:cNvPr id="4" name="Date Placeholder 3">
            <a:extLst>
              <a:ext uri="{FF2B5EF4-FFF2-40B4-BE49-F238E27FC236}">
                <a16:creationId xmlns:a16="http://schemas.microsoft.com/office/drawing/2014/main" id="{F56EF447-05D6-4874-B69F-E6244793BE63}"/>
              </a:ext>
            </a:extLst>
          </p:cNvPr>
          <p:cNvSpPr>
            <a:spLocks noGrp="1"/>
          </p:cNvSpPr>
          <p:nvPr>
            <p:ph type="dt" sz="half" idx="10"/>
          </p:nvPr>
        </p:nvSpPr>
        <p:spPr/>
        <p:txBody>
          <a:bodyPr/>
          <a:lstStyle/>
          <a:p>
            <a:fld id="{6CC34033-6ACA-4A3A-82DD-0672EB88DC5C}" type="datetime1">
              <a:rPr lang="en-US" smtClean="0"/>
              <a:t>12/1/2021</a:t>
            </a:fld>
            <a:endParaRPr lang="en-US"/>
          </a:p>
        </p:txBody>
      </p:sp>
      <p:sp>
        <p:nvSpPr>
          <p:cNvPr id="5" name="Footer Placeholder 4">
            <a:extLst>
              <a:ext uri="{FF2B5EF4-FFF2-40B4-BE49-F238E27FC236}">
                <a16:creationId xmlns:a16="http://schemas.microsoft.com/office/drawing/2014/main" id="{A6A79310-1626-43E5-99C0-101736D0A1E2}"/>
              </a:ext>
            </a:extLst>
          </p:cNvPr>
          <p:cNvSpPr>
            <a:spLocks noGrp="1"/>
          </p:cNvSpPr>
          <p:nvPr>
            <p:ph type="ftr" sz="quarter" idx="11"/>
          </p:nvPr>
        </p:nvSpPr>
        <p:spPr/>
        <p:txBody>
          <a:bodyPr/>
          <a:lstStyle/>
          <a:p>
            <a:r>
              <a:rPr lang="en-US"/>
              <a:t>Prepared by: Ms Bakhtawar Halepoto</a:t>
            </a:r>
            <a:endParaRPr lang="en-US" dirty="0"/>
          </a:p>
        </p:txBody>
      </p:sp>
      <p:sp>
        <p:nvSpPr>
          <p:cNvPr id="6" name="Slide Number Placeholder 5">
            <a:extLst>
              <a:ext uri="{FF2B5EF4-FFF2-40B4-BE49-F238E27FC236}">
                <a16:creationId xmlns:a16="http://schemas.microsoft.com/office/drawing/2014/main" id="{09270262-BA33-4095-972B-561DA00209DB}"/>
              </a:ext>
            </a:extLst>
          </p:cNvPr>
          <p:cNvSpPr>
            <a:spLocks noGrp="1"/>
          </p:cNvSpPr>
          <p:nvPr>
            <p:ph type="sldNum" sz="quarter" idx="12"/>
          </p:nvPr>
        </p:nvSpPr>
        <p:spPr/>
        <p:txBody>
          <a:bodyPr/>
          <a:lstStyle/>
          <a:p>
            <a:fld id="{F4485344-5784-4E99-A003-93A97A0A5F41}" type="slidenum">
              <a:rPr lang="en-US" smtClean="0"/>
              <a:t>36</a:t>
            </a:fld>
            <a:endParaRPr lang="en-US"/>
          </a:p>
        </p:txBody>
      </p:sp>
    </p:spTree>
    <p:extLst>
      <p:ext uri="{BB962C8B-B14F-4D97-AF65-F5344CB8AC3E}">
        <p14:creationId xmlns:p14="http://schemas.microsoft.com/office/powerpoint/2010/main" val="331405857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B764ECC1-FE7F-4CFC-AFCF-14D0B1718E3A}"/>
              </a:ext>
            </a:extLst>
          </p:cNvPr>
          <p:cNvSpPr>
            <a:spLocks noGrp="1"/>
          </p:cNvSpPr>
          <p:nvPr>
            <p:ph idx="1"/>
          </p:nvPr>
        </p:nvSpPr>
        <p:spPr/>
        <p:txBody>
          <a:bodyPr>
            <a:normAutofit/>
          </a:bodyPr>
          <a:lstStyle/>
          <a:p>
            <a:pPr marL="0" indent="0" algn="ctr">
              <a:buNone/>
            </a:pPr>
            <a:endParaRPr lang="en-US" sz="6600" dirty="0">
              <a:latin typeface="Times New Roman" panose="02020603050405020304" pitchFamily="18" charset="0"/>
              <a:cs typeface="Times New Roman" panose="02020603050405020304" pitchFamily="18" charset="0"/>
            </a:endParaRPr>
          </a:p>
          <a:p>
            <a:pPr marL="0" indent="0" algn="ctr">
              <a:buNone/>
            </a:pPr>
            <a:r>
              <a:rPr lang="en-US" sz="6600" dirty="0">
                <a:latin typeface="Times New Roman" panose="02020603050405020304" pitchFamily="18" charset="0"/>
                <a:cs typeface="Times New Roman" panose="02020603050405020304" pitchFamily="18" charset="0"/>
              </a:rPr>
              <a:t>Thank you</a:t>
            </a:r>
          </a:p>
        </p:txBody>
      </p:sp>
      <p:sp>
        <p:nvSpPr>
          <p:cNvPr id="7" name="Footer Placeholder 6">
            <a:extLst>
              <a:ext uri="{FF2B5EF4-FFF2-40B4-BE49-F238E27FC236}">
                <a16:creationId xmlns:a16="http://schemas.microsoft.com/office/drawing/2014/main" id="{73771C34-3FEB-4402-816C-FBB80927FA3C}"/>
              </a:ext>
            </a:extLst>
          </p:cNvPr>
          <p:cNvSpPr>
            <a:spLocks noGrp="1"/>
          </p:cNvSpPr>
          <p:nvPr>
            <p:ph type="ftr" sz="quarter" idx="11"/>
          </p:nvPr>
        </p:nvSpPr>
        <p:spPr/>
        <p:txBody>
          <a:bodyPr/>
          <a:lstStyle/>
          <a:p>
            <a:r>
              <a:rPr lang="en-US"/>
              <a:t>Prepared by: Ms Bakhtawar Halepoto</a:t>
            </a:r>
          </a:p>
        </p:txBody>
      </p:sp>
      <p:sp>
        <p:nvSpPr>
          <p:cNvPr id="8" name="Slide Number Placeholder 7">
            <a:extLst>
              <a:ext uri="{FF2B5EF4-FFF2-40B4-BE49-F238E27FC236}">
                <a16:creationId xmlns:a16="http://schemas.microsoft.com/office/drawing/2014/main" id="{1C3453A3-2259-4829-8769-70D59AE91E28}"/>
              </a:ext>
            </a:extLst>
          </p:cNvPr>
          <p:cNvSpPr>
            <a:spLocks noGrp="1"/>
          </p:cNvSpPr>
          <p:nvPr>
            <p:ph type="sldNum" sz="quarter" idx="12"/>
          </p:nvPr>
        </p:nvSpPr>
        <p:spPr/>
        <p:txBody>
          <a:bodyPr/>
          <a:lstStyle/>
          <a:p>
            <a:fld id="{F4485344-5784-4E99-A003-93A97A0A5F41}" type="slidenum">
              <a:rPr lang="en-US" smtClean="0"/>
              <a:t>37</a:t>
            </a:fld>
            <a:endParaRPr lang="en-US"/>
          </a:p>
        </p:txBody>
      </p:sp>
      <p:sp>
        <p:nvSpPr>
          <p:cNvPr id="9" name="Date Placeholder 8">
            <a:extLst>
              <a:ext uri="{FF2B5EF4-FFF2-40B4-BE49-F238E27FC236}">
                <a16:creationId xmlns:a16="http://schemas.microsoft.com/office/drawing/2014/main" id="{BE5B4C02-3D00-43B8-B24E-9BFFC2C4F344}"/>
              </a:ext>
            </a:extLst>
          </p:cNvPr>
          <p:cNvSpPr>
            <a:spLocks noGrp="1"/>
          </p:cNvSpPr>
          <p:nvPr>
            <p:ph type="dt" sz="half" idx="10"/>
          </p:nvPr>
        </p:nvSpPr>
        <p:spPr/>
        <p:txBody>
          <a:bodyPr/>
          <a:lstStyle/>
          <a:p>
            <a:fld id="{A880BF9E-9B4A-4E21-9050-5A25F40EE4DE}" type="datetime1">
              <a:rPr lang="en-US" smtClean="0"/>
              <a:t>12/1/2021</a:t>
            </a:fld>
            <a:endParaRPr lang="en-US"/>
          </a:p>
        </p:txBody>
      </p:sp>
    </p:spTree>
    <p:extLst>
      <p:ext uri="{BB962C8B-B14F-4D97-AF65-F5344CB8AC3E}">
        <p14:creationId xmlns:p14="http://schemas.microsoft.com/office/powerpoint/2010/main" val="24056384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2FB107A-A21A-4255-9140-E34C7570579C}"/>
              </a:ext>
            </a:extLst>
          </p:cNvPr>
          <p:cNvSpPr>
            <a:spLocks noGrp="1"/>
          </p:cNvSpPr>
          <p:nvPr>
            <p:ph idx="1"/>
          </p:nvPr>
        </p:nvSpPr>
        <p:spPr/>
        <p:txBody>
          <a:bodyPr/>
          <a:lstStyle/>
          <a:p>
            <a:pPr marL="0" indent="0" algn="ctr">
              <a:buNone/>
            </a:pPr>
            <a:r>
              <a:rPr lang="en-US" i="1" dirty="0">
                <a:effectLst>
                  <a:outerShdw blurRad="38100" dist="38100" dir="2700000" algn="tl">
                    <a:srgbClr val="000000">
                      <a:alpha val="43137"/>
                    </a:srgbClr>
                  </a:outerShdw>
                </a:effectLst>
              </a:rPr>
              <a:t>To choose between these two alternatives, analyze your audience’s likely reaction to your purpose and message. Bear in mind, however, the next figure presents only general guidelines; always consider the unique circumstances of each message and audience situation</a:t>
            </a:r>
          </a:p>
        </p:txBody>
      </p:sp>
      <p:sp>
        <p:nvSpPr>
          <p:cNvPr id="4" name="Date Placeholder 3">
            <a:extLst>
              <a:ext uri="{FF2B5EF4-FFF2-40B4-BE49-F238E27FC236}">
                <a16:creationId xmlns:a16="http://schemas.microsoft.com/office/drawing/2014/main" id="{D01FF7A8-CDD8-42D8-8C18-0054C36A1B5C}"/>
              </a:ext>
            </a:extLst>
          </p:cNvPr>
          <p:cNvSpPr>
            <a:spLocks noGrp="1"/>
          </p:cNvSpPr>
          <p:nvPr>
            <p:ph type="dt" sz="half" idx="10"/>
          </p:nvPr>
        </p:nvSpPr>
        <p:spPr/>
        <p:txBody>
          <a:bodyPr/>
          <a:lstStyle/>
          <a:p>
            <a:fld id="{6CC34033-6ACA-4A3A-82DD-0672EB88DC5C}" type="datetime1">
              <a:rPr lang="en-US" smtClean="0"/>
              <a:t>12/1/2021</a:t>
            </a:fld>
            <a:endParaRPr lang="en-US"/>
          </a:p>
        </p:txBody>
      </p:sp>
      <p:sp>
        <p:nvSpPr>
          <p:cNvPr id="5" name="Footer Placeholder 4">
            <a:extLst>
              <a:ext uri="{FF2B5EF4-FFF2-40B4-BE49-F238E27FC236}">
                <a16:creationId xmlns:a16="http://schemas.microsoft.com/office/drawing/2014/main" id="{A0198F2E-2A5E-47A2-A279-94BC81372BFB}"/>
              </a:ext>
            </a:extLst>
          </p:cNvPr>
          <p:cNvSpPr>
            <a:spLocks noGrp="1"/>
          </p:cNvSpPr>
          <p:nvPr>
            <p:ph type="ftr" sz="quarter" idx="11"/>
          </p:nvPr>
        </p:nvSpPr>
        <p:spPr/>
        <p:txBody>
          <a:bodyPr/>
          <a:lstStyle/>
          <a:p>
            <a:r>
              <a:rPr lang="en-US"/>
              <a:t>Prepared by: Ms Bakhtawar Halepoto</a:t>
            </a:r>
            <a:endParaRPr lang="en-US" dirty="0"/>
          </a:p>
        </p:txBody>
      </p:sp>
      <p:sp>
        <p:nvSpPr>
          <p:cNvPr id="6" name="Slide Number Placeholder 5">
            <a:extLst>
              <a:ext uri="{FF2B5EF4-FFF2-40B4-BE49-F238E27FC236}">
                <a16:creationId xmlns:a16="http://schemas.microsoft.com/office/drawing/2014/main" id="{EE9FF106-6ACD-4963-B15C-07EC2057DD05}"/>
              </a:ext>
            </a:extLst>
          </p:cNvPr>
          <p:cNvSpPr>
            <a:spLocks noGrp="1"/>
          </p:cNvSpPr>
          <p:nvPr>
            <p:ph type="sldNum" sz="quarter" idx="12"/>
          </p:nvPr>
        </p:nvSpPr>
        <p:spPr/>
        <p:txBody>
          <a:bodyPr/>
          <a:lstStyle/>
          <a:p>
            <a:fld id="{F4485344-5784-4E99-A003-93A97A0A5F41}" type="slidenum">
              <a:rPr lang="en-US" smtClean="0"/>
              <a:t>4</a:t>
            </a:fld>
            <a:endParaRPr lang="en-US"/>
          </a:p>
        </p:txBody>
      </p:sp>
    </p:spTree>
    <p:extLst>
      <p:ext uri="{BB962C8B-B14F-4D97-AF65-F5344CB8AC3E}">
        <p14:creationId xmlns:p14="http://schemas.microsoft.com/office/powerpoint/2010/main" val="22141783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75F8CE-52A7-4C1B-BF93-C6D7F527F96B}"/>
              </a:ext>
            </a:extLst>
          </p:cNvPr>
          <p:cNvSpPr>
            <a:spLocks noGrp="1"/>
          </p:cNvSpPr>
          <p:nvPr>
            <p:ph type="title"/>
          </p:nvPr>
        </p:nvSpPr>
        <p:spPr>
          <a:xfrm>
            <a:off x="838200" y="93451"/>
            <a:ext cx="10515600" cy="756782"/>
          </a:xfrm>
        </p:spPr>
        <p:txBody>
          <a:bodyPr>
            <a:normAutofit/>
          </a:bodyPr>
          <a:lstStyle/>
          <a:p>
            <a:r>
              <a:rPr lang="en-US" sz="3000" b="1" dirty="0"/>
              <a:t>Choosing Between the Direct and Indirect Approaches</a:t>
            </a:r>
          </a:p>
        </p:txBody>
      </p:sp>
      <p:pic>
        <p:nvPicPr>
          <p:cNvPr id="8" name="Content Placeholder 7">
            <a:extLst>
              <a:ext uri="{FF2B5EF4-FFF2-40B4-BE49-F238E27FC236}">
                <a16:creationId xmlns:a16="http://schemas.microsoft.com/office/drawing/2014/main" id="{F8FBFEC0-96D6-449C-A4B4-7E3B535377C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199" y="893309"/>
            <a:ext cx="10631905" cy="5506118"/>
          </a:xfrm>
        </p:spPr>
      </p:pic>
      <p:sp>
        <p:nvSpPr>
          <p:cNvPr id="4" name="Date Placeholder 3">
            <a:extLst>
              <a:ext uri="{FF2B5EF4-FFF2-40B4-BE49-F238E27FC236}">
                <a16:creationId xmlns:a16="http://schemas.microsoft.com/office/drawing/2014/main" id="{CC89DDA9-322E-42AF-8123-7D6FBAAB2F93}"/>
              </a:ext>
            </a:extLst>
          </p:cNvPr>
          <p:cNvSpPr>
            <a:spLocks noGrp="1"/>
          </p:cNvSpPr>
          <p:nvPr>
            <p:ph type="dt" sz="half" idx="10"/>
          </p:nvPr>
        </p:nvSpPr>
        <p:spPr/>
        <p:txBody>
          <a:bodyPr/>
          <a:lstStyle/>
          <a:p>
            <a:fld id="{6CC34033-6ACA-4A3A-82DD-0672EB88DC5C}" type="datetime1">
              <a:rPr lang="en-US" smtClean="0"/>
              <a:t>12/1/2021</a:t>
            </a:fld>
            <a:endParaRPr lang="en-US"/>
          </a:p>
        </p:txBody>
      </p:sp>
      <p:sp>
        <p:nvSpPr>
          <p:cNvPr id="5" name="Footer Placeholder 4">
            <a:extLst>
              <a:ext uri="{FF2B5EF4-FFF2-40B4-BE49-F238E27FC236}">
                <a16:creationId xmlns:a16="http://schemas.microsoft.com/office/drawing/2014/main" id="{1F1F6DB2-1321-4E24-A5A7-2D9755785301}"/>
              </a:ext>
            </a:extLst>
          </p:cNvPr>
          <p:cNvSpPr>
            <a:spLocks noGrp="1"/>
          </p:cNvSpPr>
          <p:nvPr>
            <p:ph type="ftr" sz="quarter" idx="11"/>
          </p:nvPr>
        </p:nvSpPr>
        <p:spPr/>
        <p:txBody>
          <a:bodyPr/>
          <a:lstStyle/>
          <a:p>
            <a:r>
              <a:rPr lang="en-US"/>
              <a:t>Prepared by: Ms Bakhtawar Halepoto</a:t>
            </a:r>
            <a:endParaRPr lang="en-US" dirty="0"/>
          </a:p>
        </p:txBody>
      </p:sp>
      <p:sp>
        <p:nvSpPr>
          <p:cNvPr id="6" name="Slide Number Placeholder 5">
            <a:extLst>
              <a:ext uri="{FF2B5EF4-FFF2-40B4-BE49-F238E27FC236}">
                <a16:creationId xmlns:a16="http://schemas.microsoft.com/office/drawing/2014/main" id="{69FF2404-AA41-47E4-A9DA-F8868A529942}"/>
              </a:ext>
            </a:extLst>
          </p:cNvPr>
          <p:cNvSpPr>
            <a:spLocks noGrp="1"/>
          </p:cNvSpPr>
          <p:nvPr>
            <p:ph type="sldNum" sz="quarter" idx="12"/>
          </p:nvPr>
        </p:nvSpPr>
        <p:spPr/>
        <p:txBody>
          <a:bodyPr/>
          <a:lstStyle/>
          <a:p>
            <a:fld id="{F4485344-5784-4E99-A003-93A97A0A5F41}" type="slidenum">
              <a:rPr lang="en-US" smtClean="0"/>
              <a:t>5</a:t>
            </a:fld>
            <a:endParaRPr lang="en-US"/>
          </a:p>
        </p:txBody>
      </p:sp>
    </p:spTree>
    <p:extLst>
      <p:ext uri="{BB962C8B-B14F-4D97-AF65-F5344CB8AC3E}">
        <p14:creationId xmlns:p14="http://schemas.microsoft.com/office/powerpoint/2010/main" val="16112970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681B1A-B396-406D-9BE2-05101BEE811E}"/>
              </a:ext>
            </a:extLst>
          </p:cNvPr>
          <p:cNvSpPr>
            <a:spLocks noGrp="1"/>
          </p:cNvSpPr>
          <p:nvPr>
            <p:ph type="title"/>
          </p:nvPr>
        </p:nvSpPr>
        <p:spPr/>
        <p:txBody>
          <a:bodyPr/>
          <a:lstStyle/>
          <a:p>
            <a:r>
              <a:rPr lang="en-US" b="1" dirty="0"/>
              <a:t>Positive/ Goodwill messages</a:t>
            </a:r>
          </a:p>
        </p:txBody>
      </p:sp>
      <p:sp>
        <p:nvSpPr>
          <p:cNvPr id="3" name="Content Placeholder 2">
            <a:extLst>
              <a:ext uri="{FF2B5EF4-FFF2-40B4-BE49-F238E27FC236}">
                <a16:creationId xmlns:a16="http://schemas.microsoft.com/office/drawing/2014/main" id="{8C9AE329-28CB-4E19-B13A-51E3F806A5A3}"/>
              </a:ext>
            </a:extLst>
          </p:cNvPr>
          <p:cNvSpPr>
            <a:spLocks noGrp="1"/>
          </p:cNvSpPr>
          <p:nvPr>
            <p:ph idx="1"/>
          </p:nvPr>
        </p:nvSpPr>
        <p:spPr/>
        <p:txBody>
          <a:bodyPr/>
          <a:lstStyle/>
          <a:p>
            <a:r>
              <a:rPr lang="en-US" dirty="0"/>
              <a:t>Brief positive messages are also delivered by instant messaging, texting, and social media. When you need information from a team member in another office, you might send an e-mail or use IM.</a:t>
            </a:r>
          </a:p>
          <a:p>
            <a:r>
              <a:rPr lang="en-US" dirty="0"/>
              <a:t>When you are responding positively to a request, sending routine announcements, or sending a positive or goodwill message, you have several goals: to communicate the information or the good news, answer all questions, provide all required details, and leave your reader with a good impression of you and your firm</a:t>
            </a:r>
          </a:p>
        </p:txBody>
      </p:sp>
      <p:sp>
        <p:nvSpPr>
          <p:cNvPr id="4" name="Date Placeholder 3">
            <a:extLst>
              <a:ext uri="{FF2B5EF4-FFF2-40B4-BE49-F238E27FC236}">
                <a16:creationId xmlns:a16="http://schemas.microsoft.com/office/drawing/2014/main" id="{B7866CF0-E211-43C1-BBFB-04E0CA9CAED6}"/>
              </a:ext>
            </a:extLst>
          </p:cNvPr>
          <p:cNvSpPr>
            <a:spLocks noGrp="1"/>
          </p:cNvSpPr>
          <p:nvPr>
            <p:ph type="dt" sz="half" idx="10"/>
          </p:nvPr>
        </p:nvSpPr>
        <p:spPr/>
        <p:txBody>
          <a:bodyPr/>
          <a:lstStyle/>
          <a:p>
            <a:fld id="{6CC34033-6ACA-4A3A-82DD-0672EB88DC5C}" type="datetime1">
              <a:rPr lang="en-US" smtClean="0"/>
              <a:t>12/1/2021</a:t>
            </a:fld>
            <a:endParaRPr lang="en-US"/>
          </a:p>
        </p:txBody>
      </p:sp>
      <p:sp>
        <p:nvSpPr>
          <p:cNvPr id="5" name="Footer Placeholder 4">
            <a:extLst>
              <a:ext uri="{FF2B5EF4-FFF2-40B4-BE49-F238E27FC236}">
                <a16:creationId xmlns:a16="http://schemas.microsoft.com/office/drawing/2014/main" id="{9E906346-C691-4F75-A281-6388D7A3D973}"/>
              </a:ext>
            </a:extLst>
          </p:cNvPr>
          <p:cNvSpPr>
            <a:spLocks noGrp="1"/>
          </p:cNvSpPr>
          <p:nvPr>
            <p:ph type="ftr" sz="quarter" idx="11"/>
          </p:nvPr>
        </p:nvSpPr>
        <p:spPr/>
        <p:txBody>
          <a:bodyPr/>
          <a:lstStyle/>
          <a:p>
            <a:r>
              <a:rPr lang="en-US"/>
              <a:t>Prepared by: Ms Bakhtawar Halepoto</a:t>
            </a:r>
            <a:endParaRPr lang="en-US" dirty="0"/>
          </a:p>
        </p:txBody>
      </p:sp>
      <p:sp>
        <p:nvSpPr>
          <p:cNvPr id="6" name="Slide Number Placeholder 5">
            <a:extLst>
              <a:ext uri="{FF2B5EF4-FFF2-40B4-BE49-F238E27FC236}">
                <a16:creationId xmlns:a16="http://schemas.microsoft.com/office/drawing/2014/main" id="{67D7D585-1BCE-452C-9012-FFE4D574E4C0}"/>
              </a:ext>
            </a:extLst>
          </p:cNvPr>
          <p:cNvSpPr>
            <a:spLocks noGrp="1"/>
          </p:cNvSpPr>
          <p:nvPr>
            <p:ph type="sldNum" sz="quarter" idx="12"/>
          </p:nvPr>
        </p:nvSpPr>
        <p:spPr/>
        <p:txBody>
          <a:bodyPr/>
          <a:lstStyle/>
          <a:p>
            <a:fld id="{F4485344-5784-4E99-A003-93A97A0A5F41}" type="slidenum">
              <a:rPr lang="en-US" smtClean="0"/>
              <a:t>6</a:t>
            </a:fld>
            <a:endParaRPr lang="en-US"/>
          </a:p>
        </p:txBody>
      </p:sp>
    </p:spTree>
    <p:extLst>
      <p:ext uri="{BB962C8B-B14F-4D97-AF65-F5344CB8AC3E}">
        <p14:creationId xmlns:p14="http://schemas.microsoft.com/office/powerpoint/2010/main" val="40524813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1070F-E546-4D5F-84A5-9B9F8186CEAB}"/>
              </a:ext>
            </a:extLst>
          </p:cNvPr>
          <p:cNvSpPr>
            <a:spLocks noGrp="1"/>
          </p:cNvSpPr>
          <p:nvPr>
            <p:ph type="title"/>
          </p:nvPr>
        </p:nvSpPr>
        <p:spPr/>
        <p:txBody>
          <a:bodyPr/>
          <a:lstStyle/>
          <a:p>
            <a:r>
              <a:rPr lang="en-US" b="1" dirty="0"/>
              <a:t>Goodwill Messages</a:t>
            </a:r>
          </a:p>
        </p:txBody>
      </p:sp>
      <p:sp>
        <p:nvSpPr>
          <p:cNvPr id="3" name="Content Placeholder 2">
            <a:extLst>
              <a:ext uri="{FF2B5EF4-FFF2-40B4-BE49-F238E27FC236}">
                <a16:creationId xmlns:a16="http://schemas.microsoft.com/office/drawing/2014/main" id="{409B5163-D6BC-44DD-AF9F-05341C966712}"/>
              </a:ext>
            </a:extLst>
          </p:cNvPr>
          <p:cNvSpPr>
            <a:spLocks noGrp="1"/>
          </p:cNvSpPr>
          <p:nvPr>
            <p:ph idx="1"/>
          </p:nvPr>
        </p:nvSpPr>
        <p:spPr/>
        <p:txBody>
          <a:bodyPr/>
          <a:lstStyle/>
          <a:p>
            <a:r>
              <a:rPr lang="en-US" dirty="0"/>
              <a:t>Finding the right words to express feelings is often more difficult than writing routine business documents. That is probably why writers tend to procrastinate when it comes to sending goodwill messages expressing thanks, recognition, and sympathy.</a:t>
            </a:r>
          </a:p>
          <a:p>
            <a:r>
              <a:rPr lang="en-US" dirty="0"/>
              <a:t>Sending a ready-made card or picking up the telephone may seem easier. Remember, though, that the personal sentiments of the sender are more expressive and more meaningful to readers than are printed cards or oral messages. Taking the time to write lends more importance to well-wishing. Personal notes also allow the recipient to reread, savor, and treasure them.</a:t>
            </a:r>
          </a:p>
        </p:txBody>
      </p:sp>
      <p:sp>
        <p:nvSpPr>
          <p:cNvPr id="4" name="Date Placeholder 3">
            <a:extLst>
              <a:ext uri="{FF2B5EF4-FFF2-40B4-BE49-F238E27FC236}">
                <a16:creationId xmlns:a16="http://schemas.microsoft.com/office/drawing/2014/main" id="{49C5435D-7C73-4A53-B7DE-55C1C07273D3}"/>
              </a:ext>
            </a:extLst>
          </p:cNvPr>
          <p:cNvSpPr>
            <a:spLocks noGrp="1"/>
          </p:cNvSpPr>
          <p:nvPr>
            <p:ph type="dt" sz="half" idx="10"/>
          </p:nvPr>
        </p:nvSpPr>
        <p:spPr/>
        <p:txBody>
          <a:bodyPr/>
          <a:lstStyle/>
          <a:p>
            <a:fld id="{6CC34033-6ACA-4A3A-82DD-0672EB88DC5C}" type="datetime1">
              <a:rPr lang="en-US" smtClean="0"/>
              <a:t>12/1/2021</a:t>
            </a:fld>
            <a:endParaRPr lang="en-US"/>
          </a:p>
        </p:txBody>
      </p:sp>
      <p:sp>
        <p:nvSpPr>
          <p:cNvPr id="5" name="Footer Placeholder 4">
            <a:extLst>
              <a:ext uri="{FF2B5EF4-FFF2-40B4-BE49-F238E27FC236}">
                <a16:creationId xmlns:a16="http://schemas.microsoft.com/office/drawing/2014/main" id="{04034C94-16BD-4666-AA1D-C39730AA2DB4}"/>
              </a:ext>
            </a:extLst>
          </p:cNvPr>
          <p:cNvSpPr>
            <a:spLocks noGrp="1"/>
          </p:cNvSpPr>
          <p:nvPr>
            <p:ph type="ftr" sz="quarter" idx="11"/>
          </p:nvPr>
        </p:nvSpPr>
        <p:spPr/>
        <p:txBody>
          <a:bodyPr/>
          <a:lstStyle/>
          <a:p>
            <a:r>
              <a:rPr lang="en-US"/>
              <a:t>Prepared by: Ms Bakhtawar Halepoto</a:t>
            </a:r>
            <a:endParaRPr lang="en-US" dirty="0"/>
          </a:p>
        </p:txBody>
      </p:sp>
      <p:sp>
        <p:nvSpPr>
          <p:cNvPr id="6" name="Slide Number Placeholder 5">
            <a:extLst>
              <a:ext uri="{FF2B5EF4-FFF2-40B4-BE49-F238E27FC236}">
                <a16:creationId xmlns:a16="http://schemas.microsoft.com/office/drawing/2014/main" id="{0E8CB22C-4BA8-42B1-9DB5-7163E8542463}"/>
              </a:ext>
            </a:extLst>
          </p:cNvPr>
          <p:cNvSpPr>
            <a:spLocks noGrp="1"/>
          </p:cNvSpPr>
          <p:nvPr>
            <p:ph type="sldNum" sz="quarter" idx="12"/>
          </p:nvPr>
        </p:nvSpPr>
        <p:spPr/>
        <p:txBody>
          <a:bodyPr/>
          <a:lstStyle/>
          <a:p>
            <a:fld id="{F4485344-5784-4E99-A003-93A97A0A5F41}" type="slidenum">
              <a:rPr lang="en-US" smtClean="0"/>
              <a:t>7</a:t>
            </a:fld>
            <a:endParaRPr lang="en-US"/>
          </a:p>
        </p:txBody>
      </p:sp>
    </p:spTree>
    <p:extLst>
      <p:ext uri="{BB962C8B-B14F-4D97-AF65-F5344CB8AC3E}">
        <p14:creationId xmlns:p14="http://schemas.microsoft.com/office/powerpoint/2010/main" val="4237988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0C40725-10C3-421B-8248-165D9B2BAEE7}"/>
              </a:ext>
            </a:extLst>
          </p:cNvPr>
          <p:cNvSpPr>
            <a:spLocks noGrp="1"/>
          </p:cNvSpPr>
          <p:nvPr>
            <p:ph idx="1"/>
          </p:nvPr>
        </p:nvSpPr>
        <p:spPr/>
        <p:txBody>
          <a:bodyPr/>
          <a:lstStyle/>
          <a:p>
            <a:r>
              <a:rPr lang="en-US" dirty="0"/>
              <a:t>Goodwill notes should always be dispatched promptly. These messages are easier to write while the situation is fresh in your mind. They also mean more to the recipient. A prompt thank-you note carries the hidden message that you care and that the reader is important to you. Instead of learning writing plans for each goodwill message—whether thanks, congratulations, praise, or sympathy—</a:t>
            </a:r>
          </a:p>
        </p:txBody>
      </p:sp>
      <p:sp>
        <p:nvSpPr>
          <p:cNvPr id="4" name="Date Placeholder 3">
            <a:extLst>
              <a:ext uri="{FF2B5EF4-FFF2-40B4-BE49-F238E27FC236}">
                <a16:creationId xmlns:a16="http://schemas.microsoft.com/office/drawing/2014/main" id="{FD1E9773-B6DC-4757-AF25-57EB105F2093}"/>
              </a:ext>
            </a:extLst>
          </p:cNvPr>
          <p:cNvSpPr>
            <a:spLocks noGrp="1"/>
          </p:cNvSpPr>
          <p:nvPr>
            <p:ph type="dt" sz="half" idx="10"/>
          </p:nvPr>
        </p:nvSpPr>
        <p:spPr/>
        <p:txBody>
          <a:bodyPr/>
          <a:lstStyle/>
          <a:p>
            <a:fld id="{6CC34033-6ACA-4A3A-82DD-0672EB88DC5C}" type="datetime1">
              <a:rPr lang="en-US" smtClean="0"/>
              <a:t>12/1/2021</a:t>
            </a:fld>
            <a:endParaRPr lang="en-US"/>
          </a:p>
        </p:txBody>
      </p:sp>
      <p:sp>
        <p:nvSpPr>
          <p:cNvPr id="5" name="Footer Placeholder 4">
            <a:extLst>
              <a:ext uri="{FF2B5EF4-FFF2-40B4-BE49-F238E27FC236}">
                <a16:creationId xmlns:a16="http://schemas.microsoft.com/office/drawing/2014/main" id="{50E4BACB-89AC-45D6-B94A-41F410164509}"/>
              </a:ext>
            </a:extLst>
          </p:cNvPr>
          <p:cNvSpPr>
            <a:spLocks noGrp="1"/>
          </p:cNvSpPr>
          <p:nvPr>
            <p:ph type="ftr" sz="quarter" idx="11"/>
          </p:nvPr>
        </p:nvSpPr>
        <p:spPr/>
        <p:txBody>
          <a:bodyPr/>
          <a:lstStyle/>
          <a:p>
            <a:r>
              <a:rPr lang="en-US"/>
              <a:t>Prepared by: Ms Bakhtawar Halepoto</a:t>
            </a:r>
            <a:endParaRPr lang="en-US" dirty="0"/>
          </a:p>
        </p:txBody>
      </p:sp>
      <p:sp>
        <p:nvSpPr>
          <p:cNvPr id="6" name="Slide Number Placeholder 5">
            <a:extLst>
              <a:ext uri="{FF2B5EF4-FFF2-40B4-BE49-F238E27FC236}">
                <a16:creationId xmlns:a16="http://schemas.microsoft.com/office/drawing/2014/main" id="{D589A9E1-8724-4E1C-9AFE-5877272D799F}"/>
              </a:ext>
            </a:extLst>
          </p:cNvPr>
          <p:cNvSpPr>
            <a:spLocks noGrp="1"/>
          </p:cNvSpPr>
          <p:nvPr>
            <p:ph type="sldNum" sz="quarter" idx="12"/>
          </p:nvPr>
        </p:nvSpPr>
        <p:spPr/>
        <p:txBody>
          <a:bodyPr/>
          <a:lstStyle/>
          <a:p>
            <a:fld id="{F4485344-5784-4E99-A003-93A97A0A5F41}" type="slidenum">
              <a:rPr lang="en-US" smtClean="0"/>
              <a:t>8</a:t>
            </a:fld>
            <a:endParaRPr lang="en-US"/>
          </a:p>
        </p:txBody>
      </p:sp>
    </p:spTree>
    <p:extLst>
      <p:ext uri="{BB962C8B-B14F-4D97-AF65-F5344CB8AC3E}">
        <p14:creationId xmlns:p14="http://schemas.microsoft.com/office/powerpoint/2010/main" val="24489021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701D219-FB48-428E-B565-88985C05D5D4}"/>
              </a:ext>
            </a:extLst>
          </p:cNvPr>
          <p:cNvSpPr>
            <a:spLocks noGrp="1"/>
          </p:cNvSpPr>
          <p:nvPr>
            <p:ph idx="1"/>
          </p:nvPr>
        </p:nvSpPr>
        <p:spPr>
          <a:xfrm>
            <a:off x="449179" y="561474"/>
            <a:ext cx="10904621" cy="5615489"/>
          </a:xfrm>
        </p:spPr>
        <p:txBody>
          <a:bodyPr>
            <a:normAutofit/>
          </a:bodyPr>
          <a:lstStyle/>
          <a:p>
            <a:pPr marL="0" indent="0">
              <a:buNone/>
            </a:pPr>
            <a:r>
              <a:rPr lang="en-US" dirty="0">
                <a:effectLst>
                  <a:outerShdw blurRad="38100" dist="38100" dir="2700000" algn="tl">
                    <a:srgbClr val="000000">
                      <a:alpha val="43137"/>
                    </a:srgbClr>
                  </a:outerShdw>
                </a:effectLst>
              </a:rPr>
              <a:t>It is recommended that you concentrate on the five Ss. Goodwill messages should have the following characteristics:</a:t>
            </a:r>
          </a:p>
          <a:p>
            <a:pPr marL="0" indent="0">
              <a:buNone/>
            </a:pPr>
            <a:endParaRPr lang="en-US" dirty="0">
              <a:effectLst>
                <a:outerShdw blurRad="38100" dist="38100" dir="2700000" algn="tl">
                  <a:srgbClr val="000000">
                    <a:alpha val="43137"/>
                  </a:srgbClr>
                </a:outerShdw>
              </a:effectLst>
            </a:endParaRPr>
          </a:p>
          <a:p>
            <a:r>
              <a:rPr lang="en-US" b="1" dirty="0"/>
              <a:t>Selfless: </a:t>
            </a:r>
            <a:r>
              <a:rPr lang="en-US" dirty="0"/>
              <a:t>Focus the message solely on the receiver, not the sender. When praising others, avoid such comments as I remember when I. . . </a:t>
            </a:r>
          </a:p>
          <a:p>
            <a:r>
              <a:rPr lang="en-US" b="1" dirty="0"/>
              <a:t>Specific: </a:t>
            </a:r>
            <a:r>
              <a:rPr lang="en-US" dirty="0"/>
              <a:t>Personalize the message by mentioning specific incidents or characteristics of the receiver. Telling a colleague Great speech is much less effective than Great story about McDonald’s marketing in Moscow. Take care to verify names and other facts.</a:t>
            </a:r>
          </a:p>
        </p:txBody>
      </p:sp>
      <p:sp>
        <p:nvSpPr>
          <p:cNvPr id="4" name="Date Placeholder 3">
            <a:extLst>
              <a:ext uri="{FF2B5EF4-FFF2-40B4-BE49-F238E27FC236}">
                <a16:creationId xmlns:a16="http://schemas.microsoft.com/office/drawing/2014/main" id="{30327090-B786-4E01-97B0-274242DDB751}"/>
              </a:ext>
            </a:extLst>
          </p:cNvPr>
          <p:cNvSpPr>
            <a:spLocks noGrp="1"/>
          </p:cNvSpPr>
          <p:nvPr>
            <p:ph type="dt" sz="half" idx="10"/>
          </p:nvPr>
        </p:nvSpPr>
        <p:spPr/>
        <p:txBody>
          <a:bodyPr/>
          <a:lstStyle/>
          <a:p>
            <a:fld id="{6CC34033-6ACA-4A3A-82DD-0672EB88DC5C}" type="datetime1">
              <a:rPr lang="en-US" smtClean="0"/>
              <a:t>12/1/2021</a:t>
            </a:fld>
            <a:endParaRPr lang="en-US"/>
          </a:p>
        </p:txBody>
      </p:sp>
      <p:sp>
        <p:nvSpPr>
          <p:cNvPr id="5" name="Footer Placeholder 4">
            <a:extLst>
              <a:ext uri="{FF2B5EF4-FFF2-40B4-BE49-F238E27FC236}">
                <a16:creationId xmlns:a16="http://schemas.microsoft.com/office/drawing/2014/main" id="{E02D109B-EC34-4A92-95C5-E43C65084E32}"/>
              </a:ext>
            </a:extLst>
          </p:cNvPr>
          <p:cNvSpPr>
            <a:spLocks noGrp="1"/>
          </p:cNvSpPr>
          <p:nvPr>
            <p:ph type="ftr" sz="quarter" idx="11"/>
          </p:nvPr>
        </p:nvSpPr>
        <p:spPr/>
        <p:txBody>
          <a:bodyPr/>
          <a:lstStyle/>
          <a:p>
            <a:r>
              <a:rPr lang="en-US"/>
              <a:t>Prepared by: Ms Bakhtawar Halepoto</a:t>
            </a:r>
            <a:endParaRPr lang="en-US" dirty="0"/>
          </a:p>
        </p:txBody>
      </p:sp>
      <p:sp>
        <p:nvSpPr>
          <p:cNvPr id="6" name="Slide Number Placeholder 5">
            <a:extLst>
              <a:ext uri="{FF2B5EF4-FFF2-40B4-BE49-F238E27FC236}">
                <a16:creationId xmlns:a16="http://schemas.microsoft.com/office/drawing/2014/main" id="{5E856398-63DE-43A0-98BB-1194F1C00AA3}"/>
              </a:ext>
            </a:extLst>
          </p:cNvPr>
          <p:cNvSpPr>
            <a:spLocks noGrp="1"/>
          </p:cNvSpPr>
          <p:nvPr>
            <p:ph type="sldNum" sz="quarter" idx="12"/>
          </p:nvPr>
        </p:nvSpPr>
        <p:spPr/>
        <p:txBody>
          <a:bodyPr/>
          <a:lstStyle/>
          <a:p>
            <a:fld id="{F4485344-5784-4E99-A003-93A97A0A5F41}" type="slidenum">
              <a:rPr lang="en-US" smtClean="0"/>
              <a:t>9</a:t>
            </a:fld>
            <a:endParaRPr lang="en-US"/>
          </a:p>
        </p:txBody>
      </p:sp>
    </p:spTree>
    <p:extLst>
      <p:ext uri="{BB962C8B-B14F-4D97-AF65-F5344CB8AC3E}">
        <p14:creationId xmlns:p14="http://schemas.microsoft.com/office/powerpoint/2010/main" val="4405893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1148</TotalTime>
  <Words>1951</Words>
  <Application>Microsoft Office PowerPoint</Application>
  <PresentationFormat>Widescreen</PresentationFormat>
  <Paragraphs>212</Paragraphs>
  <Slides>37</Slides>
  <Notes>0</Notes>
  <HiddenSlides>0</HiddenSlides>
  <MMClips>0</MMClips>
  <ScaleCrop>false</ScaleCrop>
  <HeadingPairs>
    <vt:vector size="4" baseType="variant">
      <vt:variant>
        <vt:lpstr>Theme</vt:lpstr>
      </vt:variant>
      <vt:variant>
        <vt:i4>1</vt:i4>
      </vt:variant>
      <vt:variant>
        <vt:lpstr>Slide Titles</vt:lpstr>
      </vt:variant>
      <vt:variant>
        <vt:i4>37</vt:i4>
      </vt:variant>
    </vt:vector>
  </HeadingPairs>
  <TitlesOfParts>
    <vt:vector size="38" baseType="lpstr">
      <vt:lpstr>Office Theme</vt:lpstr>
      <vt:lpstr>PowerPoint Presentation</vt:lpstr>
      <vt:lpstr>Written messages (based on purpose/response)</vt:lpstr>
      <vt:lpstr>Direct and Indirect Approach </vt:lpstr>
      <vt:lpstr>PowerPoint Presentation</vt:lpstr>
      <vt:lpstr>Choosing Between the Direct and Indirect Approaches</vt:lpstr>
      <vt:lpstr>Positive/ Goodwill messages</vt:lpstr>
      <vt:lpstr>Goodwill Messages</vt:lpstr>
      <vt:lpstr>PowerPoint Presentation</vt:lpstr>
      <vt:lpstr>PowerPoint Presentation</vt:lpstr>
      <vt:lpstr>PowerPoint Presentation</vt:lpstr>
      <vt:lpstr>PowerPoint Presentation</vt:lpstr>
      <vt:lpstr>Positive/ Goodwill Messages includes:</vt:lpstr>
      <vt:lpstr>Purposes of Goodwill/positive messages</vt:lpstr>
      <vt:lpstr>PowerPoint Presentation</vt:lpstr>
      <vt:lpstr>PowerPoint Presentation</vt:lpstr>
      <vt:lpstr>Replying to Goodwill Messages</vt:lpstr>
      <vt:lpstr>Example:</vt:lpstr>
      <vt:lpstr>PowerPoint Presentation</vt:lpstr>
      <vt:lpstr>Activity:</vt:lpstr>
      <vt:lpstr>Negative/Bad News Messages  (Business Communication today, pg. 3420</vt:lpstr>
      <vt:lpstr>Negative messages include:</vt:lpstr>
      <vt:lpstr>PowerPoint Presentation</vt:lpstr>
      <vt:lpstr>PowerPoint Presentation</vt:lpstr>
      <vt:lpstr>Steps to write a negative message</vt:lpstr>
      <vt:lpstr>PowerPoint Presentation</vt:lpstr>
      <vt:lpstr>PowerPoint Presentation</vt:lpstr>
      <vt:lpstr>PowerPoint Presentation</vt:lpstr>
      <vt:lpstr>Flow chart for choosing direct or indirect approach in negative messages</vt:lpstr>
      <vt:lpstr>Persuasive Messages  (Business Communication Today, pg. 378) </vt:lpstr>
      <vt:lpstr>Persuasive messages include:</vt:lpstr>
      <vt:lpstr>Purposes of persuasive message </vt:lpstr>
      <vt:lpstr>Steps to write persuasive message </vt:lpstr>
      <vt:lpstr>PowerPoint Presentation</vt:lpstr>
      <vt:lpstr>PowerPoint Presentation</vt:lpstr>
      <vt:lpstr>PowerPoint Presentation</vt:lpstr>
      <vt:lpstr>Activity: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Foundations of Business Communication</dc:title>
  <dc:creator>Bakhtawar Halepoto</dc:creator>
  <cp:lastModifiedBy>sanabintejavaid29@gmail.com</cp:lastModifiedBy>
  <cp:revision>15</cp:revision>
  <dcterms:created xsi:type="dcterms:W3CDTF">2021-10-19T18:33:34Z</dcterms:created>
  <dcterms:modified xsi:type="dcterms:W3CDTF">2021-12-01T18:18:21Z</dcterms:modified>
</cp:coreProperties>
</file>