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23"/>
  </p:notesMasterIdLst>
  <p:handoutMasterIdLst>
    <p:handoutMasterId r:id="rId24"/>
  </p:handoutMasterIdLst>
  <p:sldIdLst>
    <p:sldId id="659" r:id="rId2"/>
    <p:sldId id="660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3" r:id="rId15"/>
    <p:sldId id="672" r:id="rId16"/>
    <p:sldId id="675" r:id="rId17"/>
    <p:sldId id="674" r:id="rId18"/>
    <p:sldId id="686" r:id="rId19"/>
    <p:sldId id="689" r:id="rId20"/>
    <p:sldId id="690" r:id="rId21"/>
    <p:sldId id="684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10" userDrawn="1">
          <p15:clr>
            <a:srgbClr val="A4A3A4"/>
          </p15:clr>
        </p15:guide>
        <p15:guide id="3" orient="horz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EA902"/>
    <a:srgbClr val="1E2731"/>
    <a:srgbClr val="292929"/>
    <a:srgbClr val="FFFFFF"/>
    <a:srgbClr val="4D4D4D"/>
    <a:srgbClr val="D6DCE5"/>
    <a:srgbClr val="445469"/>
    <a:srgbClr val="666666"/>
    <a:srgbClr val="B78B02"/>
    <a:srgbClr val="F1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0" autoAdjust="0"/>
    <p:restoredTop sz="96012" autoAdjust="0"/>
  </p:normalViewPr>
  <p:slideViewPr>
    <p:cSldViewPr snapToGrid="0" snapToObjects="1">
      <p:cViewPr varScale="1">
        <p:scale>
          <a:sx n="35" d="100"/>
          <a:sy n="35" d="100"/>
        </p:scale>
        <p:origin x="846" y="72"/>
      </p:cViewPr>
      <p:guideLst>
        <p:guide pos="15310"/>
        <p:guide orient="horz" pos="7056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C7F7-A81A-4374-A8E9-2F94C339FCA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B51F-1CC0-4E47-8C18-77B1FC60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8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8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1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3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2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1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2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72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8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1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1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0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8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5891962" y="7928501"/>
            <a:ext cx="3077737" cy="30777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432118" y="7928501"/>
            <a:ext cx="3077737" cy="3077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933601" y="4424572"/>
            <a:ext cx="6534615" cy="65346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32118" y="4424572"/>
            <a:ext cx="3077737" cy="3077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891962" y="4424572"/>
            <a:ext cx="3077737" cy="3077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27200" y="4614861"/>
            <a:ext cx="3571875" cy="357187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3103225" y="4614861"/>
            <a:ext cx="3571875" cy="357187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6"/>
          <p:cNvSpPr>
            <a:spLocks noGrp="1"/>
          </p:cNvSpPr>
          <p:nvPr>
            <p:ph type="pic" sz="quarter" idx="10"/>
          </p:nvPr>
        </p:nvSpPr>
        <p:spPr>
          <a:xfrm>
            <a:off x="3462067" y="5057086"/>
            <a:ext cx="3414258" cy="40008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66"/>
          <p:cNvSpPr>
            <a:spLocks noGrp="1"/>
          </p:cNvSpPr>
          <p:nvPr>
            <p:ph type="pic" sz="quarter" idx="11"/>
          </p:nvPr>
        </p:nvSpPr>
        <p:spPr>
          <a:xfrm>
            <a:off x="8100569" y="5057086"/>
            <a:ext cx="3414258" cy="40008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66"/>
          <p:cNvSpPr>
            <a:spLocks noGrp="1"/>
          </p:cNvSpPr>
          <p:nvPr>
            <p:ph type="pic" sz="quarter" idx="12"/>
          </p:nvPr>
        </p:nvSpPr>
        <p:spPr>
          <a:xfrm>
            <a:off x="12739071" y="5057086"/>
            <a:ext cx="3414258" cy="40008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66"/>
          <p:cNvSpPr>
            <a:spLocks noGrp="1"/>
          </p:cNvSpPr>
          <p:nvPr>
            <p:ph type="pic" sz="quarter" idx="13"/>
          </p:nvPr>
        </p:nvSpPr>
        <p:spPr>
          <a:xfrm>
            <a:off x="17377572" y="5057086"/>
            <a:ext cx="3414258" cy="40008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1730375" y="4040188"/>
            <a:ext cx="4343400" cy="43434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984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27345" y="5831063"/>
            <a:ext cx="3445942" cy="344594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089723" y="5831063"/>
            <a:ext cx="3445942" cy="344594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2852531" y="5831063"/>
            <a:ext cx="3445942" cy="344594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7614480" y="5831063"/>
            <a:ext cx="3445942" cy="344594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7" cy="13716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44100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5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9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4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5638800"/>
            <a:ext cx="24377650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648700" y="4362450"/>
            <a:ext cx="6972300" cy="4438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7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5025" y="6228691"/>
            <a:ext cx="11353800" cy="66872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1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2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1458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7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3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6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01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8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59100" y="12646876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r"/>
            <a:r>
              <a:rPr lang="id-ID" sz="2400" dirty="0">
                <a:solidFill>
                  <a:schemeClr val="accent3"/>
                </a:solidFill>
                <a:latin typeface="Lato Light"/>
                <a:cs typeface="Lato Light"/>
              </a:rPr>
              <a:t>www.companyname.com</a:t>
            </a:r>
          </a:p>
          <a:p>
            <a:pPr algn="r"/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© 2017</a:t>
            </a:r>
            <a:r>
              <a:rPr lang="en-US" sz="2000" baseline="0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en-US" sz="2000" b="1" baseline="0" dirty="0">
                <a:solidFill>
                  <a:schemeClr val="tx2"/>
                </a:solidFill>
                <a:latin typeface="Lato Light"/>
                <a:cs typeface="Lato Light"/>
              </a:rPr>
              <a:t>Perfect</a:t>
            </a:r>
            <a:r>
              <a:rPr lang="en-US" sz="2000" b="1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b="1" dirty="0">
                <a:solidFill>
                  <a:schemeClr val="tx2"/>
                </a:solidFill>
                <a:latin typeface="Lato Light"/>
                <a:cs typeface="Lato Light"/>
              </a:rPr>
              <a:t>PowerPoint</a:t>
            </a:r>
            <a:r>
              <a:rPr lang="id-ID" sz="2000" dirty="0">
                <a:solidFill>
                  <a:schemeClr val="tx2"/>
                </a:solidFill>
                <a:latin typeface="Lato Light"/>
                <a:cs typeface="Lato Light"/>
              </a:rPr>
              <a:t> Multipurpose</a:t>
            </a:r>
            <a:r>
              <a:rPr lang="en-US" sz="2000" baseline="0" dirty="0">
                <a:solidFill>
                  <a:schemeClr val="tx2"/>
                </a:solidFill>
                <a:latin typeface="Lato Light"/>
                <a:cs typeface="Lato Light"/>
              </a:rPr>
              <a:t> Template </a:t>
            </a:r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All Rights Reserved. </a:t>
            </a:r>
            <a:endParaRPr lang="id-ID" sz="2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2767713" y="12598240"/>
            <a:ext cx="959010" cy="959010"/>
          </a:xfrm>
          <a:prstGeom prst="ellipse">
            <a:avLst/>
          </a:prstGeom>
          <a:noFill/>
          <a:ln w="57150" cap="sq" cmpd="sng">
            <a:prstDash val="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2843015" y="12770005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366612" y="12708441"/>
            <a:ext cx="0" cy="7386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  <p:sldLayoutId id="2147484031" r:id="rId18"/>
    <p:sldLayoutId id="2147484032" r:id="rId19"/>
    <p:sldLayoutId id="2147484034" r:id="rId20"/>
    <p:sldLayoutId id="2147484035" r:id="rId21"/>
    <p:sldLayoutId id="2147484033" r:id="rId22"/>
    <p:sldLayoutId id="2147484036" r:id="rId23"/>
    <p:sldLayoutId id="2147484037" r:id="rId24"/>
    <p:sldLayoutId id="2147484038" r:id="rId25"/>
    <p:sldLayoutId id="2147483788" r:id="rId26"/>
    <p:sldLayoutId id="2147484041" r:id="rId27"/>
    <p:sldLayoutId id="2147484042" r:id="rId28"/>
    <p:sldLayoutId id="2147483787" r:id="rId29"/>
    <p:sldLayoutId id="2147483786" r:id="rId30"/>
    <p:sldLayoutId id="2147484039" r:id="rId31"/>
    <p:sldLayoutId id="2147483895" r:id="rId32"/>
    <p:sldLayoutId id="2147483896" r:id="rId33"/>
    <p:sldLayoutId id="2147483897" r:id="rId34"/>
    <p:sldLayoutId id="2147483898" r:id="rId35"/>
    <p:sldLayoutId id="2147483899" r:id="rId36"/>
    <p:sldLayoutId id="2147483900" r:id="rId37"/>
    <p:sldLayoutId id="2147483901" r:id="rId38"/>
    <p:sldLayoutId id="2147483902" r:id="rId39"/>
    <p:sldLayoutId id="2147483903" r:id="rId40"/>
  </p:sldLayoutIdLst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6" userDrawn="1">
          <p15:clr>
            <a:srgbClr val="F26B43"/>
          </p15:clr>
        </p15:guide>
        <p15:guide id="2" pos="14830" userDrawn="1">
          <p15:clr>
            <a:srgbClr val="F26B43"/>
          </p15:clr>
        </p15:guide>
        <p15:guide id="3" orient="horz" pos="504" userDrawn="1">
          <p15:clr>
            <a:srgbClr val="F26B43"/>
          </p15:clr>
        </p15:guide>
        <p15:guide id="4" orient="horz" pos="8136" userDrawn="1">
          <p15:clr>
            <a:srgbClr val="F26B43"/>
          </p15:clr>
        </p15:guide>
        <p15:guide id="5" pos="7678" userDrawn="1">
          <p15:clr>
            <a:srgbClr val="F26B43"/>
          </p15:clr>
        </p15:guide>
        <p15:guide id="7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4319164"/>
            <a:ext cx="24377650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57311" y="4352524"/>
            <a:ext cx="12260423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378028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4288292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300" y="5703870"/>
            <a:ext cx="19981053" cy="313924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Resume </a:t>
            </a:r>
            <a:r>
              <a:rPr lang="en-US" sz="9600" b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&amp; Cover Letter</a:t>
            </a:r>
            <a:endParaRPr lang="en-US" sz="9600" b="1" dirty="0" smtClean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 Syeda Rifa Anjum</a:t>
            </a:r>
            <a:endParaRPr lang="id-ID" sz="96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4995988"/>
            <a:ext cx="23606449" cy="372402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Why are you the best suited candidate for the position?</a:t>
            </a:r>
          </a:p>
        </p:txBody>
      </p:sp>
    </p:spTree>
    <p:extLst>
      <p:ext uri="{BB962C8B-B14F-4D97-AF65-F5344CB8AC3E}">
        <p14:creationId xmlns:p14="http://schemas.microsoft.com/office/powerpoint/2010/main" val="15484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972631"/>
            <a:ext cx="23606449" cy="5770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Resume should be Visually engaging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with purpose: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Highlight what’s really important.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Principles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80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White space: 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Clean, simple, lots of white space.</a:t>
            </a:r>
          </a:p>
          <a:p>
            <a:r>
              <a:rPr lang="en-US" sz="80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Fonts: 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Choose 2 fonts at most, 1 for heading and 2</a:t>
            </a:r>
            <a:r>
              <a:rPr lang="en-US" sz="8000" b="1" baseline="30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nd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for body text.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2022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Cover Letters  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are great opportunities to show interest and </a:t>
            </a:r>
            <a:r>
              <a:rPr lang="en-US" sz="80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Samples 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are a great way to demonstrate said interest.</a:t>
            </a:r>
          </a:p>
        </p:txBody>
      </p:sp>
    </p:spTree>
    <p:extLst>
      <p:ext uri="{BB962C8B-B14F-4D97-AF65-F5344CB8AC3E}">
        <p14:creationId xmlns:p14="http://schemas.microsoft.com/office/powerpoint/2010/main" val="35491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4303491"/>
            <a:ext cx="23606449" cy="510901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great resume is your ticket into the job you want.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Keep your resume design clean and simple and focus on writing the more engaging document possible.</a:t>
            </a:r>
          </a:p>
        </p:txBody>
      </p:sp>
    </p:spTree>
    <p:extLst>
      <p:ext uri="{BB962C8B-B14F-4D97-AF65-F5344CB8AC3E}">
        <p14:creationId xmlns:p14="http://schemas.microsoft.com/office/powerpoint/2010/main" val="37301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5770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Viable alternatives to resume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</a:t>
            </a:r>
            <a:r>
              <a:rPr lang="en-US" sz="80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portfolios </a:t>
            </a:r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 past work, videos, PowerPoint presentations, even LinkedIn.</a:t>
            </a:r>
          </a:p>
        </p:txBody>
      </p:sp>
    </p:spTree>
    <p:extLst>
      <p:ext uri="{BB962C8B-B14F-4D97-AF65-F5344CB8AC3E}">
        <p14:creationId xmlns:p14="http://schemas.microsoft.com/office/powerpoint/2010/main" val="40828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4319164"/>
            <a:ext cx="24377650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319164"/>
            <a:ext cx="12260423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378028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4288292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299" y="5488431"/>
            <a:ext cx="19981053" cy="2739139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INTERVIEW</a:t>
            </a:r>
            <a:endParaRPr lang="id-ID" sz="13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4319164"/>
            <a:ext cx="24377650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319164"/>
            <a:ext cx="12260423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378028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4288292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300" y="5488431"/>
            <a:ext cx="19981053" cy="2739139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they want?</a:t>
            </a:r>
            <a:endParaRPr lang="id-ID" sz="13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Analytical skills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Did you need much help solving the problem?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optimal was your solution?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long did it take you to arrive at a solution?</a:t>
            </a:r>
          </a:p>
        </p:txBody>
      </p:sp>
    </p:spTree>
    <p:extLst>
      <p:ext uri="{BB962C8B-B14F-4D97-AF65-F5344CB8AC3E}">
        <p14:creationId xmlns:p14="http://schemas.microsoft.com/office/powerpoint/2010/main" val="5703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2741525"/>
            <a:ext cx="23606449" cy="8232950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Experience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you built interesting, challenging projects?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you shown drive, initiative, and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other important factors?</a:t>
            </a:r>
          </a:p>
        </p:txBody>
      </p:sp>
    </p:spTree>
    <p:extLst>
      <p:ext uri="{BB962C8B-B14F-4D97-AF65-F5344CB8AC3E}">
        <p14:creationId xmlns:p14="http://schemas.microsoft.com/office/powerpoint/2010/main" val="14772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299" y="3357078"/>
            <a:ext cx="19981053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Resume have changed a lot.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Format, design, and content have become much more flexible and there’s no longer one right way to do it.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2741525"/>
            <a:ext cx="23606449" cy="8232950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 / Attitude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your personality and values fit with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company and team?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Did you communicate well with your interviewer?</a:t>
            </a:r>
          </a:p>
        </p:txBody>
      </p:sp>
    </p:spTree>
    <p:extLst>
      <p:ext uri="{BB962C8B-B14F-4D97-AF65-F5344CB8AC3E}">
        <p14:creationId xmlns:p14="http://schemas.microsoft.com/office/powerpoint/2010/main" val="20842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4319164"/>
            <a:ext cx="24377650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319164"/>
            <a:ext cx="12260423" cy="5040351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378028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4288292"/>
            <a:ext cx="24377650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300" y="5703870"/>
            <a:ext cx="19981053" cy="2739139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 N D</a:t>
            </a:r>
            <a:endParaRPr lang="id-ID" sz="13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8299" y="3564827"/>
            <a:ext cx="19981053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Traditional Resumes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Used to begin with an objective statement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Like: “Seeking to become a valuable member of the administrative team at xyz co.”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makes you uniquely valuable?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can be a talent, skill, personality trait of life experience no one else can duplicate that will make you a star at the job you’re applying for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972631"/>
            <a:ext cx="23606449" cy="5770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 Readers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not just the reviewer you’re trying to impress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also the machine.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Resume goes to the trash or pipeline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resume gets hardly a dozen seconds.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have a crisp and clear executive summary that prompts the recruiter to read further.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7001844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First line?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executive summary isn’t really about you.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about how your qualities and experience will benefit the company. What’s in it for them?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3357078"/>
            <a:ext cx="23606449" cy="5770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Reverse-Chronological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list your most recent position first,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Working backwards to earlier positions.</a:t>
            </a:r>
            <a:endParaRPr lang="id-ID" sz="7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-6351" y="-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5439502" y="4742926"/>
            <a:ext cx="8973073" cy="8973073"/>
          </a:xfrm>
          <a:prstGeom prst="donut">
            <a:avLst>
              <a:gd name="adj" fmla="val 150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47784"/>
            <a:ext cx="24377651" cy="7620432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24412575" cy="13715999"/>
          </a:xfrm>
          <a:prstGeom prst="rect">
            <a:avLst/>
          </a:prstGeom>
          <a:solidFill>
            <a:srgbClr val="2929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6" y="10668216"/>
            <a:ext cx="24383998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26" y="3002065"/>
            <a:ext cx="24314151" cy="457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601" y="4588184"/>
            <a:ext cx="23606449" cy="4539632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not choose to put in everything</a:t>
            </a:r>
          </a:p>
          <a:p>
            <a:pPr algn="ctr"/>
            <a:endParaRPr lang="en-US" sz="8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one want a cluttered resume.</a:t>
            </a:r>
          </a:p>
        </p:txBody>
      </p:sp>
    </p:spTree>
    <p:extLst>
      <p:ext uri="{BB962C8B-B14F-4D97-AF65-F5344CB8AC3E}">
        <p14:creationId xmlns:p14="http://schemas.microsoft.com/office/powerpoint/2010/main" val="34768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FECT_RED GREY_light 28">
      <a:dk1>
        <a:srgbClr val="475669"/>
      </a:dk1>
      <a:lt1>
        <a:srgbClr val="FFFFFF"/>
      </a:lt1>
      <a:dk2>
        <a:srgbClr val="475669"/>
      </a:dk2>
      <a:lt2>
        <a:srgbClr val="FFFFFF"/>
      </a:lt2>
      <a:accent1>
        <a:srgbClr val="7D9C92"/>
      </a:accent1>
      <a:accent2>
        <a:srgbClr val="292929"/>
      </a:accent2>
      <a:accent3>
        <a:srgbClr val="828F90"/>
      </a:accent3>
      <a:accent4>
        <a:srgbClr val="595959"/>
      </a:accent4>
      <a:accent5>
        <a:srgbClr val="CECECE"/>
      </a:accent5>
      <a:accent6>
        <a:srgbClr val="757575"/>
      </a:accent6>
      <a:hlink>
        <a:srgbClr val="FFFFFF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21150</TotalTime>
  <Words>432</Words>
  <Application>Microsoft Office PowerPoint</Application>
  <PresentationFormat>Custom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user</cp:lastModifiedBy>
  <cp:revision>3107</cp:revision>
  <dcterms:created xsi:type="dcterms:W3CDTF">2014-11-12T21:47:38Z</dcterms:created>
  <dcterms:modified xsi:type="dcterms:W3CDTF">2022-01-16T14:16:59Z</dcterms:modified>
  <cp:category/>
</cp:coreProperties>
</file>