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5143500" cx="9144000"/>
  <p:notesSz cx="6858000" cy="9144000"/>
  <p:embeddedFontLst>
    <p:embeddedFont>
      <p:font typeface="Delius Unicase" panose="02000603000000000000"/>
      <p:regular r:id="rId15"/>
    </p:embeddedFont>
    <p:embeddedFont>
      <p:font typeface="Barlow" panose="00000500000000000000"/>
      <p:regular r:id="rId16"/>
    </p:embeddedFont>
    <p:embeddedFont>
      <p:font typeface="Bebas Neue" panose="020B0606020202050201"/>
      <p:regular r:id="rId17"/>
    </p:embeddedFont>
    <p:embeddedFont>
      <p:font typeface="Fira Sans Condensed Medium" panose="020B0503050000020004"/>
      <p:regular r:id="rId18"/>
    </p:embeddedFont>
    <p:embeddedFont>
      <p:font typeface="Segoe UI Semibold" panose="020B0702040204020203" charset="0"/>
      <p:bold r:id="rId1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0" d="0"/>
          <a:sy n="0" d="0"/>
        </p:scale>
        <p:origin x="0" y="0"/>
      </p:cViewPr>
    </p:cSldViewPr>
  </p:slide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437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1438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b="0" cap="none" sz="1400" i="0" strike="noStrike" u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2798;g11a694513f0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7" name="Google Shape;2799;g11a694513f0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15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4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Google Shape;4752;g1207e00e53f_2_9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18" name="Google Shape;4753;g1207e00e53f_2_9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3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4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1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3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4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71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82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Google Shape;2814;g11a694513f0_0_2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2" name="Google Shape;2815;g11a694513f0_0_2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hyperlink" Target="http://bit.ly/2Tynxth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5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/>
          <p:nvPr>
            <p:ph type="ctrTitle"/>
          </p:nvPr>
        </p:nvSpPr>
        <p:spPr>
          <a:xfrm>
            <a:off x="2089050" y="1987300"/>
            <a:ext cx="4965900" cy="15567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b="1" sz="5200"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79" name="Google Shape;10;p2"/>
          <p:cNvSpPr txBox="1"/>
          <p:nvPr>
            <p:ph type="subTitle" idx="1"/>
          </p:nvPr>
        </p:nvSpPr>
        <p:spPr>
          <a:xfrm>
            <a:off x="2089050" y="3620075"/>
            <a:ext cx="4965900" cy="42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" panose="00000500000000000000"/>
              <a:buNone/>
              <a:defRPr sz="16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sp>
        <p:nvSpPr>
          <p:cNvPr id="1048580" name="Google Shape;11;p2"/>
          <p:cNvSpPr txBox="1"/>
          <p:nvPr>
            <p:ph type="subTitle" idx="2"/>
          </p:nvPr>
        </p:nvSpPr>
        <p:spPr>
          <a:xfrm>
            <a:off x="2772125" y="1151200"/>
            <a:ext cx="3599700" cy="83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elius Unicase" panose="02000603000000000000"/>
              <a:buNone/>
              <a:defRPr b="1" sz="23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Semi Condensed" panose="00000506000000000000"/>
              <a:buNone/>
              <a:defRPr sz="2800">
                <a:latin typeface="Barlow Semi Condensed" panose="00000506000000000000"/>
                <a:ea typeface="Barlow Semi Condensed" panose="00000506000000000000"/>
                <a:cs typeface="Barlow Semi Condensed" panose="00000506000000000000"/>
                <a:sym typeface="Barlow Semi Condensed" panose="00000506000000000000"/>
              </a:defRPr>
            </a:lvl9pPr>
          </a:lstStyle>
          <a:p/>
        </p:txBody>
      </p:sp>
      <p:grpSp>
        <p:nvGrpSpPr>
          <p:cNvPr id="52" name="Google Shape;12;p2"/>
          <p:cNvGrpSpPr/>
          <p:nvPr/>
        </p:nvGrpSpPr>
        <p:grpSpPr>
          <a:xfrm>
            <a:off x="-1109652" y="-1191712"/>
            <a:ext cx="11270230" cy="7325814"/>
            <a:chOff x="-1109652" y="-1191712"/>
            <a:chExt cx="11270230" cy="7325814"/>
          </a:xfrm>
        </p:grpSpPr>
        <p:sp>
          <p:nvSpPr>
            <p:cNvPr id="1048581" name="Google Shape;13;p2"/>
            <p:cNvSpPr/>
            <p:nvPr/>
          </p:nvSpPr>
          <p:spPr>
            <a:xfrm>
              <a:off x="7628275" y="-214855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994" y="-1191712"/>
              <a:ext cx="9142901" cy="1883536"/>
            </a:xfrm>
            <a:custGeom>
              <a:avLst/>
              <a:ahLst/>
              <a:rect l="l" t="t" r="r" b="b"/>
              <a:pathLst>
                <a:path w="137954" h="28420" extrusionOk="0">
                  <a:moveTo>
                    <a:pt x="1" y="0"/>
                  </a:moveTo>
                  <a:lnTo>
                    <a:pt x="1" y="21589"/>
                  </a:lnTo>
                  <a:cubicBezTo>
                    <a:pt x="943" y="21559"/>
                    <a:pt x="1884" y="21545"/>
                    <a:pt x="2797" y="21530"/>
                  </a:cubicBezTo>
                  <a:lnTo>
                    <a:pt x="4254" y="21530"/>
                  </a:lnTo>
                  <a:cubicBezTo>
                    <a:pt x="4666" y="21523"/>
                    <a:pt x="5074" y="21519"/>
                    <a:pt x="5483" y="21519"/>
                  </a:cubicBezTo>
                  <a:cubicBezTo>
                    <a:pt x="5891" y="21519"/>
                    <a:pt x="6299" y="21523"/>
                    <a:pt x="6711" y="21530"/>
                  </a:cubicBezTo>
                  <a:lnTo>
                    <a:pt x="7094" y="21530"/>
                  </a:lnTo>
                  <a:cubicBezTo>
                    <a:pt x="7683" y="21530"/>
                    <a:pt x="8271" y="21545"/>
                    <a:pt x="8860" y="21559"/>
                  </a:cubicBezTo>
                  <a:cubicBezTo>
                    <a:pt x="9287" y="21574"/>
                    <a:pt x="9699" y="21589"/>
                    <a:pt x="10111" y="21604"/>
                  </a:cubicBezTo>
                  <a:cubicBezTo>
                    <a:pt x="11597" y="21677"/>
                    <a:pt x="13084" y="21765"/>
                    <a:pt x="14585" y="21898"/>
                  </a:cubicBezTo>
                  <a:cubicBezTo>
                    <a:pt x="14909" y="21927"/>
                    <a:pt x="15218" y="21957"/>
                    <a:pt x="15541" y="21986"/>
                  </a:cubicBezTo>
                  <a:cubicBezTo>
                    <a:pt x="16498" y="22089"/>
                    <a:pt x="17469" y="22192"/>
                    <a:pt x="18440" y="22325"/>
                  </a:cubicBezTo>
                  <a:cubicBezTo>
                    <a:pt x="18956" y="22398"/>
                    <a:pt x="19485" y="22472"/>
                    <a:pt x="20015" y="22560"/>
                  </a:cubicBezTo>
                  <a:cubicBezTo>
                    <a:pt x="20545" y="22634"/>
                    <a:pt x="21075" y="22722"/>
                    <a:pt x="21605" y="22825"/>
                  </a:cubicBezTo>
                  <a:cubicBezTo>
                    <a:pt x="22105" y="22913"/>
                    <a:pt x="22605" y="23002"/>
                    <a:pt x="23120" y="23105"/>
                  </a:cubicBezTo>
                  <a:cubicBezTo>
                    <a:pt x="31818" y="24797"/>
                    <a:pt x="40545" y="26534"/>
                    <a:pt x="49316" y="27402"/>
                  </a:cubicBezTo>
                  <a:cubicBezTo>
                    <a:pt x="55148" y="27967"/>
                    <a:pt x="60264" y="28420"/>
                    <a:pt x="65636" y="28420"/>
                  </a:cubicBezTo>
                  <a:cubicBezTo>
                    <a:pt x="68519" y="28420"/>
                    <a:pt x="71476" y="28289"/>
                    <a:pt x="74657" y="27976"/>
                  </a:cubicBezTo>
                  <a:cubicBezTo>
                    <a:pt x="78704" y="27578"/>
                    <a:pt x="82840" y="27564"/>
                    <a:pt x="85607" y="24238"/>
                  </a:cubicBezTo>
                  <a:cubicBezTo>
                    <a:pt x="87137" y="22384"/>
                    <a:pt x="88756" y="19058"/>
                    <a:pt x="87269" y="17218"/>
                  </a:cubicBezTo>
                  <a:cubicBezTo>
                    <a:pt x="86004" y="15643"/>
                    <a:pt x="81368" y="15967"/>
                    <a:pt x="79617" y="13936"/>
                  </a:cubicBezTo>
                  <a:cubicBezTo>
                    <a:pt x="76585" y="10404"/>
                    <a:pt x="77792" y="9374"/>
                    <a:pt x="81942" y="9212"/>
                  </a:cubicBezTo>
                  <a:cubicBezTo>
                    <a:pt x="82200" y="9202"/>
                    <a:pt x="82458" y="9198"/>
                    <a:pt x="82716" y="9198"/>
                  </a:cubicBezTo>
                  <a:cubicBezTo>
                    <a:pt x="84643" y="9198"/>
                    <a:pt x="86574" y="9445"/>
                    <a:pt x="88504" y="9445"/>
                  </a:cubicBezTo>
                  <a:cubicBezTo>
                    <a:pt x="90105" y="9445"/>
                    <a:pt x="91705" y="9275"/>
                    <a:pt x="93303" y="8653"/>
                  </a:cubicBezTo>
                  <a:cubicBezTo>
                    <a:pt x="97668" y="6938"/>
                    <a:pt x="98214" y="4153"/>
                    <a:pt x="102603" y="4153"/>
                  </a:cubicBezTo>
                  <a:cubicBezTo>
                    <a:pt x="102846" y="4153"/>
                    <a:pt x="103101" y="4162"/>
                    <a:pt x="103369" y="4179"/>
                  </a:cubicBezTo>
                  <a:cubicBezTo>
                    <a:pt x="106460" y="4385"/>
                    <a:pt x="108564" y="5990"/>
                    <a:pt x="111198" y="7240"/>
                  </a:cubicBezTo>
                  <a:cubicBezTo>
                    <a:pt x="112508" y="7859"/>
                    <a:pt x="114480" y="7888"/>
                    <a:pt x="115643" y="8727"/>
                  </a:cubicBezTo>
                  <a:cubicBezTo>
                    <a:pt x="117409" y="10007"/>
                    <a:pt x="117438" y="12126"/>
                    <a:pt x="119013" y="13245"/>
                  </a:cubicBezTo>
                  <a:cubicBezTo>
                    <a:pt x="123663" y="16571"/>
                    <a:pt x="131699" y="16644"/>
                    <a:pt x="137953" y="16644"/>
                  </a:cubicBezTo>
                  <a:lnTo>
                    <a:pt x="137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6798875" y="-306125"/>
              <a:ext cx="3361702" cy="997958"/>
            </a:xfrm>
            <a:custGeom>
              <a:avLst/>
              <a:ahLst/>
              <a:rect l="l" t="t" r="r" b="b"/>
              <a:pathLst>
                <a:path w="60162" h="15813" extrusionOk="0">
                  <a:moveTo>
                    <a:pt x="30" y="0"/>
                  </a:moveTo>
                  <a:cubicBezTo>
                    <a:pt x="1" y="1589"/>
                    <a:pt x="457" y="3164"/>
                    <a:pt x="1575" y="4238"/>
                  </a:cubicBezTo>
                  <a:cubicBezTo>
                    <a:pt x="2723" y="5313"/>
                    <a:pt x="4372" y="5622"/>
                    <a:pt x="5784" y="6137"/>
                  </a:cubicBezTo>
                  <a:cubicBezTo>
                    <a:pt x="6991" y="6578"/>
                    <a:pt x="8168" y="7196"/>
                    <a:pt x="9037" y="8168"/>
                  </a:cubicBezTo>
                  <a:cubicBezTo>
                    <a:pt x="10714" y="10007"/>
                    <a:pt x="11553" y="12465"/>
                    <a:pt x="13599" y="13995"/>
                  </a:cubicBezTo>
                  <a:cubicBezTo>
                    <a:pt x="15282" y="15263"/>
                    <a:pt x="17419" y="15813"/>
                    <a:pt x="19534" y="15813"/>
                  </a:cubicBezTo>
                  <a:cubicBezTo>
                    <a:pt x="20192" y="15813"/>
                    <a:pt x="20848" y="15760"/>
                    <a:pt x="21487" y="15658"/>
                  </a:cubicBezTo>
                  <a:cubicBezTo>
                    <a:pt x="23003" y="15423"/>
                    <a:pt x="24430" y="14790"/>
                    <a:pt x="25622" y="13819"/>
                  </a:cubicBezTo>
                  <a:cubicBezTo>
                    <a:pt x="26682" y="12936"/>
                    <a:pt x="27506" y="11817"/>
                    <a:pt x="28315" y="10714"/>
                  </a:cubicBezTo>
                  <a:cubicBezTo>
                    <a:pt x="29905" y="8550"/>
                    <a:pt x="31597" y="6725"/>
                    <a:pt x="34172" y="5754"/>
                  </a:cubicBezTo>
                  <a:cubicBezTo>
                    <a:pt x="36189" y="5007"/>
                    <a:pt x="38337" y="4864"/>
                    <a:pt x="40477" y="4864"/>
                  </a:cubicBezTo>
                  <a:cubicBezTo>
                    <a:pt x="41288" y="4864"/>
                    <a:pt x="42098" y="4884"/>
                    <a:pt x="42899" y="4901"/>
                  </a:cubicBezTo>
                  <a:cubicBezTo>
                    <a:pt x="44474" y="4930"/>
                    <a:pt x="46049" y="4945"/>
                    <a:pt x="47638" y="5004"/>
                  </a:cubicBezTo>
                  <a:cubicBezTo>
                    <a:pt x="48583" y="5057"/>
                    <a:pt x="49528" y="5083"/>
                    <a:pt x="50476" y="5083"/>
                  </a:cubicBezTo>
                  <a:cubicBezTo>
                    <a:pt x="51108" y="5083"/>
                    <a:pt x="51741" y="5071"/>
                    <a:pt x="52377" y="5048"/>
                  </a:cubicBezTo>
                  <a:cubicBezTo>
                    <a:pt x="55129" y="4886"/>
                    <a:pt x="57557" y="3988"/>
                    <a:pt x="59205" y="1663"/>
                  </a:cubicBezTo>
                  <a:cubicBezTo>
                    <a:pt x="59573" y="1148"/>
                    <a:pt x="59897" y="589"/>
                    <a:pt x="60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1000" y="4363878"/>
              <a:ext cx="9197703" cy="1770222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6851230" y="2715987"/>
              <a:ext cx="2499871" cy="3418115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1000" y="2090975"/>
              <a:ext cx="1293492" cy="3052525"/>
            </a:xfrm>
            <a:custGeom>
              <a:avLst/>
              <a:ahLst/>
              <a:rect l="l" t="t" r="r" b="b"/>
              <a:pathLst>
                <a:path w="28625" h="54602" extrusionOk="0">
                  <a:moveTo>
                    <a:pt x="10215" y="1"/>
                  </a:moveTo>
                  <a:cubicBezTo>
                    <a:pt x="8623" y="1"/>
                    <a:pt x="7232" y="490"/>
                    <a:pt x="5314" y="813"/>
                  </a:cubicBezTo>
                  <a:cubicBezTo>
                    <a:pt x="4408" y="968"/>
                    <a:pt x="3641" y="1040"/>
                    <a:pt x="2949" y="1040"/>
                  </a:cubicBezTo>
                  <a:cubicBezTo>
                    <a:pt x="1863" y="1040"/>
                    <a:pt x="962" y="863"/>
                    <a:pt x="1" y="548"/>
                  </a:cubicBezTo>
                  <a:lnTo>
                    <a:pt x="1" y="54601"/>
                  </a:lnTo>
                  <a:lnTo>
                    <a:pt x="28625" y="54601"/>
                  </a:lnTo>
                  <a:cubicBezTo>
                    <a:pt x="25593" y="52364"/>
                    <a:pt x="20310" y="51687"/>
                    <a:pt x="17028" y="50628"/>
                  </a:cubicBezTo>
                  <a:cubicBezTo>
                    <a:pt x="11745" y="48935"/>
                    <a:pt x="9684" y="49230"/>
                    <a:pt x="8463" y="43608"/>
                  </a:cubicBezTo>
                  <a:cubicBezTo>
                    <a:pt x="7418" y="38840"/>
                    <a:pt x="6285" y="35455"/>
                    <a:pt x="12598" y="34293"/>
                  </a:cubicBezTo>
                  <a:cubicBezTo>
                    <a:pt x="17146" y="33469"/>
                    <a:pt x="18750" y="35058"/>
                    <a:pt x="16307" y="29907"/>
                  </a:cubicBezTo>
                  <a:cubicBezTo>
                    <a:pt x="16057" y="29422"/>
                    <a:pt x="15777" y="28951"/>
                    <a:pt x="15453" y="28509"/>
                  </a:cubicBezTo>
                  <a:cubicBezTo>
                    <a:pt x="13937" y="26331"/>
                    <a:pt x="11627" y="23770"/>
                    <a:pt x="12628" y="21489"/>
                  </a:cubicBezTo>
                  <a:cubicBezTo>
                    <a:pt x="13476" y="19573"/>
                    <a:pt x="15101" y="19202"/>
                    <a:pt x="16873" y="19202"/>
                  </a:cubicBezTo>
                  <a:cubicBezTo>
                    <a:pt x="17993" y="19202"/>
                    <a:pt x="19171" y="19350"/>
                    <a:pt x="20248" y="19350"/>
                  </a:cubicBezTo>
                  <a:cubicBezTo>
                    <a:pt x="21669" y="19350"/>
                    <a:pt x="22915" y="19092"/>
                    <a:pt x="23621" y="17899"/>
                  </a:cubicBezTo>
                  <a:cubicBezTo>
                    <a:pt x="24489" y="16427"/>
                    <a:pt x="21620" y="14146"/>
                    <a:pt x="21767" y="12571"/>
                  </a:cubicBezTo>
                  <a:cubicBezTo>
                    <a:pt x="22105" y="9304"/>
                    <a:pt x="26285" y="8848"/>
                    <a:pt x="27918" y="6685"/>
                  </a:cubicBezTo>
                  <a:cubicBezTo>
                    <a:pt x="25770" y="4860"/>
                    <a:pt x="21605" y="5154"/>
                    <a:pt x="19088" y="4109"/>
                  </a:cubicBezTo>
                  <a:cubicBezTo>
                    <a:pt x="16807" y="3168"/>
                    <a:pt x="14894" y="1078"/>
                    <a:pt x="12598" y="371"/>
                  </a:cubicBezTo>
                  <a:cubicBezTo>
                    <a:pt x="11715" y="103"/>
                    <a:pt x="10944" y="1"/>
                    <a:pt x="10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" name="Google Shape;19;p2"/>
            <p:cNvGrpSpPr/>
            <p:nvPr/>
          </p:nvGrpSpPr>
          <p:grpSpPr>
            <a:xfrm>
              <a:off x="-221300" y="3000400"/>
              <a:ext cx="1515792" cy="1305764"/>
              <a:chOff x="0" y="0"/>
              <a:chExt cx="1515792" cy="1305764"/>
            </a:xfrm>
          </p:grpSpPr>
          <p:sp>
            <p:nvSpPr>
              <p:cNvPr id="1048587" name="Google Shape;20;p2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88" name="Google Shape;21;p2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89" name="Google Shape;22;p2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0" name="Google Shape;23;p2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1" name="Google Shape;24;p2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2" name="Google Shape;25;p2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3" name="Google Shape;26;p2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4" name="Google Shape;27;p2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5" name="Google Shape;28;p2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6" name="Google Shape;29;p2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7" name="Google Shape;30;p2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8" name="Google Shape;31;p2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9" name="Google Shape;32;p2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0" name="Google Shape;33;p2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1" name="Google Shape;34;p2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2" name="Google Shape;35;p2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3" name="Google Shape;36;p2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4" name="Google Shape;37;p2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5" name="Google Shape;38;p2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6" name="Google Shape;39;p2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7" name="Google Shape;40;p2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8" name="Google Shape;41;p2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9" name="Google Shape;42;p2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0" name="Google Shape;43;p2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1" name="Google Shape;44;p2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2" name="Google Shape;45;p2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3" name="Google Shape;46;p2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4" name="Google Shape;47;p2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5" name="Google Shape;48;p2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6" name="Google Shape;49;p2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7" name="Google Shape;50;p2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8" name="Google Shape;51;p2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9" name="Google Shape;52;p2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0" name="Google Shape;53;p2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1" name="Google Shape;54;p2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2" name="Google Shape;55;p2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3" name="Google Shape;56;p2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4" name="Google Shape;57;p2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5" name="Google Shape;58;p2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6" name="Google Shape;59;p2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7" name="Google Shape;60;p2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8" name="Google Shape;61;p2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29" name="Google Shape;62;p2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0" name="Google Shape;63;p2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1" name="Google Shape;64;p2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2" name="Google Shape;65;p2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3" name="Google Shape;66;p2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4" name="Google Shape;67;p2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5" name="Google Shape;68;p2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6" name="Google Shape;69;p2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7" name="Google Shape;70;p2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8" name="Google Shape;71;p2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39" name="Google Shape;72;p2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0" name="Google Shape;73;p2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1" name="Google Shape;74;p2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2" name="Google Shape;75;p2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3" name="Google Shape;76;p2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4" name="Google Shape;77;p2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5" name="Google Shape;78;p2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6" name="Google Shape;79;p2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7" name="Google Shape;80;p2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8" name="Google Shape;81;p2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9" name="Google Shape;82;p2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0" name="Google Shape;83;p2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1" name="Google Shape;84;p2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2" name="Google Shape;85;p2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3" name="Google Shape;86;p2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87;p2"/>
            <p:cNvGrpSpPr/>
            <p:nvPr/>
          </p:nvGrpSpPr>
          <p:grpSpPr>
            <a:xfrm>
              <a:off x="6729530" y="106853"/>
              <a:ext cx="3033350" cy="2394853"/>
              <a:chOff x="5470300" y="691825"/>
              <a:chExt cx="1042675" cy="823200"/>
            </a:xfrm>
          </p:grpSpPr>
          <p:sp>
            <p:nvSpPr>
              <p:cNvPr id="1048654" name="Google Shape;88;p2"/>
              <p:cNvSpPr/>
              <p:nvPr/>
            </p:nvSpPr>
            <p:spPr>
              <a:xfrm>
                <a:off x="5470300" y="939775"/>
                <a:ext cx="675500" cy="353200"/>
              </a:xfrm>
              <a:custGeom>
                <a:avLst/>
                <a:ahLst/>
                <a:rect l="l" t="t" r="r" b="b"/>
                <a:pathLst>
                  <a:path w="27020" h="14128" extrusionOk="0">
                    <a:moveTo>
                      <a:pt x="25645" y="0"/>
                    </a:moveTo>
                    <a:cubicBezTo>
                      <a:pt x="25310" y="0"/>
                      <a:pt x="24974" y="27"/>
                      <a:pt x="24651" y="46"/>
                    </a:cubicBezTo>
                    <a:cubicBezTo>
                      <a:pt x="24477" y="57"/>
                      <a:pt x="24301" y="59"/>
                      <a:pt x="24124" y="59"/>
                    </a:cubicBezTo>
                    <a:cubicBezTo>
                      <a:pt x="23931" y="59"/>
                      <a:pt x="23737" y="56"/>
                      <a:pt x="23545" y="56"/>
                    </a:cubicBezTo>
                    <a:cubicBezTo>
                      <a:pt x="23437" y="56"/>
                      <a:pt x="23330" y="57"/>
                      <a:pt x="23223" y="60"/>
                    </a:cubicBezTo>
                    <a:cubicBezTo>
                      <a:pt x="22708" y="75"/>
                      <a:pt x="22193" y="134"/>
                      <a:pt x="21678" y="208"/>
                    </a:cubicBezTo>
                    <a:cubicBezTo>
                      <a:pt x="20604" y="369"/>
                      <a:pt x="19500" y="517"/>
                      <a:pt x="18426" y="723"/>
                    </a:cubicBezTo>
                    <a:cubicBezTo>
                      <a:pt x="17336" y="929"/>
                      <a:pt x="16292" y="1326"/>
                      <a:pt x="15261" y="1723"/>
                    </a:cubicBezTo>
                    <a:cubicBezTo>
                      <a:pt x="14187" y="2106"/>
                      <a:pt x="13128" y="2562"/>
                      <a:pt x="12097" y="3062"/>
                    </a:cubicBezTo>
                    <a:cubicBezTo>
                      <a:pt x="11156" y="3563"/>
                      <a:pt x="10258" y="4151"/>
                      <a:pt x="9360" y="4725"/>
                    </a:cubicBezTo>
                    <a:cubicBezTo>
                      <a:pt x="8507" y="5255"/>
                      <a:pt x="7785" y="5962"/>
                      <a:pt x="7006" y="6594"/>
                    </a:cubicBezTo>
                    <a:cubicBezTo>
                      <a:pt x="6211" y="7213"/>
                      <a:pt x="5446" y="7889"/>
                      <a:pt x="4724" y="8596"/>
                    </a:cubicBezTo>
                    <a:cubicBezTo>
                      <a:pt x="3974" y="9405"/>
                      <a:pt x="3282" y="10229"/>
                      <a:pt x="2635" y="11112"/>
                    </a:cubicBezTo>
                    <a:cubicBezTo>
                      <a:pt x="1869" y="12084"/>
                      <a:pt x="972" y="12952"/>
                      <a:pt x="133" y="13835"/>
                    </a:cubicBezTo>
                    <a:lnTo>
                      <a:pt x="118" y="13835"/>
                    </a:lnTo>
                    <a:cubicBezTo>
                      <a:pt x="74" y="13879"/>
                      <a:pt x="30" y="13923"/>
                      <a:pt x="0" y="13982"/>
                    </a:cubicBezTo>
                    <a:cubicBezTo>
                      <a:pt x="0" y="14011"/>
                      <a:pt x="15" y="14056"/>
                      <a:pt x="45" y="14070"/>
                    </a:cubicBezTo>
                    <a:cubicBezTo>
                      <a:pt x="89" y="14085"/>
                      <a:pt x="133" y="14100"/>
                      <a:pt x="192" y="14100"/>
                    </a:cubicBezTo>
                    <a:cubicBezTo>
                      <a:pt x="309" y="14119"/>
                      <a:pt x="428" y="14128"/>
                      <a:pt x="548" y="14128"/>
                    </a:cubicBezTo>
                    <a:cubicBezTo>
                      <a:pt x="1150" y="14128"/>
                      <a:pt x="1778" y="13911"/>
                      <a:pt x="2355" y="13776"/>
                    </a:cubicBezTo>
                    <a:cubicBezTo>
                      <a:pt x="3297" y="13585"/>
                      <a:pt x="4239" y="13349"/>
                      <a:pt x="5151" y="13055"/>
                    </a:cubicBezTo>
                    <a:cubicBezTo>
                      <a:pt x="7050" y="12422"/>
                      <a:pt x="8845" y="11524"/>
                      <a:pt x="10479" y="10362"/>
                    </a:cubicBezTo>
                    <a:cubicBezTo>
                      <a:pt x="12083" y="9184"/>
                      <a:pt x="13392" y="7669"/>
                      <a:pt x="14982" y="6462"/>
                    </a:cubicBezTo>
                    <a:cubicBezTo>
                      <a:pt x="15791" y="5829"/>
                      <a:pt x="16689" y="5329"/>
                      <a:pt x="17557" y="4770"/>
                    </a:cubicBezTo>
                    <a:cubicBezTo>
                      <a:pt x="18470" y="4181"/>
                      <a:pt x="19367" y="3592"/>
                      <a:pt x="20295" y="3033"/>
                    </a:cubicBezTo>
                    <a:cubicBezTo>
                      <a:pt x="21281" y="2400"/>
                      <a:pt x="22325" y="1856"/>
                      <a:pt x="23414" y="1414"/>
                    </a:cubicBezTo>
                    <a:cubicBezTo>
                      <a:pt x="24562" y="973"/>
                      <a:pt x="25769" y="708"/>
                      <a:pt x="26946" y="340"/>
                    </a:cubicBezTo>
                    <a:cubicBezTo>
                      <a:pt x="27005" y="325"/>
                      <a:pt x="27020" y="252"/>
                      <a:pt x="26961" y="237"/>
                    </a:cubicBezTo>
                    <a:cubicBezTo>
                      <a:pt x="26553" y="50"/>
                      <a:pt x="26101" y="0"/>
                      <a:pt x="25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5" name="Google Shape;89;p2"/>
              <p:cNvSpPr/>
              <p:nvPr/>
            </p:nvSpPr>
            <p:spPr>
              <a:xfrm>
                <a:off x="5804725" y="975425"/>
                <a:ext cx="388925" cy="539600"/>
              </a:xfrm>
              <a:custGeom>
                <a:avLst/>
                <a:ahLst/>
                <a:rect l="l" t="t" r="r" b="b"/>
                <a:pathLst>
                  <a:path w="15557" h="21584" extrusionOk="0">
                    <a:moveTo>
                      <a:pt x="15499" y="0"/>
                    </a:moveTo>
                    <a:cubicBezTo>
                      <a:pt x="15494" y="0"/>
                      <a:pt x="15488" y="1"/>
                      <a:pt x="15483" y="3"/>
                    </a:cubicBezTo>
                    <a:cubicBezTo>
                      <a:pt x="13834" y="871"/>
                      <a:pt x="12142" y="1622"/>
                      <a:pt x="10611" y="2667"/>
                    </a:cubicBezTo>
                    <a:cubicBezTo>
                      <a:pt x="9257" y="3579"/>
                      <a:pt x="8065" y="4683"/>
                      <a:pt x="7050" y="5963"/>
                    </a:cubicBezTo>
                    <a:cubicBezTo>
                      <a:pt x="6535" y="6640"/>
                      <a:pt x="6064" y="7346"/>
                      <a:pt x="5637" y="8097"/>
                    </a:cubicBezTo>
                    <a:cubicBezTo>
                      <a:pt x="5166" y="8862"/>
                      <a:pt x="4754" y="9657"/>
                      <a:pt x="4386" y="10481"/>
                    </a:cubicBezTo>
                    <a:cubicBezTo>
                      <a:pt x="4018" y="11320"/>
                      <a:pt x="3827" y="12203"/>
                      <a:pt x="3562" y="13056"/>
                    </a:cubicBezTo>
                    <a:cubicBezTo>
                      <a:pt x="3283" y="13984"/>
                      <a:pt x="2959" y="14896"/>
                      <a:pt x="2606" y="15823"/>
                    </a:cubicBezTo>
                    <a:cubicBezTo>
                      <a:pt x="2238" y="16809"/>
                      <a:pt x="1840" y="17780"/>
                      <a:pt x="1428" y="18766"/>
                    </a:cubicBezTo>
                    <a:cubicBezTo>
                      <a:pt x="1031" y="19693"/>
                      <a:pt x="604" y="20621"/>
                      <a:pt x="1" y="21445"/>
                    </a:cubicBezTo>
                    <a:cubicBezTo>
                      <a:pt x="1" y="21459"/>
                      <a:pt x="1" y="21459"/>
                      <a:pt x="1" y="21459"/>
                    </a:cubicBezTo>
                    <a:cubicBezTo>
                      <a:pt x="1" y="21459"/>
                      <a:pt x="1" y="21474"/>
                      <a:pt x="1" y="21474"/>
                    </a:cubicBezTo>
                    <a:cubicBezTo>
                      <a:pt x="10" y="21555"/>
                      <a:pt x="50" y="21583"/>
                      <a:pt x="104" y="21583"/>
                    </a:cubicBezTo>
                    <a:cubicBezTo>
                      <a:pt x="229" y="21583"/>
                      <a:pt x="429" y="21431"/>
                      <a:pt x="501" y="21401"/>
                    </a:cubicBezTo>
                    <a:cubicBezTo>
                      <a:pt x="898" y="21180"/>
                      <a:pt x="1281" y="20974"/>
                      <a:pt x="1649" y="20724"/>
                    </a:cubicBezTo>
                    <a:cubicBezTo>
                      <a:pt x="2400" y="20209"/>
                      <a:pt x="3077" y="19635"/>
                      <a:pt x="3709" y="18972"/>
                    </a:cubicBezTo>
                    <a:cubicBezTo>
                      <a:pt x="4342" y="18340"/>
                      <a:pt x="5019" y="17751"/>
                      <a:pt x="5622" y="17089"/>
                    </a:cubicBezTo>
                    <a:cubicBezTo>
                      <a:pt x="6182" y="16471"/>
                      <a:pt x="6667" y="15808"/>
                      <a:pt x="7079" y="15102"/>
                    </a:cubicBezTo>
                    <a:cubicBezTo>
                      <a:pt x="7521" y="14366"/>
                      <a:pt x="7859" y="13586"/>
                      <a:pt x="8227" y="12821"/>
                    </a:cubicBezTo>
                    <a:cubicBezTo>
                      <a:pt x="8654" y="11967"/>
                      <a:pt x="9125" y="11129"/>
                      <a:pt x="9611" y="10304"/>
                    </a:cubicBezTo>
                    <a:cubicBezTo>
                      <a:pt x="10552" y="8700"/>
                      <a:pt x="11568" y="7126"/>
                      <a:pt x="12466" y="5477"/>
                    </a:cubicBezTo>
                    <a:cubicBezTo>
                      <a:pt x="12995" y="4506"/>
                      <a:pt x="13599" y="3550"/>
                      <a:pt x="14173" y="2593"/>
                    </a:cubicBezTo>
                    <a:cubicBezTo>
                      <a:pt x="14438" y="2166"/>
                      <a:pt x="14703" y="1725"/>
                      <a:pt x="14953" y="1283"/>
                    </a:cubicBezTo>
                    <a:cubicBezTo>
                      <a:pt x="15100" y="1048"/>
                      <a:pt x="15232" y="812"/>
                      <a:pt x="15379" y="562"/>
                    </a:cubicBezTo>
                    <a:cubicBezTo>
                      <a:pt x="15483" y="415"/>
                      <a:pt x="15541" y="253"/>
                      <a:pt x="15556" y="77"/>
                    </a:cubicBezTo>
                    <a:cubicBezTo>
                      <a:pt x="15556" y="38"/>
                      <a:pt x="15534" y="0"/>
                      <a:pt x="15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6" name="Google Shape;90;p2"/>
              <p:cNvSpPr/>
              <p:nvPr/>
            </p:nvSpPr>
            <p:spPr>
              <a:xfrm>
                <a:off x="5682950" y="827575"/>
                <a:ext cx="830025" cy="326375"/>
              </a:xfrm>
              <a:custGeom>
                <a:avLst/>
                <a:ahLst/>
                <a:rect l="l" t="t" r="r" b="b"/>
                <a:pathLst>
                  <a:path w="33201" h="13055" fill="none" extrusionOk="0">
                    <a:moveTo>
                      <a:pt x="1" y="13054"/>
                    </a:moveTo>
                    <a:cubicBezTo>
                      <a:pt x="13805" y="1"/>
                      <a:pt x="33201" y="5578"/>
                      <a:pt x="33201" y="5578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7" name="Google Shape;91;p2"/>
              <p:cNvSpPr/>
              <p:nvPr/>
            </p:nvSpPr>
            <p:spPr>
              <a:xfrm>
                <a:off x="5928725" y="889025"/>
                <a:ext cx="415400" cy="454400"/>
              </a:xfrm>
              <a:custGeom>
                <a:avLst/>
                <a:ahLst/>
                <a:rect l="l" t="t" r="r" b="b"/>
                <a:pathLst>
                  <a:path w="16616" h="18176" fill="none" extrusionOk="0">
                    <a:moveTo>
                      <a:pt x="0" y="18175"/>
                    </a:moveTo>
                    <a:cubicBezTo>
                      <a:pt x="0" y="18175"/>
                      <a:pt x="7785" y="1"/>
                      <a:pt x="16615" y="2164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8" name="Google Shape;92;p2"/>
              <p:cNvSpPr/>
              <p:nvPr/>
            </p:nvSpPr>
            <p:spPr>
              <a:xfrm>
                <a:off x="5567800" y="759950"/>
                <a:ext cx="656000" cy="181025"/>
              </a:xfrm>
              <a:custGeom>
                <a:avLst/>
                <a:ahLst/>
                <a:rect l="l" t="t" r="r" b="b"/>
                <a:pathLst>
                  <a:path w="26240" h="7241" extrusionOk="0">
                    <a:moveTo>
                      <a:pt x="18195" y="0"/>
                    </a:moveTo>
                    <a:cubicBezTo>
                      <a:pt x="17455" y="0"/>
                      <a:pt x="16714" y="53"/>
                      <a:pt x="15982" y="160"/>
                    </a:cubicBezTo>
                    <a:cubicBezTo>
                      <a:pt x="15144" y="293"/>
                      <a:pt x="14305" y="484"/>
                      <a:pt x="13481" y="719"/>
                    </a:cubicBezTo>
                    <a:cubicBezTo>
                      <a:pt x="12612" y="955"/>
                      <a:pt x="11759" y="1249"/>
                      <a:pt x="10935" y="1588"/>
                    </a:cubicBezTo>
                    <a:cubicBezTo>
                      <a:pt x="10096" y="1941"/>
                      <a:pt x="9345" y="2456"/>
                      <a:pt x="8551" y="2897"/>
                    </a:cubicBezTo>
                    <a:cubicBezTo>
                      <a:pt x="7712" y="3368"/>
                      <a:pt x="6829" y="3795"/>
                      <a:pt x="5961" y="4222"/>
                    </a:cubicBezTo>
                    <a:cubicBezTo>
                      <a:pt x="5004" y="4678"/>
                      <a:pt x="4047" y="5119"/>
                      <a:pt x="3076" y="5532"/>
                    </a:cubicBezTo>
                    <a:cubicBezTo>
                      <a:pt x="2149" y="5929"/>
                      <a:pt x="1207" y="6326"/>
                      <a:pt x="192" y="6488"/>
                    </a:cubicBezTo>
                    <a:lnTo>
                      <a:pt x="162" y="6488"/>
                    </a:lnTo>
                    <a:cubicBezTo>
                      <a:pt x="0" y="6694"/>
                      <a:pt x="471" y="6738"/>
                      <a:pt x="574" y="6768"/>
                    </a:cubicBezTo>
                    <a:cubicBezTo>
                      <a:pt x="1001" y="6885"/>
                      <a:pt x="1443" y="7003"/>
                      <a:pt x="1869" y="7077"/>
                    </a:cubicBezTo>
                    <a:cubicBezTo>
                      <a:pt x="2547" y="7188"/>
                      <a:pt x="3225" y="7240"/>
                      <a:pt x="3909" y="7240"/>
                    </a:cubicBezTo>
                    <a:cubicBezTo>
                      <a:pt x="4131" y="7240"/>
                      <a:pt x="4354" y="7235"/>
                      <a:pt x="4577" y="7224"/>
                    </a:cubicBezTo>
                    <a:cubicBezTo>
                      <a:pt x="4721" y="7222"/>
                      <a:pt x="4865" y="7221"/>
                      <a:pt x="5009" y="7221"/>
                    </a:cubicBezTo>
                    <a:cubicBezTo>
                      <a:pt x="5374" y="7221"/>
                      <a:pt x="5739" y="7226"/>
                      <a:pt x="6104" y="7226"/>
                    </a:cubicBezTo>
                    <a:cubicBezTo>
                      <a:pt x="6493" y="7226"/>
                      <a:pt x="6882" y="7220"/>
                      <a:pt x="7270" y="7194"/>
                    </a:cubicBezTo>
                    <a:cubicBezTo>
                      <a:pt x="8080" y="7136"/>
                      <a:pt x="8889" y="7003"/>
                      <a:pt x="9684" y="6797"/>
                    </a:cubicBezTo>
                    <a:cubicBezTo>
                      <a:pt x="10508" y="6562"/>
                      <a:pt x="11288" y="6223"/>
                      <a:pt x="12083" y="5929"/>
                    </a:cubicBezTo>
                    <a:cubicBezTo>
                      <a:pt x="12995" y="5605"/>
                      <a:pt x="13922" y="5326"/>
                      <a:pt x="14835" y="5061"/>
                    </a:cubicBezTo>
                    <a:cubicBezTo>
                      <a:pt x="16630" y="4546"/>
                      <a:pt x="18455" y="4119"/>
                      <a:pt x="20236" y="3545"/>
                    </a:cubicBezTo>
                    <a:cubicBezTo>
                      <a:pt x="21295" y="3206"/>
                      <a:pt x="22384" y="2927"/>
                      <a:pt x="23473" y="2632"/>
                    </a:cubicBezTo>
                    <a:cubicBezTo>
                      <a:pt x="23959" y="2515"/>
                      <a:pt x="24444" y="2382"/>
                      <a:pt x="24945" y="2235"/>
                    </a:cubicBezTo>
                    <a:cubicBezTo>
                      <a:pt x="25210" y="2161"/>
                      <a:pt x="25475" y="2073"/>
                      <a:pt x="25739" y="2000"/>
                    </a:cubicBezTo>
                    <a:cubicBezTo>
                      <a:pt x="25916" y="1970"/>
                      <a:pt x="26078" y="1882"/>
                      <a:pt x="26210" y="1764"/>
                    </a:cubicBezTo>
                    <a:cubicBezTo>
                      <a:pt x="26240" y="1735"/>
                      <a:pt x="26240" y="1676"/>
                      <a:pt x="26181" y="1661"/>
                    </a:cubicBezTo>
                    <a:cubicBezTo>
                      <a:pt x="24415" y="1161"/>
                      <a:pt x="22664" y="528"/>
                      <a:pt x="20824" y="219"/>
                    </a:cubicBezTo>
                    <a:cubicBezTo>
                      <a:pt x="19960" y="75"/>
                      <a:pt x="19077" y="0"/>
                      <a:pt x="181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9" name="Google Shape;93;p2"/>
              <p:cNvSpPr/>
              <p:nvPr/>
            </p:nvSpPr>
            <p:spPr>
              <a:xfrm>
                <a:off x="5778250" y="691825"/>
                <a:ext cx="577275" cy="194275"/>
              </a:xfrm>
              <a:custGeom>
                <a:avLst/>
                <a:ahLst/>
                <a:rect l="l" t="t" r="r" b="b"/>
                <a:pathLst>
                  <a:path w="23091" h="7771" fill="none" extrusionOk="0">
                    <a:moveTo>
                      <a:pt x="0" y="7771"/>
                    </a:moveTo>
                    <a:cubicBezTo>
                      <a:pt x="0" y="7771"/>
                      <a:pt x="18190" y="1"/>
                      <a:pt x="23090" y="7653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8660" name="Google Shape;94;p2"/>
            <p:cNvSpPr/>
            <p:nvPr/>
          </p:nvSpPr>
          <p:spPr>
            <a:xfrm rot="2214382">
              <a:off x="7888988" y="3949326"/>
              <a:ext cx="682947" cy="359405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1" name="Google Shape;95;p2"/>
            <p:cNvSpPr/>
            <p:nvPr/>
          </p:nvSpPr>
          <p:spPr>
            <a:xfrm rot="9136582" flipH="1">
              <a:off x="-1237736" y="639632"/>
              <a:ext cx="5094431" cy="706490"/>
            </a:xfrm>
            <a:custGeom>
              <a:avLst/>
              <a:ahLst/>
              <a:rect l="l" t="t" r="r" b="b"/>
              <a:pathLst>
                <a:path w="152287" h="21119" extrusionOk="0">
                  <a:moveTo>
                    <a:pt x="36203" y="0"/>
                  </a:moveTo>
                  <a:lnTo>
                    <a:pt x="34804" y="59"/>
                  </a:lnTo>
                  <a:cubicBezTo>
                    <a:pt x="32950" y="192"/>
                    <a:pt x="31125" y="574"/>
                    <a:pt x="29374" y="1192"/>
                  </a:cubicBezTo>
                  <a:cubicBezTo>
                    <a:pt x="27638" y="1825"/>
                    <a:pt x="25960" y="2634"/>
                    <a:pt x="24385" y="3620"/>
                  </a:cubicBezTo>
                  <a:cubicBezTo>
                    <a:pt x="22811" y="4577"/>
                    <a:pt x="21309" y="5666"/>
                    <a:pt x="19838" y="6770"/>
                  </a:cubicBezTo>
                  <a:cubicBezTo>
                    <a:pt x="19102" y="7314"/>
                    <a:pt x="18366" y="7888"/>
                    <a:pt x="17630" y="8433"/>
                  </a:cubicBezTo>
                  <a:cubicBezTo>
                    <a:pt x="16895" y="8977"/>
                    <a:pt x="16144" y="9492"/>
                    <a:pt x="15364" y="9993"/>
                  </a:cubicBezTo>
                  <a:cubicBezTo>
                    <a:pt x="13819" y="10979"/>
                    <a:pt x="12185" y="11803"/>
                    <a:pt x="10463" y="12450"/>
                  </a:cubicBezTo>
                  <a:cubicBezTo>
                    <a:pt x="8978" y="12988"/>
                    <a:pt x="7404" y="13359"/>
                    <a:pt x="5818" y="13359"/>
                  </a:cubicBezTo>
                  <a:cubicBezTo>
                    <a:pt x="5581" y="13359"/>
                    <a:pt x="5344" y="13350"/>
                    <a:pt x="5107" y="13333"/>
                  </a:cubicBezTo>
                  <a:cubicBezTo>
                    <a:pt x="4194" y="13260"/>
                    <a:pt x="3311" y="13054"/>
                    <a:pt x="2458" y="12715"/>
                  </a:cubicBezTo>
                  <a:cubicBezTo>
                    <a:pt x="1619" y="12377"/>
                    <a:pt x="824" y="11906"/>
                    <a:pt x="132" y="11317"/>
                  </a:cubicBezTo>
                  <a:lnTo>
                    <a:pt x="0" y="11479"/>
                  </a:lnTo>
                  <a:cubicBezTo>
                    <a:pt x="706" y="12082"/>
                    <a:pt x="1516" y="12568"/>
                    <a:pt x="2384" y="12921"/>
                  </a:cubicBezTo>
                  <a:cubicBezTo>
                    <a:pt x="3238" y="13274"/>
                    <a:pt x="4165" y="13480"/>
                    <a:pt x="5092" y="13554"/>
                  </a:cubicBezTo>
                  <a:cubicBezTo>
                    <a:pt x="5356" y="13575"/>
                    <a:pt x="5620" y="13585"/>
                    <a:pt x="5883" y="13585"/>
                  </a:cubicBezTo>
                  <a:cubicBezTo>
                    <a:pt x="7483" y="13585"/>
                    <a:pt x="9061" y="13219"/>
                    <a:pt x="10552" y="12700"/>
                  </a:cubicBezTo>
                  <a:cubicBezTo>
                    <a:pt x="12288" y="12053"/>
                    <a:pt x="13951" y="11229"/>
                    <a:pt x="15511" y="10228"/>
                  </a:cubicBezTo>
                  <a:cubicBezTo>
                    <a:pt x="16291" y="9728"/>
                    <a:pt x="17042" y="9213"/>
                    <a:pt x="17792" y="8668"/>
                  </a:cubicBezTo>
                  <a:cubicBezTo>
                    <a:pt x="18543" y="8124"/>
                    <a:pt x="19264" y="7550"/>
                    <a:pt x="20000" y="7005"/>
                  </a:cubicBezTo>
                  <a:cubicBezTo>
                    <a:pt x="21471" y="5901"/>
                    <a:pt x="22972" y="4827"/>
                    <a:pt x="24532" y="3871"/>
                  </a:cubicBezTo>
                  <a:cubicBezTo>
                    <a:pt x="26092" y="2914"/>
                    <a:pt x="27741" y="2105"/>
                    <a:pt x="29462" y="1487"/>
                  </a:cubicBezTo>
                  <a:cubicBezTo>
                    <a:pt x="31199" y="883"/>
                    <a:pt x="32994" y="515"/>
                    <a:pt x="34819" y="383"/>
                  </a:cubicBezTo>
                  <a:lnTo>
                    <a:pt x="36188" y="324"/>
                  </a:lnTo>
                  <a:cubicBezTo>
                    <a:pt x="36644" y="324"/>
                    <a:pt x="37100" y="339"/>
                    <a:pt x="37571" y="339"/>
                  </a:cubicBezTo>
                  <a:cubicBezTo>
                    <a:pt x="37792" y="339"/>
                    <a:pt x="38027" y="368"/>
                    <a:pt x="38248" y="383"/>
                  </a:cubicBezTo>
                  <a:lnTo>
                    <a:pt x="38940" y="427"/>
                  </a:lnTo>
                  <a:cubicBezTo>
                    <a:pt x="39381" y="456"/>
                    <a:pt x="39852" y="515"/>
                    <a:pt x="40308" y="574"/>
                  </a:cubicBezTo>
                  <a:cubicBezTo>
                    <a:pt x="43943" y="986"/>
                    <a:pt x="47578" y="1722"/>
                    <a:pt x="50978" y="3105"/>
                  </a:cubicBezTo>
                  <a:cubicBezTo>
                    <a:pt x="52670" y="3797"/>
                    <a:pt x="54304" y="4621"/>
                    <a:pt x="55864" y="5592"/>
                  </a:cubicBezTo>
                  <a:cubicBezTo>
                    <a:pt x="57409" y="6564"/>
                    <a:pt x="58895" y="7638"/>
                    <a:pt x="60323" y="8801"/>
                  </a:cubicBezTo>
                  <a:cubicBezTo>
                    <a:pt x="63193" y="11126"/>
                    <a:pt x="66165" y="13304"/>
                    <a:pt x="69374" y="15173"/>
                  </a:cubicBezTo>
                  <a:cubicBezTo>
                    <a:pt x="72552" y="17071"/>
                    <a:pt x="75967" y="18528"/>
                    <a:pt x="79528" y="19529"/>
                  </a:cubicBezTo>
                  <a:cubicBezTo>
                    <a:pt x="82492" y="20346"/>
                    <a:pt x="85547" y="20759"/>
                    <a:pt x="88618" y="20759"/>
                  </a:cubicBezTo>
                  <a:cubicBezTo>
                    <a:pt x="89252" y="20759"/>
                    <a:pt x="89887" y="20741"/>
                    <a:pt x="90521" y="20706"/>
                  </a:cubicBezTo>
                  <a:cubicBezTo>
                    <a:pt x="94230" y="20530"/>
                    <a:pt x="97865" y="19617"/>
                    <a:pt x="101235" y="18028"/>
                  </a:cubicBezTo>
                  <a:cubicBezTo>
                    <a:pt x="101647" y="17822"/>
                    <a:pt x="102044" y="17601"/>
                    <a:pt x="102456" y="17380"/>
                  </a:cubicBezTo>
                  <a:cubicBezTo>
                    <a:pt x="102677" y="17277"/>
                    <a:pt x="102868" y="17159"/>
                    <a:pt x="103060" y="17042"/>
                  </a:cubicBezTo>
                  <a:lnTo>
                    <a:pt x="103663" y="16674"/>
                  </a:lnTo>
                  <a:cubicBezTo>
                    <a:pt x="104060" y="16424"/>
                    <a:pt x="104443" y="16173"/>
                    <a:pt x="104811" y="15894"/>
                  </a:cubicBezTo>
                  <a:cubicBezTo>
                    <a:pt x="105193" y="15629"/>
                    <a:pt x="105561" y="15349"/>
                    <a:pt x="105929" y="15070"/>
                  </a:cubicBezTo>
                  <a:cubicBezTo>
                    <a:pt x="107401" y="13937"/>
                    <a:pt x="108755" y="12700"/>
                    <a:pt x="110094" y="11435"/>
                  </a:cubicBezTo>
                  <a:cubicBezTo>
                    <a:pt x="111448" y="10184"/>
                    <a:pt x="112772" y="8904"/>
                    <a:pt x="114170" y="7712"/>
                  </a:cubicBezTo>
                  <a:cubicBezTo>
                    <a:pt x="115554" y="6505"/>
                    <a:pt x="117040" y="5445"/>
                    <a:pt x="118630" y="4518"/>
                  </a:cubicBezTo>
                  <a:cubicBezTo>
                    <a:pt x="121823" y="2679"/>
                    <a:pt x="125429" y="1693"/>
                    <a:pt x="129108" y="1634"/>
                  </a:cubicBezTo>
                  <a:cubicBezTo>
                    <a:pt x="129200" y="1633"/>
                    <a:pt x="129292" y="1632"/>
                    <a:pt x="129384" y="1632"/>
                  </a:cubicBezTo>
                  <a:cubicBezTo>
                    <a:pt x="136743" y="1632"/>
                    <a:pt x="143659" y="5107"/>
                    <a:pt x="148063" y="11023"/>
                  </a:cubicBezTo>
                  <a:cubicBezTo>
                    <a:pt x="150226" y="13995"/>
                    <a:pt x="151609" y="17469"/>
                    <a:pt x="152080" y="21118"/>
                  </a:cubicBezTo>
                  <a:lnTo>
                    <a:pt x="152286" y="21089"/>
                  </a:lnTo>
                  <a:cubicBezTo>
                    <a:pt x="151830" y="17395"/>
                    <a:pt x="150432" y="13892"/>
                    <a:pt x="148239" y="10876"/>
                  </a:cubicBezTo>
                  <a:cubicBezTo>
                    <a:pt x="143820" y="4886"/>
                    <a:pt x="136816" y="1353"/>
                    <a:pt x="129383" y="1353"/>
                  </a:cubicBezTo>
                  <a:cubicBezTo>
                    <a:pt x="129291" y="1353"/>
                    <a:pt x="129199" y="1353"/>
                    <a:pt x="129108" y="1354"/>
                  </a:cubicBezTo>
                  <a:cubicBezTo>
                    <a:pt x="125370" y="1413"/>
                    <a:pt x="121720" y="2414"/>
                    <a:pt x="118482" y="4253"/>
                  </a:cubicBezTo>
                  <a:cubicBezTo>
                    <a:pt x="116893" y="5195"/>
                    <a:pt x="115377" y="6269"/>
                    <a:pt x="113994" y="7491"/>
                  </a:cubicBezTo>
                  <a:cubicBezTo>
                    <a:pt x="112581" y="8683"/>
                    <a:pt x="111242" y="9963"/>
                    <a:pt x="109903" y="11214"/>
                  </a:cubicBezTo>
                  <a:cubicBezTo>
                    <a:pt x="108549" y="12465"/>
                    <a:pt x="107195" y="13701"/>
                    <a:pt x="105753" y="14834"/>
                  </a:cubicBezTo>
                  <a:cubicBezTo>
                    <a:pt x="104296" y="15953"/>
                    <a:pt x="102736" y="16924"/>
                    <a:pt x="101088" y="17719"/>
                  </a:cubicBezTo>
                  <a:cubicBezTo>
                    <a:pt x="97762" y="19279"/>
                    <a:pt x="94171" y="20191"/>
                    <a:pt x="90506" y="20368"/>
                  </a:cubicBezTo>
                  <a:cubicBezTo>
                    <a:pt x="89910" y="20399"/>
                    <a:pt x="89313" y="20414"/>
                    <a:pt x="88716" y="20414"/>
                  </a:cubicBezTo>
                  <a:cubicBezTo>
                    <a:pt x="85648" y="20414"/>
                    <a:pt x="82588" y="20003"/>
                    <a:pt x="79631" y="19190"/>
                  </a:cubicBezTo>
                  <a:cubicBezTo>
                    <a:pt x="76084" y="18190"/>
                    <a:pt x="72699" y="16733"/>
                    <a:pt x="69550" y="14849"/>
                  </a:cubicBezTo>
                  <a:cubicBezTo>
                    <a:pt x="66386" y="12995"/>
                    <a:pt x="63413" y="10817"/>
                    <a:pt x="60558" y="8521"/>
                  </a:cubicBezTo>
                  <a:cubicBezTo>
                    <a:pt x="59116" y="7358"/>
                    <a:pt x="57615" y="6269"/>
                    <a:pt x="56055" y="5298"/>
                  </a:cubicBezTo>
                  <a:cubicBezTo>
                    <a:pt x="54480" y="4312"/>
                    <a:pt x="52817" y="3473"/>
                    <a:pt x="51110" y="2782"/>
                  </a:cubicBezTo>
                  <a:cubicBezTo>
                    <a:pt x="47667" y="1398"/>
                    <a:pt x="44017" y="662"/>
                    <a:pt x="40353" y="250"/>
                  </a:cubicBezTo>
                  <a:cubicBezTo>
                    <a:pt x="39896" y="192"/>
                    <a:pt x="39440" y="133"/>
                    <a:pt x="38969" y="118"/>
                  </a:cubicBezTo>
                  <a:lnTo>
                    <a:pt x="38278" y="44"/>
                  </a:lnTo>
                  <a:cubicBezTo>
                    <a:pt x="38042" y="30"/>
                    <a:pt x="37821" y="15"/>
                    <a:pt x="37586" y="15"/>
                  </a:cubicBezTo>
                  <a:cubicBezTo>
                    <a:pt x="37115" y="15"/>
                    <a:pt x="36659" y="0"/>
                    <a:pt x="3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2" name="Google Shape;96;p2"/>
            <p:cNvSpPr/>
            <p:nvPr/>
          </p:nvSpPr>
          <p:spPr>
            <a:xfrm>
              <a:off x="0" y="457850"/>
              <a:ext cx="1515819" cy="582514"/>
            </a:xfrm>
            <a:custGeom>
              <a:avLst/>
              <a:ahLst/>
              <a:rect l="l" t="t" r="r" b="b"/>
              <a:pathLst>
                <a:path w="25309" h="9726" extrusionOk="0">
                  <a:moveTo>
                    <a:pt x="5995" y="1"/>
                  </a:moveTo>
                  <a:cubicBezTo>
                    <a:pt x="3773" y="1"/>
                    <a:pt x="1690" y="71"/>
                    <a:pt x="1" y="174"/>
                  </a:cubicBezTo>
                  <a:lnTo>
                    <a:pt x="1" y="9019"/>
                  </a:lnTo>
                  <a:cubicBezTo>
                    <a:pt x="1727" y="9488"/>
                    <a:pt x="3507" y="9726"/>
                    <a:pt x="5292" y="9726"/>
                  </a:cubicBezTo>
                  <a:cubicBezTo>
                    <a:pt x="5804" y="9726"/>
                    <a:pt x="6317" y="9706"/>
                    <a:pt x="6829" y="9667"/>
                  </a:cubicBezTo>
                  <a:cubicBezTo>
                    <a:pt x="6849" y="9667"/>
                    <a:pt x="6869" y="9667"/>
                    <a:pt x="6888" y="9667"/>
                  </a:cubicBezTo>
                  <a:cubicBezTo>
                    <a:pt x="14654" y="9667"/>
                    <a:pt x="25309" y="6774"/>
                    <a:pt x="23430" y="3427"/>
                  </a:cubicBezTo>
                  <a:cubicBezTo>
                    <a:pt x="21922" y="737"/>
                    <a:pt x="13218" y="1"/>
                    <a:pt x="5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02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237" name="Google Shape;811;p11"/>
          <p:cNvSpPr txBox="1"/>
          <p:nvPr>
            <p:ph type="title" hasCustomPrompt="1"/>
          </p:nvPr>
        </p:nvSpPr>
        <p:spPr>
          <a:xfrm>
            <a:off x="1636900" y="1441850"/>
            <a:ext cx="5870100" cy="1644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1238" name="Google Shape;812;p11"/>
          <p:cNvSpPr txBox="1"/>
          <p:nvPr>
            <p:ph type="subTitle" idx="1"/>
          </p:nvPr>
        </p:nvSpPr>
        <p:spPr>
          <a:xfrm>
            <a:off x="1636950" y="3035050"/>
            <a:ext cx="5870100" cy="43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203" name="Google Shape;813;p11"/>
          <p:cNvGrpSpPr/>
          <p:nvPr/>
        </p:nvGrpSpPr>
        <p:grpSpPr>
          <a:xfrm>
            <a:off x="-802575" y="-1284361"/>
            <a:ext cx="11540249" cy="8219889"/>
            <a:chOff x="-802575" y="-1284361"/>
            <a:chExt cx="11540249" cy="8219889"/>
          </a:xfrm>
        </p:grpSpPr>
        <p:sp>
          <p:nvSpPr>
            <p:cNvPr id="1051239" name="Google Shape;814;p11"/>
            <p:cNvSpPr/>
            <p:nvPr/>
          </p:nvSpPr>
          <p:spPr>
            <a:xfrm>
              <a:off x="-363484" y="3137162"/>
              <a:ext cx="4561533" cy="3362997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sp>
          <p:nvSpPr>
            <p:cNvPr id="1051240" name="Google Shape;815;p11"/>
            <p:cNvSpPr/>
            <p:nvPr/>
          </p:nvSpPr>
          <p:spPr>
            <a:xfrm rot="-1150283">
              <a:off x="3590875" y="4321317"/>
              <a:ext cx="6704246" cy="1556554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4" name="Google Shape;816;p11"/>
            <p:cNvGrpSpPr/>
            <p:nvPr/>
          </p:nvGrpSpPr>
          <p:grpSpPr>
            <a:xfrm>
              <a:off x="-802575" y="3086150"/>
              <a:ext cx="1515792" cy="1305764"/>
              <a:chOff x="0" y="0"/>
              <a:chExt cx="1515792" cy="1305764"/>
            </a:xfrm>
          </p:grpSpPr>
          <p:sp>
            <p:nvSpPr>
              <p:cNvPr id="1051241" name="Google Shape;817;p11"/>
              <p:cNvSpPr/>
              <p:nvPr/>
            </p:nvSpPr>
            <p:spPr>
              <a:xfrm>
                <a:off x="359944" y="0"/>
                <a:ext cx="43940" cy="9146"/>
              </a:xfrm>
              <a:custGeom>
                <a:avLst/>
                <a:ahLst/>
                <a:rect l="l" t="t" r="r" b="b"/>
                <a:pathLst>
                  <a:path w="663" h="138" extrusionOk="0">
                    <a:moveTo>
                      <a:pt x="0" y="0"/>
                    </a:moveTo>
                    <a:cubicBezTo>
                      <a:pt x="59" y="29"/>
                      <a:pt x="103" y="74"/>
                      <a:pt x="162" y="88"/>
                    </a:cubicBezTo>
                    <a:cubicBezTo>
                      <a:pt x="223" y="121"/>
                      <a:pt x="292" y="138"/>
                      <a:pt x="361" y="138"/>
                    </a:cubicBezTo>
                    <a:cubicBezTo>
                      <a:pt x="475" y="138"/>
                      <a:pt x="589" y="92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2" name="Google Shape;818;p11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3" name="Google Shape;819;p11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4" name="Google Shape;820;p11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5" name="Google Shape;821;p11"/>
              <p:cNvSpPr/>
              <p:nvPr/>
            </p:nvSpPr>
            <p:spPr>
              <a:xfrm>
                <a:off x="146337" y="0"/>
                <a:ext cx="46856" cy="14183"/>
              </a:xfrm>
              <a:custGeom>
                <a:avLst/>
                <a:ahLst/>
                <a:rect l="l" t="t" r="r" b="b"/>
                <a:pathLst>
                  <a:path w="707" h="214" extrusionOk="0">
                    <a:moveTo>
                      <a:pt x="0" y="0"/>
                    </a:moveTo>
                    <a:lnTo>
                      <a:pt x="89" y="103"/>
                    </a:lnTo>
                    <a:cubicBezTo>
                      <a:pt x="162" y="177"/>
                      <a:pt x="262" y="213"/>
                      <a:pt x="361" y="213"/>
                    </a:cubicBezTo>
                    <a:cubicBezTo>
                      <a:pt x="460" y="213"/>
                      <a:pt x="560" y="177"/>
                      <a:pt x="633" y="103"/>
                    </a:cubicBezTo>
                    <a:cubicBezTo>
                      <a:pt x="663" y="74"/>
                      <a:pt x="692" y="29"/>
                      <a:pt x="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6" name="Google Shape;822;p11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7" name="Google Shape;823;p11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8" name="Google Shape;824;p11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49" name="Google Shape;825;p11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0" name="Google Shape;826;p11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1" name="Google Shape;827;p11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2" name="Google Shape;828;p11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3" name="Google Shape;829;p11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4" name="Google Shape;830;p11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5" name="Google Shape;831;p11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6" name="Google Shape;832;p11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7" name="Google Shape;833;p11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8" name="Google Shape;834;p11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59" name="Google Shape;835;p11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0" name="Google Shape;836;p11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1" name="Google Shape;837;p11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2" name="Google Shape;838;p11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3" name="Google Shape;839;p11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4" name="Google Shape;840;p11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5" name="Google Shape;841;p11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6" name="Google Shape;842;p11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7" name="Google Shape;843;p11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8" name="Google Shape;844;p11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69" name="Google Shape;845;p11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0" name="Google Shape;846;p11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1" name="Google Shape;847;p11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2" name="Google Shape;848;p11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3" name="Google Shape;849;p11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4" name="Google Shape;850;p11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5" name="Google Shape;851;p11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6" name="Google Shape;852;p11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7" name="Google Shape;853;p11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8" name="Google Shape;854;p11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79" name="Google Shape;855;p11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0" name="Google Shape;856;p11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1" name="Google Shape;857;p11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2" name="Google Shape;858;p11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3" name="Google Shape;859;p11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4" name="Google Shape;860;p11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5" name="Google Shape;861;p11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6" name="Google Shape;862;p11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7" name="Google Shape;863;p11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8" name="Google Shape;864;p11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89" name="Google Shape;865;p11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0" name="Google Shape;866;p11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1" name="Google Shape;867;p11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2" name="Google Shape;868;p11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3" name="Google Shape;869;p11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4" name="Google Shape;870;p11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5" name="Google Shape;871;p11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6" name="Google Shape;872;p11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7" name="Google Shape;873;p11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8" name="Google Shape;874;p11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299" name="Google Shape;875;p11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0" name="Google Shape;876;p11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1" name="Google Shape;877;p11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2" name="Google Shape;878;p11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3" name="Google Shape;879;p11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4" name="Google Shape;880;p11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5" name="Google Shape;881;p11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6" name="Google Shape;882;p11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7" name="Google Shape;883;p11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8" name="Google Shape;884;p11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09" name="Google Shape;885;p11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51310" name="Google Shape;886;p11"/>
            <p:cNvSpPr/>
            <p:nvPr/>
          </p:nvSpPr>
          <p:spPr>
            <a:xfrm rot="9239274">
              <a:off x="6400065" y="-772689"/>
              <a:ext cx="2834759" cy="217052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11" name="Google Shape;887;p11"/>
            <p:cNvSpPr/>
            <p:nvPr/>
          </p:nvSpPr>
          <p:spPr>
            <a:xfrm>
              <a:off x="647100" y="-679575"/>
              <a:ext cx="3816557" cy="1576698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5" name="Google Shape;888;p11"/>
            <p:cNvGrpSpPr/>
            <p:nvPr/>
          </p:nvGrpSpPr>
          <p:grpSpPr>
            <a:xfrm rot="-3115953">
              <a:off x="7576003" y="2963088"/>
              <a:ext cx="2428727" cy="3044750"/>
              <a:chOff x="6603112" y="2466889"/>
              <a:chExt cx="2428683" cy="3044694"/>
            </a:xfrm>
          </p:grpSpPr>
          <p:sp>
            <p:nvSpPr>
              <p:cNvPr id="1051312" name="Google Shape;889;p11"/>
              <p:cNvSpPr/>
              <p:nvPr/>
            </p:nvSpPr>
            <p:spPr>
              <a:xfrm flipH="1">
                <a:off x="6603112" y="3371029"/>
                <a:ext cx="544317" cy="370544"/>
              </a:xfrm>
              <a:custGeom>
                <a:avLst/>
                <a:ahLst/>
                <a:rect l="l" t="t" r="r" b="b"/>
                <a:pathLst>
                  <a:path w="8213" h="5591" extrusionOk="0">
                    <a:moveTo>
                      <a:pt x="6281" y="0"/>
                    </a:moveTo>
                    <a:cubicBezTo>
                      <a:pt x="5872" y="0"/>
                      <a:pt x="5442" y="96"/>
                      <a:pt x="5048" y="260"/>
                    </a:cubicBezTo>
                    <a:cubicBezTo>
                      <a:pt x="3415" y="937"/>
                      <a:pt x="2355" y="1805"/>
                      <a:pt x="957" y="3601"/>
                    </a:cubicBezTo>
                    <a:cubicBezTo>
                      <a:pt x="501" y="4190"/>
                      <a:pt x="103" y="4646"/>
                      <a:pt x="30" y="5161"/>
                    </a:cubicBezTo>
                    <a:cubicBezTo>
                      <a:pt x="0" y="5264"/>
                      <a:pt x="59" y="5382"/>
                      <a:pt x="162" y="5426"/>
                    </a:cubicBezTo>
                    <a:cubicBezTo>
                      <a:pt x="420" y="5542"/>
                      <a:pt x="694" y="5590"/>
                      <a:pt x="975" y="5590"/>
                    </a:cubicBezTo>
                    <a:cubicBezTo>
                      <a:pt x="1867" y="5590"/>
                      <a:pt x="2834" y="5110"/>
                      <a:pt x="3606" y="4808"/>
                    </a:cubicBezTo>
                    <a:cubicBezTo>
                      <a:pt x="4621" y="4425"/>
                      <a:pt x="5710" y="4013"/>
                      <a:pt x="6652" y="3424"/>
                    </a:cubicBezTo>
                    <a:cubicBezTo>
                      <a:pt x="7388" y="2953"/>
                      <a:pt x="8212" y="2247"/>
                      <a:pt x="7991" y="1276"/>
                    </a:cubicBezTo>
                    <a:cubicBezTo>
                      <a:pt x="7787" y="362"/>
                      <a:pt x="7075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3" name="Google Shape;890;p11"/>
              <p:cNvSpPr/>
              <p:nvPr/>
            </p:nvSpPr>
            <p:spPr>
              <a:xfrm flipH="1">
                <a:off x="7092757" y="3262602"/>
                <a:ext cx="330712" cy="518668"/>
              </a:xfrm>
              <a:custGeom>
                <a:avLst/>
                <a:ahLst/>
                <a:rect l="l" t="t" r="r" b="b"/>
                <a:pathLst>
                  <a:path w="4990" h="7826" extrusionOk="0">
                    <a:moveTo>
                      <a:pt x="3230" y="1"/>
                    </a:moveTo>
                    <a:cubicBezTo>
                      <a:pt x="2100" y="1"/>
                      <a:pt x="1067" y="1587"/>
                      <a:pt x="751" y="2573"/>
                    </a:cubicBezTo>
                    <a:cubicBezTo>
                      <a:pt x="501" y="3353"/>
                      <a:pt x="354" y="4163"/>
                      <a:pt x="310" y="4972"/>
                    </a:cubicBezTo>
                    <a:cubicBezTo>
                      <a:pt x="251" y="5487"/>
                      <a:pt x="251" y="6017"/>
                      <a:pt x="177" y="6532"/>
                    </a:cubicBezTo>
                    <a:cubicBezTo>
                      <a:pt x="118" y="6885"/>
                      <a:pt x="1" y="7209"/>
                      <a:pt x="45" y="7547"/>
                    </a:cubicBezTo>
                    <a:cubicBezTo>
                      <a:pt x="59" y="7636"/>
                      <a:pt x="89" y="7695"/>
                      <a:pt x="162" y="7739"/>
                    </a:cubicBezTo>
                    <a:cubicBezTo>
                      <a:pt x="212" y="7796"/>
                      <a:pt x="283" y="7825"/>
                      <a:pt x="355" y="7825"/>
                    </a:cubicBezTo>
                    <a:cubicBezTo>
                      <a:pt x="430" y="7825"/>
                      <a:pt x="507" y="7792"/>
                      <a:pt x="560" y="7724"/>
                    </a:cubicBezTo>
                    <a:cubicBezTo>
                      <a:pt x="1752" y="6311"/>
                      <a:pt x="3312" y="5119"/>
                      <a:pt x="4062" y="3397"/>
                    </a:cubicBezTo>
                    <a:cubicBezTo>
                      <a:pt x="4533" y="2323"/>
                      <a:pt x="4989" y="557"/>
                      <a:pt x="3635" y="71"/>
                    </a:cubicBezTo>
                    <a:cubicBezTo>
                      <a:pt x="3500" y="23"/>
                      <a:pt x="3364" y="1"/>
                      <a:pt x="3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4" name="Google Shape;891;p11"/>
              <p:cNvSpPr/>
              <p:nvPr/>
            </p:nvSpPr>
            <p:spPr>
              <a:xfrm flipH="1">
                <a:off x="6745539" y="3760270"/>
                <a:ext cx="531658" cy="255821"/>
              </a:xfrm>
              <a:custGeom>
                <a:avLst/>
                <a:ahLst/>
                <a:rect l="l" t="t" r="r" b="b"/>
                <a:pathLst>
                  <a:path w="8022" h="3860" extrusionOk="0">
                    <a:moveTo>
                      <a:pt x="5976" y="1"/>
                    </a:moveTo>
                    <a:cubicBezTo>
                      <a:pt x="5666" y="1"/>
                      <a:pt x="5346" y="70"/>
                      <a:pt x="5034" y="200"/>
                    </a:cubicBezTo>
                    <a:cubicBezTo>
                      <a:pt x="3327" y="921"/>
                      <a:pt x="1693" y="1804"/>
                      <a:pt x="148" y="2834"/>
                    </a:cubicBezTo>
                    <a:cubicBezTo>
                      <a:pt x="1" y="2908"/>
                      <a:pt x="1" y="3114"/>
                      <a:pt x="119" y="3217"/>
                    </a:cubicBezTo>
                    <a:cubicBezTo>
                      <a:pt x="163" y="3320"/>
                      <a:pt x="251" y="3350"/>
                      <a:pt x="384" y="3394"/>
                    </a:cubicBezTo>
                    <a:cubicBezTo>
                      <a:pt x="1031" y="3556"/>
                      <a:pt x="1708" y="3703"/>
                      <a:pt x="2370" y="3791"/>
                    </a:cubicBezTo>
                    <a:cubicBezTo>
                      <a:pt x="2668" y="3837"/>
                      <a:pt x="2967" y="3860"/>
                      <a:pt x="3263" y="3860"/>
                    </a:cubicBezTo>
                    <a:cubicBezTo>
                      <a:pt x="3626" y="3860"/>
                      <a:pt x="3986" y="3826"/>
                      <a:pt x="4342" y="3762"/>
                    </a:cubicBezTo>
                    <a:cubicBezTo>
                      <a:pt x="5240" y="3541"/>
                      <a:pt x="6079" y="3158"/>
                      <a:pt x="6815" y="2614"/>
                    </a:cubicBezTo>
                    <a:cubicBezTo>
                      <a:pt x="7389" y="2202"/>
                      <a:pt x="8021" y="1554"/>
                      <a:pt x="7521" y="818"/>
                    </a:cubicBezTo>
                    <a:cubicBezTo>
                      <a:pt x="7134" y="256"/>
                      <a:pt x="6574" y="1"/>
                      <a:pt x="5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5" name="Google Shape;892;p11"/>
              <p:cNvSpPr/>
              <p:nvPr/>
            </p:nvSpPr>
            <p:spPr>
              <a:xfrm flipH="1">
                <a:off x="7585320" y="3661121"/>
                <a:ext cx="254629" cy="556975"/>
              </a:xfrm>
              <a:custGeom>
                <a:avLst/>
                <a:ahLst/>
                <a:rect l="l" t="t" r="r" b="b"/>
                <a:pathLst>
                  <a:path w="3842" h="8404" extrusionOk="0">
                    <a:moveTo>
                      <a:pt x="2393" y="1"/>
                    </a:moveTo>
                    <a:cubicBezTo>
                      <a:pt x="1216" y="1"/>
                      <a:pt x="439" y="1882"/>
                      <a:pt x="295" y="2918"/>
                    </a:cubicBezTo>
                    <a:cubicBezTo>
                      <a:pt x="1" y="4743"/>
                      <a:pt x="413" y="6788"/>
                      <a:pt x="1148" y="8274"/>
                    </a:cubicBezTo>
                    <a:cubicBezTo>
                      <a:pt x="1195" y="8359"/>
                      <a:pt x="1281" y="8403"/>
                      <a:pt x="1368" y="8403"/>
                    </a:cubicBezTo>
                    <a:cubicBezTo>
                      <a:pt x="1447" y="8403"/>
                      <a:pt x="1526" y="8366"/>
                      <a:pt x="1575" y="8289"/>
                    </a:cubicBezTo>
                    <a:cubicBezTo>
                      <a:pt x="1619" y="8274"/>
                      <a:pt x="1664" y="8230"/>
                      <a:pt x="1693" y="8186"/>
                    </a:cubicBezTo>
                    <a:cubicBezTo>
                      <a:pt x="2208" y="7333"/>
                      <a:pt x="2370" y="6420"/>
                      <a:pt x="2620" y="5478"/>
                    </a:cubicBezTo>
                    <a:cubicBezTo>
                      <a:pt x="2841" y="4610"/>
                      <a:pt x="3223" y="3771"/>
                      <a:pt x="3474" y="2918"/>
                    </a:cubicBezTo>
                    <a:cubicBezTo>
                      <a:pt x="3783" y="1814"/>
                      <a:pt x="3842" y="122"/>
                      <a:pt x="2473" y="4"/>
                    </a:cubicBezTo>
                    <a:cubicBezTo>
                      <a:pt x="2446" y="2"/>
                      <a:pt x="241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6" name="Google Shape;893;p11"/>
              <p:cNvSpPr/>
              <p:nvPr/>
            </p:nvSpPr>
            <p:spPr>
              <a:xfrm flipH="1">
                <a:off x="7001100" y="4104906"/>
                <a:ext cx="521849" cy="299629"/>
              </a:xfrm>
              <a:custGeom>
                <a:avLst/>
                <a:ahLst/>
                <a:rect l="l" t="t" r="r" b="b"/>
                <a:pathLst>
                  <a:path w="7874" h="4521" extrusionOk="0">
                    <a:moveTo>
                      <a:pt x="6257" y="0"/>
                    </a:moveTo>
                    <a:cubicBezTo>
                      <a:pt x="5391" y="0"/>
                      <a:pt x="4527" y="727"/>
                      <a:pt x="3886" y="1240"/>
                    </a:cubicBezTo>
                    <a:cubicBezTo>
                      <a:pt x="3194" y="1799"/>
                      <a:pt x="2443" y="2300"/>
                      <a:pt x="1678" y="2785"/>
                    </a:cubicBezTo>
                    <a:cubicBezTo>
                      <a:pt x="1192" y="3109"/>
                      <a:pt x="354" y="3389"/>
                      <a:pt x="45" y="3948"/>
                    </a:cubicBezTo>
                    <a:cubicBezTo>
                      <a:pt x="15" y="4007"/>
                      <a:pt x="0" y="4080"/>
                      <a:pt x="30" y="4154"/>
                    </a:cubicBezTo>
                    <a:cubicBezTo>
                      <a:pt x="15" y="4272"/>
                      <a:pt x="89" y="4375"/>
                      <a:pt x="206" y="4375"/>
                    </a:cubicBezTo>
                    <a:cubicBezTo>
                      <a:pt x="797" y="4472"/>
                      <a:pt x="1394" y="4521"/>
                      <a:pt x="1991" y="4521"/>
                    </a:cubicBezTo>
                    <a:cubicBezTo>
                      <a:pt x="2748" y="4521"/>
                      <a:pt x="3505" y="4443"/>
                      <a:pt x="4254" y="4286"/>
                    </a:cubicBezTo>
                    <a:cubicBezTo>
                      <a:pt x="5372" y="4021"/>
                      <a:pt x="6608" y="3550"/>
                      <a:pt x="7270" y="2594"/>
                    </a:cubicBezTo>
                    <a:cubicBezTo>
                      <a:pt x="7771" y="1858"/>
                      <a:pt x="7874" y="651"/>
                      <a:pt x="6932" y="166"/>
                    </a:cubicBezTo>
                    <a:cubicBezTo>
                      <a:pt x="6709" y="50"/>
                      <a:pt x="6483" y="0"/>
                      <a:pt x="6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7" name="Google Shape;894;p11"/>
              <p:cNvSpPr/>
              <p:nvPr/>
            </p:nvSpPr>
            <p:spPr>
              <a:xfrm flipH="1">
                <a:off x="7914978" y="4171713"/>
                <a:ext cx="232228" cy="542925"/>
              </a:xfrm>
              <a:custGeom>
                <a:avLst/>
                <a:ahLst/>
                <a:rect l="l" t="t" r="r" b="b"/>
                <a:pathLst>
                  <a:path w="3504" h="8192" extrusionOk="0">
                    <a:moveTo>
                      <a:pt x="2127" y="1"/>
                    </a:moveTo>
                    <a:cubicBezTo>
                      <a:pt x="1979" y="1"/>
                      <a:pt x="1816" y="36"/>
                      <a:pt x="1634" y="114"/>
                    </a:cubicBezTo>
                    <a:cubicBezTo>
                      <a:pt x="413" y="659"/>
                      <a:pt x="1" y="2557"/>
                      <a:pt x="222" y="3764"/>
                    </a:cubicBezTo>
                    <a:cubicBezTo>
                      <a:pt x="354" y="4485"/>
                      <a:pt x="634" y="5162"/>
                      <a:pt x="1016" y="5780"/>
                    </a:cubicBezTo>
                    <a:cubicBezTo>
                      <a:pt x="1487" y="6604"/>
                      <a:pt x="1943" y="7458"/>
                      <a:pt x="2576" y="8120"/>
                    </a:cubicBezTo>
                    <a:cubicBezTo>
                      <a:pt x="2620" y="8170"/>
                      <a:pt x="2668" y="8192"/>
                      <a:pt x="2716" y="8192"/>
                    </a:cubicBezTo>
                    <a:cubicBezTo>
                      <a:pt x="2864" y="8192"/>
                      <a:pt x="3007" y="7989"/>
                      <a:pt x="2974" y="7811"/>
                    </a:cubicBezTo>
                    <a:cubicBezTo>
                      <a:pt x="3121" y="5971"/>
                      <a:pt x="3503" y="4102"/>
                      <a:pt x="3400" y="2248"/>
                    </a:cubicBezTo>
                    <a:cubicBezTo>
                      <a:pt x="3337" y="1337"/>
                      <a:pt x="3034" y="1"/>
                      <a:pt x="2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8" name="Google Shape;895;p11"/>
              <p:cNvSpPr/>
              <p:nvPr/>
            </p:nvSpPr>
            <p:spPr>
              <a:xfrm flipH="1">
                <a:off x="7250762" y="4544980"/>
                <a:ext cx="482880" cy="412628"/>
              </a:xfrm>
              <a:custGeom>
                <a:avLst/>
                <a:ahLst/>
                <a:rect l="l" t="t" r="r" b="b"/>
                <a:pathLst>
                  <a:path w="7286" h="6226" extrusionOk="0">
                    <a:moveTo>
                      <a:pt x="5777" y="0"/>
                    </a:moveTo>
                    <a:cubicBezTo>
                      <a:pt x="5765" y="0"/>
                      <a:pt x="5752" y="1"/>
                      <a:pt x="5740" y="1"/>
                    </a:cubicBezTo>
                    <a:cubicBezTo>
                      <a:pt x="5093" y="16"/>
                      <a:pt x="4489" y="384"/>
                      <a:pt x="3989" y="781"/>
                    </a:cubicBezTo>
                    <a:cubicBezTo>
                      <a:pt x="3253" y="1414"/>
                      <a:pt x="2576" y="2105"/>
                      <a:pt x="2002" y="2885"/>
                    </a:cubicBezTo>
                    <a:cubicBezTo>
                      <a:pt x="1487" y="3533"/>
                      <a:pt x="972" y="4224"/>
                      <a:pt x="530" y="4946"/>
                    </a:cubicBezTo>
                    <a:cubicBezTo>
                      <a:pt x="280" y="5328"/>
                      <a:pt x="1" y="5990"/>
                      <a:pt x="575" y="6211"/>
                    </a:cubicBezTo>
                    <a:cubicBezTo>
                      <a:pt x="603" y="6221"/>
                      <a:pt x="632" y="6225"/>
                      <a:pt x="661" y="6225"/>
                    </a:cubicBezTo>
                    <a:cubicBezTo>
                      <a:pt x="724" y="6225"/>
                      <a:pt x="785" y="6203"/>
                      <a:pt x="825" y="6152"/>
                    </a:cubicBezTo>
                    <a:cubicBezTo>
                      <a:pt x="926" y="6165"/>
                      <a:pt x="1028" y="6171"/>
                      <a:pt x="1131" y="6171"/>
                    </a:cubicBezTo>
                    <a:cubicBezTo>
                      <a:pt x="1625" y="6171"/>
                      <a:pt x="2130" y="6039"/>
                      <a:pt x="2605" y="5917"/>
                    </a:cubicBezTo>
                    <a:cubicBezTo>
                      <a:pt x="3327" y="5755"/>
                      <a:pt x="4004" y="5461"/>
                      <a:pt x="4622" y="5063"/>
                    </a:cubicBezTo>
                    <a:cubicBezTo>
                      <a:pt x="5564" y="4372"/>
                      <a:pt x="6505" y="3327"/>
                      <a:pt x="6962" y="2267"/>
                    </a:cubicBezTo>
                    <a:cubicBezTo>
                      <a:pt x="7153" y="1811"/>
                      <a:pt x="7285" y="1296"/>
                      <a:pt x="7065" y="825"/>
                    </a:cubicBezTo>
                    <a:cubicBezTo>
                      <a:pt x="6834" y="321"/>
                      <a:pt x="6322" y="0"/>
                      <a:pt x="5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19" name="Google Shape;896;p11"/>
              <p:cNvSpPr/>
              <p:nvPr/>
            </p:nvSpPr>
            <p:spPr>
              <a:xfrm flipH="1">
                <a:off x="8095448" y="4683895"/>
                <a:ext cx="238988" cy="459021"/>
              </a:xfrm>
              <a:custGeom>
                <a:avLst/>
                <a:ahLst/>
                <a:rect l="l" t="t" r="r" b="b"/>
                <a:pathLst>
                  <a:path w="3606" h="6926" extrusionOk="0">
                    <a:moveTo>
                      <a:pt x="1614" y="0"/>
                    </a:moveTo>
                    <a:cubicBezTo>
                      <a:pt x="1449" y="0"/>
                      <a:pt x="1278" y="48"/>
                      <a:pt x="1104" y="156"/>
                    </a:cubicBezTo>
                    <a:cubicBezTo>
                      <a:pt x="0" y="848"/>
                      <a:pt x="339" y="2702"/>
                      <a:pt x="736" y="3659"/>
                    </a:cubicBezTo>
                    <a:cubicBezTo>
                      <a:pt x="1001" y="4262"/>
                      <a:pt x="1325" y="4836"/>
                      <a:pt x="1707" y="5396"/>
                    </a:cubicBezTo>
                    <a:cubicBezTo>
                      <a:pt x="2119" y="6028"/>
                      <a:pt x="2517" y="6661"/>
                      <a:pt x="3209" y="6911"/>
                    </a:cubicBezTo>
                    <a:cubicBezTo>
                      <a:pt x="3232" y="6921"/>
                      <a:pt x="3258" y="6926"/>
                      <a:pt x="3285" y="6926"/>
                    </a:cubicBezTo>
                    <a:cubicBezTo>
                      <a:pt x="3343" y="6926"/>
                      <a:pt x="3404" y="6903"/>
                      <a:pt x="3444" y="6852"/>
                    </a:cubicBezTo>
                    <a:cubicBezTo>
                      <a:pt x="3547" y="6794"/>
                      <a:pt x="3606" y="6676"/>
                      <a:pt x="3591" y="6558"/>
                    </a:cubicBezTo>
                    <a:cubicBezTo>
                      <a:pt x="3415" y="4880"/>
                      <a:pt x="3591" y="3114"/>
                      <a:pt x="3076" y="1496"/>
                    </a:cubicBezTo>
                    <a:cubicBezTo>
                      <a:pt x="2863" y="820"/>
                      <a:pt x="2296" y="0"/>
                      <a:pt x="1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0" name="Google Shape;897;p11"/>
              <p:cNvSpPr/>
              <p:nvPr/>
            </p:nvSpPr>
            <p:spPr>
              <a:xfrm flipH="1">
                <a:off x="6865511" y="3555012"/>
                <a:ext cx="1188046" cy="1956571"/>
              </a:xfrm>
              <a:custGeom>
                <a:avLst/>
                <a:ahLst/>
                <a:rect l="l" t="t" r="r" b="b"/>
                <a:pathLst>
                  <a:path w="17926" h="29522" fill="none" extrusionOk="0">
                    <a:moveTo>
                      <a:pt x="17925" y="1"/>
                    </a:moveTo>
                    <a:cubicBezTo>
                      <a:pt x="14114" y="1090"/>
                      <a:pt x="8006" y="7756"/>
                      <a:pt x="4622" y="14923"/>
                    </a:cubicBezTo>
                    <a:cubicBezTo>
                      <a:pt x="972" y="21972"/>
                      <a:pt x="30" y="29522"/>
                      <a:pt x="1" y="29404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1" name="Google Shape;898;p11"/>
              <p:cNvSpPr/>
              <p:nvPr/>
            </p:nvSpPr>
            <p:spPr>
              <a:xfrm flipH="1">
                <a:off x="7264411" y="3452615"/>
                <a:ext cx="280012" cy="737442"/>
              </a:xfrm>
              <a:custGeom>
                <a:avLst/>
                <a:ahLst/>
                <a:rect l="l" t="t" r="r" b="b"/>
                <a:pathLst>
                  <a:path w="4225" h="11127" fill="none" extrusionOk="0">
                    <a:moveTo>
                      <a:pt x="4224" y="45"/>
                    </a:moveTo>
                    <a:cubicBezTo>
                      <a:pt x="4048" y="1"/>
                      <a:pt x="457" y="8462"/>
                      <a:pt x="1" y="11126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2" name="Google Shape;899;p11"/>
              <p:cNvSpPr/>
              <p:nvPr/>
            </p:nvSpPr>
            <p:spPr>
              <a:xfrm flipH="1">
                <a:off x="6959146" y="3881754"/>
                <a:ext cx="428203" cy="105444"/>
              </a:xfrm>
              <a:custGeom>
                <a:avLst/>
                <a:ahLst/>
                <a:rect l="l" t="t" r="r" b="b"/>
                <a:pathLst>
                  <a:path w="6461" h="1591" fill="none" extrusionOk="0">
                    <a:moveTo>
                      <a:pt x="6461" y="74"/>
                    </a:moveTo>
                    <a:cubicBezTo>
                      <a:pt x="6461" y="1"/>
                      <a:pt x="1339" y="1590"/>
                      <a:pt x="0" y="1458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3" name="Google Shape;900;p11"/>
              <p:cNvSpPr/>
              <p:nvPr/>
            </p:nvSpPr>
            <p:spPr>
              <a:xfrm flipH="1">
                <a:off x="7200061" y="4269006"/>
                <a:ext cx="477975" cy="147329"/>
              </a:xfrm>
              <a:custGeom>
                <a:avLst/>
                <a:ahLst/>
                <a:rect l="l" t="t" r="r" b="b"/>
                <a:pathLst>
                  <a:path w="7212" h="2223" fill="none" extrusionOk="0">
                    <a:moveTo>
                      <a:pt x="7212" y="74"/>
                    </a:moveTo>
                    <a:cubicBezTo>
                      <a:pt x="7212" y="0"/>
                      <a:pt x="2179" y="1972"/>
                      <a:pt x="1" y="2222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4" name="Google Shape;901;p11"/>
              <p:cNvSpPr/>
              <p:nvPr/>
            </p:nvSpPr>
            <p:spPr>
              <a:xfrm flipH="1">
                <a:off x="7697457" y="3867173"/>
                <a:ext cx="104449" cy="584280"/>
              </a:xfrm>
              <a:custGeom>
                <a:avLst/>
                <a:ahLst/>
                <a:rect l="l" t="t" r="r" b="b"/>
                <a:pathLst>
                  <a:path w="1576" h="8816" fill="none" extrusionOk="0">
                    <a:moveTo>
                      <a:pt x="1296" y="0"/>
                    </a:moveTo>
                    <a:cubicBezTo>
                      <a:pt x="1207" y="0"/>
                      <a:pt x="1" y="6446"/>
                      <a:pt x="1575" y="8815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5" name="Google Shape;902;p11"/>
              <p:cNvSpPr/>
              <p:nvPr/>
            </p:nvSpPr>
            <p:spPr>
              <a:xfrm flipH="1">
                <a:off x="7436071" y="4720546"/>
                <a:ext cx="517011" cy="345359"/>
              </a:xfrm>
              <a:custGeom>
                <a:avLst/>
                <a:ahLst/>
                <a:rect l="l" t="t" r="r" b="b"/>
                <a:pathLst>
                  <a:path w="7801" h="5211" fill="none" extrusionOk="0">
                    <a:moveTo>
                      <a:pt x="7800" y="60"/>
                    </a:moveTo>
                    <a:cubicBezTo>
                      <a:pt x="7756" y="1"/>
                      <a:pt x="3518" y="4166"/>
                      <a:pt x="0" y="5210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6" name="Google Shape;903;p11"/>
              <p:cNvSpPr/>
              <p:nvPr/>
            </p:nvSpPr>
            <p:spPr>
              <a:xfrm flipH="1">
                <a:off x="7886676" y="4348935"/>
                <a:ext cx="154222" cy="519927"/>
              </a:xfrm>
              <a:custGeom>
                <a:avLst/>
                <a:ahLst/>
                <a:rect l="l" t="t" r="r" b="b"/>
                <a:pathLst>
                  <a:path w="2327" h="7845" fill="none" extrusionOk="0">
                    <a:moveTo>
                      <a:pt x="16" y="16"/>
                    </a:moveTo>
                    <a:cubicBezTo>
                      <a:pt x="1" y="1"/>
                      <a:pt x="60" y="4269"/>
                      <a:pt x="2326" y="7845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7" name="Google Shape;904;p11"/>
              <p:cNvSpPr/>
              <p:nvPr/>
            </p:nvSpPr>
            <p:spPr>
              <a:xfrm flipH="1">
                <a:off x="8012536" y="4871722"/>
                <a:ext cx="191203" cy="420449"/>
              </a:xfrm>
              <a:custGeom>
                <a:avLst/>
                <a:ahLst/>
                <a:rect l="l" t="t" r="r" b="b"/>
                <a:pathLst>
                  <a:path w="2885" h="6344" fill="none" extrusionOk="0">
                    <a:moveTo>
                      <a:pt x="44" y="1"/>
                    </a:moveTo>
                    <a:cubicBezTo>
                      <a:pt x="0" y="16"/>
                      <a:pt x="1001" y="4666"/>
                      <a:pt x="2885" y="6344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8" name="Google Shape;905;p11"/>
              <p:cNvSpPr/>
              <p:nvPr/>
            </p:nvSpPr>
            <p:spPr>
              <a:xfrm flipH="1">
                <a:off x="8017377" y="2466889"/>
                <a:ext cx="365838" cy="682898"/>
              </a:xfrm>
              <a:custGeom>
                <a:avLst/>
                <a:ahLst/>
                <a:rect l="l" t="t" r="r" b="b"/>
                <a:pathLst>
                  <a:path w="5520" h="10304" extrusionOk="0">
                    <a:moveTo>
                      <a:pt x="3402" y="1"/>
                    </a:moveTo>
                    <a:cubicBezTo>
                      <a:pt x="2341" y="1"/>
                      <a:pt x="1453" y="937"/>
                      <a:pt x="1016" y="1967"/>
                    </a:cubicBezTo>
                    <a:cubicBezTo>
                      <a:pt x="192" y="3895"/>
                      <a:pt x="1" y="5440"/>
                      <a:pt x="133" y="8075"/>
                    </a:cubicBezTo>
                    <a:cubicBezTo>
                      <a:pt x="177" y="8928"/>
                      <a:pt x="162" y="9635"/>
                      <a:pt x="486" y="10135"/>
                    </a:cubicBezTo>
                    <a:cubicBezTo>
                      <a:pt x="549" y="10235"/>
                      <a:pt x="654" y="10303"/>
                      <a:pt x="775" y="10303"/>
                    </a:cubicBezTo>
                    <a:cubicBezTo>
                      <a:pt x="796" y="10303"/>
                      <a:pt x="817" y="10301"/>
                      <a:pt x="839" y="10297"/>
                    </a:cubicBezTo>
                    <a:cubicBezTo>
                      <a:pt x="2237" y="9944"/>
                      <a:pt x="2988" y="8266"/>
                      <a:pt x="3606" y="7089"/>
                    </a:cubicBezTo>
                    <a:cubicBezTo>
                      <a:pt x="4239" y="5897"/>
                      <a:pt x="4872" y="4660"/>
                      <a:pt x="5181" y="3336"/>
                    </a:cubicBezTo>
                    <a:cubicBezTo>
                      <a:pt x="5431" y="2291"/>
                      <a:pt x="5519" y="937"/>
                      <a:pt x="4445" y="304"/>
                    </a:cubicBezTo>
                    <a:cubicBezTo>
                      <a:pt x="4086" y="93"/>
                      <a:pt x="3735" y="1"/>
                      <a:pt x="34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29" name="Google Shape;906;p11"/>
              <p:cNvSpPr/>
              <p:nvPr/>
            </p:nvSpPr>
            <p:spPr>
              <a:xfrm flipH="1">
                <a:off x="8491451" y="2783424"/>
                <a:ext cx="357951" cy="600915"/>
              </a:xfrm>
              <a:custGeom>
                <a:avLst/>
                <a:ahLst/>
                <a:rect l="l" t="t" r="r" b="b"/>
                <a:pathLst>
                  <a:path w="5401" h="9067" extrusionOk="0">
                    <a:moveTo>
                      <a:pt x="2218" y="1"/>
                    </a:moveTo>
                    <a:cubicBezTo>
                      <a:pt x="2005" y="1"/>
                      <a:pt x="1781" y="43"/>
                      <a:pt x="1545" y="135"/>
                    </a:cubicBezTo>
                    <a:cubicBezTo>
                      <a:pt x="0" y="753"/>
                      <a:pt x="412" y="3078"/>
                      <a:pt x="927" y="4255"/>
                    </a:cubicBezTo>
                    <a:cubicBezTo>
                      <a:pt x="1295" y="5079"/>
                      <a:pt x="1825" y="5830"/>
                      <a:pt x="2355" y="6551"/>
                    </a:cubicBezTo>
                    <a:cubicBezTo>
                      <a:pt x="2708" y="7037"/>
                      <a:pt x="3105" y="7493"/>
                      <a:pt x="3414" y="7993"/>
                    </a:cubicBezTo>
                    <a:cubicBezTo>
                      <a:pt x="3606" y="8332"/>
                      <a:pt x="3738" y="8700"/>
                      <a:pt x="4032" y="8979"/>
                    </a:cubicBezTo>
                    <a:cubicBezTo>
                      <a:pt x="4081" y="9028"/>
                      <a:pt x="4150" y="9056"/>
                      <a:pt x="4223" y="9056"/>
                    </a:cubicBezTo>
                    <a:cubicBezTo>
                      <a:pt x="4238" y="9056"/>
                      <a:pt x="4253" y="9055"/>
                      <a:pt x="4268" y="9053"/>
                    </a:cubicBezTo>
                    <a:cubicBezTo>
                      <a:pt x="4299" y="9062"/>
                      <a:pt x="4330" y="9067"/>
                      <a:pt x="4360" y="9067"/>
                    </a:cubicBezTo>
                    <a:cubicBezTo>
                      <a:pt x="4512" y="9067"/>
                      <a:pt x="4638" y="8948"/>
                      <a:pt x="4650" y="8788"/>
                    </a:cubicBezTo>
                    <a:cubicBezTo>
                      <a:pt x="4812" y="6713"/>
                      <a:pt x="5401" y="4549"/>
                      <a:pt x="4695" y="2519"/>
                    </a:cubicBezTo>
                    <a:cubicBezTo>
                      <a:pt x="4317" y="1437"/>
                      <a:pt x="3467" y="1"/>
                      <a:pt x="2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0" name="Google Shape;907;p11"/>
              <p:cNvSpPr/>
              <p:nvPr/>
            </p:nvSpPr>
            <p:spPr>
              <a:xfrm flipH="1">
                <a:off x="7852550" y="2943548"/>
                <a:ext cx="448748" cy="529604"/>
              </a:xfrm>
              <a:custGeom>
                <a:avLst/>
                <a:ahLst/>
                <a:rect l="l" t="t" r="r" b="b"/>
                <a:pathLst>
                  <a:path w="6771" h="7991" extrusionOk="0">
                    <a:moveTo>
                      <a:pt x="5071" y="0"/>
                    </a:moveTo>
                    <a:cubicBezTo>
                      <a:pt x="4111" y="0"/>
                      <a:pt x="3331" y="613"/>
                      <a:pt x="2870" y="1486"/>
                    </a:cubicBezTo>
                    <a:cubicBezTo>
                      <a:pt x="1840" y="3458"/>
                      <a:pt x="913" y="5504"/>
                      <a:pt x="74" y="7564"/>
                    </a:cubicBezTo>
                    <a:cubicBezTo>
                      <a:pt x="1" y="7740"/>
                      <a:pt x="133" y="7946"/>
                      <a:pt x="324" y="7946"/>
                    </a:cubicBezTo>
                    <a:cubicBezTo>
                      <a:pt x="368" y="7977"/>
                      <a:pt x="414" y="7990"/>
                      <a:pt x="464" y="7990"/>
                    </a:cubicBezTo>
                    <a:cubicBezTo>
                      <a:pt x="534" y="7990"/>
                      <a:pt x="613" y="7966"/>
                      <a:pt x="707" y="7932"/>
                    </a:cubicBezTo>
                    <a:cubicBezTo>
                      <a:pt x="1502" y="7652"/>
                      <a:pt x="2267" y="7314"/>
                      <a:pt x="3003" y="6931"/>
                    </a:cubicBezTo>
                    <a:cubicBezTo>
                      <a:pt x="3739" y="6563"/>
                      <a:pt x="4386" y="6063"/>
                      <a:pt x="4931" y="5459"/>
                    </a:cubicBezTo>
                    <a:cubicBezTo>
                      <a:pt x="5667" y="4635"/>
                      <a:pt x="6196" y="3473"/>
                      <a:pt x="6476" y="2413"/>
                    </a:cubicBezTo>
                    <a:cubicBezTo>
                      <a:pt x="6697" y="1545"/>
                      <a:pt x="6770" y="382"/>
                      <a:pt x="5711" y="88"/>
                    </a:cubicBezTo>
                    <a:cubicBezTo>
                      <a:pt x="5490" y="28"/>
                      <a:pt x="5276" y="0"/>
                      <a:pt x="5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1" name="Google Shape;908;p11"/>
              <p:cNvSpPr/>
              <p:nvPr/>
            </p:nvSpPr>
            <p:spPr>
              <a:xfrm flipH="1">
                <a:off x="8607501" y="3442144"/>
                <a:ext cx="389233" cy="560753"/>
              </a:xfrm>
              <a:custGeom>
                <a:avLst/>
                <a:ahLst/>
                <a:rect l="l" t="t" r="r" b="b"/>
                <a:pathLst>
                  <a:path w="5873" h="8461" extrusionOk="0">
                    <a:moveTo>
                      <a:pt x="2089" y="1"/>
                    </a:moveTo>
                    <a:cubicBezTo>
                      <a:pt x="1833" y="1"/>
                      <a:pt x="1563" y="67"/>
                      <a:pt x="1281" y="217"/>
                    </a:cubicBezTo>
                    <a:cubicBezTo>
                      <a:pt x="1" y="924"/>
                      <a:pt x="516" y="3043"/>
                      <a:pt x="1031" y="4044"/>
                    </a:cubicBezTo>
                    <a:cubicBezTo>
                      <a:pt x="1929" y="5795"/>
                      <a:pt x="3621" y="7414"/>
                      <a:pt x="5284" y="8414"/>
                    </a:cubicBezTo>
                    <a:cubicBezTo>
                      <a:pt x="5336" y="8446"/>
                      <a:pt x="5392" y="8461"/>
                      <a:pt x="5447" y="8461"/>
                    </a:cubicBezTo>
                    <a:cubicBezTo>
                      <a:pt x="5595" y="8461"/>
                      <a:pt x="5734" y="8355"/>
                      <a:pt x="5755" y="8194"/>
                    </a:cubicBezTo>
                    <a:cubicBezTo>
                      <a:pt x="5784" y="8150"/>
                      <a:pt x="5814" y="8091"/>
                      <a:pt x="5814" y="8032"/>
                    </a:cubicBezTo>
                    <a:cubicBezTo>
                      <a:pt x="5873" y="6928"/>
                      <a:pt x="5475" y="5986"/>
                      <a:pt x="5122" y="4956"/>
                    </a:cubicBezTo>
                    <a:cubicBezTo>
                      <a:pt x="4813" y="4029"/>
                      <a:pt x="4666" y="3043"/>
                      <a:pt x="4327" y="2116"/>
                    </a:cubicBezTo>
                    <a:cubicBezTo>
                      <a:pt x="3983" y="1154"/>
                      <a:pt x="3160" y="1"/>
                      <a:pt x="2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2" name="Google Shape;909;p11"/>
              <p:cNvSpPr/>
              <p:nvPr/>
            </p:nvSpPr>
            <p:spPr>
              <a:xfrm flipH="1">
                <a:off x="7836047" y="3466003"/>
                <a:ext cx="453520" cy="574339"/>
              </a:xfrm>
              <a:custGeom>
                <a:avLst/>
                <a:ahLst/>
                <a:rect l="l" t="t" r="r" b="b"/>
                <a:pathLst>
                  <a:path w="6843" h="8666" extrusionOk="0">
                    <a:moveTo>
                      <a:pt x="5046" y="1"/>
                    </a:moveTo>
                    <a:cubicBezTo>
                      <a:pt x="4965" y="1"/>
                      <a:pt x="4883" y="7"/>
                      <a:pt x="4798" y="19"/>
                    </a:cubicBezTo>
                    <a:cubicBezTo>
                      <a:pt x="3326" y="225"/>
                      <a:pt x="2826" y="2021"/>
                      <a:pt x="2414" y="3198"/>
                    </a:cubicBezTo>
                    <a:cubicBezTo>
                      <a:pt x="2046" y="4213"/>
                      <a:pt x="1590" y="5199"/>
                      <a:pt x="1075" y="6156"/>
                    </a:cubicBezTo>
                    <a:cubicBezTo>
                      <a:pt x="751" y="6774"/>
                      <a:pt x="15" y="7554"/>
                      <a:pt x="15" y="8290"/>
                    </a:cubicBezTo>
                    <a:cubicBezTo>
                      <a:pt x="0" y="8378"/>
                      <a:pt x="44" y="8452"/>
                      <a:pt x="103" y="8511"/>
                    </a:cubicBezTo>
                    <a:cubicBezTo>
                      <a:pt x="147" y="8608"/>
                      <a:pt x="238" y="8666"/>
                      <a:pt x="330" y="8666"/>
                    </a:cubicBezTo>
                    <a:cubicBezTo>
                      <a:pt x="363" y="8666"/>
                      <a:pt x="396" y="8659"/>
                      <a:pt x="427" y="8643"/>
                    </a:cubicBezTo>
                    <a:cubicBezTo>
                      <a:pt x="2002" y="8099"/>
                      <a:pt x="3532" y="7260"/>
                      <a:pt x="4754" y="6112"/>
                    </a:cubicBezTo>
                    <a:cubicBezTo>
                      <a:pt x="5784" y="5141"/>
                      <a:pt x="6814" y="3787"/>
                      <a:pt x="6829" y="2300"/>
                    </a:cubicBezTo>
                    <a:cubicBezTo>
                      <a:pt x="6842" y="1241"/>
                      <a:pt x="6200" y="1"/>
                      <a:pt x="50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3" name="Google Shape;910;p11"/>
              <p:cNvSpPr/>
              <p:nvPr/>
            </p:nvSpPr>
            <p:spPr>
              <a:xfrm flipH="1">
                <a:off x="8593385" y="4088271"/>
                <a:ext cx="438409" cy="506010"/>
              </a:xfrm>
              <a:custGeom>
                <a:avLst/>
                <a:ahLst/>
                <a:rect l="l" t="t" r="r" b="b"/>
                <a:pathLst>
                  <a:path w="6615" h="7635" extrusionOk="0">
                    <a:moveTo>
                      <a:pt x="2023" y="1"/>
                    </a:moveTo>
                    <a:cubicBezTo>
                      <a:pt x="1686" y="1"/>
                      <a:pt x="1347" y="137"/>
                      <a:pt x="1030" y="476"/>
                    </a:cubicBezTo>
                    <a:cubicBezTo>
                      <a:pt x="0" y="1579"/>
                      <a:pt x="545" y="3478"/>
                      <a:pt x="1398" y="4508"/>
                    </a:cubicBezTo>
                    <a:cubicBezTo>
                      <a:pt x="1928" y="5126"/>
                      <a:pt x="2561" y="5641"/>
                      <a:pt x="3267" y="6038"/>
                    </a:cubicBezTo>
                    <a:cubicBezTo>
                      <a:pt x="4209" y="6598"/>
                      <a:pt x="5107" y="7230"/>
                      <a:pt x="6137" y="7613"/>
                    </a:cubicBezTo>
                    <a:cubicBezTo>
                      <a:pt x="6178" y="7628"/>
                      <a:pt x="6218" y="7635"/>
                      <a:pt x="6254" y="7635"/>
                    </a:cubicBezTo>
                    <a:cubicBezTo>
                      <a:pt x="6500" y="7635"/>
                      <a:pt x="6614" y="7320"/>
                      <a:pt x="6461" y="7127"/>
                    </a:cubicBezTo>
                    <a:cubicBezTo>
                      <a:pt x="5798" y="5229"/>
                      <a:pt x="5283" y="3213"/>
                      <a:pt x="4150" y="1535"/>
                    </a:cubicBezTo>
                    <a:cubicBezTo>
                      <a:pt x="3689" y="843"/>
                      <a:pt x="2861" y="1"/>
                      <a:pt x="20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4" name="Google Shape;911;p11"/>
              <p:cNvSpPr/>
              <p:nvPr/>
            </p:nvSpPr>
            <p:spPr>
              <a:xfrm flipH="1">
                <a:off x="7829153" y="4091518"/>
                <a:ext cx="412628" cy="633987"/>
              </a:xfrm>
              <a:custGeom>
                <a:avLst/>
                <a:ahLst/>
                <a:rect l="l" t="t" r="r" b="b"/>
                <a:pathLst>
                  <a:path w="6226" h="9566" extrusionOk="0">
                    <a:moveTo>
                      <a:pt x="4436" y="1"/>
                    </a:moveTo>
                    <a:cubicBezTo>
                      <a:pt x="4146" y="1"/>
                      <a:pt x="3855" y="73"/>
                      <a:pt x="3591" y="221"/>
                    </a:cubicBezTo>
                    <a:cubicBezTo>
                      <a:pt x="2885" y="603"/>
                      <a:pt x="2414" y="1354"/>
                      <a:pt x="2075" y="2045"/>
                    </a:cubicBezTo>
                    <a:cubicBezTo>
                      <a:pt x="1590" y="3105"/>
                      <a:pt x="1207" y="4194"/>
                      <a:pt x="913" y="5327"/>
                    </a:cubicBezTo>
                    <a:cubicBezTo>
                      <a:pt x="648" y="6269"/>
                      <a:pt x="368" y="7255"/>
                      <a:pt x="162" y="8212"/>
                    </a:cubicBezTo>
                    <a:cubicBezTo>
                      <a:pt x="45" y="8756"/>
                      <a:pt x="0" y="9565"/>
                      <a:pt x="766" y="9565"/>
                    </a:cubicBezTo>
                    <a:cubicBezTo>
                      <a:pt x="869" y="9565"/>
                      <a:pt x="986" y="9492"/>
                      <a:pt x="1031" y="9389"/>
                    </a:cubicBezTo>
                    <a:cubicBezTo>
                      <a:pt x="1752" y="9212"/>
                      <a:pt x="2399" y="8756"/>
                      <a:pt x="2988" y="8329"/>
                    </a:cubicBezTo>
                    <a:cubicBezTo>
                      <a:pt x="3753" y="7799"/>
                      <a:pt x="4430" y="7226"/>
                      <a:pt x="4916" y="6431"/>
                    </a:cubicBezTo>
                    <a:cubicBezTo>
                      <a:pt x="5681" y="5195"/>
                      <a:pt x="6225" y="3488"/>
                      <a:pt x="6167" y="2031"/>
                    </a:cubicBezTo>
                    <a:cubicBezTo>
                      <a:pt x="6152" y="1413"/>
                      <a:pt x="6005" y="750"/>
                      <a:pt x="5490" y="353"/>
                    </a:cubicBezTo>
                    <a:cubicBezTo>
                      <a:pt x="5183" y="121"/>
                      <a:pt x="4811" y="1"/>
                      <a:pt x="44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5" name="Google Shape;912;p11"/>
              <p:cNvSpPr/>
              <p:nvPr/>
            </p:nvSpPr>
            <p:spPr>
              <a:xfrm flipH="1">
                <a:off x="8600675" y="4670110"/>
                <a:ext cx="424293" cy="415279"/>
              </a:xfrm>
              <a:custGeom>
                <a:avLst/>
                <a:ahLst/>
                <a:rect l="l" t="t" r="r" b="b"/>
                <a:pathLst>
                  <a:path w="6402" h="6266" extrusionOk="0">
                    <a:moveTo>
                      <a:pt x="1969" y="0"/>
                    </a:moveTo>
                    <a:cubicBezTo>
                      <a:pt x="1600" y="0"/>
                      <a:pt x="1248" y="125"/>
                      <a:pt x="971" y="438"/>
                    </a:cubicBezTo>
                    <a:cubicBezTo>
                      <a:pt x="0" y="1542"/>
                      <a:pt x="1119" y="3131"/>
                      <a:pt x="1943" y="3911"/>
                    </a:cubicBezTo>
                    <a:cubicBezTo>
                      <a:pt x="2502" y="4411"/>
                      <a:pt x="3091" y="4853"/>
                      <a:pt x="3709" y="5250"/>
                    </a:cubicBezTo>
                    <a:cubicBezTo>
                      <a:pt x="4430" y="5736"/>
                      <a:pt x="5107" y="6236"/>
                      <a:pt x="6019" y="6266"/>
                    </a:cubicBezTo>
                    <a:cubicBezTo>
                      <a:pt x="6122" y="6266"/>
                      <a:pt x="6225" y="6207"/>
                      <a:pt x="6269" y="6119"/>
                    </a:cubicBezTo>
                    <a:cubicBezTo>
                      <a:pt x="6372" y="6030"/>
                      <a:pt x="6402" y="5883"/>
                      <a:pt x="6343" y="5765"/>
                    </a:cubicBezTo>
                    <a:cubicBezTo>
                      <a:pt x="5578" y="4117"/>
                      <a:pt x="5107" y="2278"/>
                      <a:pt x="3841" y="909"/>
                    </a:cubicBezTo>
                    <a:cubicBezTo>
                      <a:pt x="3409" y="439"/>
                      <a:pt x="2659" y="0"/>
                      <a:pt x="19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6" name="Google Shape;913;p11"/>
              <p:cNvSpPr/>
              <p:nvPr/>
            </p:nvSpPr>
            <p:spPr>
              <a:xfrm flipH="1">
                <a:off x="8218326" y="2783557"/>
                <a:ext cx="306323" cy="2654910"/>
              </a:xfrm>
              <a:custGeom>
                <a:avLst/>
                <a:ahLst/>
                <a:rect l="l" t="t" r="r" b="b"/>
                <a:pathLst>
                  <a:path w="4622" h="40059" fill="none" extrusionOk="0">
                    <a:moveTo>
                      <a:pt x="4622" y="0"/>
                    </a:moveTo>
                    <a:cubicBezTo>
                      <a:pt x="1" y="8344"/>
                      <a:pt x="1237" y="40058"/>
                      <a:pt x="1237" y="40058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7" name="Google Shape;914;p11"/>
              <p:cNvSpPr/>
              <p:nvPr/>
            </p:nvSpPr>
            <p:spPr>
              <a:xfrm flipH="1">
                <a:off x="8423118" y="3004919"/>
                <a:ext cx="243892" cy="851567"/>
              </a:xfrm>
              <a:custGeom>
                <a:avLst/>
                <a:ahLst/>
                <a:rect l="l" t="t" r="r" b="b"/>
                <a:pathLst>
                  <a:path w="3680" h="12849" fill="none" extrusionOk="0">
                    <a:moveTo>
                      <a:pt x="0" y="1"/>
                    </a:moveTo>
                    <a:cubicBezTo>
                      <a:pt x="0" y="1"/>
                      <a:pt x="2811" y="9875"/>
                      <a:pt x="3679" y="12848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8" name="Google Shape;915;p11"/>
              <p:cNvSpPr/>
              <p:nvPr/>
            </p:nvSpPr>
            <p:spPr>
              <a:xfrm flipH="1">
                <a:off x="8036928" y="3161994"/>
                <a:ext cx="359940" cy="392149"/>
              </a:xfrm>
              <a:custGeom>
                <a:avLst/>
                <a:ahLst/>
                <a:rect l="l" t="t" r="r" b="b"/>
                <a:pathLst>
                  <a:path w="5431" h="5917" fill="none" extrusionOk="0">
                    <a:moveTo>
                      <a:pt x="5431" y="0"/>
                    </a:moveTo>
                    <a:cubicBezTo>
                      <a:pt x="5431" y="0"/>
                      <a:pt x="1531" y="5254"/>
                      <a:pt x="0" y="5916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39" name="Google Shape;916;p11"/>
              <p:cNvSpPr/>
              <p:nvPr/>
            </p:nvSpPr>
            <p:spPr>
              <a:xfrm flipH="1">
                <a:off x="8004720" y="3723752"/>
                <a:ext cx="430191" cy="430191"/>
              </a:xfrm>
              <a:custGeom>
                <a:avLst/>
                <a:ahLst/>
                <a:rect l="l" t="t" r="r" b="b"/>
                <a:pathLst>
                  <a:path w="6491" h="6491" fill="none" extrusionOk="0">
                    <a:moveTo>
                      <a:pt x="6490" y="1"/>
                    </a:moveTo>
                    <a:cubicBezTo>
                      <a:pt x="6490" y="1"/>
                      <a:pt x="2340" y="5151"/>
                      <a:pt x="1" y="6491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40" name="Google Shape;917;p11"/>
              <p:cNvSpPr/>
              <p:nvPr/>
            </p:nvSpPr>
            <p:spPr>
              <a:xfrm flipH="1">
                <a:off x="8436773" y="3659397"/>
                <a:ext cx="373658" cy="540406"/>
              </a:xfrm>
              <a:custGeom>
                <a:avLst/>
                <a:ahLst/>
                <a:rect l="l" t="t" r="r" b="b"/>
                <a:pathLst>
                  <a:path w="5638" h="8154" fill="none" extrusionOk="0">
                    <a:moveTo>
                      <a:pt x="1" y="0"/>
                    </a:moveTo>
                    <a:cubicBezTo>
                      <a:pt x="1" y="0"/>
                      <a:pt x="2723" y="6534"/>
                      <a:pt x="5637" y="8153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41" name="Google Shape;918;p11"/>
              <p:cNvSpPr/>
              <p:nvPr/>
            </p:nvSpPr>
            <p:spPr>
              <a:xfrm flipH="1">
                <a:off x="8000810" y="4348007"/>
                <a:ext cx="451664" cy="596939"/>
              </a:xfrm>
              <a:custGeom>
                <a:avLst/>
                <a:ahLst/>
                <a:rect l="l" t="t" r="r" b="b"/>
                <a:pathLst>
                  <a:path w="6815" h="9007" fill="none" extrusionOk="0">
                    <a:moveTo>
                      <a:pt x="6814" y="0"/>
                    </a:moveTo>
                    <a:cubicBezTo>
                      <a:pt x="6814" y="0"/>
                      <a:pt x="3886" y="6711"/>
                      <a:pt x="1" y="9007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42" name="Google Shape;919;p11"/>
              <p:cNvSpPr/>
              <p:nvPr/>
            </p:nvSpPr>
            <p:spPr>
              <a:xfrm flipH="1">
                <a:off x="8452415" y="4276761"/>
                <a:ext cx="420449" cy="439006"/>
              </a:xfrm>
              <a:custGeom>
                <a:avLst/>
                <a:ahLst/>
                <a:rect l="l" t="t" r="r" b="b"/>
                <a:pathLst>
                  <a:path w="6344" h="6624" fill="none" extrusionOk="0">
                    <a:moveTo>
                      <a:pt x="1" y="1"/>
                    </a:moveTo>
                    <a:cubicBezTo>
                      <a:pt x="1" y="1"/>
                      <a:pt x="2267" y="3871"/>
                      <a:pt x="6344" y="6623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343" name="Google Shape;920;p11"/>
              <p:cNvSpPr/>
              <p:nvPr/>
            </p:nvSpPr>
            <p:spPr>
              <a:xfrm flipH="1">
                <a:off x="8448504" y="4844416"/>
                <a:ext cx="369748" cy="359012"/>
              </a:xfrm>
              <a:custGeom>
                <a:avLst/>
                <a:ahLst/>
                <a:rect l="l" t="t" r="r" b="b"/>
                <a:pathLst>
                  <a:path w="5579" h="5417" fill="none" extrusionOk="0">
                    <a:moveTo>
                      <a:pt x="1" y="1"/>
                    </a:moveTo>
                    <a:cubicBezTo>
                      <a:pt x="1" y="1"/>
                      <a:pt x="2856" y="4210"/>
                      <a:pt x="5578" y="5416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51344" name="Google Shape;921;p11"/>
            <p:cNvSpPr/>
            <p:nvPr/>
          </p:nvSpPr>
          <p:spPr>
            <a:xfrm flipH="1">
              <a:off x="23428" y="4715847"/>
              <a:ext cx="2564475" cy="487401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45" name="Google Shape;922;p11"/>
            <p:cNvSpPr/>
            <p:nvPr/>
          </p:nvSpPr>
          <p:spPr>
            <a:xfrm rot="5400000" flipH="1">
              <a:off x="219243" y="-404782"/>
              <a:ext cx="1914980" cy="2618384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46" name="Google Shape;923;p11"/>
            <p:cNvSpPr/>
            <p:nvPr/>
          </p:nvSpPr>
          <p:spPr>
            <a:xfrm>
              <a:off x="270248" y="2065197"/>
              <a:ext cx="496540" cy="401384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47" name="Google Shape;924;p11"/>
            <p:cNvSpPr/>
            <p:nvPr/>
          </p:nvSpPr>
          <p:spPr>
            <a:xfrm>
              <a:off x="3392906" y="275900"/>
              <a:ext cx="260220" cy="263590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48" name="Google Shape;925;p11"/>
            <p:cNvSpPr/>
            <p:nvPr/>
          </p:nvSpPr>
          <p:spPr>
            <a:xfrm>
              <a:off x="7896325" y="180770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</p:bgPr>
    </p:bg>
    <p:spTree>
      <p:nvGrpSpPr>
        <p:cNvPr id="117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_1">
    <p:spTree>
      <p:nvGrpSpPr>
        <p:cNvPr id="62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928;p13"/>
          <p:cNvSpPr txBox="1"/>
          <p:nvPr>
            <p:ph type="ctrTitle"/>
          </p:nvPr>
        </p:nvSpPr>
        <p:spPr>
          <a:xfrm flipH="1">
            <a:off x="2289700" y="1750350"/>
            <a:ext cx="2129100" cy="263700"/>
          </a:xfrm>
          <a:prstGeom prst="rect"/>
          <a:noFill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8699" name="Google Shape;929;p13"/>
          <p:cNvSpPr txBox="1"/>
          <p:nvPr>
            <p:ph type="subTitle" idx="1"/>
          </p:nvPr>
        </p:nvSpPr>
        <p:spPr>
          <a:xfrm flipH="1">
            <a:off x="2289698" y="2016450"/>
            <a:ext cx="2129100" cy="581100"/>
          </a:xfrm>
          <a:prstGeom prst="rect"/>
          <a:noFill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8700" name="Google Shape;930;p13"/>
          <p:cNvSpPr txBox="1"/>
          <p:nvPr>
            <p:ph type="title" idx="2" hasCustomPrompt="1"/>
          </p:nvPr>
        </p:nvSpPr>
        <p:spPr>
          <a:xfrm flipH="1">
            <a:off x="1146350" y="1804100"/>
            <a:ext cx="1152600" cy="745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8701" name="Google Shape;931;p13"/>
          <p:cNvSpPr txBox="1"/>
          <p:nvPr>
            <p:ph type="ctrTitle" idx="3"/>
          </p:nvPr>
        </p:nvSpPr>
        <p:spPr>
          <a:xfrm>
            <a:off x="5868550" y="1750350"/>
            <a:ext cx="2129100" cy="263700"/>
          </a:xfrm>
          <a:prstGeom prst="rect"/>
          <a:noFill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8702" name="Google Shape;932;p13"/>
          <p:cNvSpPr txBox="1"/>
          <p:nvPr>
            <p:ph type="subTitle" idx="4"/>
          </p:nvPr>
        </p:nvSpPr>
        <p:spPr>
          <a:xfrm>
            <a:off x="5868548" y="2016451"/>
            <a:ext cx="2129100" cy="581100"/>
          </a:xfrm>
          <a:prstGeom prst="rect"/>
          <a:noFill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8703" name="Google Shape;933;p13"/>
          <p:cNvSpPr txBox="1"/>
          <p:nvPr>
            <p:ph type="title" idx="5" hasCustomPrompt="1"/>
          </p:nvPr>
        </p:nvSpPr>
        <p:spPr>
          <a:xfrm>
            <a:off x="4725525" y="1804100"/>
            <a:ext cx="1152600" cy="745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8704" name="Google Shape;934;p13"/>
          <p:cNvSpPr txBox="1"/>
          <p:nvPr>
            <p:ph type="ctrTitle" idx="6"/>
          </p:nvPr>
        </p:nvSpPr>
        <p:spPr>
          <a:xfrm flipH="1">
            <a:off x="2289700" y="3091174"/>
            <a:ext cx="2129100" cy="263700"/>
          </a:xfrm>
          <a:prstGeom prst="rect"/>
          <a:noFill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8705" name="Google Shape;935;p13"/>
          <p:cNvSpPr txBox="1"/>
          <p:nvPr>
            <p:ph type="subTitle" idx="7"/>
          </p:nvPr>
        </p:nvSpPr>
        <p:spPr>
          <a:xfrm flipH="1">
            <a:off x="2289698" y="3357300"/>
            <a:ext cx="2129100" cy="581100"/>
          </a:xfrm>
          <a:prstGeom prst="rect"/>
          <a:noFill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8706" name="Google Shape;936;p13"/>
          <p:cNvSpPr txBox="1"/>
          <p:nvPr>
            <p:ph type="title" idx="8" hasCustomPrompt="1"/>
          </p:nvPr>
        </p:nvSpPr>
        <p:spPr>
          <a:xfrm flipH="1">
            <a:off x="1146347" y="3144908"/>
            <a:ext cx="1152600" cy="744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8707" name="Google Shape;937;p13"/>
          <p:cNvSpPr txBox="1"/>
          <p:nvPr>
            <p:ph type="ctrTitle" idx="9"/>
          </p:nvPr>
        </p:nvSpPr>
        <p:spPr>
          <a:xfrm>
            <a:off x="5868550" y="3091174"/>
            <a:ext cx="2129100" cy="263700"/>
          </a:xfrm>
          <a:prstGeom prst="rect"/>
          <a:noFill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8708" name="Google Shape;938;p13"/>
          <p:cNvSpPr txBox="1"/>
          <p:nvPr>
            <p:ph type="subTitle" idx="13"/>
          </p:nvPr>
        </p:nvSpPr>
        <p:spPr>
          <a:xfrm>
            <a:off x="5868548" y="3357300"/>
            <a:ext cx="2129100" cy="581100"/>
          </a:xfrm>
          <a:prstGeom prst="rect"/>
          <a:noFill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8709" name="Google Shape;939;p13"/>
          <p:cNvSpPr txBox="1"/>
          <p:nvPr>
            <p:ph type="title" idx="14" hasCustomPrompt="1"/>
          </p:nvPr>
        </p:nvSpPr>
        <p:spPr>
          <a:xfrm>
            <a:off x="4727762" y="3144925"/>
            <a:ext cx="1152600" cy="745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8710" name="Google Shape;940;p13"/>
          <p:cNvSpPr txBox="1"/>
          <p:nvPr>
            <p:ph type="ctrTitle" idx="15"/>
          </p:nvPr>
        </p:nvSpPr>
        <p:spPr>
          <a:xfrm>
            <a:off x="713250" y="491973"/>
            <a:ext cx="7717500" cy="581100"/>
          </a:xfrm>
          <a:prstGeom prst="rect"/>
          <a:noFill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6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711" name="Google Shape;941;p13"/>
          <p:cNvSpPr/>
          <p:nvPr/>
        </p:nvSpPr>
        <p:spPr>
          <a:xfrm>
            <a:off x="6546700" y="3086099"/>
            <a:ext cx="2747135" cy="2342617"/>
          </a:xfrm>
          <a:custGeom>
            <a:avLst/>
            <a:ahLst/>
            <a:rect l="l" t="t" r="r" b="b"/>
            <a:pathLst>
              <a:path w="71891" h="61305" extrusionOk="0">
                <a:moveTo>
                  <a:pt x="60219" y="0"/>
                </a:moveTo>
                <a:cubicBezTo>
                  <a:pt x="60058" y="0"/>
                  <a:pt x="59896" y="4"/>
                  <a:pt x="59734" y="11"/>
                </a:cubicBezTo>
                <a:cubicBezTo>
                  <a:pt x="58454" y="99"/>
                  <a:pt x="57174" y="350"/>
                  <a:pt x="55952" y="732"/>
                </a:cubicBezTo>
                <a:cubicBezTo>
                  <a:pt x="54731" y="1100"/>
                  <a:pt x="53539" y="1601"/>
                  <a:pt x="52420" y="2219"/>
                </a:cubicBezTo>
                <a:cubicBezTo>
                  <a:pt x="51287" y="2837"/>
                  <a:pt x="50242" y="3617"/>
                  <a:pt x="49315" y="4514"/>
                </a:cubicBezTo>
                <a:cubicBezTo>
                  <a:pt x="48388" y="5427"/>
                  <a:pt x="47637" y="6486"/>
                  <a:pt x="47093" y="7664"/>
                </a:cubicBezTo>
                <a:cubicBezTo>
                  <a:pt x="46563" y="8841"/>
                  <a:pt x="46269" y="10121"/>
                  <a:pt x="46225" y="11416"/>
                </a:cubicBezTo>
                <a:cubicBezTo>
                  <a:pt x="46195" y="12711"/>
                  <a:pt x="46387" y="14006"/>
                  <a:pt x="46828" y="15228"/>
                </a:cubicBezTo>
                <a:cubicBezTo>
                  <a:pt x="47255" y="16435"/>
                  <a:pt x="47814" y="17597"/>
                  <a:pt x="48462" y="18716"/>
                </a:cubicBezTo>
                <a:cubicBezTo>
                  <a:pt x="49094" y="19819"/>
                  <a:pt x="49815" y="20879"/>
                  <a:pt x="50522" y="21939"/>
                </a:cubicBezTo>
                <a:cubicBezTo>
                  <a:pt x="51243" y="22983"/>
                  <a:pt x="51964" y="24028"/>
                  <a:pt x="52641" y="25103"/>
                </a:cubicBezTo>
                <a:cubicBezTo>
                  <a:pt x="53318" y="26162"/>
                  <a:pt x="53862" y="27295"/>
                  <a:pt x="54260" y="28487"/>
                </a:cubicBezTo>
                <a:cubicBezTo>
                  <a:pt x="54348" y="28796"/>
                  <a:pt x="54436" y="29091"/>
                  <a:pt x="54510" y="29400"/>
                </a:cubicBezTo>
                <a:cubicBezTo>
                  <a:pt x="54584" y="29709"/>
                  <a:pt x="54672" y="30018"/>
                  <a:pt x="54731" y="30327"/>
                </a:cubicBezTo>
                <a:cubicBezTo>
                  <a:pt x="54848" y="30930"/>
                  <a:pt x="54922" y="31563"/>
                  <a:pt x="54951" y="32181"/>
                </a:cubicBezTo>
                <a:cubicBezTo>
                  <a:pt x="54996" y="33432"/>
                  <a:pt x="54834" y="34683"/>
                  <a:pt x="54451" y="35890"/>
                </a:cubicBezTo>
                <a:cubicBezTo>
                  <a:pt x="54275" y="36493"/>
                  <a:pt x="54039" y="37067"/>
                  <a:pt x="53759" y="37641"/>
                </a:cubicBezTo>
                <a:lnTo>
                  <a:pt x="53553" y="38053"/>
                </a:lnTo>
                <a:cubicBezTo>
                  <a:pt x="53480" y="38185"/>
                  <a:pt x="53377" y="38318"/>
                  <a:pt x="53303" y="38436"/>
                </a:cubicBezTo>
                <a:cubicBezTo>
                  <a:pt x="53127" y="38700"/>
                  <a:pt x="52950" y="38965"/>
                  <a:pt x="52744" y="39201"/>
                </a:cubicBezTo>
                <a:cubicBezTo>
                  <a:pt x="51964" y="40187"/>
                  <a:pt x="51037" y="41040"/>
                  <a:pt x="49977" y="41717"/>
                </a:cubicBezTo>
                <a:cubicBezTo>
                  <a:pt x="48918" y="42394"/>
                  <a:pt x="47770" y="42924"/>
                  <a:pt x="46578" y="43321"/>
                </a:cubicBezTo>
                <a:cubicBezTo>
                  <a:pt x="45371" y="43704"/>
                  <a:pt x="44135" y="43998"/>
                  <a:pt x="42899" y="44190"/>
                </a:cubicBezTo>
                <a:cubicBezTo>
                  <a:pt x="41648" y="44396"/>
                  <a:pt x="40382" y="44528"/>
                  <a:pt x="39117" y="44602"/>
                </a:cubicBezTo>
                <a:cubicBezTo>
                  <a:pt x="38931" y="44606"/>
                  <a:pt x="38746" y="44608"/>
                  <a:pt x="38561" y="44608"/>
                </a:cubicBezTo>
                <a:cubicBezTo>
                  <a:pt x="38113" y="44608"/>
                  <a:pt x="37666" y="44597"/>
                  <a:pt x="37218" y="44587"/>
                </a:cubicBezTo>
                <a:cubicBezTo>
                  <a:pt x="36909" y="44572"/>
                  <a:pt x="36585" y="44558"/>
                  <a:pt x="36276" y="44528"/>
                </a:cubicBezTo>
                <a:cubicBezTo>
                  <a:pt x="35953" y="44499"/>
                  <a:pt x="35643" y="44499"/>
                  <a:pt x="35320" y="44455"/>
                </a:cubicBezTo>
                <a:cubicBezTo>
                  <a:pt x="32803" y="44204"/>
                  <a:pt x="30287" y="43807"/>
                  <a:pt x="27814" y="43248"/>
                </a:cubicBezTo>
                <a:cubicBezTo>
                  <a:pt x="25327" y="42718"/>
                  <a:pt x="22855" y="42100"/>
                  <a:pt x="20382" y="41526"/>
                </a:cubicBezTo>
                <a:cubicBezTo>
                  <a:pt x="19132" y="41232"/>
                  <a:pt x="17881" y="40967"/>
                  <a:pt x="16644" y="40717"/>
                </a:cubicBezTo>
                <a:cubicBezTo>
                  <a:pt x="16012" y="40599"/>
                  <a:pt x="15394" y="40466"/>
                  <a:pt x="14761" y="40378"/>
                </a:cubicBezTo>
                <a:lnTo>
                  <a:pt x="13819" y="40216"/>
                </a:lnTo>
                <a:lnTo>
                  <a:pt x="13333" y="40143"/>
                </a:lnTo>
                <a:lnTo>
                  <a:pt x="12862" y="40084"/>
                </a:lnTo>
                <a:cubicBezTo>
                  <a:pt x="12404" y="40042"/>
                  <a:pt x="11944" y="40020"/>
                  <a:pt x="11484" y="40020"/>
                </a:cubicBezTo>
                <a:cubicBezTo>
                  <a:pt x="10659" y="40020"/>
                  <a:pt x="9834" y="40089"/>
                  <a:pt x="9021" y="40231"/>
                </a:cubicBezTo>
                <a:cubicBezTo>
                  <a:pt x="7741" y="40437"/>
                  <a:pt x="6505" y="40834"/>
                  <a:pt x="5357" y="41408"/>
                </a:cubicBezTo>
                <a:cubicBezTo>
                  <a:pt x="4194" y="41967"/>
                  <a:pt x="3135" y="42747"/>
                  <a:pt x="2252" y="43689"/>
                </a:cubicBezTo>
                <a:cubicBezTo>
                  <a:pt x="1369" y="44631"/>
                  <a:pt x="692" y="45764"/>
                  <a:pt x="294" y="47000"/>
                </a:cubicBezTo>
                <a:cubicBezTo>
                  <a:pt x="44" y="48340"/>
                  <a:pt x="0" y="49694"/>
                  <a:pt x="177" y="51033"/>
                </a:cubicBezTo>
                <a:cubicBezTo>
                  <a:pt x="339" y="52357"/>
                  <a:pt x="662" y="53682"/>
                  <a:pt x="1119" y="54933"/>
                </a:cubicBezTo>
                <a:cubicBezTo>
                  <a:pt x="1590" y="56198"/>
                  <a:pt x="2208" y="57405"/>
                  <a:pt x="2973" y="58509"/>
                </a:cubicBezTo>
                <a:cubicBezTo>
                  <a:pt x="3738" y="59612"/>
                  <a:pt x="4724" y="60569"/>
                  <a:pt x="5857" y="61305"/>
                </a:cubicBezTo>
                <a:lnTo>
                  <a:pt x="5960" y="61143"/>
                </a:lnTo>
                <a:cubicBezTo>
                  <a:pt x="4842" y="60422"/>
                  <a:pt x="3885" y="59480"/>
                  <a:pt x="3149" y="58391"/>
                </a:cubicBezTo>
                <a:cubicBezTo>
                  <a:pt x="2399" y="57287"/>
                  <a:pt x="1781" y="56110"/>
                  <a:pt x="1339" y="54859"/>
                </a:cubicBezTo>
                <a:cubicBezTo>
                  <a:pt x="883" y="53608"/>
                  <a:pt x="574" y="52313"/>
                  <a:pt x="412" y="51003"/>
                </a:cubicBezTo>
                <a:cubicBezTo>
                  <a:pt x="250" y="49694"/>
                  <a:pt x="294" y="48354"/>
                  <a:pt x="545" y="47059"/>
                </a:cubicBezTo>
                <a:lnTo>
                  <a:pt x="545" y="47074"/>
                </a:lnTo>
                <a:cubicBezTo>
                  <a:pt x="942" y="45882"/>
                  <a:pt x="1590" y="44778"/>
                  <a:pt x="2458" y="43866"/>
                </a:cubicBezTo>
                <a:cubicBezTo>
                  <a:pt x="3326" y="42953"/>
                  <a:pt x="4356" y="42203"/>
                  <a:pt x="5489" y="41658"/>
                </a:cubicBezTo>
                <a:cubicBezTo>
                  <a:pt x="6623" y="41114"/>
                  <a:pt x="7815" y="40731"/>
                  <a:pt x="9065" y="40525"/>
                </a:cubicBezTo>
                <a:cubicBezTo>
                  <a:pt x="9838" y="40387"/>
                  <a:pt x="10622" y="40318"/>
                  <a:pt x="11407" y="40318"/>
                </a:cubicBezTo>
                <a:cubicBezTo>
                  <a:pt x="11878" y="40318"/>
                  <a:pt x="12349" y="40343"/>
                  <a:pt x="12818" y="40393"/>
                </a:cubicBezTo>
                <a:lnTo>
                  <a:pt x="13289" y="40452"/>
                </a:lnTo>
                <a:lnTo>
                  <a:pt x="13760" y="40525"/>
                </a:lnTo>
                <a:lnTo>
                  <a:pt x="14702" y="40672"/>
                </a:lnTo>
                <a:cubicBezTo>
                  <a:pt x="15335" y="40775"/>
                  <a:pt x="15953" y="40908"/>
                  <a:pt x="16571" y="41026"/>
                </a:cubicBezTo>
                <a:cubicBezTo>
                  <a:pt x="17822" y="41276"/>
                  <a:pt x="19058" y="41541"/>
                  <a:pt x="20294" y="41820"/>
                </a:cubicBezTo>
                <a:cubicBezTo>
                  <a:pt x="22767" y="42409"/>
                  <a:pt x="25254" y="43027"/>
                  <a:pt x="27741" y="43557"/>
                </a:cubicBezTo>
                <a:cubicBezTo>
                  <a:pt x="30228" y="44131"/>
                  <a:pt x="32759" y="44528"/>
                  <a:pt x="35290" y="44793"/>
                </a:cubicBezTo>
                <a:cubicBezTo>
                  <a:pt x="35614" y="44822"/>
                  <a:pt x="35923" y="44837"/>
                  <a:pt x="36247" y="44867"/>
                </a:cubicBezTo>
                <a:cubicBezTo>
                  <a:pt x="36571" y="44881"/>
                  <a:pt x="36880" y="44911"/>
                  <a:pt x="37203" y="44911"/>
                </a:cubicBezTo>
                <a:cubicBezTo>
                  <a:pt x="37667" y="44932"/>
                  <a:pt x="38138" y="44946"/>
                  <a:pt x="38605" y="44946"/>
                </a:cubicBezTo>
                <a:cubicBezTo>
                  <a:pt x="38776" y="44946"/>
                  <a:pt x="38947" y="44944"/>
                  <a:pt x="39117" y="44940"/>
                </a:cubicBezTo>
                <a:cubicBezTo>
                  <a:pt x="40397" y="44867"/>
                  <a:pt x="41677" y="44734"/>
                  <a:pt x="42943" y="44528"/>
                </a:cubicBezTo>
                <a:cubicBezTo>
                  <a:pt x="44208" y="44337"/>
                  <a:pt x="45459" y="44042"/>
                  <a:pt x="46681" y="43645"/>
                </a:cubicBezTo>
                <a:cubicBezTo>
                  <a:pt x="47902" y="43248"/>
                  <a:pt x="49080" y="42703"/>
                  <a:pt x="50169" y="42012"/>
                </a:cubicBezTo>
                <a:cubicBezTo>
                  <a:pt x="51272" y="41320"/>
                  <a:pt x="52229" y="40437"/>
                  <a:pt x="53038" y="39422"/>
                </a:cubicBezTo>
                <a:cubicBezTo>
                  <a:pt x="53230" y="39171"/>
                  <a:pt x="53421" y="38906"/>
                  <a:pt x="53598" y="38642"/>
                </a:cubicBezTo>
                <a:cubicBezTo>
                  <a:pt x="53686" y="38494"/>
                  <a:pt x="53789" y="38362"/>
                  <a:pt x="53862" y="38230"/>
                </a:cubicBezTo>
                <a:lnTo>
                  <a:pt x="54083" y="37788"/>
                </a:lnTo>
                <a:cubicBezTo>
                  <a:pt x="54378" y="37214"/>
                  <a:pt x="54613" y="36611"/>
                  <a:pt x="54804" y="35993"/>
                </a:cubicBezTo>
                <a:cubicBezTo>
                  <a:pt x="55393" y="34124"/>
                  <a:pt x="55481" y="32152"/>
                  <a:pt x="55084" y="30239"/>
                </a:cubicBezTo>
                <a:cubicBezTo>
                  <a:pt x="55025" y="29915"/>
                  <a:pt x="54937" y="29591"/>
                  <a:pt x="54863" y="29297"/>
                </a:cubicBezTo>
                <a:cubicBezTo>
                  <a:pt x="54775" y="28988"/>
                  <a:pt x="54687" y="28679"/>
                  <a:pt x="54598" y="28370"/>
                </a:cubicBezTo>
                <a:cubicBezTo>
                  <a:pt x="54201" y="27148"/>
                  <a:pt x="53642" y="25986"/>
                  <a:pt x="52935" y="24896"/>
                </a:cubicBezTo>
                <a:cubicBezTo>
                  <a:pt x="52258" y="23822"/>
                  <a:pt x="51537" y="22763"/>
                  <a:pt x="50816" y="21718"/>
                </a:cubicBezTo>
                <a:cubicBezTo>
                  <a:pt x="50095" y="20673"/>
                  <a:pt x="49389" y="19613"/>
                  <a:pt x="48756" y="18524"/>
                </a:cubicBezTo>
                <a:cubicBezTo>
                  <a:pt x="48108" y="17435"/>
                  <a:pt x="47579" y="16287"/>
                  <a:pt x="47137" y="15110"/>
                </a:cubicBezTo>
                <a:cubicBezTo>
                  <a:pt x="46725" y="13918"/>
                  <a:pt x="46519" y="12667"/>
                  <a:pt x="46548" y="11416"/>
                </a:cubicBezTo>
                <a:cubicBezTo>
                  <a:pt x="46578" y="10165"/>
                  <a:pt x="46872" y="8929"/>
                  <a:pt x="47387" y="7781"/>
                </a:cubicBezTo>
                <a:cubicBezTo>
                  <a:pt x="47917" y="6633"/>
                  <a:pt x="48638" y="5603"/>
                  <a:pt x="49536" y="4720"/>
                </a:cubicBezTo>
                <a:cubicBezTo>
                  <a:pt x="50434" y="3837"/>
                  <a:pt x="51449" y="3087"/>
                  <a:pt x="52553" y="2483"/>
                </a:cubicBezTo>
                <a:cubicBezTo>
                  <a:pt x="53656" y="1865"/>
                  <a:pt x="54834" y="1365"/>
                  <a:pt x="56041" y="1012"/>
                </a:cubicBezTo>
                <a:cubicBezTo>
                  <a:pt x="57233" y="629"/>
                  <a:pt x="58483" y="394"/>
                  <a:pt x="59734" y="305"/>
                </a:cubicBezTo>
                <a:cubicBezTo>
                  <a:pt x="59932" y="294"/>
                  <a:pt x="60129" y="288"/>
                  <a:pt x="60326" y="288"/>
                </a:cubicBezTo>
                <a:cubicBezTo>
                  <a:pt x="61390" y="288"/>
                  <a:pt x="62439" y="456"/>
                  <a:pt x="63458" y="791"/>
                </a:cubicBezTo>
                <a:cubicBezTo>
                  <a:pt x="64650" y="1203"/>
                  <a:pt x="65753" y="1821"/>
                  <a:pt x="66739" y="2601"/>
                </a:cubicBezTo>
                <a:cubicBezTo>
                  <a:pt x="67725" y="3396"/>
                  <a:pt x="68638" y="4294"/>
                  <a:pt x="69447" y="5265"/>
                </a:cubicBezTo>
                <a:cubicBezTo>
                  <a:pt x="70257" y="6236"/>
                  <a:pt x="71007" y="7266"/>
                  <a:pt x="71728" y="8311"/>
                </a:cubicBezTo>
                <a:lnTo>
                  <a:pt x="71890" y="8193"/>
                </a:lnTo>
                <a:cubicBezTo>
                  <a:pt x="71184" y="7149"/>
                  <a:pt x="70433" y="6104"/>
                  <a:pt x="69609" y="5118"/>
                </a:cubicBezTo>
                <a:cubicBezTo>
                  <a:pt x="68800" y="4132"/>
                  <a:pt x="67887" y="3219"/>
                  <a:pt x="66901" y="2410"/>
                </a:cubicBezTo>
                <a:cubicBezTo>
                  <a:pt x="65901" y="1601"/>
                  <a:pt x="64767" y="968"/>
                  <a:pt x="63546" y="541"/>
                </a:cubicBezTo>
                <a:cubicBezTo>
                  <a:pt x="62464" y="180"/>
                  <a:pt x="61349" y="0"/>
                  <a:pt x="60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2" name="Google Shape;942;p13"/>
          <p:cNvSpPr/>
          <p:nvPr/>
        </p:nvSpPr>
        <p:spPr>
          <a:xfrm flipH="1">
            <a:off x="7065997" y="4107037"/>
            <a:ext cx="2407153" cy="1843116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3" name="Google Shape;943;p13"/>
          <p:cNvSpPr/>
          <p:nvPr/>
        </p:nvSpPr>
        <p:spPr>
          <a:xfrm flipH="1">
            <a:off x="-44729" y="-39625"/>
            <a:ext cx="1465954" cy="5268730"/>
          </a:xfrm>
          <a:custGeom>
            <a:avLst/>
            <a:ahLst/>
            <a:rect l="l" t="t" r="r" b="b"/>
            <a:pathLst>
              <a:path w="44930" h="91978" extrusionOk="0">
                <a:moveTo>
                  <a:pt x="11494" y="0"/>
                </a:moveTo>
                <a:cubicBezTo>
                  <a:pt x="11788" y="3003"/>
                  <a:pt x="12642" y="6284"/>
                  <a:pt x="13716" y="8418"/>
                </a:cubicBezTo>
                <a:cubicBezTo>
                  <a:pt x="18779" y="18528"/>
                  <a:pt x="35658" y="14334"/>
                  <a:pt x="30390" y="32509"/>
                </a:cubicBezTo>
                <a:cubicBezTo>
                  <a:pt x="29728" y="34834"/>
                  <a:pt x="28594" y="36644"/>
                  <a:pt x="27417" y="38366"/>
                </a:cubicBezTo>
                <a:cubicBezTo>
                  <a:pt x="26858" y="39175"/>
                  <a:pt x="26284" y="39955"/>
                  <a:pt x="25754" y="40750"/>
                </a:cubicBezTo>
                <a:cubicBezTo>
                  <a:pt x="25430" y="41250"/>
                  <a:pt x="25107" y="41751"/>
                  <a:pt x="24812" y="42266"/>
                </a:cubicBezTo>
                <a:cubicBezTo>
                  <a:pt x="24606" y="42634"/>
                  <a:pt x="24400" y="43002"/>
                  <a:pt x="24209" y="43399"/>
                </a:cubicBezTo>
                <a:cubicBezTo>
                  <a:pt x="23444" y="44974"/>
                  <a:pt x="22987" y="46666"/>
                  <a:pt x="22870" y="48417"/>
                </a:cubicBezTo>
                <a:cubicBezTo>
                  <a:pt x="22855" y="48594"/>
                  <a:pt x="22840" y="48770"/>
                  <a:pt x="22840" y="48947"/>
                </a:cubicBezTo>
                <a:cubicBezTo>
                  <a:pt x="22796" y="50213"/>
                  <a:pt x="22870" y="51464"/>
                  <a:pt x="23090" y="52714"/>
                </a:cubicBezTo>
                <a:lnTo>
                  <a:pt x="23090" y="52729"/>
                </a:lnTo>
                <a:cubicBezTo>
                  <a:pt x="23105" y="52803"/>
                  <a:pt x="23120" y="52906"/>
                  <a:pt x="23135" y="52994"/>
                </a:cubicBezTo>
                <a:cubicBezTo>
                  <a:pt x="23458" y="54922"/>
                  <a:pt x="23973" y="56673"/>
                  <a:pt x="24268" y="58424"/>
                </a:cubicBezTo>
                <a:cubicBezTo>
                  <a:pt x="24400" y="59146"/>
                  <a:pt x="24474" y="59867"/>
                  <a:pt x="24489" y="60588"/>
                </a:cubicBezTo>
                <a:cubicBezTo>
                  <a:pt x="24533" y="62427"/>
                  <a:pt x="24165" y="64326"/>
                  <a:pt x="22914" y="66460"/>
                </a:cubicBezTo>
                <a:cubicBezTo>
                  <a:pt x="17483" y="75819"/>
                  <a:pt x="0" y="74171"/>
                  <a:pt x="3782" y="91889"/>
                </a:cubicBezTo>
                <a:cubicBezTo>
                  <a:pt x="3797" y="91919"/>
                  <a:pt x="3812" y="91948"/>
                  <a:pt x="3812" y="91978"/>
                </a:cubicBezTo>
                <a:lnTo>
                  <a:pt x="44930" y="91978"/>
                </a:lnTo>
                <a:lnTo>
                  <a:pt x="449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4" name="Google Shape;944;p13"/>
          <p:cNvSpPr/>
          <p:nvPr/>
        </p:nvSpPr>
        <p:spPr>
          <a:xfrm>
            <a:off x="-108475" y="3370400"/>
            <a:ext cx="2427504" cy="1858698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5" name="Google Shape;945;p13"/>
          <p:cNvSpPr/>
          <p:nvPr/>
        </p:nvSpPr>
        <p:spPr>
          <a:xfrm rot="-7200173" flipH="1">
            <a:off x="-157641" y="4436230"/>
            <a:ext cx="1255625" cy="616370"/>
          </a:xfrm>
          <a:custGeom>
            <a:avLst/>
            <a:ahLst/>
            <a:rect l="l" t="t" r="r" b="b"/>
            <a:pathLst>
              <a:path w="45813" h="22489" extrusionOk="0">
                <a:moveTo>
                  <a:pt x="162" y="0"/>
                </a:moveTo>
                <a:cubicBezTo>
                  <a:pt x="0" y="2458"/>
                  <a:pt x="839" y="4872"/>
                  <a:pt x="2473" y="6696"/>
                </a:cubicBezTo>
                <a:cubicBezTo>
                  <a:pt x="4209" y="8668"/>
                  <a:pt x="6667" y="9875"/>
                  <a:pt x="9301" y="10037"/>
                </a:cubicBezTo>
                <a:cubicBezTo>
                  <a:pt x="9485" y="10047"/>
                  <a:pt x="9669" y="10052"/>
                  <a:pt x="9851" y="10052"/>
                </a:cubicBezTo>
                <a:cubicBezTo>
                  <a:pt x="12382" y="10052"/>
                  <a:pt x="14762" y="9149"/>
                  <a:pt x="17219" y="8668"/>
                </a:cubicBezTo>
                <a:cubicBezTo>
                  <a:pt x="18001" y="8510"/>
                  <a:pt x="18801" y="8409"/>
                  <a:pt x="19602" y="8409"/>
                </a:cubicBezTo>
                <a:cubicBezTo>
                  <a:pt x="20218" y="8409"/>
                  <a:pt x="20834" y="8469"/>
                  <a:pt x="21442" y="8610"/>
                </a:cubicBezTo>
                <a:cubicBezTo>
                  <a:pt x="22708" y="8933"/>
                  <a:pt x="23900" y="9537"/>
                  <a:pt x="24901" y="10375"/>
                </a:cubicBezTo>
                <a:cubicBezTo>
                  <a:pt x="26681" y="11803"/>
                  <a:pt x="27947" y="13657"/>
                  <a:pt x="29242" y="15453"/>
                </a:cubicBezTo>
                <a:cubicBezTo>
                  <a:pt x="31582" y="18734"/>
                  <a:pt x="34290" y="22399"/>
                  <a:pt x="39117" y="22487"/>
                </a:cubicBezTo>
                <a:cubicBezTo>
                  <a:pt x="39172" y="22488"/>
                  <a:pt x="39228" y="22488"/>
                  <a:pt x="39284" y="22488"/>
                </a:cubicBezTo>
                <a:cubicBezTo>
                  <a:pt x="41567" y="22488"/>
                  <a:pt x="43816" y="21900"/>
                  <a:pt x="45813" y="20780"/>
                </a:cubicBezTo>
                <a:lnTo>
                  <a:pt x="45813" y="20294"/>
                </a:lnTo>
                <a:cubicBezTo>
                  <a:pt x="44120" y="21280"/>
                  <a:pt x="42207" y="21884"/>
                  <a:pt x="40250" y="22031"/>
                </a:cubicBezTo>
                <a:cubicBezTo>
                  <a:pt x="39983" y="22051"/>
                  <a:pt x="39719" y="22061"/>
                  <a:pt x="39457" y="22061"/>
                </a:cubicBezTo>
                <a:cubicBezTo>
                  <a:pt x="37407" y="22061"/>
                  <a:pt x="35516" y="21447"/>
                  <a:pt x="33936" y="20221"/>
                </a:cubicBezTo>
                <a:cubicBezTo>
                  <a:pt x="32303" y="18940"/>
                  <a:pt x="31096" y="17263"/>
                  <a:pt x="29934" y="15644"/>
                </a:cubicBezTo>
                <a:cubicBezTo>
                  <a:pt x="27697" y="12524"/>
                  <a:pt x="25121" y="8551"/>
                  <a:pt x="20603" y="8036"/>
                </a:cubicBezTo>
                <a:cubicBezTo>
                  <a:pt x="20268" y="7998"/>
                  <a:pt x="19934" y="7981"/>
                  <a:pt x="19601" y="7981"/>
                </a:cubicBezTo>
                <a:cubicBezTo>
                  <a:pt x="17466" y="7981"/>
                  <a:pt x="15383" y="8685"/>
                  <a:pt x="13333" y="9169"/>
                </a:cubicBezTo>
                <a:cubicBezTo>
                  <a:pt x="12190" y="9429"/>
                  <a:pt x="11057" y="9587"/>
                  <a:pt x="9946" y="9587"/>
                </a:cubicBezTo>
                <a:cubicBezTo>
                  <a:pt x="8295" y="9587"/>
                  <a:pt x="6693" y="9239"/>
                  <a:pt x="5180" y="8359"/>
                </a:cubicBezTo>
                <a:cubicBezTo>
                  <a:pt x="2002" y="6505"/>
                  <a:pt x="427" y="3209"/>
                  <a:pt x="6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6" name="Google Shape;946;p13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7" name="Google Shape;947;p13"/>
          <p:cNvSpPr/>
          <p:nvPr/>
        </p:nvSpPr>
        <p:spPr>
          <a:xfrm>
            <a:off x="8430752" y="2120655"/>
            <a:ext cx="1409011" cy="1395574"/>
          </a:xfrm>
          <a:custGeom>
            <a:avLst/>
            <a:ahLst/>
            <a:rect l="l" t="t" r="r" b="b"/>
            <a:pathLst>
              <a:path w="5755" h="5700" extrusionOk="0">
                <a:moveTo>
                  <a:pt x="2846" y="0"/>
                </a:moveTo>
                <a:cubicBezTo>
                  <a:pt x="2455" y="0"/>
                  <a:pt x="2072" y="157"/>
                  <a:pt x="1795" y="454"/>
                </a:cubicBezTo>
                <a:cubicBezTo>
                  <a:pt x="603" y="1749"/>
                  <a:pt x="0" y="5325"/>
                  <a:pt x="2428" y="5678"/>
                </a:cubicBezTo>
                <a:cubicBezTo>
                  <a:pt x="2532" y="5693"/>
                  <a:pt x="2634" y="5700"/>
                  <a:pt x="2734" y="5700"/>
                </a:cubicBezTo>
                <a:cubicBezTo>
                  <a:pt x="3943" y="5700"/>
                  <a:pt x="4888" y="4675"/>
                  <a:pt x="5269" y="3588"/>
                </a:cubicBezTo>
                <a:cubicBezTo>
                  <a:pt x="5754" y="2176"/>
                  <a:pt x="5210" y="616"/>
                  <a:pt x="3709" y="159"/>
                </a:cubicBezTo>
                <a:cubicBezTo>
                  <a:pt x="3620" y="130"/>
                  <a:pt x="3517" y="115"/>
                  <a:pt x="3414" y="115"/>
                </a:cubicBezTo>
                <a:cubicBezTo>
                  <a:pt x="3231" y="38"/>
                  <a:pt x="3037" y="0"/>
                  <a:pt x="28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8" name="Google Shape;948;p13"/>
          <p:cNvSpPr/>
          <p:nvPr/>
        </p:nvSpPr>
        <p:spPr>
          <a:xfrm>
            <a:off x="558131" y="1218125"/>
            <a:ext cx="260220" cy="263590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9" name="Google Shape;949;p13"/>
          <p:cNvSpPr/>
          <p:nvPr/>
        </p:nvSpPr>
        <p:spPr>
          <a:xfrm rot="-9482306">
            <a:off x="2894847" y="4601904"/>
            <a:ext cx="2874393" cy="1174701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950;p13"/>
          <p:cNvGrpSpPr/>
          <p:nvPr/>
        </p:nvGrpSpPr>
        <p:grpSpPr>
          <a:xfrm>
            <a:off x="8457098" y="958925"/>
            <a:ext cx="1154813" cy="1369040"/>
            <a:chOff x="8049573" y="3741150"/>
            <a:chExt cx="1154813" cy="1369040"/>
          </a:xfrm>
        </p:grpSpPr>
        <p:sp>
          <p:nvSpPr>
            <p:cNvPr id="1048720" name="Google Shape;951;p13"/>
            <p:cNvSpPr/>
            <p:nvPr/>
          </p:nvSpPr>
          <p:spPr>
            <a:xfrm>
              <a:off x="8436195" y="3741150"/>
              <a:ext cx="768187" cy="910299"/>
            </a:xfrm>
            <a:custGeom>
              <a:avLst/>
              <a:ahLst/>
              <a:rect l="l" t="t" r="r" b="b"/>
              <a:pathLst>
                <a:path w="17984" h="21311" extrusionOk="0">
                  <a:moveTo>
                    <a:pt x="353" y="1"/>
                  </a:moveTo>
                  <a:cubicBezTo>
                    <a:pt x="103" y="707"/>
                    <a:pt x="0" y="1796"/>
                    <a:pt x="118" y="3121"/>
                  </a:cubicBezTo>
                  <a:cubicBezTo>
                    <a:pt x="177" y="3812"/>
                    <a:pt x="294" y="4504"/>
                    <a:pt x="456" y="5181"/>
                  </a:cubicBezTo>
                  <a:cubicBezTo>
                    <a:pt x="1707" y="10464"/>
                    <a:pt x="6255" y="17822"/>
                    <a:pt x="17984" y="21310"/>
                  </a:cubicBezTo>
                  <a:lnTo>
                    <a:pt x="17984" y="20206"/>
                  </a:lnTo>
                  <a:cubicBezTo>
                    <a:pt x="15600" y="16498"/>
                    <a:pt x="8536" y="5976"/>
                    <a:pt x="1663" y="899"/>
                  </a:cubicBezTo>
                  <a:cubicBezTo>
                    <a:pt x="1222" y="575"/>
                    <a:pt x="780" y="266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1" name="Google Shape;952;p13"/>
            <p:cNvSpPr/>
            <p:nvPr/>
          </p:nvSpPr>
          <p:spPr>
            <a:xfrm>
              <a:off x="8208007" y="4781968"/>
              <a:ext cx="996370" cy="328222"/>
            </a:xfrm>
            <a:custGeom>
              <a:avLst/>
              <a:ahLst/>
              <a:rect l="l" t="t" r="r" b="b"/>
              <a:pathLst>
                <a:path w="23326" h="7684" extrusionOk="0">
                  <a:moveTo>
                    <a:pt x="14383" y="0"/>
                  </a:moveTo>
                  <a:cubicBezTo>
                    <a:pt x="14062" y="0"/>
                    <a:pt x="13741" y="7"/>
                    <a:pt x="13422" y="20"/>
                  </a:cubicBezTo>
                  <a:cubicBezTo>
                    <a:pt x="5254" y="403"/>
                    <a:pt x="677" y="5377"/>
                    <a:pt x="0" y="7658"/>
                  </a:cubicBezTo>
                  <a:cubicBezTo>
                    <a:pt x="366" y="7675"/>
                    <a:pt x="731" y="7683"/>
                    <a:pt x="1097" y="7683"/>
                  </a:cubicBezTo>
                  <a:cubicBezTo>
                    <a:pt x="1659" y="7683"/>
                    <a:pt x="2220" y="7664"/>
                    <a:pt x="2781" y="7628"/>
                  </a:cubicBezTo>
                  <a:cubicBezTo>
                    <a:pt x="10640" y="7084"/>
                    <a:pt x="20853" y="3096"/>
                    <a:pt x="23326" y="2080"/>
                  </a:cubicBezTo>
                  <a:lnTo>
                    <a:pt x="23326" y="1653"/>
                  </a:lnTo>
                  <a:cubicBezTo>
                    <a:pt x="22869" y="1492"/>
                    <a:pt x="22428" y="1344"/>
                    <a:pt x="21987" y="1212"/>
                  </a:cubicBezTo>
                  <a:cubicBezTo>
                    <a:pt x="20618" y="785"/>
                    <a:pt x="19220" y="461"/>
                    <a:pt x="17807" y="255"/>
                  </a:cubicBezTo>
                  <a:cubicBezTo>
                    <a:pt x="16670" y="83"/>
                    <a:pt x="15524" y="0"/>
                    <a:pt x="14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2" name="Google Shape;953;p13"/>
            <p:cNvSpPr/>
            <p:nvPr/>
          </p:nvSpPr>
          <p:spPr>
            <a:xfrm>
              <a:off x="8049573" y="4107013"/>
              <a:ext cx="1154800" cy="662638"/>
            </a:xfrm>
            <a:custGeom>
              <a:avLst/>
              <a:ahLst/>
              <a:rect l="l" t="t" r="r" b="b"/>
              <a:pathLst>
                <a:path w="27035" h="15513" extrusionOk="0">
                  <a:moveTo>
                    <a:pt x="1" y="1"/>
                  </a:moveTo>
                  <a:cubicBezTo>
                    <a:pt x="30" y="1046"/>
                    <a:pt x="501" y="2635"/>
                    <a:pt x="1516" y="4401"/>
                  </a:cubicBezTo>
                  <a:cubicBezTo>
                    <a:pt x="2753" y="6550"/>
                    <a:pt x="4798" y="8993"/>
                    <a:pt x="7800" y="11009"/>
                  </a:cubicBezTo>
                  <a:cubicBezTo>
                    <a:pt x="11572" y="13571"/>
                    <a:pt x="16850" y="15513"/>
                    <a:pt x="23959" y="15513"/>
                  </a:cubicBezTo>
                  <a:cubicBezTo>
                    <a:pt x="24893" y="15513"/>
                    <a:pt x="25860" y="15479"/>
                    <a:pt x="26858" y="15409"/>
                  </a:cubicBezTo>
                  <a:lnTo>
                    <a:pt x="27035" y="15394"/>
                  </a:lnTo>
                  <a:lnTo>
                    <a:pt x="27035" y="14879"/>
                  </a:lnTo>
                  <a:cubicBezTo>
                    <a:pt x="26402" y="14379"/>
                    <a:pt x="25254" y="13525"/>
                    <a:pt x="23768" y="12451"/>
                  </a:cubicBezTo>
                  <a:cubicBezTo>
                    <a:pt x="20574" y="10155"/>
                    <a:pt x="15762" y="6918"/>
                    <a:pt x="10729" y="4254"/>
                  </a:cubicBezTo>
                  <a:cubicBezTo>
                    <a:pt x="9316" y="3503"/>
                    <a:pt x="7874" y="2812"/>
                    <a:pt x="6461" y="2179"/>
                  </a:cubicBezTo>
                  <a:cubicBezTo>
                    <a:pt x="4239" y="1208"/>
                    <a:pt x="2046" y="44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3" name="Google Shape;954;p13"/>
            <p:cNvSpPr/>
            <p:nvPr/>
          </p:nvSpPr>
          <p:spPr>
            <a:xfrm>
              <a:off x="8603429" y="4027646"/>
              <a:ext cx="600957" cy="621290"/>
            </a:xfrm>
            <a:custGeom>
              <a:avLst/>
              <a:ahLst/>
              <a:rect l="l" t="t" r="r" b="b"/>
              <a:pathLst>
                <a:path w="14069" h="14545" extrusionOk="0">
                  <a:moveTo>
                    <a:pt x="118" y="0"/>
                  </a:moveTo>
                  <a:cubicBezTo>
                    <a:pt x="60" y="0"/>
                    <a:pt x="1" y="73"/>
                    <a:pt x="44" y="137"/>
                  </a:cubicBezTo>
                  <a:cubicBezTo>
                    <a:pt x="441" y="667"/>
                    <a:pt x="853" y="1182"/>
                    <a:pt x="1265" y="1697"/>
                  </a:cubicBezTo>
                  <a:cubicBezTo>
                    <a:pt x="2060" y="2698"/>
                    <a:pt x="2869" y="3669"/>
                    <a:pt x="3694" y="4626"/>
                  </a:cubicBezTo>
                  <a:cubicBezTo>
                    <a:pt x="4944" y="6082"/>
                    <a:pt x="6240" y="7510"/>
                    <a:pt x="7608" y="8879"/>
                  </a:cubicBezTo>
                  <a:cubicBezTo>
                    <a:pt x="8285" y="9585"/>
                    <a:pt x="8977" y="10247"/>
                    <a:pt x="9683" y="10909"/>
                  </a:cubicBezTo>
                  <a:cubicBezTo>
                    <a:pt x="10375" y="11572"/>
                    <a:pt x="11125" y="12219"/>
                    <a:pt x="11847" y="12823"/>
                  </a:cubicBezTo>
                  <a:cubicBezTo>
                    <a:pt x="12568" y="13426"/>
                    <a:pt x="13303" y="14000"/>
                    <a:pt x="14069" y="14544"/>
                  </a:cubicBezTo>
                  <a:lnTo>
                    <a:pt x="14069" y="14073"/>
                  </a:lnTo>
                  <a:lnTo>
                    <a:pt x="13627" y="13750"/>
                  </a:lnTo>
                  <a:cubicBezTo>
                    <a:pt x="13097" y="13352"/>
                    <a:pt x="12582" y="12955"/>
                    <a:pt x="12067" y="12543"/>
                  </a:cubicBezTo>
                  <a:cubicBezTo>
                    <a:pt x="11331" y="11940"/>
                    <a:pt x="10610" y="11307"/>
                    <a:pt x="9889" y="10659"/>
                  </a:cubicBezTo>
                  <a:cubicBezTo>
                    <a:pt x="9183" y="10026"/>
                    <a:pt x="8491" y="9364"/>
                    <a:pt x="7799" y="8687"/>
                  </a:cubicBezTo>
                  <a:cubicBezTo>
                    <a:pt x="6431" y="7333"/>
                    <a:pt x="5136" y="5921"/>
                    <a:pt x="3855" y="4478"/>
                  </a:cubicBezTo>
                  <a:cubicBezTo>
                    <a:pt x="3223" y="3743"/>
                    <a:pt x="2590" y="3007"/>
                    <a:pt x="1957" y="2256"/>
                  </a:cubicBezTo>
                  <a:cubicBezTo>
                    <a:pt x="1354" y="1520"/>
                    <a:pt x="765" y="785"/>
                    <a:pt x="176" y="34"/>
                  </a:cubicBezTo>
                  <a:cubicBezTo>
                    <a:pt x="160" y="10"/>
                    <a:pt x="139" y="0"/>
                    <a:pt x="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4" name="Google Shape;955;p13"/>
            <p:cNvSpPr/>
            <p:nvPr/>
          </p:nvSpPr>
          <p:spPr>
            <a:xfrm>
              <a:off x="8461953" y="4852407"/>
              <a:ext cx="742429" cy="134894"/>
            </a:xfrm>
            <a:custGeom>
              <a:avLst/>
              <a:ahLst/>
              <a:rect l="l" t="t" r="r" b="b"/>
              <a:pathLst>
                <a:path w="17381" h="3158" extrusionOk="0">
                  <a:moveTo>
                    <a:pt x="16934" y="1"/>
                  </a:moveTo>
                  <a:cubicBezTo>
                    <a:pt x="16214" y="1"/>
                    <a:pt x="15495" y="29"/>
                    <a:pt x="14776" y="78"/>
                  </a:cubicBezTo>
                  <a:lnTo>
                    <a:pt x="13525" y="181"/>
                  </a:lnTo>
                  <a:lnTo>
                    <a:pt x="12274" y="328"/>
                  </a:lnTo>
                  <a:cubicBezTo>
                    <a:pt x="11862" y="372"/>
                    <a:pt x="11450" y="431"/>
                    <a:pt x="11038" y="490"/>
                  </a:cubicBezTo>
                  <a:cubicBezTo>
                    <a:pt x="10626" y="564"/>
                    <a:pt x="10214" y="608"/>
                    <a:pt x="9802" y="696"/>
                  </a:cubicBezTo>
                  <a:cubicBezTo>
                    <a:pt x="8153" y="976"/>
                    <a:pt x="6520" y="1314"/>
                    <a:pt x="4901" y="1712"/>
                  </a:cubicBezTo>
                  <a:cubicBezTo>
                    <a:pt x="3268" y="2094"/>
                    <a:pt x="1663" y="2521"/>
                    <a:pt x="59" y="3021"/>
                  </a:cubicBezTo>
                  <a:cubicBezTo>
                    <a:pt x="30" y="3036"/>
                    <a:pt x="1" y="3065"/>
                    <a:pt x="15" y="3110"/>
                  </a:cubicBezTo>
                  <a:cubicBezTo>
                    <a:pt x="27" y="3134"/>
                    <a:pt x="59" y="3158"/>
                    <a:pt x="86" y="3158"/>
                  </a:cubicBezTo>
                  <a:cubicBezTo>
                    <a:pt x="92" y="3158"/>
                    <a:pt x="98" y="3156"/>
                    <a:pt x="104" y="3154"/>
                  </a:cubicBezTo>
                  <a:cubicBezTo>
                    <a:pt x="1693" y="2683"/>
                    <a:pt x="3312" y="2256"/>
                    <a:pt x="4931" y="1903"/>
                  </a:cubicBezTo>
                  <a:cubicBezTo>
                    <a:pt x="6564" y="1535"/>
                    <a:pt x="8198" y="1196"/>
                    <a:pt x="9846" y="946"/>
                  </a:cubicBezTo>
                  <a:cubicBezTo>
                    <a:pt x="10243" y="858"/>
                    <a:pt x="10655" y="814"/>
                    <a:pt x="11067" y="755"/>
                  </a:cubicBezTo>
                  <a:cubicBezTo>
                    <a:pt x="11494" y="696"/>
                    <a:pt x="11891" y="637"/>
                    <a:pt x="12318" y="593"/>
                  </a:cubicBezTo>
                  <a:lnTo>
                    <a:pt x="13554" y="461"/>
                  </a:lnTo>
                  <a:lnTo>
                    <a:pt x="14791" y="372"/>
                  </a:lnTo>
                  <a:cubicBezTo>
                    <a:pt x="15442" y="339"/>
                    <a:pt x="16093" y="323"/>
                    <a:pt x="16738" y="323"/>
                  </a:cubicBezTo>
                  <a:cubicBezTo>
                    <a:pt x="16953" y="323"/>
                    <a:pt x="17167" y="325"/>
                    <a:pt x="17381" y="328"/>
                  </a:cubicBezTo>
                  <a:lnTo>
                    <a:pt x="17381" y="4"/>
                  </a:lnTo>
                  <a:cubicBezTo>
                    <a:pt x="17232" y="2"/>
                    <a:pt x="17083" y="1"/>
                    <a:pt x="16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5" name="Google Shape;956;p13"/>
            <p:cNvSpPr/>
            <p:nvPr/>
          </p:nvSpPr>
          <p:spPr>
            <a:xfrm>
              <a:off x="8320649" y="4345752"/>
              <a:ext cx="883731" cy="421383"/>
            </a:xfrm>
            <a:custGeom>
              <a:avLst/>
              <a:ahLst/>
              <a:rect l="l" t="t" r="r" b="b"/>
              <a:pathLst>
                <a:path w="20689" h="9865" extrusionOk="0">
                  <a:moveTo>
                    <a:pt x="135" y="0"/>
                  </a:moveTo>
                  <a:cubicBezTo>
                    <a:pt x="55" y="0"/>
                    <a:pt x="1" y="120"/>
                    <a:pt x="86" y="181"/>
                  </a:cubicBezTo>
                  <a:lnTo>
                    <a:pt x="395" y="357"/>
                  </a:lnTo>
                  <a:cubicBezTo>
                    <a:pt x="2102" y="1446"/>
                    <a:pt x="3853" y="2462"/>
                    <a:pt x="5634" y="3448"/>
                  </a:cubicBezTo>
                  <a:cubicBezTo>
                    <a:pt x="7503" y="4478"/>
                    <a:pt x="9416" y="5464"/>
                    <a:pt x="11373" y="6376"/>
                  </a:cubicBezTo>
                  <a:cubicBezTo>
                    <a:pt x="12330" y="6832"/>
                    <a:pt x="13316" y="7259"/>
                    <a:pt x="14316" y="7686"/>
                  </a:cubicBezTo>
                  <a:cubicBezTo>
                    <a:pt x="15302" y="8098"/>
                    <a:pt x="16303" y="8481"/>
                    <a:pt x="17319" y="8834"/>
                  </a:cubicBezTo>
                  <a:cubicBezTo>
                    <a:pt x="18363" y="9202"/>
                    <a:pt x="19438" y="9540"/>
                    <a:pt x="20512" y="9820"/>
                  </a:cubicBezTo>
                  <a:cubicBezTo>
                    <a:pt x="20571" y="9835"/>
                    <a:pt x="20630" y="9849"/>
                    <a:pt x="20689" y="9864"/>
                  </a:cubicBezTo>
                  <a:lnTo>
                    <a:pt x="20689" y="9423"/>
                  </a:lnTo>
                  <a:cubicBezTo>
                    <a:pt x="19600" y="9158"/>
                    <a:pt x="18511" y="8834"/>
                    <a:pt x="17451" y="8466"/>
                  </a:cubicBezTo>
                  <a:cubicBezTo>
                    <a:pt x="16436" y="8127"/>
                    <a:pt x="15435" y="7745"/>
                    <a:pt x="14449" y="7348"/>
                  </a:cubicBezTo>
                  <a:cubicBezTo>
                    <a:pt x="13463" y="6950"/>
                    <a:pt x="12477" y="6523"/>
                    <a:pt x="11506" y="6082"/>
                  </a:cubicBezTo>
                  <a:cubicBezTo>
                    <a:pt x="9548" y="5199"/>
                    <a:pt x="7635" y="4242"/>
                    <a:pt x="5751" y="3227"/>
                  </a:cubicBezTo>
                  <a:cubicBezTo>
                    <a:pt x="3927" y="2241"/>
                    <a:pt x="2116" y="1211"/>
                    <a:pt x="351" y="107"/>
                  </a:cubicBezTo>
                  <a:lnTo>
                    <a:pt x="306" y="92"/>
                  </a:lnTo>
                  <a:cubicBezTo>
                    <a:pt x="277" y="63"/>
                    <a:pt x="233" y="48"/>
                    <a:pt x="189" y="19"/>
                  </a:cubicBezTo>
                  <a:cubicBezTo>
                    <a:pt x="170" y="6"/>
                    <a:pt x="152" y="0"/>
                    <a:pt x="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56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7" name="Google Shape;958;p14"/>
          <p:cNvSpPr txBox="1"/>
          <p:nvPr>
            <p:ph type="title"/>
          </p:nvPr>
        </p:nvSpPr>
        <p:spPr>
          <a:xfrm>
            <a:off x="1694875" y="3292475"/>
            <a:ext cx="5370900" cy="647400"/>
          </a:xfrm>
          <a:prstGeom prst="rect"/>
        </p:spPr>
        <p:txBody>
          <a:bodyPr anchor="b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0108" name="Google Shape;959;p14"/>
          <p:cNvSpPr txBox="1"/>
          <p:nvPr>
            <p:ph type="subTitle" idx="1"/>
          </p:nvPr>
        </p:nvSpPr>
        <p:spPr>
          <a:xfrm>
            <a:off x="1694875" y="1356025"/>
            <a:ext cx="5370900" cy="187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109" name="Google Shape;960;p14"/>
          <p:cNvSpPr/>
          <p:nvPr/>
        </p:nvSpPr>
        <p:spPr>
          <a:xfrm>
            <a:off x="-74175" y="2702400"/>
            <a:ext cx="1600" cy="1600"/>
          </a:xfrm>
          <a:custGeom>
            <a:avLst/>
            <a:ah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0" name="Google Shape;961;p14"/>
          <p:cNvSpPr/>
          <p:nvPr/>
        </p:nvSpPr>
        <p:spPr>
          <a:xfrm>
            <a:off x="-72600" y="2702400"/>
            <a:ext cx="25" cy="25"/>
          </a:xfrm>
          <a:custGeom>
            <a:avLst/>
            <a:ah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1" name="Google Shape;962;p14"/>
          <p:cNvSpPr/>
          <p:nvPr/>
        </p:nvSpPr>
        <p:spPr>
          <a:xfrm rot="-898201" flipH="1">
            <a:off x="4702024" y="4291297"/>
            <a:ext cx="5343818" cy="1724392"/>
          </a:xfrm>
          <a:custGeom>
            <a:avLst/>
            <a:ahLst/>
            <a:rect l="l" t="t" r="r" b="b"/>
            <a:pathLst>
              <a:path w="137969" h="26554" extrusionOk="0">
                <a:moveTo>
                  <a:pt x="26801" y="0"/>
                </a:moveTo>
                <a:cubicBezTo>
                  <a:pt x="25235" y="0"/>
                  <a:pt x="23537" y="162"/>
                  <a:pt x="21737" y="226"/>
                </a:cubicBezTo>
                <a:cubicBezTo>
                  <a:pt x="19647" y="299"/>
                  <a:pt x="17558" y="388"/>
                  <a:pt x="15453" y="461"/>
                </a:cubicBezTo>
                <a:cubicBezTo>
                  <a:pt x="12925" y="553"/>
                  <a:pt x="10416" y="627"/>
                  <a:pt x="7903" y="627"/>
                </a:cubicBezTo>
                <a:cubicBezTo>
                  <a:pt x="7197" y="627"/>
                  <a:pt x="6491" y="621"/>
                  <a:pt x="5785" y="608"/>
                </a:cubicBezTo>
                <a:cubicBezTo>
                  <a:pt x="3883" y="564"/>
                  <a:pt x="2347" y="345"/>
                  <a:pt x="1120" y="345"/>
                </a:cubicBezTo>
                <a:cubicBezTo>
                  <a:pt x="714" y="345"/>
                  <a:pt x="342" y="369"/>
                  <a:pt x="1" y="432"/>
                </a:cubicBezTo>
                <a:lnTo>
                  <a:pt x="1" y="26553"/>
                </a:lnTo>
                <a:lnTo>
                  <a:pt x="137968" y="26553"/>
                </a:lnTo>
                <a:lnTo>
                  <a:pt x="137968" y="2742"/>
                </a:lnTo>
                <a:cubicBezTo>
                  <a:pt x="135334" y="2566"/>
                  <a:pt x="132700" y="2360"/>
                  <a:pt x="130080" y="2168"/>
                </a:cubicBezTo>
                <a:cubicBezTo>
                  <a:pt x="126887" y="1933"/>
                  <a:pt x="123678" y="1712"/>
                  <a:pt x="120485" y="1535"/>
                </a:cubicBezTo>
                <a:cubicBezTo>
                  <a:pt x="118324" y="1420"/>
                  <a:pt x="115971" y="202"/>
                  <a:pt x="113821" y="202"/>
                </a:cubicBezTo>
                <a:cubicBezTo>
                  <a:pt x="113511" y="202"/>
                  <a:pt x="113206" y="227"/>
                  <a:pt x="112906" y="285"/>
                </a:cubicBezTo>
                <a:cubicBezTo>
                  <a:pt x="111110" y="623"/>
                  <a:pt x="109330" y="2772"/>
                  <a:pt x="107755" y="3640"/>
                </a:cubicBezTo>
                <a:cubicBezTo>
                  <a:pt x="103940" y="5765"/>
                  <a:pt x="96644" y="8814"/>
                  <a:pt x="91655" y="8814"/>
                </a:cubicBezTo>
                <a:cubicBezTo>
                  <a:pt x="91082" y="8814"/>
                  <a:pt x="90540" y="8774"/>
                  <a:pt x="90036" y="8688"/>
                </a:cubicBezTo>
                <a:cubicBezTo>
                  <a:pt x="85333" y="7885"/>
                  <a:pt x="82558" y="3896"/>
                  <a:pt x="77273" y="3896"/>
                </a:cubicBezTo>
                <a:cubicBezTo>
                  <a:pt x="77134" y="3896"/>
                  <a:pt x="76993" y="3899"/>
                  <a:pt x="76850" y="3905"/>
                </a:cubicBezTo>
                <a:cubicBezTo>
                  <a:pt x="73127" y="4052"/>
                  <a:pt x="74187" y="5700"/>
                  <a:pt x="72274" y="7451"/>
                </a:cubicBezTo>
                <a:cubicBezTo>
                  <a:pt x="70611" y="8982"/>
                  <a:pt x="69831" y="9203"/>
                  <a:pt x="67020" y="9909"/>
                </a:cubicBezTo>
                <a:cubicBezTo>
                  <a:pt x="65901" y="10203"/>
                  <a:pt x="61133" y="10807"/>
                  <a:pt x="62134" y="13073"/>
                </a:cubicBezTo>
                <a:cubicBezTo>
                  <a:pt x="62449" y="13795"/>
                  <a:pt x="63229" y="14002"/>
                  <a:pt x="64194" y="14002"/>
                </a:cubicBezTo>
                <a:cubicBezTo>
                  <a:pt x="65482" y="14002"/>
                  <a:pt x="67099" y="13634"/>
                  <a:pt x="68380" y="13634"/>
                </a:cubicBezTo>
                <a:cubicBezTo>
                  <a:pt x="69052" y="13634"/>
                  <a:pt x="69631" y="13735"/>
                  <a:pt x="70022" y="14044"/>
                </a:cubicBezTo>
                <a:cubicBezTo>
                  <a:pt x="70831" y="14692"/>
                  <a:pt x="71376" y="17694"/>
                  <a:pt x="71464" y="18239"/>
                </a:cubicBezTo>
                <a:cubicBezTo>
                  <a:pt x="71935" y="20990"/>
                  <a:pt x="73731" y="19828"/>
                  <a:pt x="70316" y="20961"/>
                </a:cubicBezTo>
                <a:cubicBezTo>
                  <a:pt x="69594" y="21198"/>
                  <a:pt x="68760" y="21265"/>
                  <a:pt x="67872" y="21265"/>
                </a:cubicBezTo>
                <a:cubicBezTo>
                  <a:pt x="66695" y="21265"/>
                  <a:pt x="65423" y="21147"/>
                  <a:pt x="64187" y="21147"/>
                </a:cubicBezTo>
                <a:cubicBezTo>
                  <a:pt x="63280" y="21147"/>
                  <a:pt x="62391" y="21210"/>
                  <a:pt x="61575" y="21432"/>
                </a:cubicBezTo>
                <a:cubicBezTo>
                  <a:pt x="59250" y="22079"/>
                  <a:pt x="57027" y="23551"/>
                  <a:pt x="54540" y="23625"/>
                </a:cubicBezTo>
                <a:cubicBezTo>
                  <a:pt x="54408" y="23628"/>
                  <a:pt x="54276" y="23629"/>
                  <a:pt x="54144" y="23629"/>
                </a:cubicBezTo>
                <a:cubicBezTo>
                  <a:pt x="51229" y="23629"/>
                  <a:pt x="48150" y="22889"/>
                  <a:pt x="45166" y="22889"/>
                </a:cubicBezTo>
                <a:cubicBezTo>
                  <a:pt x="44407" y="22896"/>
                  <a:pt x="43421" y="23001"/>
                  <a:pt x="42446" y="23001"/>
                </a:cubicBezTo>
                <a:cubicBezTo>
                  <a:pt x="41455" y="23001"/>
                  <a:pt x="40477" y="22893"/>
                  <a:pt x="39765" y="22462"/>
                </a:cubicBezTo>
                <a:cubicBezTo>
                  <a:pt x="34467" y="19254"/>
                  <a:pt x="41001" y="18739"/>
                  <a:pt x="41457" y="15707"/>
                </a:cubicBezTo>
                <a:cubicBezTo>
                  <a:pt x="41855" y="13014"/>
                  <a:pt x="38676" y="12882"/>
                  <a:pt x="37484" y="11587"/>
                </a:cubicBezTo>
                <a:cubicBezTo>
                  <a:pt x="35409" y="9335"/>
                  <a:pt x="36189" y="8202"/>
                  <a:pt x="35012" y="5347"/>
                </a:cubicBezTo>
                <a:cubicBezTo>
                  <a:pt x="33150" y="811"/>
                  <a:pt x="30305" y="0"/>
                  <a:pt x="26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2" name="Google Shape;963;p14"/>
          <p:cNvSpPr/>
          <p:nvPr/>
        </p:nvSpPr>
        <p:spPr>
          <a:xfrm rot="10800000" flipH="1">
            <a:off x="-300746" y="-337773"/>
            <a:ext cx="2834770" cy="2170535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3" name="Google Shape;964;p14"/>
          <p:cNvSpPr/>
          <p:nvPr/>
        </p:nvSpPr>
        <p:spPr>
          <a:xfrm flipH="1">
            <a:off x="5433296" y="-225750"/>
            <a:ext cx="3816557" cy="1576698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4" name="Google Shape;965;p14"/>
          <p:cNvSpPr/>
          <p:nvPr/>
        </p:nvSpPr>
        <p:spPr>
          <a:xfrm>
            <a:off x="-1695147" y="2500124"/>
            <a:ext cx="4561533" cy="3362997"/>
          </a:xfrm>
          <a:custGeom>
            <a:avLst/>
            <a:ahLst/>
            <a:rect l="l" t="t" r="r" b="b"/>
            <a:pathLst>
              <a:path w="62870" h="46351" extrusionOk="0">
                <a:moveTo>
                  <a:pt x="7679" y="0"/>
                </a:moveTo>
                <a:cubicBezTo>
                  <a:pt x="4392" y="0"/>
                  <a:pt x="1883" y="1043"/>
                  <a:pt x="15" y="2673"/>
                </a:cubicBezTo>
                <a:lnTo>
                  <a:pt x="1" y="46351"/>
                </a:lnTo>
                <a:lnTo>
                  <a:pt x="62222" y="46351"/>
                </a:lnTo>
                <a:cubicBezTo>
                  <a:pt x="62869" y="43407"/>
                  <a:pt x="62104" y="39257"/>
                  <a:pt x="61133" y="37271"/>
                </a:cubicBezTo>
                <a:cubicBezTo>
                  <a:pt x="57660" y="30207"/>
                  <a:pt x="52450" y="32738"/>
                  <a:pt x="45857" y="30472"/>
                </a:cubicBezTo>
                <a:cubicBezTo>
                  <a:pt x="39926" y="28426"/>
                  <a:pt x="42311" y="26086"/>
                  <a:pt x="39073" y="22231"/>
                </a:cubicBezTo>
                <a:cubicBezTo>
                  <a:pt x="37304" y="20125"/>
                  <a:pt x="35692" y="19693"/>
                  <a:pt x="34019" y="19693"/>
                </a:cubicBezTo>
                <a:cubicBezTo>
                  <a:pt x="32860" y="19693"/>
                  <a:pt x="31672" y="19900"/>
                  <a:pt x="30382" y="19900"/>
                </a:cubicBezTo>
                <a:cubicBezTo>
                  <a:pt x="29307" y="19900"/>
                  <a:pt x="28161" y="19757"/>
                  <a:pt x="26902" y="19228"/>
                </a:cubicBezTo>
                <a:cubicBezTo>
                  <a:pt x="17293" y="15181"/>
                  <a:pt x="24562" y="1745"/>
                  <a:pt x="9463" y="97"/>
                </a:cubicBezTo>
                <a:cubicBezTo>
                  <a:pt x="8844" y="32"/>
                  <a:pt x="8250" y="0"/>
                  <a:pt x="76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5" name="Google Shape;966;p14"/>
          <p:cNvSpPr/>
          <p:nvPr/>
        </p:nvSpPr>
        <p:spPr>
          <a:xfrm rot="-1393429">
            <a:off x="6792798" y="4389826"/>
            <a:ext cx="2564397" cy="487387"/>
          </a:xfrm>
          <a:custGeom>
            <a:avLst/>
            <a:ahLst/>
            <a:rect l="l" t="t" r="r" b="b"/>
            <a:pathLst>
              <a:path w="104194" h="19803" extrusionOk="0">
                <a:moveTo>
                  <a:pt x="95536" y="1"/>
                </a:moveTo>
                <a:cubicBezTo>
                  <a:pt x="94548" y="1"/>
                  <a:pt x="93545" y="166"/>
                  <a:pt x="92538" y="539"/>
                </a:cubicBezTo>
                <a:cubicBezTo>
                  <a:pt x="88167" y="2187"/>
                  <a:pt x="86240" y="6632"/>
                  <a:pt x="83561" y="10090"/>
                </a:cubicBezTo>
                <a:cubicBezTo>
                  <a:pt x="81987" y="12121"/>
                  <a:pt x="79985" y="13769"/>
                  <a:pt x="77542" y="14623"/>
                </a:cubicBezTo>
                <a:cubicBezTo>
                  <a:pt x="76084" y="15145"/>
                  <a:pt x="74554" y="15380"/>
                  <a:pt x="73017" y="15380"/>
                </a:cubicBezTo>
                <a:cubicBezTo>
                  <a:pt x="72041" y="15380"/>
                  <a:pt x="71061" y="15285"/>
                  <a:pt x="70096" y="15108"/>
                </a:cubicBezTo>
                <a:cubicBezTo>
                  <a:pt x="67665" y="14645"/>
                  <a:pt x="65347" y="13385"/>
                  <a:pt x="62850" y="13385"/>
                </a:cubicBezTo>
                <a:cubicBezTo>
                  <a:pt x="62808" y="13385"/>
                  <a:pt x="62765" y="13386"/>
                  <a:pt x="62723" y="13386"/>
                </a:cubicBezTo>
                <a:cubicBezTo>
                  <a:pt x="60191" y="13416"/>
                  <a:pt x="58249" y="15196"/>
                  <a:pt x="56144" y="16418"/>
                </a:cubicBezTo>
                <a:cubicBezTo>
                  <a:pt x="54281" y="17498"/>
                  <a:pt x="52204" y="17938"/>
                  <a:pt x="50100" y="17938"/>
                </a:cubicBezTo>
                <a:cubicBezTo>
                  <a:pt x="47816" y="17938"/>
                  <a:pt x="45499" y="17420"/>
                  <a:pt x="43385" y="16639"/>
                </a:cubicBezTo>
                <a:cubicBezTo>
                  <a:pt x="39500" y="15211"/>
                  <a:pt x="36012" y="12915"/>
                  <a:pt x="32421" y="10885"/>
                </a:cubicBezTo>
                <a:cubicBezTo>
                  <a:pt x="28948" y="8898"/>
                  <a:pt x="25269" y="7073"/>
                  <a:pt x="21266" y="6529"/>
                </a:cubicBezTo>
                <a:cubicBezTo>
                  <a:pt x="20482" y="6429"/>
                  <a:pt x="19697" y="6380"/>
                  <a:pt x="18914" y="6380"/>
                </a:cubicBezTo>
                <a:cubicBezTo>
                  <a:pt x="15524" y="6380"/>
                  <a:pt x="12187" y="7302"/>
                  <a:pt x="9258" y="9060"/>
                </a:cubicBezTo>
                <a:cubicBezTo>
                  <a:pt x="5093" y="11562"/>
                  <a:pt x="2105" y="15447"/>
                  <a:pt x="1" y="19803"/>
                </a:cubicBezTo>
                <a:lnTo>
                  <a:pt x="545" y="19803"/>
                </a:lnTo>
                <a:cubicBezTo>
                  <a:pt x="3180" y="14475"/>
                  <a:pt x="7168" y="9840"/>
                  <a:pt x="12937" y="7868"/>
                </a:cubicBezTo>
                <a:cubicBezTo>
                  <a:pt x="14872" y="7202"/>
                  <a:pt x="16850" y="6883"/>
                  <a:pt x="18827" y="6883"/>
                </a:cubicBezTo>
                <a:cubicBezTo>
                  <a:pt x="21000" y="6883"/>
                  <a:pt x="23172" y="7268"/>
                  <a:pt x="25284" y="8000"/>
                </a:cubicBezTo>
                <a:cubicBezTo>
                  <a:pt x="29110" y="9325"/>
                  <a:pt x="32569" y="11517"/>
                  <a:pt x="36056" y="13534"/>
                </a:cubicBezTo>
                <a:cubicBezTo>
                  <a:pt x="39426" y="15476"/>
                  <a:pt x="42944" y="17375"/>
                  <a:pt x="46814" y="18096"/>
                </a:cubicBezTo>
                <a:cubicBezTo>
                  <a:pt x="47879" y="18292"/>
                  <a:pt x="48963" y="18394"/>
                  <a:pt x="50048" y="18394"/>
                </a:cubicBezTo>
                <a:cubicBezTo>
                  <a:pt x="50837" y="18394"/>
                  <a:pt x="51625" y="18340"/>
                  <a:pt x="52406" y="18228"/>
                </a:cubicBezTo>
                <a:cubicBezTo>
                  <a:pt x="54805" y="17875"/>
                  <a:pt x="56645" y="16653"/>
                  <a:pt x="58631" y="15388"/>
                </a:cubicBezTo>
                <a:cubicBezTo>
                  <a:pt x="59868" y="14608"/>
                  <a:pt x="61119" y="13901"/>
                  <a:pt x="62605" y="13857"/>
                </a:cubicBezTo>
                <a:cubicBezTo>
                  <a:pt x="62676" y="13855"/>
                  <a:pt x="62747" y="13854"/>
                  <a:pt x="62818" y="13854"/>
                </a:cubicBezTo>
                <a:cubicBezTo>
                  <a:pt x="64036" y="13854"/>
                  <a:pt x="65203" y="14202"/>
                  <a:pt x="66358" y="14564"/>
                </a:cubicBezTo>
                <a:cubicBezTo>
                  <a:pt x="68570" y="15259"/>
                  <a:pt x="70756" y="15850"/>
                  <a:pt x="73091" y="15850"/>
                </a:cubicBezTo>
                <a:cubicBezTo>
                  <a:pt x="73225" y="15850"/>
                  <a:pt x="73360" y="15848"/>
                  <a:pt x="73495" y="15844"/>
                </a:cubicBezTo>
                <a:cubicBezTo>
                  <a:pt x="75732" y="15800"/>
                  <a:pt x="77910" y="15182"/>
                  <a:pt x="79838" y="14078"/>
                </a:cubicBezTo>
                <a:cubicBezTo>
                  <a:pt x="81766" y="12960"/>
                  <a:pt x="83267" y="11341"/>
                  <a:pt x="84547" y="9545"/>
                </a:cubicBezTo>
                <a:cubicBezTo>
                  <a:pt x="87240" y="5793"/>
                  <a:pt x="89683" y="951"/>
                  <a:pt x="94863" y="495"/>
                </a:cubicBezTo>
                <a:cubicBezTo>
                  <a:pt x="95126" y="471"/>
                  <a:pt x="95387" y="460"/>
                  <a:pt x="95646" y="460"/>
                </a:cubicBezTo>
                <a:cubicBezTo>
                  <a:pt x="98809" y="460"/>
                  <a:pt x="101677" y="2149"/>
                  <a:pt x="104194" y="4203"/>
                </a:cubicBezTo>
                <a:lnTo>
                  <a:pt x="104194" y="3629"/>
                </a:lnTo>
                <a:cubicBezTo>
                  <a:pt x="101675" y="1670"/>
                  <a:pt x="98679" y="1"/>
                  <a:pt x="95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6" name="Google Shape;967;p14"/>
          <p:cNvSpPr/>
          <p:nvPr/>
        </p:nvSpPr>
        <p:spPr>
          <a:xfrm rot="-5400000">
            <a:off x="7227580" y="-561695"/>
            <a:ext cx="1914980" cy="2618384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050117" name="Google Shape;968;p14"/>
          <p:cNvSpPr/>
          <p:nvPr/>
        </p:nvSpPr>
        <p:spPr>
          <a:xfrm flipH="1">
            <a:off x="8192826" y="1513750"/>
            <a:ext cx="260220" cy="263590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18" name="Google Shape;969;p14"/>
          <p:cNvSpPr/>
          <p:nvPr/>
        </p:nvSpPr>
        <p:spPr>
          <a:xfrm flipH="1">
            <a:off x="-478059" y="615695"/>
            <a:ext cx="1515812" cy="2926228"/>
          </a:xfrm>
          <a:custGeom>
            <a:avLst/>
            <a:ahLst/>
            <a:rect l="l" t="t" r="r" b="b"/>
            <a:pathLst>
              <a:path w="26535" h="51225" extrusionOk="0">
                <a:moveTo>
                  <a:pt x="25907" y="0"/>
                </a:moveTo>
                <a:cubicBezTo>
                  <a:pt x="23049" y="0"/>
                  <a:pt x="20782" y="1642"/>
                  <a:pt x="17542" y="2822"/>
                </a:cubicBezTo>
                <a:cubicBezTo>
                  <a:pt x="13054" y="4456"/>
                  <a:pt x="11626" y="3602"/>
                  <a:pt x="7579" y="6752"/>
                </a:cubicBezTo>
                <a:cubicBezTo>
                  <a:pt x="4297" y="9312"/>
                  <a:pt x="265" y="11343"/>
                  <a:pt x="118" y="16509"/>
                </a:cubicBezTo>
                <a:cubicBezTo>
                  <a:pt x="0" y="20865"/>
                  <a:pt x="2370" y="20879"/>
                  <a:pt x="4415" y="24544"/>
                </a:cubicBezTo>
                <a:cubicBezTo>
                  <a:pt x="6961" y="29121"/>
                  <a:pt x="4827" y="33138"/>
                  <a:pt x="8786" y="36699"/>
                </a:cubicBezTo>
                <a:cubicBezTo>
                  <a:pt x="10140" y="37936"/>
                  <a:pt x="12259" y="37671"/>
                  <a:pt x="13495" y="39275"/>
                </a:cubicBezTo>
                <a:cubicBezTo>
                  <a:pt x="14982" y="41203"/>
                  <a:pt x="14128" y="44220"/>
                  <a:pt x="15511" y="45735"/>
                </a:cubicBezTo>
                <a:cubicBezTo>
                  <a:pt x="16014" y="46286"/>
                  <a:pt x="16533" y="46494"/>
                  <a:pt x="17069" y="46494"/>
                </a:cubicBezTo>
                <a:cubicBezTo>
                  <a:pt x="18732" y="46494"/>
                  <a:pt x="20547" y="44488"/>
                  <a:pt x="22456" y="44488"/>
                </a:cubicBezTo>
                <a:cubicBezTo>
                  <a:pt x="23103" y="44488"/>
                  <a:pt x="23762" y="44719"/>
                  <a:pt x="24430" y="45338"/>
                </a:cubicBezTo>
                <a:cubicBezTo>
                  <a:pt x="25298" y="46147"/>
                  <a:pt x="25342" y="47737"/>
                  <a:pt x="25622" y="49164"/>
                </a:cubicBezTo>
                <a:cubicBezTo>
                  <a:pt x="25784" y="49944"/>
                  <a:pt x="26034" y="50695"/>
                  <a:pt x="26534" y="51225"/>
                </a:cubicBezTo>
                <a:lnTo>
                  <a:pt x="26534" y="26"/>
                </a:lnTo>
                <a:cubicBezTo>
                  <a:pt x="26322" y="9"/>
                  <a:pt x="26113" y="0"/>
                  <a:pt x="25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7" name="Google Shape;970;p14"/>
          <p:cNvGrpSpPr/>
          <p:nvPr/>
        </p:nvGrpSpPr>
        <p:grpSpPr>
          <a:xfrm>
            <a:off x="-454375" y="4143500"/>
            <a:ext cx="1515792" cy="1305764"/>
            <a:chOff x="0" y="0"/>
            <a:chExt cx="1515792" cy="1305764"/>
          </a:xfrm>
        </p:grpSpPr>
        <p:sp>
          <p:nvSpPr>
            <p:cNvPr id="1050119" name="Google Shape;971;p14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0" name="Google Shape;972;p14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1" name="Google Shape;973;p14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2" name="Google Shape;974;p14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3" name="Google Shape;975;p14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4" name="Google Shape;976;p14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5" name="Google Shape;977;p14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6" name="Google Shape;978;p14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7" name="Google Shape;979;p14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8" name="Google Shape;980;p14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29" name="Google Shape;981;p14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0" name="Google Shape;982;p14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1" name="Google Shape;983;p14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2" name="Google Shape;984;p14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3" name="Google Shape;985;p14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4" name="Google Shape;986;p14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5" name="Google Shape;987;p14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6" name="Google Shape;988;p14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7" name="Google Shape;989;p14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8" name="Google Shape;990;p14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39" name="Google Shape;991;p14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0" name="Google Shape;992;p14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1" name="Google Shape;993;p14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2" name="Google Shape;994;p14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3" name="Google Shape;995;p14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4" name="Google Shape;996;p14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5" name="Google Shape;997;p14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6" name="Google Shape;998;p14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7" name="Google Shape;999;p14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8" name="Google Shape;1000;p14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49" name="Google Shape;1001;p14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0" name="Google Shape;1002;p14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1" name="Google Shape;1003;p14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2" name="Google Shape;1004;p14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3" name="Google Shape;1005;p14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4" name="Google Shape;1006;p14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5" name="Google Shape;1007;p14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6" name="Google Shape;1008;p14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7" name="Google Shape;1009;p14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8" name="Google Shape;1010;p14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59" name="Google Shape;1011;p14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0" name="Google Shape;1012;p14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1" name="Google Shape;1013;p14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2" name="Google Shape;1014;p14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3" name="Google Shape;1015;p14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4" name="Google Shape;1016;p14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5" name="Google Shape;1017;p14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6" name="Google Shape;1018;p14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7" name="Google Shape;1019;p14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8" name="Google Shape;1020;p14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69" name="Google Shape;1021;p14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0" name="Google Shape;1022;p14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1" name="Google Shape;1023;p14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2" name="Google Shape;1024;p14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3" name="Google Shape;1025;p14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4" name="Google Shape;1026;p14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5" name="Google Shape;1027;p14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6" name="Google Shape;1028;p14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7" name="Google Shape;1029;p14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8" name="Google Shape;1030;p14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79" name="Google Shape;1031;p14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0" name="Google Shape;1032;p14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1" name="Google Shape;1033;p14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2" name="Google Shape;1034;p14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3" name="Google Shape;1035;p14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4" name="Google Shape;1036;p14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5" name="Google Shape;1037;p14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" name="Google Shape;1038;p14"/>
          <p:cNvGrpSpPr/>
          <p:nvPr/>
        </p:nvGrpSpPr>
        <p:grpSpPr>
          <a:xfrm rot="-5836016">
            <a:off x="-1050870" y="-789879"/>
            <a:ext cx="3033421" cy="2394910"/>
            <a:chOff x="5470300" y="691825"/>
            <a:chExt cx="1042675" cy="823200"/>
          </a:xfrm>
        </p:grpSpPr>
        <p:sp>
          <p:nvSpPr>
            <p:cNvPr id="1050186" name="Google Shape;1039;p14"/>
            <p:cNvSpPr/>
            <p:nvPr/>
          </p:nvSpPr>
          <p:spPr>
            <a:xfrm>
              <a:off x="5470300" y="939775"/>
              <a:ext cx="675500" cy="353200"/>
            </a:xfrm>
            <a:custGeom>
              <a:avLst/>
              <a:ahLst/>
              <a:rect l="l" t="t" r="r" b="b"/>
              <a:pathLst>
                <a:path w="27020" h="14128" extrusionOk="0">
                  <a:moveTo>
                    <a:pt x="25645" y="0"/>
                  </a:moveTo>
                  <a:cubicBezTo>
                    <a:pt x="25310" y="0"/>
                    <a:pt x="24974" y="27"/>
                    <a:pt x="24651" y="46"/>
                  </a:cubicBezTo>
                  <a:cubicBezTo>
                    <a:pt x="24477" y="57"/>
                    <a:pt x="24301" y="59"/>
                    <a:pt x="24124" y="59"/>
                  </a:cubicBezTo>
                  <a:cubicBezTo>
                    <a:pt x="23931" y="59"/>
                    <a:pt x="23737" y="56"/>
                    <a:pt x="23545" y="56"/>
                  </a:cubicBezTo>
                  <a:cubicBezTo>
                    <a:pt x="23437" y="56"/>
                    <a:pt x="23330" y="57"/>
                    <a:pt x="23223" y="60"/>
                  </a:cubicBezTo>
                  <a:cubicBezTo>
                    <a:pt x="22708" y="75"/>
                    <a:pt x="22193" y="134"/>
                    <a:pt x="21678" y="208"/>
                  </a:cubicBezTo>
                  <a:cubicBezTo>
                    <a:pt x="20604" y="369"/>
                    <a:pt x="19500" y="517"/>
                    <a:pt x="18426" y="723"/>
                  </a:cubicBezTo>
                  <a:cubicBezTo>
                    <a:pt x="17336" y="929"/>
                    <a:pt x="16292" y="1326"/>
                    <a:pt x="15261" y="1723"/>
                  </a:cubicBezTo>
                  <a:cubicBezTo>
                    <a:pt x="14187" y="2106"/>
                    <a:pt x="13128" y="2562"/>
                    <a:pt x="12097" y="3062"/>
                  </a:cubicBezTo>
                  <a:cubicBezTo>
                    <a:pt x="11156" y="3563"/>
                    <a:pt x="10258" y="4151"/>
                    <a:pt x="9360" y="4725"/>
                  </a:cubicBezTo>
                  <a:cubicBezTo>
                    <a:pt x="8507" y="5255"/>
                    <a:pt x="7785" y="5962"/>
                    <a:pt x="7006" y="6594"/>
                  </a:cubicBezTo>
                  <a:cubicBezTo>
                    <a:pt x="6211" y="7213"/>
                    <a:pt x="5446" y="7889"/>
                    <a:pt x="4724" y="8596"/>
                  </a:cubicBezTo>
                  <a:cubicBezTo>
                    <a:pt x="3974" y="9405"/>
                    <a:pt x="3282" y="10229"/>
                    <a:pt x="2635" y="11112"/>
                  </a:cubicBezTo>
                  <a:cubicBezTo>
                    <a:pt x="1869" y="12084"/>
                    <a:pt x="972" y="12952"/>
                    <a:pt x="133" y="13835"/>
                  </a:cubicBezTo>
                  <a:lnTo>
                    <a:pt x="118" y="13835"/>
                  </a:lnTo>
                  <a:cubicBezTo>
                    <a:pt x="74" y="13879"/>
                    <a:pt x="30" y="13923"/>
                    <a:pt x="0" y="13982"/>
                  </a:cubicBezTo>
                  <a:cubicBezTo>
                    <a:pt x="0" y="14011"/>
                    <a:pt x="15" y="14056"/>
                    <a:pt x="45" y="14070"/>
                  </a:cubicBezTo>
                  <a:cubicBezTo>
                    <a:pt x="89" y="14085"/>
                    <a:pt x="133" y="14100"/>
                    <a:pt x="192" y="14100"/>
                  </a:cubicBezTo>
                  <a:cubicBezTo>
                    <a:pt x="309" y="14119"/>
                    <a:pt x="428" y="14128"/>
                    <a:pt x="548" y="14128"/>
                  </a:cubicBezTo>
                  <a:cubicBezTo>
                    <a:pt x="1150" y="14128"/>
                    <a:pt x="1778" y="13911"/>
                    <a:pt x="2355" y="13776"/>
                  </a:cubicBezTo>
                  <a:cubicBezTo>
                    <a:pt x="3297" y="13585"/>
                    <a:pt x="4239" y="13349"/>
                    <a:pt x="5151" y="13055"/>
                  </a:cubicBezTo>
                  <a:cubicBezTo>
                    <a:pt x="7050" y="12422"/>
                    <a:pt x="8845" y="11524"/>
                    <a:pt x="10479" y="10362"/>
                  </a:cubicBezTo>
                  <a:cubicBezTo>
                    <a:pt x="12083" y="9184"/>
                    <a:pt x="13392" y="7669"/>
                    <a:pt x="14982" y="6462"/>
                  </a:cubicBezTo>
                  <a:cubicBezTo>
                    <a:pt x="15791" y="5829"/>
                    <a:pt x="16689" y="5329"/>
                    <a:pt x="17557" y="4770"/>
                  </a:cubicBezTo>
                  <a:cubicBezTo>
                    <a:pt x="18470" y="4181"/>
                    <a:pt x="19367" y="3592"/>
                    <a:pt x="20295" y="3033"/>
                  </a:cubicBezTo>
                  <a:cubicBezTo>
                    <a:pt x="21281" y="2400"/>
                    <a:pt x="22325" y="1856"/>
                    <a:pt x="23414" y="1414"/>
                  </a:cubicBezTo>
                  <a:cubicBezTo>
                    <a:pt x="24562" y="973"/>
                    <a:pt x="25769" y="708"/>
                    <a:pt x="26946" y="340"/>
                  </a:cubicBezTo>
                  <a:cubicBezTo>
                    <a:pt x="27005" y="325"/>
                    <a:pt x="27020" y="252"/>
                    <a:pt x="26961" y="237"/>
                  </a:cubicBezTo>
                  <a:cubicBezTo>
                    <a:pt x="26553" y="50"/>
                    <a:pt x="26101" y="0"/>
                    <a:pt x="25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7" name="Google Shape;1040;p14"/>
            <p:cNvSpPr/>
            <p:nvPr/>
          </p:nvSpPr>
          <p:spPr>
            <a:xfrm>
              <a:off x="5804725" y="975425"/>
              <a:ext cx="388925" cy="539600"/>
            </a:xfrm>
            <a:custGeom>
              <a:avLst/>
              <a:ahLst/>
              <a:rect l="l" t="t" r="r" b="b"/>
              <a:pathLst>
                <a:path w="15557" h="21584" extrusionOk="0">
                  <a:moveTo>
                    <a:pt x="15499" y="0"/>
                  </a:moveTo>
                  <a:cubicBezTo>
                    <a:pt x="15494" y="0"/>
                    <a:pt x="15488" y="1"/>
                    <a:pt x="15483" y="3"/>
                  </a:cubicBezTo>
                  <a:cubicBezTo>
                    <a:pt x="13834" y="871"/>
                    <a:pt x="12142" y="1622"/>
                    <a:pt x="10611" y="2667"/>
                  </a:cubicBezTo>
                  <a:cubicBezTo>
                    <a:pt x="9257" y="3579"/>
                    <a:pt x="8065" y="4683"/>
                    <a:pt x="7050" y="5963"/>
                  </a:cubicBezTo>
                  <a:cubicBezTo>
                    <a:pt x="6535" y="6640"/>
                    <a:pt x="6064" y="7346"/>
                    <a:pt x="5637" y="8097"/>
                  </a:cubicBezTo>
                  <a:cubicBezTo>
                    <a:pt x="5166" y="8862"/>
                    <a:pt x="4754" y="9657"/>
                    <a:pt x="4386" y="10481"/>
                  </a:cubicBezTo>
                  <a:cubicBezTo>
                    <a:pt x="4018" y="11320"/>
                    <a:pt x="3827" y="12203"/>
                    <a:pt x="3562" y="13056"/>
                  </a:cubicBezTo>
                  <a:cubicBezTo>
                    <a:pt x="3283" y="13984"/>
                    <a:pt x="2959" y="14896"/>
                    <a:pt x="2606" y="15823"/>
                  </a:cubicBezTo>
                  <a:cubicBezTo>
                    <a:pt x="2238" y="16809"/>
                    <a:pt x="1840" y="17780"/>
                    <a:pt x="1428" y="18766"/>
                  </a:cubicBezTo>
                  <a:cubicBezTo>
                    <a:pt x="1031" y="19693"/>
                    <a:pt x="604" y="20621"/>
                    <a:pt x="1" y="21445"/>
                  </a:cubicBezTo>
                  <a:cubicBezTo>
                    <a:pt x="1" y="21459"/>
                    <a:pt x="1" y="21459"/>
                    <a:pt x="1" y="21459"/>
                  </a:cubicBezTo>
                  <a:cubicBezTo>
                    <a:pt x="1" y="21459"/>
                    <a:pt x="1" y="21474"/>
                    <a:pt x="1" y="21474"/>
                  </a:cubicBezTo>
                  <a:cubicBezTo>
                    <a:pt x="10" y="21555"/>
                    <a:pt x="50" y="21583"/>
                    <a:pt x="104" y="21583"/>
                  </a:cubicBezTo>
                  <a:cubicBezTo>
                    <a:pt x="229" y="21583"/>
                    <a:pt x="429" y="21431"/>
                    <a:pt x="501" y="21401"/>
                  </a:cubicBezTo>
                  <a:cubicBezTo>
                    <a:pt x="898" y="21180"/>
                    <a:pt x="1281" y="20974"/>
                    <a:pt x="1649" y="20724"/>
                  </a:cubicBezTo>
                  <a:cubicBezTo>
                    <a:pt x="2400" y="20209"/>
                    <a:pt x="3077" y="19635"/>
                    <a:pt x="3709" y="18972"/>
                  </a:cubicBezTo>
                  <a:cubicBezTo>
                    <a:pt x="4342" y="18340"/>
                    <a:pt x="5019" y="17751"/>
                    <a:pt x="5622" y="17089"/>
                  </a:cubicBezTo>
                  <a:cubicBezTo>
                    <a:pt x="6182" y="16471"/>
                    <a:pt x="6667" y="15808"/>
                    <a:pt x="7079" y="15102"/>
                  </a:cubicBezTo>
                  <a:cubicBezTo>
                    <a:pt x="7521" y="14366"/>
                    <a:pt x="7859" y="13586"/>
                    <a:pt x="8227" y="12821"/>
                  </a:cubicBezTo>
                  <a:cubicBezTo>
                    <a:pt x="8654" y="11967"/>
                    <a:pt x="9125" y="11129"/>
                    <a:pt x="9611" y="10304"/>
                  </a:cubicBezTo>
                  <a:cubicBezTo>
                    <a:pt x="10552" y="8700"/>
                    <a:pt x="11568" y="7126"/>
                    <a:pt x="12466" y="5477"/>
                  </a:cubicBezTo>
                  <a:cubicBezTo>
                    <a:pt x="12995" y="4506"/>
                    <a:pt x="13599" y="3550"/>
                    <a:pt x="14173" y="2593"/>
                  </a:cubicBezTo>
                  <a:cubicBezTo>
                    <a:pt x="14438" y="2166"/>
                    <a:pt x="14703" y="1725"/>
                    <a:pt x="14953" y="1283"/>
                  </a:cubicBezTo>
                  <a:cubicBezTo>
                    <a:pt x="15100" y="1048"/>
                    <a:pt x="15232" y="812"/>
                    <a:pt x="15379" y="562"/>
                  </a:cubicBezTo>
                  <a:cubicBezTo>
                    <a:pt x="15483" y="415"/>
                    <a:pt x="15541" y="253"/>
                    <a:pt x="15556" y="77"/>
                  </a:cubicBezTo>
                  <a:cubicBezTo>
                    <a:pt x="15556" y="38"/>
                    <a:pt x="15534" y="0"/>
                    <a:pt x="1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8" name="Google Shape;1041;p14"/>
            <p:cNvSpPr/>
            <p:nvPr/>
          </p:nvSpPr>
          <p:spPr>
            <a:xfrm>
              <a:off x="5682950" y="827575"/>
              <a:ext cx="830025" cy="326375"/>
            </a:xfrm>
            <a:custGeom>
              <a:avLst/>
              <a:ahLst/>
              <a:rect l="l" t="t" r="r" b="b"/>
              <a:pathLst>
                <a:path w="33201" h="13055" fill="none" extrusionOk="0">
                  <a:moveTo>
                    <a:pt x="1" y="13054"/>
                  </a:moveTo>
                  <a:cubicBezTo>
                    <a:pt x="13805" y="1"/>
                    <a:pt x="33201" y="5578"/>
                    <a:pt x="33201" y="5578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89" name="Google Shape;1042;p14"/>
            <p:cNvSpPr/>
            <p:nvPr/>
          </p:nvSpPr>
          <p:spPr>
            <a:xfrm>
              <a:off x="5928725" y="889025"/>
              <a:ext cx="415400" cy="454400"/>
            </a:xfrm>
            <a:custGeom>
              <a:avLst/>
              <a:ahLst/>
              <a:rect l="l" t="t" r="r" b="b"/>
              <a:pathLst>
                <a:path w="16616" h="18176" fill="none" extrusionOk="0">
                  <a:moveTo>
                    <a:pt x="0" y="18175"/>
                  </a:moveTo>
                  <a:cubicBezTo>
                    <a:pt x="0" y="18175"/>
                    <a:pt x="7785" y="1"/>
                    <a:pt x="16615" y="2164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90" name="Google Shape;1043;p14"/>
            <p:cNvSpPr/>
            <p:nvPr/>
          </p:nvSpPr>
          <p:spPr>
            <a:xfrm>
              <a:off x="5567800" y="759950"/>
              <a:ext cx="656000" cy="181025"/>
            </a:xfrm>
            <a:custGeom>
              <a:avLst/>
              <a:ahLst/>
              <a:rect l="l" t="t" r="r" b="b"/>
              <a:pathLst>
                <a:path w="26240" h="7241" extrusionOk="0">
                  <a:moveTo>
                    <a:pt x="18195" y="0"/>
                  </a:moveTo>
                  <a:cubicBezTo>
                    <a:pt x="17455" y="0"/>
                    <a:pt x="16714" y="53"/>
                    <a:pt x="15982" y="160"/>
                  </a:cubicBezTo>
                  <a:cubicBezTo>
                    <a:pt x="15144" y="293"/>
                    <a:pt x="14305" y="484"/>
                    <a:pt x="13481" y="719"/>
                  </a:cubicBezTo>
                  <a:cubicBezTo>
                    <a:pt x="12612" y="955"/>
                    <a:pt x="11759" y="1249"/>
                    <a:pt x="10935" y="1588"/>
                  </a:cubicBezTo>
                  <a:cubicBezTo>
                    <a:pt x="10096" y="1941"/>
                    <a:pt x="9345" y="2456"/>
                    <a:pt x="8551" y="2897"/>
                  </a:cubicBezTo>
                  <a:cubicBezTo>
                    <a:pt x="7712" y="3368"/>
                    <a:pt x="6829" y="3795"/>
                    <a:pt x="5961" y="4222"/>
                  </a:cubicBezTo>
                  <a:cubicBezTo>
                    <a:pt x="5004" y="4678"/>
                    <a:pt x="4047" y="5119"/>
                    <a:pt x="3076" y="5532"/>
                  </a:cubicBezTo>
                  <a:cubicBezTo>
                    <a:pt x="2149" y="5929"/>
                    <a:pt x="1207" y="6326"/>
                    <a:pt x="192" y="6488"/>
                  </a:cubicBezTo>
                  <a:lnTo>
                    <a:pt x="162" y="6488"/>
                  </a:lnTo>
                  <a:cubicBezTo>
                    <a:pt x="0" y="6694"/>
                    <a:pt x="471" y="6738"/>
                    <a:pt x="574" y="6768"/>
                  </a:cubicBezTo>
                  <a:cubicBezTo>
                    <a:pt x="1001" y="6885"/>
                    <a:pt x="1443" y="7003"/>
                    <a:pt x="1869" y="7077"/>
                  </a:cubicBezTo>
                  <a:cubicBezTo>
                    <a:pt x="2547" y="7188"/>
                    <a:pt x="3225" y="7240"/>
                    <a:pt x="3909" y="7240"/>
                  </a:cubicBezTo>
                  <a:cubicBezTo>
                    <a:pt x="4131" y="7240"/>
                    <a:pt x="4354" y="7235"/>
                    <a:pt x="4577" y="7224"/>
                  </a:cubicBezTo>
                  <a:cubicBezTo>
                    <a:pt x="4721" y="7222"/>
                    <a:pt x="4865" y="7221"/>
                    <a:pt x="5009" y="7221"/>
                  </a:cubicBezTo>
                  <a:cubicBezTo>
                    <a:pt x="5374" y="7221"/>
                    <a:pt x="5739" y="7226"/>
                    <a:pt x="6104" y="7226"/>
                  </a:cubicBezTo>
                  <a:cubicBezTo>
                    <a:pt x="6493" y="7226"/>
                    <a:pt x="6882" y="7220"/>
                    <a:pt x="7270" y="7194"/>
                  </a:cubicBezTo>
                  <a:cubicBezTo>
                    <a:pt x="8080" y="7136"/>
                    <a:pt x="8889" y="7003"/>
                    <a:pt x="9684" y="6797"/>
                  </a:cubicBezTo>
                  <a:cubicBezTo>
                    <a:pt x="10508" y="6562"/>
                    <a:pt x="11288" y="6223"/>
                    <a:pt x="12083" y="5929"/>
                  </a:cubicBezTo>
                  <a:cubicBezTo>
                    <a:pt x="12995" y="5605"/>
                    <a:pt x="13922" y="5326"/>
                    <a:pt x="14835" y="5061"/>
                  </a:cubicBezTo>
                  <a:cubicBezTo>
                    <a:pt x="16630" y="4546"/>
                    <a:pt x="18455" y="4119"/>
                    <a:pt x="20236" y="3545"/>
                  </a:cubicBezTo>
                  <a:cubicBezTo>
                    <a:pt x="21295" y="3206"/>
                    <a:pt x="22384" y="2927"/>
                    <a:pt x="23473" y="2632"/>
                  </a:cubicBezTo>
                  <a:cubicBezTo>
                    <a:pt x="23959" y="2515"/>
                    <a:pt x="24444" y="2382"/>
                    <a:pt x="24945" y="2235"/>
                  </a:cubicBezTo>
                  <a:cubicBezTo>
                    <a:pt x="25210" y="2161"/>
                    <a:pt x="25475" y="2073"/>
                    <a:pt x="25739" y="2000"/>
                  </a:cubicBezTo>
                  <a:cubicBezTo>
                    <a:pt x="25916" y="1970"/>
                    <a:pt x="26078" y="1882"/>
                    <a:pt x="26210" y="1764"/>
                  </a:cubicBezTo>
                  <a:cubicBezTo>
                    <a:pt x="26240" y="1735"/>
                    <a:pt x="26240" y="1676"/>
                    <a:pt x="26181" y="1661"/>
                  </a:cubicBezTo>
                  <a:cubicBezTo>
                    <a:pt x="24415" y="1161"/>
                    <a:pt x="22664" y="528"/>
                    <a:pt x="20824" y="219"/>
                  </a:cubicBezTo>
                  <a:cubicBezTo>
                    <a:pt x="19960" y="75"/>
                    <a:pt x="19077" y="0"/>
                    <a:pt x="18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191" name="Google Shape;1044;p14"/>
            <p:cNvSpPr/>
            <p:nvPr/>
          </p:nvSpPr>
          <p:spPr>
            <a:xfrm>
              <a:off x="5778250" y="691825"/>
              <a:ext cx="577275" cy="194275"/>
            </a:xfrm>
            <a:custGeom>
              <a:avLst/>
              <a:ahLst/>
              <a:rect l="l" t="t" r="r" b="b"/>
              <a:pathLst>
                <a:path w="23091" h="7771" fill="none" extrusionOk="0">
                  <a:moveTo>
                    <a:pt x="0" y="7771"/>
                  </a:moveTo>
                  <a:cubicBezTo>
                    <a:pt x="0" y="7771"/>
                    <a:pt x="18190" y="1"/>
                    <a:pt x="23090" y="7653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_1_1">
    <p:spTree>
      <p:nvGrpSpPr>
        <p:cNvPr id="7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Google Shape;1046;p15"/>
          <p:cNvSpPr txBox="1"/>
          <p:nvPr>
            <p:ph type="ctrTitle"/>
          </p:nvPr>
        </p:nvSpPr>
        <p:spPr>
          <a:xfrm>
            <a:off x="713225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2" name="Google Shape;1047;p15"/>
          <p:cNvGrpSpPr/>
          <p:nvPr/>
        </p:nvGrpSpPr>
        <p:grpSpPr>
          <a:xfrm>
            <a:off x="-972028" y="-525812"/>
            <a:ext cx="10446478" cy="6753750"/>
            <a:chOff x="-972028" y="-525812"/>
            <a:chExt cx="10446478" cy="6753750"/>
          </a:xfrm>
        </p:grpSpPr>
        <p:sp>
          <p:nvSpPr>
            <p:cNvPr id="1048826" name="Google Shape;1048;p15"/>
            <p:cNvSpPr/>
            <p:nvPr/>
          </p:nvSpPr>
          <p:spPr>
            <a:xfrm>
              <a:off x="-48425" y="-525812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7" name="Google Shape;1049;p15"/>
            <p:cNvSpPr/>
            <p:nvPr/>
          </p:nvSpPr>
          <p:spPr>
            <a:xfrm rot="10800000">
              <a:off x="-972028" y="-93643"/>
              <a:ext cx="1811016" cy="5435670"/>
            </a:xfrm>
            <a:custGeom>
              <a:avLst/>
              <a:ahLst/>
              <a:rect l="l" t="t" r="r" b="b"/>
              <a:pathLst>
                <a:path w="44930" h="91978" extrusionOk="0">
                  <a:moveTo>
                    <a:pt x="11494" y="0"/>
                  </a:moveTo>
                  <a:cubicBezTo>
                    <a:pt x="11788" y="3003"/>
                    <a:pt x="12642" y="6284"/>
                    <a:pt x="13716" y="8418"/>
                  </a:cubicBezTo>
                  <a:cubicBezTo>
                    <a:pt x="18779" y="18528"/>
                    <a:pt x="35658" y="14334"/>
                    <a:pt x="30390" y="32509"/>
                  </a:cubicBezTo>
                  <a:cubicBezTo>
                    <a:pt x="29728" y="34834"/>
                    <a:pt x="28594" y="36644"/>
                    <a:pt x="27417" y="38366"/>
                  </a:cubicBezTo>
                  <a:cubicBezTo>
                    <a:pt x="26858" y="39175"/>
                    <a:pt x="26284" y="39955"/>
                    <a:pt x="25754" y="40750"/>
                  </a:cubicBezTo>
                  <a:cubicBezTo>
                    <a:pt x="25430" y="41250"/>
                    <a:pt x="25107" y="41751"/>
                    <a:pt x="24812" y="42266"/>
                  </a:cubicBezTo>
                  <a:cubicBezTo>
                    <a:pt x="24606" y="42634"/>
                    <a:pt x="24400" y="43002"/>
                    <a:pt x="24209" y="43399"/>
                  </a:cubicBezTo>
                  <a:cubicBezTo>
                    <a:pt x="23444" y="44974"/>
                    <a:pt x="22987" y="46666"/>
                    <a:pt x="22870" y="48417"/>
                  </a:cubicBezTo>
                  <a:cubicBezTo>
                    <a:pt x="22855" y="48594"/>
                    <a:pt x="22840" y="48770"/>
                    <a:pt x="22840" y="48947"/>
                  </a:cubicBezTo>
                  <a:cubicBezTo>
                    <a:pt x="22796" y="50213"/>
                    <a:pt x="22870" y="51464"/>
                    <a:pt x="23090" y="52714"/>
                  </a:cubicBezTo>
                  <a:lnTo>
                    <a:pt x="23090" y="52729"/>
                  </a:lnTo>
                  <a:cubicBezTo>
                    <a:pt x="23105" y="52803"/>
                    <a:pt x="23120" y="52906"/>
                    <a:pt x="23135" y="52994"/>
                  </a:cubicBezTo>
                  <a:cubicBezTo>
                    <a:pt x="23458" y="54922"/>
                    <a:pt x="23973" y="56673"/>
                    <a:pt x="24268" y="58424"/>
                  </a:cubicBezTo>
                  <a:cubicBezTo>
                    <a:pt x="24400" y="59146"/>
                    <a:pt x="24474" y="59867"/>
                    <a:pt x="24489" y="60588"/>
                  </a:cubicBezTo>
                  <a:cubicBezTo>
                    <a:pt x="24533" y="62427"/>
                    <a:pt x="24165" y="64326"/>
                    <a:pt x="22914" y="66460"/>
                  </a:cubicBezTo>
                  <a:cubicBezTo>
                    <a:pt x="17483" y="75819"/>
                    <a:pt x="0" y="74171"/>
                    <a:pt x="3782" y="91889"/>
                  </a:cubicBezTo>
                  <a:cubicBezTo>
                    <a:pt x="3797" y="91919"/>
                    <a:pt x="3812" y="91948"/>
                    <a:pt x="3812" y="91978"/>
                  </a:cubicBezTo>
                  <a:lnTo>
                    <a:pt x="44930" y="91978"/>
                  </a:lnTo>
                  <a:lnTo>
                    <a:pt x="44930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8" name="Google Shape;1050;p15"/>
            <p:cNvSpPr/>
            <p:nvPr/>
          </p:nvSpPr>
          <p:spPr>
            <a:xfrm flipH="1">
              <a:off x="7067297" y="389658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9" name="Google Shape;1051;p15"/>
            <p:cNvSpPr/>
            <p:nvPr/>
          </p:nvSpPr>
          <p:spPr>
            <a:xfrm rot="2700000" flipH="1">
              <a:off x="-572689" y="4204890"/>
              <a:ext cx="2564671" cy="487439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0" name="Google Shape;1052;p15"/>
            <p:cNvSpPr/>
            <p:nvPr/>
          </p:nvSpPr>
          <p:spPr>
            <a:xfrm rot="-6300027">
              <a:off x="-599269" y="4214326"/>
              <a:ext cx="1692504" cy="890674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1" name="Google Shape;1053;p15"/>
            <p:cNvSpPr/>
            <p:nvPr/>
          </p:nvSpPr>
          <p:spPr>
            <a:xfrm>
              <a:off x="6129006" y="4814026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_2">
    <p:spTree>
      <p:nvGrpSpPr>
        <p:cNvPr id="125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1" name="Google Shape;1055;p16"/>
          <p:cNvSpPr txBox="1"/>
          <p:nvPr>
            <p:ph type="ctrTitle"/>
          </p:nvPr>
        </p:nvSpPr>
        <p:spPr>
          <a:xfrm>
            <a:off x="713232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6" name="Google Shape;1056;p16"/>
          <p:cNvGrpSpPr/>
          <p:nvPr/>
        </p:nvGrpSpPr>
        <p:grpSpPr>
          <a:xfrm>
            <a:off x="-1572775" y="-1190465"/>
            <a:ext cx="11725025" cy="7707563"/>
            <a:chOff x="-1572775" y="-1190465"/>
            <a:chExt cx="11725025" cy="7707563"/>
          </a:xfrm>
        </p:grpSpPr>
        <p:sp>
          <p:nvSpPr>
            <p:cNvPr id="1049412" name="Google Shape;1057;p16"/>
            <p:cNvSpPr/>
            <p:nvPr/>
          </p:nvSpPr>
          <p:spPr>
            <a:xfrm flipH="1">
              <a:off x="5590717" y="3154099"/>
              <a:ext cx="4561533" cy="3362997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grpSp>
          <p:nvGrpSpPr>
            <p:cNvPr id="127" name="Google Shape;1058;p16"/>
            <p:cNvGrpSpPr/>
            <p:nvPr/>
          </p:nvGrpSpPr>
          <p:grpSpPr>
            <a:xfrm rot="-6199982" flipH="1">
              <a:off x="8317712" y="2186718"/>
              <a:ext cx="1154758" cy="1368975"/>
              <a:chOff x="8049573" y="3741150"/>
              <a:chExt cx="1154813" cy="1369040"/>
            </a:xfrm>
          </p:grpSpPr>
          <p:sp>
            <p:nvSpPr>
              <p:cNvPr id="1049413" name="Google Shape;1059;p16"/>
              <p:cNvSpPr/>
              <p:nvPr/>
            </p:nvSpPr>
            <p:spPr>
              <a:xfrm>
                <a:off x="8436195" y="3741150"/>
                <a:ext cx="768187" cy="910299"/>
              </a:xfrm>
              <a:custGeom>
                <a:avLst/>
                <a:ahLst/>
                <a:rect l="l" t="t" r="r" b="b"/>
                <a:pathLst>
                  <a:path w="17984" h="21311" extrusionOk="0">
                    <a:moveTo>
                      <a:pt x="353" y="1"/>
                    </a:moveTo>
                    <a:cubicBezTo>
                      <a:pt x="103" y="707"/>
                      <a:pt x="0" y="1796"/>
                      <a:pt x="118" y="3121"/>
                    </a:cubicBezTo>
                    <a:cubicBezTo>
                      <a:pt x="177" y="3812"/>
                      <a:pt x="294" y="4504"/>
                      <a:pt x="456" y="5181"/>
                    </a:cubicBezTo>
                    <a:cubicBezTo>
                      <a:pt x="1707" y="10464"/>
                      <a:pt x="6255" y="17822"/>
                      <a:pt x="17984" y="21310"/>
                    </a:cubicBezTo>
                    <a:lnTo>
                      <a:pt x="17984" y="20206"/>
                    </a:lnTo>
                    <a:cubicBezTo>
                      <a:pt x="15600" y="16498"/>
                      <a:pt x="8536" y="5976"/>
                      <a:pt x="1663" y="899"/>
                    </a:cubicBezTo>
                    <a:cubicBezTo>
                      <a:pt x="1222" y="575"/>
                      <a:pt x="780" y="266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14" name="Google Shape;1060;p16"/>
              <p:cNvSpPr/>
              <p:nvPr/>
            </p:nvSpPr>
            <p:spPr>
              <a:xfrm>
                <a:off x="8208007" y="4781968"/>
                <a:ext cx="996370" cy="328222"/>
              </a:xfrm>
              <a:custGeom>
                <a:avLst/>
                <a:ahLst/>
                <a:rect l="l" t="t" r="r" b="b"/>
                <a:pathLst>
                  <a:path w="23326" h="7684" extrusionOk="0">
                    <a:moveTo>
                      <a:pt x="14383" y="0"/>
                    </a:moveTo>
                    <a:cubicBezTo>
                      <a:pt x="14062" y="0"/>
                      <a:pt x="13741" y="7"/>
                      <a:pt x="13422" y="20"/>
                    </a:cubicBezTo>
                    <a:cubicBezTo>
                      <a:pt x="5254" y="403"/>
                      <a:pt x="677" y="5377"/>
                      <a:pt x="0" y="7658"/>
                    </a:cubicBezTo>
                    <a:cubicBezTo>
                      <a:pt x="366" y="7675"/>
                      <a:pt x="731" y="7683"/>
                      <a:pt x="1097" y="7683"/>
                    </a:cubicBezTo>
                    <a:cubicBezTo>
                      <a:pt x="1659" y="7683"/>
                      <a:pt x="2220" y="7664"/>
                      <a:pt x="2781" y="7628"/>
                    </a:cubicBezTo>
                    <a:cubicBezTo>
                      <a:pt x="10640" y="7084"/>
                      <a:pt x="20853" y="3096"/>
                      <a:pt x="23326" y="2080"/>
                    </a:cubicBezTo>
                    <a:lnTo>
                      <a:pt x="23326" y="1653"/>
                    </a:lnTo>
                    <a:cubicBezTo>
                      <a:pt x="22869" y="1492"/>
                      <a:pt x="22428" y="1344"/>
                      <a:pt x="21987" y="1212"/>
                    </a:cubicBezTo>
                    <a:cubicBezTo>
                      <a:pt x="20618" y="785"/>
                      <a:pt x="19220" y="461"/>
                      <a:pt x="17807" y="255"/>
                    </a:cubicBezTo>
                    <a:cubicBezTo>
                      <a:pt x="16670" y="83"/>
                      <a:pt x="15524" y="0"/>
                      <a:pt x="143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15" name="Google Shape;1061;p16"/>
              <p:cNvSpPr/>
              <p:nvPr/>
            </p:nvSpPr>
            <p:spPr>
              <a:xfrm>
                <a:off x="8049573" y="4107013"/>
                <a:ext cx="1154800" cy="662638"/>
              </a:xfrm>
              <a:custGeom>
                <a:avLst/>
                <a:ahLst/>
                <a:rect l="l" t="t" r="r" b="b"/>
                <a:pathLst>
                  <a:path w="27035" h="15513" extrusionOk="0">
                    <a:moveTo>
                      <a:pt x="1" y="1"/>
                    </a:moveTo>
                    <a:cubicBezTo>
                      <a:pt x="30" y="1046"/>
                      <a:pt x="501" y="2635"/>
                      <a:pt x="1516" y="4401"/>
                    </a:cubicBezTo>
                    <a:cubicBezTo>
                      <a:pt x="2753" y="6550"/>
                      <a:pt x="4798" y="8993"/>
                      <a:pt x="7800" y="11009"/>
                    </a:cubicBezTo>
                    <a:cubicBezTo>
                      <a:pt x="11572" y="13571"/>
                      <a:pt x="16850" y="15513"/>
                      <a:pt x="23959" y="15513"/>
                    </a:cubicBezTo>
                    <a:cubicBezTo>
                      <a:pt x="24893" y="15513"/>
                      <a:pt x="25860" y="15479"/>
                      <a:pt x="26858" y="15409"/>
                    </a:cubicBezTo>
                    <a:lnTo>
                      <a:pt x="27035" y="15394"/>
                    </a:lnTo>
                    <a:lnTo>
                      <a:pt x="27035" y="14879"/>
                    </a:lnTo>
                    <a:cubicBezTo>
                      <a:pt x="26402" y="14379"/>
                      <a:pt x="25254" y="13525"/>
                      <a:pt x="23768" y="12451"/>
                    </a:cubicBezTo>
                    <a:cubicBezTo>
                      <a:pt x="20574" y="10155"/>
                      <a:pt x="15762" y="6918"/>
                      <a:pt x="10729" y="4254"/>
                    </a:cubicBezTo>
                    <a:cubicBezTo>
                      <a:pt x="9316" y="3503"/>
                      <a:pt x="7874" y="2812"/>
                      <a:pt x="6461" y="2179"/>
                    </a:cubicBezTo>
                    <a:cubicBezTo>
                      <a:pt x="4239" y="1208"/>
                      <a:pt x="2046" y="442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16" name="Google Shape;1062;p16"/>
              <p:cNvSpPr/>
              <p:nvPr/>
            </p:nvSpPr>
            <p:spPr>
              <a:xfrm>
                <a:off x="8603429" y="4027646"/>
                <a:ext cx="600957" cy="621290"/>
              </a:xfrm>
              <a:custGeom>
                <a:avLst/>
                <a:ahLst/>
                <a:rect l="l" t="t" r="r" b="b"/>
                <a:pathLst>
                  <a:path w="14069" h="14545" extrusionOk="0">
                    <a:moveTo>
                      <a:pt x="118" y="0"/>
                    </a:moveTo>
                    <a:cubicBezTo>
                      <a:pt x="60" y="0"/>
                      <a:pt x="1" y="73"/>
                      <a:pt x="44" y="137"/>
                    </a:cubicBezTo>
                    <a:cubicBezTo>
                      <a:pt x="441" y="667"/>
                      <a:pt x="853" y="1182"/>
                      <a:pt x="1265" y="1697"/>
                    </a:cubicBezTo>
                    <a:cubicBezTo>
                      <a:pt x="2060" y="2698"/>
                      <a:pt x="2869" y="3669"/>
                      <a:pt x="3694" y="4626"/>
                    </a:cubicBezTo>
                    <a:cubicBezTo>
                      <a:pt x="4944" y="6082"/>
                      <a:pt x="6240" y="7510"/>
                      <a:pt x="7608" y="8879"/>
                    </a:cubicBezTo>
                    <a:cubicBezTo>
                      <a:pt x="8285" y="9585"/>
                      <a:pt x="8977" y="10247"/>
                      <a:pt x="9683" y="10909"/>
                    </a:cubicBezTo>
                    <a:cubicBezTo>
                      <a:pt x="10375" y="11572"/>
                      <a:pt x="11125" y="12219"/>
                      <a:pt x="11847" y="12823"/>
                    </a:cubicBezTo>
                    <a:cubicBezTo>
                      <a:pt x="12568" y="13426"/>
                      <a:pt x="13303" y="14000"/>
                      <a:pt x="14069" y="14544"/>
                    </a:cubicBezTo>
                    <a:lnTo>
                      <a:pt x="14069" y="14073"/>
                    </a:lnTo>
                    <a:lnTo>
                      <a:pt x="13627" y="13750"/>
                    </a:lnTo>
                    <a:cubicBezTo>
                      <a:pt x="13097" y="13352"/>
                      <a:pt x="12582" y="12955"/>
                      <a:pt x="12067" y="12543"/>
                    </a:cubicBezTo>
                    <a:cubicBezTo>
                      <a:pt x="11331" y="11940"/>
                      <a:pt x="10610" y="11307"/>
                      <a:pt x="9889" y="10659"/>
                    </a:cubicBezTo>
                    <a:cubicBezTo>
                      <a:pt x="9183" y="10026"/>
                      <a:pt x="8491" y="9364"/>
                      <a:pt x="7799" y="8687"/>
                    </a:cubicBezTo>
                    <a:cubicBezTo>
                      <a:pt x="6431" y="7333"/>
                      <a:pt x="5136" y="5921"/>
                      <a:pt x="3855" y="4478"/>
                    </a:cubicBezTo>
                    <a:cubicBezTo>
                      <a:pt x="3223" y="3743"/>
                      <a:pt x="2590" y="3007"/>
                      <a:pt x="1957" y="2256"/>
                    </a:cubicBezTo>
                    <a:cubicBezTo>
                      <a:pt x="1354" y="1520"/>
                      <a:pt x="765" y="785"/>
                      <a:pt x="176" y="34"/>
                    </a:cubicBezTo>
                    <a:cubicBezTo>
                      <a:pt x="160" y="10"/>
                      <a:pt x="139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17" name="Google Shape;1063;p16"/>
              <p:cNvSpPr/>
              <p:nvPr/>
            </p:nvSpPr>
            <p:spPr>
              <a:xfrm>
                <a:off x="8461953" y="4852407"/>
                <a:ext cx="742429" cy="134894"/>
              </a:xfrm>
              <a:custGeom>
                <a:avLst/>
                <a:ahLst/>
                <a:rect l="l" t="t" r="r" b="b"/>
                <a:pathLst>
                  <a:path w="17381" h="3158" extrusionOk="0">
                    <a:moveTo>
                      <a:pt x="16934" y="1"/>
                    </a:moveTo>
                    <a:cubicBezTo>
                      <a:pt x="16214" y="1"/>
                      <a:pt x="15495" y="29"/>
                      <a:pt x="14776" y="78"/>
                    </a:cubicBezTo>
                    <a:lnTo>
                      <a:pt x="13525" y="181"/>
                    </a:lnTo>
                    <a:lnTo>
                      <a:pt x="12274" y="328"/>
                    </a:lnTo>
                    <a:cubicBezTo>
                      <a:pt x="11862" y="372"/>
                      <a:pt x="11450" y="431"/>
                      <a:pt x="11038" y="490"/>
                    </a:cubicBezTo>
                    <a:cubicBezTo>
                      <a:pt x="10626" y="564"/>
                      <a:pt x="10214" y="608"/>
                      <a:pt x="9802" y="696"/>
                    </a:cubicBezTo>
                    <a:cubicBezTo>
                      <a:pt x="8153" y="976"/>
                      <a:pt x="6520" y="1314"/>
                      <a:pt x="4901" y="1712"/>
                    </a:cubicBezTo>
                    <a:cubicBezTo>
                      <a:pt x="3268" y="2094"/>
                      <a:pt x="1663" y="2521"/>
                      <a:pt x="59" y="3021"/>
                    </a:cubicBezTo>
                    <a:cubicBezTo>
                      <a:pt x="30" y="3036"/>
                      <a:pt x="1" y="3065"/>
                      <a:pt x="15" y="3110"/>
                    </a:cubicBezTo>
                    <a:cubicBezTo>
                      <a:pt x="27" y="3134"/>
                      <a:pt x="59" y="3158"/>
                      <a:pt x="86" y="3158"/>
                    </a:cubicBezTo>
                    <a:cubicBezTo>
                      <a:pt x="92" y="3158"/>
                      <a:pt x="98" y="3156"/>
                      <a:pt x="104" y="3154"/>
                    </a:cubicBezTo>
                    <a:cubicBezTo>
                      <a:pt x="1693" y="2683"/>
                      <a:pt x="3312" y="2256"/>
                      <a:pt x="4931" y="1903"/>
                    </a:cubicBezTo>
                    <a:cubicBezTo>
                      <a:pt x="6564" y="1535"/>
                      <a:pt x="8198" y="1196"/>
                      <a:pt x="9846" y="946"/>
                    </a:cubicBezTo>
                    <a:cubicBezTo>
                      <a:pt x="10243" y="858"/>
                      <a:pt x="10655" y="814"/>
                      <a:pt x="11067" y="755"/>
                    </a:cubicBezTo>
                    <a:cubicBezTo>
                      <a:pt x="11494" y="696"/>
                      <a:pt x="11891" y="637"/>
                      <a:pt x="12318" y="593"/>
                    </a:cubicBezTo>
                    <a:lnTo>
                      <a:pt x="13554" y="461"/>
                    </a:lnTo>
                    <a:lnTo>
                      <a:pt x="14791" y="372"/>
                    </a:lnTo>
                    <a:cubicBezTo>
                      <a:pt x="15442" y="339"/>
                      <a:pt x="16093" y="323"/>
                      <a:pt x="16738" y="323"/>
                    </a:cubicBezTo>
                    <a:cubicBezTo>
                      <a:pt x="16953" y="323"/>
                      <a:pt x="17167" y="325"/>
                      <a:pt x="17381" y="328"/>
                    </a:cubicBezTo>
                    <a:lnTo>
                      <a:pt x="17381" y="4"/>
                    </a:lnTo>
                    <a:cubicBezTo>
                      <a:pt x="17232" y="2"/>
                      <a:pt x="17083" y="1"/>
                      <a:pt x="16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18" name="Google Shape;1064;p16"/>
              <p:cNvSpPr/>
              <p:nvPr/>
            </p:nvSpPr>
            <p:spPr>
              <a:xfrm>
                <a:off x="8320649" y="4345752"/>
                <a:ext cx="883731" cy="421383"/>
              </a:xfrm>
              <a:custGeom>
                <a:avLst/>
                <a:ahLst/>
                <a:rect l="l" t="t" r="r" b="b"/>
                <a:pathLst>
                  <a:path w="20689" h="9865" extrusionOk="0">
                    <a:moveTo>
                      <a:pt x="135" y="0"/>
                    </a:moveTo>
                    <a:cubicBezTo>
                      <a:pt x="55" y="0"/>
                      <a:pt x="1" y="120"/>
                      <a:pt x="86" y="181"/>
                    </a:cubicBezTo>
                    <a:lnTo>
                      <a:pt x="395" y="357"/>
                    </a:lnTo>
                    <a:cubicBezTo>
                      <a:pt x="2102" y="1446"/>
                      <a:pt x="3853" y="2462"/>
                      <a:pt x="5634" y="3448"/>
                    </a:cubicBezTo>
                    <a:cubicBezTo>
                      <a:pt x="7503" y="4478"/>
                      <a:pt x="9416" y="5464"/>
                      <a:pt x="11373" y="6376"/>
                    </a:cubicBezTo>
                    <a:cubicBezTo>
                      <a:pt x="12330" y="6832"/>
                      <a:pt x="13316" y="7259"/>
                      <a:pt x="14316" y="7686"/>
                    </a:cubicBezTo>
                    <a:cubicBezTo>
                      <a:pt x="15302" y="8098"/>
                      <a:pt x="16303" y="8481"/>
                      <a:pt x="17319" y="8834"/>
                    </a:cubicBezTo>
                    <a:cubicBezTo>
                      <a:pt x="18363" y="9202"/>
                      <a:pt x="19438" y="9540"/>
                      <a:pt x="20512" y="9820"/>
                    </a:cubicBezTo>
                    <a:cubicBezTo>
                      <a:pt x="20571" y="9835"/>
                      <a:pt x="20630" y="9849"/>
                      <a:pt x="20689" y="9864"/>
                    </a:cubicBezTo>
                    <a:lnTo>
                      <a:pt x="20689" y="9423"/>
                    </a:lnTo>
                    <a:cubicBezTo>
                      <a:pt x="19600" y="9158"/>
                      <a:pt x="18511" y="8834"/>
                      <a:pt x="17451" y="8466"/>
                    </a:cubicBezTo>
                    <a:cubicBezTo>
                      <a:pt x="16436" y="8127"/>
                      <a:pt x="15435" y="7745"/>
                      <a:pt x="14449" y="7348"/>
                    </a:cubicBezTo>
                    <a:cubicBezTo>
                      <a:pt x="13463" y="6950"/>
                      <a:pt x="12477" y="6523"/>
                      <a:pt x="11506" y="6082"/>
                    </a:cubicBezTo>
                    <a:cubicBezTo>
                      <a:pt x="9548" y="5199"/>
                      <a:pt x="7635" y="4242"/>
                      <a:pt x="5751" y="3227"/>
                    </a:cubicBezTo>
                    <a:cubicBezTo>
                      <a:pt x="3927" y="2241"/>
                      <a:pt x="2116" y="1211"/>
                      <a:pt x="351" y="107"/>
                    </a:cubicBezTo>
                    <a:lnTo>
                      <a:pt x="306" y="92"/>
                    </a:lnTo>
                    <a:cubicBezTo>
                      <a:pt x="277" y="63"/>
                      <a:pt x="233" y="48"/>
                      <a:pt x="189" y="19"/>
                    </a:cubicBezTo>
                    <a:cubicBezTo>
                      <a:pt x="170" y="6"/>
                      <a:pt x="152" y="0"/>
                      <a:pt x="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419" name="Google Shape;1065;p16"/>
            <p:cNvSpPr/>
            <p:nvPr/>
          </p:nvSpPr>
          <p:spPr>
            <a:xfrm rot="-5400000" flipH="1">
              <a:off x="6831994" y="-770387"/>
              <a:ext cx="3197568" cy="2357412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20" name="Google Shape;1066;p16"/>
            <p:cNvSpPr/>
            <p:nvPr/>
          </p:nvSpPr>
          <p:spPr>
            <a:xfrm>
              <a:off x="-1572775" y="-542400"/>
              <a:ext cx="3816557" cy="1576698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21" name="Google Shape;1067;p16"/>
            <p:cNvSpPr/>
            <p:nvPr/>
          </p:nvSpPr>
          <p:spPr>
            <a:xfrm rot="-1095507" flipH="1">
              <a:off x="-222344" y="3173098"/>
              <a:ext cx="1915023" cy="2618443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22" name="Google Shape;1068;p16"/>
            <p:cNvSpPr/>
            <p:nvPr/>
          </p:nvSpPr>
          <p:spPr>
            <a:xfrm>
              <a:off x="8247725" y="3590870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23" name="Google Shape;1069;p16"/>
            <p:cNvSpPr/>
            <p:nvPr/>
          </p:nvSpPr>
          <p:spPr>
            <a:xfrm rot="1250568" flipH="1">
              <a:off x="-323578" y="4344414"/>
              <a:ext cx="2564546" cy="487415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">
    <p:spTree>
      <p:nvGrpSpPr>
        <p:cNvPr id="146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94" name="Google Shape;1071;p17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7" name="Google Shape;1072;p17"/>
          <p:cNvGrpSpPr/>
          <p:nvPr/>
        </p:nvGrpSpPr>
        <p:grpSpPr>
          <a:xfrm>
            <a:off x="-972028" y="-512512"/>
            <a:ext cx="10446478" cy="6252215"/>
            <a:chOff x="-972028" y="-512512"/>
            <a:chExt cx="10446478" cy="6252215"/>
          </a:xfrm>
        </p:grpSpPr>
        <p:sp>
          <p:nvSpPr>
            <p:cNvPr id="1049895" name="Google Shape;1073;p17"/>
            <p:cNvSpPr/>
            <p:nvPr/>
          </p:nvSpPr>
          <p:spPr>
            <a:xfrm>
              <a:off x="-263825" y="-512512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96" name="Google Shape;1074;p17"/>
            <p:cNvSpPr/>
            <p:nvPr/>
          </p:nvSpPr>
          <p:spPr>
            <a:xfrm rot="10800000">
              <a:off x="-972028" y="-93643"/>
              <a:ext cx="1811016" cy="5435670"/>
            </a:xfrm>
            <a:custGeom>
              <a:avLst/>
              <a:ahLst/>
              <a:rect l="l" t="t" r="r" b="b"/>
              <a:pathLst>
                <a:path w="44930" h="91978" extrusionOk="0">
                  <a:moveTo>
                    <a:pt x="11494" y="0"/>
                  </a:moveTo>
                  <a:cubicBezTo>
                    <a:pt x="11788" y="3003"/>
                    <a:pt x="12642" y="6284"/>
                    <a:pt x="13716" y="8418"/>
                  </a:cubicBezTo>
                  <a:cubicBezTo>
                    <a:pt x="18779" y="18528"/>
                    <a:pt x="35658" y="14334"/>
                    <a:pt x="30390" y="32509"/>
                  </a:cubicBezTo>
                  <a:cubicBezTo>
                    <a:pt x="29728" y="34834"/>
                    <a:pt x="28594" y="36644"/>
                    <a:pt x="27417" y="38366"/>
                  </a:cubicBezTo>
                  <a:cubicBezTo>
                    <a:pt x="26858" y="39175"/>
                    <a:pt x="26284" y="39955"/>
                    <a:pt x="25754" y="40750"/>
                  </a:cubicBezTo>
                  <a:cubicBezTo>
                    <a:pt x="25430" y="41250"/>
                    <a:pt x="25107" y="41751"/>
                    <a:pt x="24812" y="42266"/>
                  </a:cubicBezTo>
                  <a:cubicBezTo>
                    <a:pt x="24606" y="42634"/>
                    <a:pt x="24400" y="43002"/>
                    <a:pt x="24209" y="43399"/>
                  </a:cubicBezTo>
                  <a:cubicBezTo>
                    <a:pt x="23444" y="44974"/>
                    <a:pt x="22987" y="46666"/>
                    <a:pt x="22870" y="48417"/>
                  </a:cubicBezTo>
                  <a:cubicBezTo>
                    <a:pt x="22855" y="48594"/>
                    <a:pt x="22840" y="48770"/>
                    <a:pt x="22840" y="48947"/>
                  </a:cubicBezTo>
                  <a:cubicBezTo>
                    <a:pt x="22796" y="50213"/>
                    <a:pt x="22870" y="51464"/>
                    <a:pt x="23090" y="52714"/>
                  </a:cubicBezTo>
                  <a:lnTo>
                    <a:pt x="23090" y="52729"/>
                  </a:lnTo>
                  <a:cubicBezTo>
                    <a:pt x="23105" y="52803"/>
                    <a:pt x="23120" y="52906"/>
                    <a:pt x="23135" y="52994"/>
                  </a:cubicBezTo>
                  <a:cubicBezTo>
                    <a:pt x="23458" y="54922"/>
                    <a:pt x="23973" y="56673"/>
                    <a:pt x="24268" y="58424"/>
                  </a:cubicBezTo>
                  <a:cubicBezTo>
                    <a:pt x="24400" y="59146"/>
                    <a:pt x="24474" y="59867"/>
                    <a:pt x="24489" y="60588"/>
                  </a:cubicBezTo>
                  <a:cubicBezTo>
                    <a:pt x="24533" y="62427"/>
                    <a:pt x="24165" y="64326"/>
                    <a:pt x="22914" y="66460"/>
                  </a:cubicBezTo>
                  <a:cubicBezTo>
                    <a:pt x="17483" y="75819"/>
                    <a:pt x="0" y="74171"/>
                    <a:pt x="3782" y="91889"/>
                  </a:cubicBezTo>
                  <a:cubicBezTo>
                    <a:pt x="3797" y="91919"/>
                    <a:pt x="3812" y="91948"/>
                    <a:pt x="3812" y="91978"/>
                  </a:cubicBezTo>
                  <a:lnTo>
                    <a:pt x="44930" y="91978"/>
                  </a:lnTo>
                  <a:lnTo>
                    <a:pt x="44930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97" name="Google Shape;1075;p17"/>
            <p:cNvSpPr/>
            <p:nvPr/>
          </p:nvSpPr>
          <p:spPr>
            <a:xfrm flipH="1">
              <a:off x="7067297" y="389658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98" name="Google Shape;1076;p17"/>
            <p:cNvSpPr/>
            <p:nvPr/>
          </p:nvSpPr>
          <p:spPr>
            <a:xfrm rot="2700000" flipH="1">
              <a:off x="-572689" y="4204890"/>
              <a:ext cx="2564671" cy="487439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99" name="Google Shape;1077;p17"/>
            <p:cNvSpPr/>
            <p:nvPr/>
          </p:nvSpPr>
          <p:spPr>
            <a:xfrm rot="-6300027">
              <a:off x="-599269" y="4214326"/>
              <a:ext cx="1692504" cy="890674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900" name="Google Shape;1078;p17"/>
          <p:cNvSpPr/>
          <p:nvPr/>
        </p:nvSpPr>
        <p:spPr>
          <a:xfrm>
            <a:off x="6164131" y="4814026"/>
            <a:ext cx="1749077" cy="1413911"/>
          </a:xfrm>
          <a:custGeom>
            <a:avLst/>
            <a:ahLst/>
            <a:rect l="l" t="t" r="r" b="b"/>
            <a:pathLst>
              <a:path w="12127" h="9803" extrusionOk="0">
                <a:moveTo>
                  <a:pt x="6431" y="0"/>
                </a:moveTo>
                <a:cubicBezTo>
                  <a:pt x="5150" y="0"/>
                  <a:pt x="3839" y="330"/>
                  <a:pt x="2841" y="1073"/>
                </a:cubicBezTo>
                <a:cubicBezTo>
                  <a:pt x="1737" y="1882"/>
                  <a:pt x="1237" y="2912"/>
                  <a:pt x="854" y="3957"/>
                </a:cubicBezTo>
                <a:cubicBezTo>
                  <a:pt x="427" y="5105"/>
                  <a:pt x="1" y="6327"/>
                  <a:pt x="339" y="7460"/>
                </a:cubicBezTo>
                <a:cubicBezTo>
                  <a:pt x="692" y="8593"/>
                  <a:pt x="1722" y="9476"/>
                  <a:pt x="3238" y="9756"/>
                </a:cubicBezTo>
                <a:cubicBezTo>
                  <a:pt x="3421" y="9789"/>
                  <a:pt x="3612" y="9803"/>
                  <a:pt x="3806" y="9803"/>
                </a:cubicBezTo>
                <a:cubicBezTo>
                  <a:pt x="5085" y="9803"/>
                  <a:pt x="6505" y="9182"/>
                  <a:pt x="6505" y="9182"/>
                </a:cubicBezTo>
                <a:cubicBezTo>
                  <a:pt x="8904" y="8357"/>
                  <a:pt x="11023" y="6636"/>
                  <a:pt x="11509" y="4811"/>
                </a:cubicBezTo>
                <a:cubicBezTo>
                  <a:pt x="12127" y="2530"/>
                  <a:pt x="10229" y="352"/>
                  <a:pt x="7226" y="43"/>
                </a:cubicBezTo>
                <a:cubicBezTo>
                  <a:pt x="6965" y="15"/>
                  <a:pt x="6699" y="0"/>
                  <a:pt x="64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87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080;p18"/>
          <p:cNvSpPr/>
          <p:nvPr/>
        </p:nvSpPr>
        <p:spPr>
          <a:xfrm rot="2413205">
            <a:off x="7624820" y="927733"/>
            <a:ext cx="1811011" cy="5435621"/>
          </a:xfrm>
          <a:custGeom>
            <a:avLst/>
            <a:ahLst/>
            <a:rect l="l" t="t" r="r" b="b"/>
            <a:pathLst>
              <a:path w="44930" h="91978" extrusionOk="0">
                <a:moveTo>
                  <a:pt x="11494" y="0"/>
                </a:moveTo>
                <a:cubicBezTo>
                  <a:pt x="11788" y="3003"/>
                  <a:pt x="12642" y="6284"/>
                  <a:pt x="13716" y="8418"/>
                </a:cubicBezTo>
                <a:cubicBezTo>
                  <a:pt x="18779" y="18528"/>
                  <a:pt x="35658" y="14334"/>
                  <a:pt x="30390" y="32509"/>
                </a:cubicBezTo>
                <a:cubicBezTo>
                  <a:pt x="29728" y="34834"/>
                  <a:pt x="28594" y="36644"/>
                  <a:pt x="27417" y="38366"/>
                </a:cubicBezTo>
                <a:cubicBezTo>
                  <a:pt x="26858" y="39175"/>
                  <a:pt x="26284" y="39955"/>
                  <a:pt x="25754" y="40750"/>
                </a:cubicBezTo>
                <a:cubicBezTo>
                  <a:pt x="25430" y="41250"/>
                  <a:pt x="25107" y="41751"/>
                  <a:pt x="24812" y="42266"/>
                </a:cubicBezTo>
                <a:cubicBezTo>
                  <a:pt x="24606" y="42634"/>
                  <a:pt x="24400" y="43002"/>
                  <a:pt x="24209" y="43399"/>
                </a:cubicBezTo>
                <a:cubicBezTo>
                  <a:pt x="23444" y="44974"/>
                  <a:pt x="22987" y="46666"/>
                  <a:pt x="22870" y="48417"/>
                </a:cubicBezTo>
                <a:cubicBezTo>
                  <a:pt x="22855" y="48594"/>
                  <a:pt x="22840" y="48770"/>
                  <a:pt x="22840" y="48947"/>
                </a:cubicBezTo>
                <a:cubicBezTo>
                  <a:pt x="22796" y="50213"/>
                  <a:pt x="22870" y="51464"/>
                  <a:pt x="23090" y="52714"/>
                </a:cubicBezTo>
                <a:lnTo>
                  <a:pt x="23090" y="52729"/>
                </a:lnTo>
                <a:cubicBezTo>
                  <a:pt x="23105" y="52803"/>
                  <a:pt x="23120" y="52906"/>
                  <a:pt x="23135" y="52994"/>
                </a:cubicBezTo>
                <a:cubicBezTo>
                  <a:pt x="23458" y="54922"/>
                  <a:pt x="23973" y="56673"/>
                  <a:pt x="24268" y="58424"/>
                </a:cubicBezTo>
                <a:cubicBezTo>
                  <a:pt x="24400" y="59146"/>
                  <a:pt x="24474" y="59867"/>
                  <a:pt x="24489" y="60588"/>
                </a:cubicBezTo>
                <a:cubicBezTo>
                  <a:pt x="24533" y="62427"/>
                  <a:pt x="24165" y="64326"/>
                  <a:pt x="22914" y="66460"/>
                </a:cubicBezTo>
                <a:cubicBezTo>
                  <a:pt x="17483" y="75819"/>
                  <a:pt x="0" y="74171"/>
                  <a:pt x="3782" y="91889"/>
                </a:cubicBezTo>
                <a:cubicBezTo>
                  <a:pt x="3797" y="91919"/>
                  <a:pt x="3812" y="91948"/>
                  <a:pt x="3812" y="91978"/>
                </a:cubicBezTo>
                <a:lnTo>
                  <a:pt x="44930" y="91978"/>
                </a:lnTo>
                <a:lnTo>
                  <a:pt x="44930" y="0"/>
                </a:lnTo>
                <a:close/>
              </a:path>
            </a:pathLst>
          </a:custGeom>
          <a:solidFill>
            <a:srgbClr val="FFD3BA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899" name="Google Shape;1081;p18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8" name="Google Shape;1082;p18"/>
          <p:cNvGrpSpPr/>
          <p:nvPr/>
        </p:nvGrpSpPr>
        <p:grpSpPr>
          <a:xfrm>
            <a:off x="-356323" y="-635037"/>
            <a:ext cx="10085100" cy="6862975"/>
            <a:chOff x="-356323" y="-635037"/>
            <a:chExt cx="10085100" cy="6862975"/>
          </a:xfrm>
        </p:grpSpPr>
        <p:sp>
          <p:nvSpPr>
            <p:cNvPr id="1050900" name="Google Shape;1083;p18"/>
            <p:cNvSpPr/>
            <p:nvPr/>
          </p:nvSpPr>
          <p:spPr>
            <a:xfrm flipH="1">
              <a:off x="6854367" y="-635037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1" name="Google Shape;1084;p18"/>
            <p:cNvSpPr/>
            <p:nvPr/>
          </p:nvSpPr>
          <p:spPr>
            <a:xfrm>
              <a:off x="-356323" y="389658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2" name="Google Shape;1085;p18"/>
            <p:cNvSpPr/>
            <p:nvPr/>
          </p:nvSpPr>
          <p:spPr>
            <a:xfrm rot="-2700000">
              <a:off x="7101044" y="4204890"/>
              <a:ext cx="2564671" cy="487439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3" name="Google Shape;1086;p18"/>
            <p:cNvSpPr/>
            <p:nvPr/>
          </p:nvSpPr>
          <p:spPr>
            <a:xfrm rot="6300027" flipH="1">
              <a:off x="7999792" y="4214326"/>
              <a:ext cx="1692504" cy="890674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4" name="Google Shape;1087;p18"/>
            <p:cNvSpPr/>
            <p:nvPr/>
          </p:nvSpPr>
          <p:spPr>
            <a:xfrm flipH="1">
              <a:off x="1214944" y="4814026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905" name="Google Shape;1088;p18"/>
          <p:cNvSpPr/>
          <p:nvPr/>
        </p:nvSpPr>
        <p:spPr>
          <a:xfrm>
            <a:off x="-1381453" y="-490875"/>
            <a:ext cx="3243455" cy="1339938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rgbClr val="8FB1F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9" name="Google Shape;1089;p18"/>
          <p:cNvGrpSpPr/>
          <p:nvPr/>
        </p:nvGrpSpPr>
        <p:grpSpPr>
          <a:xfrm rot="10800000" flipH="1">
            <a:off x="-735240" y="161463"/>
            <a:ext cx="1515792" cy="1305764"/>
            <a:chOff x="0" y="0"/>
            <a:chExt cx="1515792" cy="1305764"/>
          </a:xfrm>
        </p:grpSpPr>
        <p:sp>
          <p:nvSpPr>
            <p:cNvPr id="1050906" name="Google Shape;1090;p18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7" name="Google Shape;1091;p18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8" name="Google Shape;1092;p18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09" name="Google Shape;1093;p18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0" name="Google Shape;1094;p18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1" name="Google Shape;1095;p18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2" name="Google Shape;1096;p18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3" name="Google Shape;1097;p18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4" name="Google Shape;1098;p18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5" name="Google Shape;1099;p18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6" name="Google Shape;1100;p18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7" name="Google Shape;1101;p18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8" name="Google Shape;1102;p18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19" name="Google Shape;1103;p18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0" name="Google Shape;1104;p18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1" name="Google Shape;1105;p18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2" name="Google Shape;1106;p18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3" name="Google Shape;1107;p18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4" name="Google Shape;1108;p18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5" name="Google Shape;1109;p18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6" name="Google Shape;1110;p18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7" name="Google Shape;1111;p18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8" name="Google Shape;1112;p18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29" name="Google Shape;1113;p18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0" name="Google Shape;1114;p18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1" name="Google Shape;1115;p18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2" name="Google Shape;1116;p18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3" name="Google Shape;1117;p18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4" name="Google Shape;1118;p18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5" name="Google Shape;1119;p18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6" name="Google Shape;1120;p18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7" name="Google Shape;1121;p18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8" name="Google Shape;1122;p18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39" name="Google Shape;1123;p18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0" name="Google Shape;1124;p18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1" name="Google Shape;1125;p18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2" name="Google Shape;1126;p18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3" name="Google Shape;1127;p18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4" name="Google Shape;1128;p18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5" name="Google Shape;1129;p18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6" name="Google Shape;1130;p18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7" name="Google Shape;1131;p18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8" name="Google Shape;1132;p18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49" name="Google Shape;1133;p18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0" name="Google Shape;1134;p18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1" name="Google Shape;1135;p18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2" name="Google Shape;1136;p18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3" name="Google Shape;1137;p18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4" name="Google Shape;1138;p18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5" name="Google Shape;1139;p18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6" name="Google Shape;1140;p18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7" name="Google Shape;1141;p18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8" name="Google Shape;1142;p18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59" name="Google Shape;1143;p18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0" name="Google Shape;1144;p18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1" name="Google Shape;1145;p18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2" name="Google Shape;1146;p18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3" name="Google Shape;1147;p18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4" name="Google Shape;1148;p18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5" name="Google Shape;1149;p18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6" name="Google Shape;1150;p18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7" name="Google Shape;1151;p18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8" name="Google Shape;1152;p18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69" name="Google Shape;1153;p18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70" name="Google Shape;1154;p18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71" name="Google Shape;1155;p18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72" name="Google Shape;1156;p18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3">
    <p:spTree>
      <p:nvGrpSpPr>
        <p:cNvPr id="148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1" name="Google Shape;1158;p19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9902" name="Google Shape;1159;p19"/>
          <p:cNvSpPr/>
          <p:nvPr/>
        </p:nvSpPr>
        <p:spPr>
          <a:xfrm>
            <a:off x="-1758900" y="-1214729"/>
            <a:ext cx="4602159" cy="190124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903" name="Google Shape;1160;p19"/>
          <p:cNvSpPr/>
          <p:nvPr/>
        </p:nvSpPr>
        <p:spPr>
          <a:xfrm>
            <a:off x="-1950000" y="-381254"/>
            <a:ext cx="3573273" cy="1460317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rgbClr val="FE5430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904" name="Google Shape;1161;p19"/>
          <p:cNvSpPr/>
          <p:nvPr/>
        </p:nvSpPr>
        <p:spPr>
          <a:xfrm rot="-5400000" flipH="1">
            <a:off x="7144632" y="-281575"/>
            <a:ext cx="3197568" cy="2357412"/>
          </a:xfrm>
          <a:custGeom>
            <a:avLst/>
            <a:ahLst/>
            <a:rect l="l" t="t" r="r" b="b"/>
            <a:pathLst>
              <a:path w="62870" h="46351" extrusionOk="0">
                <a:moveTo>
                  <a:pt x="7679" y="0"/>
                </a:moveTo>
                <a:cubicBezTo>
                  <a:pt x="4392" y="0"/>
                  <a:pt x="1883" y="1043"/>
                  <a:pt x="15" y="2673"/>
                </a:cubicBezTo>
                <a:lnTo>
                  <a:pt x="1" y="46351"/>
                </a:lnTo>
                <a:lnTo>
                  <a:pt x="62222" y="46351"/>
                </a:lnTo>
                <a:cubicBezTo>
                  <a:pt x="62869" y="43407"/>
                  <a:pt x="62104" y="39257"/>
                  <a:pt x="61133" y="37271"/>
                </a:cubicBezTo>
                <a:cubicBezTo>
                  <a:pt x="57660" y="30207"/>
                  <a:pt x="52450" y="32738"/>
                  <a:pt x="45857" y="30472"/>
                </a:cubicBezTo>
                <a:cubicBezTo>
                  <a:pt x="39926" y="28426"/>
                  <a:pt x="42311" y="26086"/>
                  <a:pt x="39073" y="22231"/>
                </a:cubicBezTo>
                <a:cubicBezTo>
                  <a:pt x="37304" y="20125"/>
                  <a:pt x="35692" y="19693"/>
                  <a:pt x="34019" y="19693"/>
                </a:cubicBezTo>
                <a:cubicBezTo>
                  <a:pt x="32860" y="19693"/>
                  <a:pt x="31672" y="19900"/>
                  <a:pt x="30382" y="19900"/>
                </a:cubicBezTo>
                <a:cubicBezTo>
                  <a:pt x="29307" y="19900"/>
                  <a:pt x="28161" y="19757"/>
                  <a:pt x="26902" y="19228"/>
                </a:cubicBezTo>
                <a:cubicBezTo>
                  <a:pt x="17293" y="15181"/>
                  <a:pt x="24562" y="1745"/>
                  <a:pt x="9463" y="97"/>
                </a:cubicBezTo>
                <a:cubicBezTo>
                  <a:pt x="8844" y="32"/>
                  <a:pt x="8250" y="0"/>
                  <a:pt x="7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905" name="Google Shape;1162;p19"/>
          <p:cNvSpPr/>
          <p:nvPr/>
        </p:nvSpPr>
        <p:spPr>
          <a:xfrm>
            <a:off x="-1089950" y="3177629"/>
            <a:ext cx="2908130" cy="2226705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906" name="Google Shape;1163;p19"/>
          <p:cNvSpPr/>
          <p:nvPr/>
        </p:nvSpPr>
        <p:spPr>
          <a:xfrm>
            <a:off x="7833963" y="-906850"/>
            <a:ext cx="2241990" cy="2477609"/>
          </a:xfrm>
          <a:custGeom>
            <a:avLst/>
            <a:ahLst/>
            <a:rect l="l" t="t" r="r" b="b"/>
            <a:pathLst>
              <a:path w="57263" h="63281" extrusionOk="0">
                <a:moveTo>
                  <a:pt x="5485" y="0"/>
                </a:moveTo>
                <a:cubicBezTo>
                  <a:pt x="4788" y="0"/>
                  <a:pt x="4094" y="64"/>
                  <a:pt x="3415" y="191"/>
                </a:cubicBezTo>
                <a:cubicBezTo>
                  <a:pt x="2222" y="412"/>
                  <a:pt x="1075" y="824"/>
                  <a:pt x="0" y="1398"/>
                </a:cubicBezTo>
                <a:lnTo>
                  <a:pt x="103" y="1589"/>
                </a:lnTo>
                <a:cubicBezTo>
                  <a:pt x="1148" y="1030"/>
                  <a:pt x="2281" y="633"/>
                  <a:pt x="3444" y="412"/>
                </a:cubicBezTo>
                <a:cubicBezTo>
                  <a:pt x="4115" y="294"/>
                  <a:pt x="4790" y="234"/>
                  <a:pt x="5465" y="234"/>
                </a:cubicBezTo>
                <a:cubicBezTo>
                  <a:pt x="5975" y="234"/>
                  <a:pt x="6484" y="269"/>
                  <a:pt x="6991" y="338"/>
                </a:cubicBezTo>
                <a:cubicBezTo>
                  <a:pt x="9360" y="662"/>
                  <a:pt x="11553" y="1707"/>
                  <a:pt x="13319" y="3326"/>
                </a:cubicBezTo>
                <a:cubicBezTo>
                  <a:pt x="14187" y="4120"/>
                  <a:pt x="14923" y="5062"/>
                  <a:pt x="15482" y="6107"/>
                </a:cubicBezTo>
                <a:cubicBezTo>
                  <a:pt x="16056" y="7137"/>
                  <a:pt x="16424" y="8285"/>
                  <a:pt x="16556" y="9448"/>
                </a:cubicBezTo>
                <a:cubicBezTo>
                  <a:pt x="16689" y="10625"/>
                  <a:pt x="16615" y="11817"/>
                  <a:pt x="16306" y="12950"/>
                </a:cubicBezTo>
                <a:cubicBezTo>
                  <a:pt x="15997" y="14098"/>
                  <a:pt x="15526" y="15202"/>
                  <a:pt x="14908" y="16217"/>
                </a:cubicBezTo>
                <a:cubicBezTo>
                  <a:pt x="13746" y="18292"/>
                  <a:pt x="12318" y="20235"/>
                  <a:pt x="11170" y="22354"/>
                </a:cubicBezTo>
                <a:cubicBezTo>
                  <a:pt x="10581" y="23413"/>
                  <a:pt x="10096" y="24532"/>
                  <a:pt x="9728" y="25695"/>
                </a:cubicBezTo>
                <a:cubicBezTo>
                  <a:pt x="9654" y="25974"/>
                  <a:pt x="9566" y="26268"/>
                  <a:pt x="9478" y="26563"/>
                </a:cubicBezTo>
                <a:lnTo>
                  <a:pt x="9301" y="27460"/>
                </a:lnTo>
                <a:lnTo>
                  <a:pt x="9169" y="28358"/>
                </a:lnTo>
                <a:cubicBezTo>
                  <a:pt x="9139" y="28652"/>
                  <a:pt x="9125" y="28962"/>
                  <a:pt x="9095" y="29256"/>
                </a:cubicBezTo>
                <a:cubicBezTo>
                  <a:pt x="8933" y="31684"/>
                  <a:pt x="9286" y="34127"/>
                  <a:pt x="10140" y="36393"/>
                </a:cubicBezTo>
                <a:cubicBezTo>
                  <a:pt x="10581" y="37541"/>
                  <a:pt x="11185" y="38601"/>
                  <a:pt x="11935" y="39557"/>
                </a:cubicBezTo>
                <a:cubicBezTo>
                  <a:pt x="12127" y="39807"/>
                  <a:pt x="12318" y="40028"/>
                  <a:pt x="12539" y="40249"/>
                </a:cubicBezTo>
                <a:cubicBezTo>
                  <a:pt x="12745" y="40470"/>
                  <a:pt x="12966" y="40690"/>
                  <a:pt x="13201" y="40882"/>
                </a:cubicBezTo>
                <a:cubicBezTo>
                  <a:pt x="13422" y="41088"/>
                  <a:pt x="13657" y="41279"/>
                  <a:pt x="13907" y="41456"/>
                </a:cubicBezTo>
                <a:lnTo>
                  <a:pt x="14275" y="41721"/>
                </a:lnTo>
                <a:lnTo>
                  <a:pt x="14467" y="41853"/>
                </a:lnTo>
                <a:lnTo>
                  <a:pt x="14673" y="41971"/>
                </a:lnTo>
                <a:cubicBezTo>
                  <a:pt x="15688" y="42618"/>
                  <a:pt x="16807" y="43119"/>
                  <a:pt x="17984" y="43472"/>
                </a:cubicBezTo>
                <a:cubicBezTo>
                  <a:pt x="19146" y="43796"/>
                  <a:pt x="20338" y="44016"/>
                  <a:pt x="21545" y="44119"/>
                </a:cubicBezTo>
                <a:cubicBezTo>
                  <a:pt x="22281" y="44182"/>
                  <a:pt x="23018" y="44209"/>
                  <a:pt x="23753" y="44209"/>
                </a:cubicBezTo>
                <a:cubicBezTo>
                  <a:pt x="25428" y="44209"/>
                  <a:pt x="27099" y="44068"/>
                  <a:pt x="28756" y="43884"/>
                </a:cubicBezTo>
                <a:cubicBezTo>
                  <a:pt x="31140" y="43604"/>
                  <a:pt x="33510" y="43236"/>
                  <a:pt x="35894" y="42942"/>
                </a:cubicBezTo>
                <a:cubicBezTo>
                  <a:pt x="37599" y="42741"/>
                  <a:pt x="39320" y="42585"/>
                  <a:pt x="41034" y="42585"/>
                </a:cubicBezTo>
                <a:cubicBezTo>
                  <a:pt x="41701" y="42585"/>
                  <a:pt x="42367" y="42609"/>
                  <a:pt x="43031" y="42662"/>
                </a:cubicBezTo>
                <a:cubicBezTo>
                  <a:pt x="44209" y="42751"/>
                  <a:pt x="45386" y="42957"/>
                  <a:pt x="46534" y="43295"/>
                </a:cubicBezTo>
                <a:cubicBezTo>
                  <a:pt x="47667" y="43634"/>
                  <a:pt x="48756" y="44119"/>
                  <a:pt x="49771" y="44723"/>
                </a:cubicBezTo>
                <a:cubicBezTo>
                  <a:pt x="50802" y="45326"/>
                  <a:pt x="51743" y="46047"/>
                  <a:pt x="52612" y="46886"/>
                </a:cubicBezTo>
                <a:cubicBezTo>
                  <a:pt x="53465" y="47710"/>
                  <a:pt x="54216" y="48637"/>
                  <a:pt x="54849" y="49638"/>
                </a:cubicBezTo>
                <a:cubicBezTo>
                  <a:pt x="55481" y="50639"/>
                  <a:pt x="55997" y="51728"/>
                  <a:pt x="56364" y="52846"/>
                </a:cubicBezTo>
                <a:cubicBezTo>
                  <a:pt x="56732" y="53979"/>
                  <a:pt x="56938" y="55157"/>
                  <a:pt x="56983" y="56349"/>
                </a:cubicBezTo>
                <a:cubicBezTo>
                  <a:pt x="57027" y="57541"/>
                  <a:pt x="56909" y="58733"/>
                  <a:pt x="56615" y="59881"/>
                </a:cubicBezTo>
                <a:cubicBezTo>
                  <a:pt x="56335" y="61043"/>
                  <a:pt x="55894" y="62147"/>
                  <a:pt x="55305" y="63192"/>
                </a:cubicBezTo>
                <a:lnTo>
                  <a:pt x="55481" y="63280"/>
                </a:lnTo>
                <a:cubicBezTo>
                  <a:pt x="56085" y="62235"/>
                  <a:pt x="56541" y="61102"/>
                  <a:pt x="56850" y="59939"/>
                </a:cubicBezTo>
                <a:cubicBezTo>
                  <a:pt x="57130" y="58762"/>
                  <a:pt x="57262" y="57541"/>
                  <a:pt x="57218" y="56334"/>
                </a:cubicBezTo>
                <a:cubicBezTo>
                  <a:pt x="57174" y="55127"/>
                  <a:pt x="56968" y="53920"/>
                  <a:pt x="56600" y="52773"/>
                </a:cubicBezTo>
                <a:cubicBezTo>
                  <a:pt x="56232" y="51625"/>
                  <a:pt x="55717" y="50521"/>
                  <a:pt x="55069" y="49491"/>
                </a:cubicBezTo>
                <a:cubicBezTo>
                  <a:pt x="54422" y="48461"/>
                  <a:pt x="53657" y="47519"/>
                  <a:pt x="52803" y="46665"/>
                </a:cubicBezTo>
                <a:cubicBezTo>
                  <a:pt x="51920" y="45826"/>
                  <a:pt x="50963" y="45091"/>
                  <a:pt x="49919" y="44487"/>
                </a:cubicBezTo>
                <a:cubicBezTo>
                  <a:pt x="48874" y="43869"/>
                  <a:pt x="47755" y="43369"/>
                  <a:pt x="46607" y="43016"/>
                </a:cubicBezTo>
                <a:cubicBezTo>
                  <a:pt x="45445" y="42662"/>
                  <a:pt x="44253" y="42442"/>
                  <a:pt x="43046" y="42353"/>
                </a:cubicBezTo>
                <a:cubicBezTo>
                  <a:pt x="42377" y="42304"/>
                  <a:pt x="41708" y="42283"/>
                  <a:pt x="41039" y="42283"/>
                </a:cubicBezTo>
                <a:cubicBezTo>
                  <a:pt x="39297" y="42283"/>
                  <a:pt x="37558" y="42431"/>
                  <a:pt x="35835" y="42633"/>
                </a:cubicBezTo>
                <a:cubicBezTo>
                  <a:pt x="33451" y="42913"/>
                  <a:pt x="31082" y="43295"/>
                  <a:pt x="28697" y="43560"/>
                </a:cubicBezTo>
                <a:cubicBezTo>
                  <a:pt x="27077" y="43741"/>
                  <a:pt x="25442" y="43874"/>
                  <a:pt x="23813" y="43874"/>
                </a:cubicBezTo>
                <a:cubicBezTo>
                  <a:pt x="23060" y="43874"/>
                  <a:pt x="22309" y="43846"/>
                  <a:pt x="21560" y="43781"/>
                </a:cubicBezTo>
                <a:cubicBezTo>
                  <a:pt x="20368" y="43693"/>
                  <a:pt x="19205" y="43472"/>
                  <a:pt x="18057" y="43148"/>
                </a:cubicBezTo>
                <a:cubicBezTo>
                  <a:pt x="16924" y="42795"/>
                  <a:pt x="15850" y="42309"/>
                  <a:pt x="14849" y="41676"/>
                </a:cubicBezTo>
                <a:lnTo>
                  <a:pt x="14658" y="41559"/>
                </a:lnTo>
                <a:lnTo>
                  <a:pt x="14481" y="41426"/>
                </a:lnTo>
                <a:lnTo>
                  <a:pt x="14113" y="41176"/>
                </a:lnTo>
                <a:cubicBezTo>
                  <a:pt x="13878" y="41000"/>
                  <a:pt x="13642" y="40823"/>
                  <a:pt x="13436" y="40617"/>
                </a:cubicBezTo>
                <a:cubicBezTo>
                  <a:pt x="13201" y="40426"/>
                  <a:pt x="12995" y="40234"/>
                  <a:pt x="12789" y="40014"/>
                </a:cubicBezTo>
                <a:cubicBezTo>
                  <a:pt x="12583" y="39807"/>
                  <a:pt x="12377" y="39587"/>
                  <a:pt x="12200" y="39351"/>
                </a:cubicBezTo>
                <a:cubicBezTo>
                  <a:pt x="11464" y="38409"/>
                  <a:pt x="10891" y="37379"/>
                  <a:pt x="10464" y="36276"/>
                </a:cubicBezTo>
                <a:cubicBezTo>
                  <a:pt x="10037" y="35172"/>
                  <a:pt x="9743" y="34009"/>
                  <a:pt x="9581" y="32847"/>
                </a:cubicBezTo>
                <a:cubicBezTo>
                  <a:pt x="9419" y="31669"/>
                  <a:pt x="9360" y="30477"/>
                  <a:pt x="9434" y="29285"/>
                </a:cubicBezTo>
                <a:cubicBezTo>
                  <a:pt x="9463" y="28991"/>
                  <a:pt x="9478" y="28697"/>
                  <a:pt x="9507" y="28402"/>
                </a:cubicBezTo>
                <a:lnTo>
                  <a:pt x="9640" y="27519"/>
                </a:lnTo>
                <a:lnTo>
                  <a:pt x="9816" y="26651"/>
                </a:lnTo>
                <a:cubicBezTo>
                  <a:pt x="9890" y="26371"/>
                  <a:pt x="9978" y="26092"/>
                  <a:pt x="10052" y="25798"/>
                </a:cubicBezTo>
                <a:cubicBezTo>
                  <a:pt x="10420" y="24664"/>
                  <a:pt x="10891" y="23575"/>
                  <a:pt x="11464" y="22530"/>
                </a:cubicBezTo>
                <a:cubicBezTo>
                  <a:pt x="12598" y="20426"/>
                  <a:pt x="14010" y="18483"/>
                  <a:pt x="15188" y="16379"/>
                </a:cubicBezTo>
                <a:cubicBezTo>
                  <a:pt x="15806" y="15349"/>
                  <a:pt x="16291" y="14216"/>
                  <a:pt x="16615" y="13053"/>
                </a:cubicBezTo>
                <a:cubicBezTo>
                  <a:pt x="16910" y="11861"/>
                  <a:pt x="16998" y="10640"/>
                  <a:pt x="16851" y="9433"/>
                </a:cubicBezTo>
                <a:cubicBezTo>
                  <a:pt x="16718" y="8211"/>
                  <a:pt x="16336" y="7034"/>
                  <a:pt x="15747" y="5975"/>
                </a:cubicBezTo>
                <a:cubicBezTo>
                  <a:pt x="15173" y="4900"/>
                  <a:pt x="14408" y="3929"/>
                  <a:pt x="13510" y="3120"/>
                </a:cubicBezTo>
                <a:cubicBezTo>
                  <a:pt x="11715" y="1457"/>
                  <a:pt x="9434" y="412"/>
                  <a:pt x="7020" y="103"/>
                </a:cubicBezTo>
                <a:cubicBezTo>
                  <a:pt x="6510" y="34"/>
                  <a:pt x="5996" y="0"/>
                  <a:pt x="5485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907" name="Google Shape;1164;p19"/>
          <p:cNvSpPr/>
          <p:nvPr/>
        </p:nvSpPr>
        <p:spPr>
          <a:xfrm flipH="1">
            <a:off x="7114722" y="3769962"/>
            <a:ext cx="2407153" cy="1843116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9" name="Google Shape;1165;p19"/>
          <p:cNvGrpSpPr/>
          <p:nvPr/>
        </p:nvGrpSpPr>
        <p:grpSpPr>
          <a:xfrm>
            <a:off x="8300357" y="4023813"/>
            <a:ext cx="1465951" cy="1169533"/>
            <a:chOff x="7611057" y="0"/>
            <a:chExt cx="1465951" cy="1169533"/>
          </a:xfrm>
        </p:grpSpPr>
        <p:sp>
          <p:nvSpPr>
            <p:cNvPr id="1049908" name="Google Shape;1166;p19"/>
            <p:cNvSpPr/>
            <p:nvPr/>
          </p:nvSpPr>
          <p:spPr>
            <a:xfrm>
              <a:off x="8186181" y="0"/>
              <a:ext cx="84631" cy="71748"/>
            </a:xfrm>
            <a:custGeom>
              <a:avLst/>
              <a:ahLst/>
              <a:rect l="l" t="t" r="r" b="b"/>
              <a:pathLst>
                <a:path w="1570" h="1331" extrusionOk="0">
                  <a:moveTo>
                    <a:pt x="415" y="0"/>
                  </a:moveTo>
                  <a:cubicBezTo>
                    <a:pt x="286" y="0"/>
                    <a:pt x="162" y="66"/>
                    <a:pt x="103" y="184"/>
                  </a:cubicBezTo>
                  <a:cubicBezTo>
                    <a:pt x="0" y="360"/>
                    <a:pt x="59" y="581"/>
                    <a:pt x="221" y="684"/>
                  </a:cubicBezTo>
                  <a:cubicBezTo>
                    <a:pt x="235" y="713"/>
                    <a:pt x="265" y="743"/>
                    <a:pt x="280" y="772"/>
                  </a:cubicBezTo>
                  <a:cubicBezTo>
                    <a:pt x="456" y="905"/>
                    <a:pt x="618" y="1052"/>
                    <a:pt x="780" y="1214"/>
                  </a:cubicBezTo>
                  <a:cubicBezTo>
                    <a:pt x="862" y="1296"/>
                    <a:pt x="953" y="1330"/>
                    <a:pt x="1040" y="1330"/>
                  </a:cubicBezTo>
                  <a:cubicBezTo>
                    <a:pt x="1327" y="1330"/>
                    <a:pt x="1570" y="955"/>
                    <a:pt x="1310" y="684"/>
                  </a:cubicBezTo>
                  <a:cubicBezTo>
                    <a:pt x="1089" y="449"/>
                    <a:pt x="854" y="242"/>
                    <a:pt x="603" y="51"/>
                  </a:cubicBezTo>
                  <a:cubicBezTo>
                    <a:pt x="545" y="17"/>
                    <a:pt x="479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09" name="Google Shape;1167;p19"/>
            <p:cNvSpPr/>
            <p:nvPr/>
          </p:nvSpPr>
          <p:spPr>
            <a:xfrm>
              <a:off x="8354298" y="78533"/>
              <a:ext cx="76761" cy="69322"/>
            </a:xfrm>
            <a:custGeom>
              <a:avLst/>
              <a:ahLst/>
              <a:rect l="l" t="t" r="r" b="b"/>
              <a:pathLst>
                <a:path w="1424" h="128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96"/>
                    <a:pt x="222" y="699"/>
                  </a:cubicBezTo>
                  <a:lnTo>
                    <a:pt x="251" y="713"/>
                  </a:lnTo>
                  <a:lnTo>
                    <a:pt x="295" y="757"/>
                  </a:lnTo>
                  <a:cubicBezTo>
                    <a:pt x="354" y="802"/>
                    <a:pt x="398" y="831"/>
                    <a:pt x="442" y="875"/>
                  </a:cubicBezTo>
                  <a:cubicBezTo>
                    <a:pt x="487" y="919"/>
                    <a:pt x="516" y="949"/>
                    <a:pt x="545" y="993"/>
                  </a:cubicBezTo>
                  <a:lnTo>
                    <a:pt x="575" y="1037"/>
                  </a:lnTo>
                  <a:cubicBezTo>
                    <a:pt x="575" y="1037"/>
                    <a:pt x="619" y="1096"/>
                    <a:pt x="619" y="1096"/>
                  </a:cubicBezTo>
                  <a:cubicBezTo>
                    <a:pt x="698" y="1230"/>
                    <a:pt x="814" y="1286"/>
                    <a:pt x="929" y="1286"/>
                  </a:cubicBezTo>
                  <a:cubicBezTo>
                    <a:pt x="1180" y="1286"/>
                    <a:pt x="1423" y="1021"/>
                    <a:pt x="1252" y="728"/>
                  </a:cubicBezTo>
                  <a:lnTo>
                    <a:pt x="1267" y="728"/>
                  </a:lnTo>
                  <a:cubicBezTo>
                    <a:pt x="1075" y="463"/>
                    <a:pt x="854" y="242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0" name="Google Shape;1168;p19"/>
            <p:cNvSpPr/>
            <p:nvPr/>
          </p:nvSpPr>
          <p:spPr>
            <a:xfrm>
              <a:off x="8165968" y="124941"/>
              <a:ext cx="61506" cy="47167"/>
            </a:xfrm>
            <a:custGeom>
              <a:avLst/>
              <a:ahLst/>
              <a:rect l="l" t="t" r="r" b="b"/>
              <a:pathLst>
                <a:path w="1141" h="875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cubicBezTo>
                    <a:pt x="346" y="721"/>
                    <a:pt x="434" y="779"/>
                    <a:pt x="537" y="824"/>
                  </a:cubicBezTo>
                  <a:cubicBezTo>
                    <a:pt x="596" y="858"/>
                    <a:pt x="660" y="874"/>
                    <a:pt x="723" y="874"/>
                  </a:cubicBezTo>
                  <a:cubicBezTo>
                    <a:pt x="849" y="874"/>
                    <a:pt x="974" y="809"/>
                    <a:pt x="1052" y="691"/>
                  </a:cubicBezTo>
                  <a:cubicBezTo>
                    <a:pt x="1140" y="515"/>
                    <a:pt x="1081" y="294"/>
                    <a:pt x="905" y="191"/>
                  </a:cubicBezTo>
                  <a:cubicBezTo>
                    <a:pt x="875" y="176"/>
                    <a:pt x="846" y="161"/>
                    <a:pt x="817" y="147"/>
                  </a:cubicBezTo>
                  <a:cubicBezTo>
                    <a:pt x="802" y="132"/>
                    <a:pt x="802" y="117"/>
                    <a:pt x="787" y="117"/>
                  </a:cubicBez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1" name="Google Shape;1169;p19"/>
            <p:cNvSpPr/>
            <p:nvPr/>
          </p:nvSpPr>
          <p:spPr>
            <a:xfrm>
              <a:off x="8294468" y="160623"/>
              <a:ext cx="67543" cy="51533"/>
            </a:xfrm>
            <a:custGeom>
              <a:avLst/>
              <a:ahLst/>
              <a:rect l="l" t="t" r="r" b="b"/>
              <a:pathLst>
                <a:path w="1253" h="956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lnTo>
                    <a:pt x="463" y="839"/>
                  </a:lnTo>
                  <a:cubicBezTo>
                    <a:pt x="546" y="921"/>
                    <a:pt x="637" y="955"/>
                    <a:pt x="724" y="955"/>
                  </a:cubicBezTo>
                  <a:cubicBezTo>
                    <a:pt x="1010" y="955"/>
                    <a:pt x="1253" y="583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2" name="Google Shape;1170;p19"/>
            <p:cNvSpPr/>
            <p:nvPr/>
          </p:nvSpPr>
          <p:spPr>
            <a:xfrm>
              <a:off x="8278944" y="250313"/>
              <a:ext cx="76222" cy="64794"/>
            </a:xfrm>
            <a:custGeom>
              <a:avLst/>
              <a:ahLst/>
              <a:rect l="l" t="t" r="r" b="b"/>
              <a:pathLst>
                <a:path w="1414" h="1202" extrusionOk="0">
                  <a:moveTo>
                    <a:pt x="415" y="0"/>
                  </a:moveTo>
                  <a:cubicBezTo>
                    <a:pt x="285" y="0"/>
                    <a:pt x="158" y="72"/>
                    <a:pt x="89" y="190"/>
                  </a:cubicBezTo>
                  <a:cubicBezTo>
                    <a:pt x="1" y="367"/>
                    <a:pt x="60" y="587"/>
                    <a:pt x="222" y="690"/>
                  </a:cubicBezTo>
                  <a:cubicBezTo>
                    <a:pt x="413" y="823"/>
                    <a:pt x="590" y="955"/>
                    <a:pt x="751" y="1102"/>
                  </a:cubicBezTo>
                  <a:cubicBezTo>
                    <a:pt x="825" y="1169"/>
                    <a:pt x="917" y="1202"/>
                    <a:pt x="1009" y="1202"/>
                  </a:cubicBezTo>
                  <a:cubicBezTo>
                    <a:pt x="1101" y="1202"/>
                    <a:pt x="1193" y="1169"/>
                    <a:pt x="1266" y="1102"/>
                  </a:cubicBezTo>
                  <a:cubicBezTo>
                    <a:pt x="1414" y="955"/>
                    <a:pt x="1414" y="720"/>
                    <a:pt x="1281" y="573"/>
                  </a:cubicBezTo>
                  <a:cubicBezTo>
                    <a:pt x="1060" y="396"/>
                    <a:pt x="840" y="219"/>
                    <a:pt x="604" y="58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3" name="Google Shape;1171;p19"/>
            <p:cNvSpPr/>
            <p:nvPr/>
          </p:nvSpPr>
          <p:spPr>
            <a:xfrm>
              <a:off x="8107647" y="211019"/>
              <a:ext cx="76976" cy="61020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14" y="0"/>
                  </a:moveTo>
                  <a:cubicBezTo>
                    <a:pt x="285" y="0"/>
                    <a:pt x="157" y="65"/>
                    <a:pt x="88" y="183"/>
                  </a:cubicBezTo>
                  <a:cubicBezTo>
                    <a:pt x="0" y="360"/>
                    <a:pt x="44" y="581"/>
                    <a:pt x="221" y="684"/>
                  </a:cubicBezTo>
                  <a:cubicBezTo>
                    <a:pt x="427" y="816"/>
                    <a:pt x="618" y="948"/>
                    <a:pt x="824" y="1081"/>
                  </a:cubicBezTo>
                  <a:cubicBezTo>
                    <a:pt x="883" y="1115"/>
                    <a:pt x="947" y="1132"/>
                    <a:pt x="1010" y="1132"/>
                  </a:cubicBezTo>
                  <a:cubicBezTo>
                    <a:pt x="1135" y="1132"/>
                    <a:pt x="1256" y="1066"/>
                    <a:pt x="1325" y="948"/>
                  </a:cubicBezTo>
                  <a:cubicBezTo>
                    <a:pt x="1428" y="772"/>
                    <a:pt x="1369" y="551"/>
                    <a:pt x="1192" y="448"/>
                  </a:cubicBezTo>
                  <a:lnTo>
                    <a:pt x="603" y="51"/>
                  </a:lnTo>
                  <a:cubicBezTo>
                    <a:pt x="545" y="16"/>
                    <a:pt x="479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4" name="Google Shape;1172;p19"/>
            <p:cNvSpPr/>
            <p:nvPr/>
          </p:nvSpPr>
          <p:spPr>
            <a:xfrm>
              <a:off x="7983082" y="100470"/>
              <a:ext cx="79402" cy="75629"/>
            </a:xfrm>
            <a:custGeom>
              <a:avLst/>
              <a:ahLst/>
              <a:rect l="l" t="t" r="r" b="b"/>
              <a:pathLst>
                <a:path w="1473" h="1403" extrusionOk="0">
                  <a:moveTo>
                    <a:pt x="413" y="1"/>
                  </a:moveTo>
                  <a:cubicBezTo>
                    <a:pt x="317" y="1"/>
                    <a:pt x="221" y="34"/>
                    <a:pt x="148" y="100"/>
                  </a:cubicBezTo>
                  <a:cubicBezTo>
                    <a:pt x="1" y="247"/>
                    <a:pt x="1" y="483"/>
                    <a:pt x="148" y="630"/>
                  </a:cubicBezTo>
                  <a:cubicBezTo>
                    <a:pt x="383" y="821"/>
                    <a:pt x="604" y="1042"/>
                    <a:pt x="810" y="1292"/>
                  </a:cubicBezTo>
                  <a:cubicBezTo>
                    <a:pt x="884" y="1366"/>
                    <a:pt x="979" y="1403"/>
                    <a:pt x="1075" y="1403"/>
                  </a:cubicBezTo>
                  <a:cubicBezTo>
                    <a:pt x="1171" y="1403"/>
                    <a:pt x="1266" y="1366"/>
                    <a:pt x="1340" y="1292"/>
                  </a:cubicBezTo>
                  <a:cubicBezTo>
                    <a:pt x="1472" y="1145"/>
                    <a:pt x="1472" y="910"/>
                    <a:pt x="1340" y="763"/>
                  </a:cubicBezTo>
                  <a:cubicBezTo>
                    <a:pt x="1134" y="527"/>
                    <a:pt x="913" y="306"/>
                    <a:pt x="678" y="100"/>
                  </a:cubicBezTo>
                  <a:cubicBezTo>
                    <a:pt x="604" y="34"/>
                    <a:pt x="508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5" name="Google Shape;1173;p19"/>
            <p:cNvSpPr/>
            <p:nvPr/>
          </p:nvSpPr>
          <p:spPr>
            <a:xfrm>
              <a:off x="7936296" y="235921"/>
              <a:ext cx="62745" cy="55199"/>
            </a:xfrm>
            <a:custGeom>
              <a:avLst/>
              <a:ahLst/>
              <a:rect l="l" t="t" r="r" b="b"/>
              <a:pathLst>
                <a:path w="1164" h="1024" extrusionOk="0">
                  <a:moveTo>
                    <a:pt x="416" y="0"/>
                  </a:moveTo>
                  <a:cubicBezTo>
                    <a:pt x="381" y="0"/>
                    <a:pt x="345" y="5"/>
                    <a:pt x="309" y="16"/>
                  </a:cubicBezTo>
                  <a:cubicBezTo>
                    <a:pt x="118" y="74"/>
                    <a:pt x="0" y="266"/>
                    <a:pt x="59" y="472"/>
                  </a:cubicBezTo>
                  <a:cubicBezTo>
                    <a:pt x="118" y="678"/>
                    <a:pt x="236" y="840"/>
                    <a:pt x="427" y="957"/>
                  </a:cubicBezTo>
                  <a:cubicBezTo>
                    <a:pt x="498" y="1004"/>
                    <a:pt x="568" y="1024"/>
                    <a:pt x="633" y="1024"/>
                  </a:cubicBezTo>
                  <a:cubicBezTo>
                    <a:pt x="958" y="1024"/>
                    <a:pt x="1163" y="521"/>
                    <a:pt x="795" y="325"/>
                  </a:cubicBezTo>
                  <a:cubicBezTo>
                    <a:pt x="780" y="310"/>
                    <a:pt x="780" y="295"/>
                    <a:pt x="766" y="280"/>
                  </a:cubicBezTo>
                  <a:cubicBezTo>
                    <a:pt x="729" y="110"/>
                    <a:pt x="582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6" name="Google Shape;1174;p19"/>
            <p:cNvSpPr/>
            <p:nvPr/>
          </p:nvSpPr>
          <p:spPr>
            <a:xfrm>
              <a:off x="7771305" y="196736"/>
              <a:ext cx="80534" cy="58163"/>
            </a:xfrm>
            <a:custGeom>
              <a:avLst/>
              <a:ahLst/>
              <a:rect l="l" t="t" r="r" b="b"/>
              <a:pathLst>
                <a:path w="1494" h="1079" extrusionOk="0">
                  <a:moveTo>
                    <a:pt x="418" y="0"/>
                  </a:moveTo>
                  <a:cubicBezTo>
                    <a:pt x="293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cubicBezTo>
                    <a:pt x="398" y="816"/>
                    <a:pt x="574" y="919"/>
                    <a:pt x="766" y="1022"/>
                  </a:cubicBezTo>
                  <a:cubicBezTo>
                    <a:pt x="833" y="1062"/>
                    <a:pt x="898" y="1079"/>
                    <a:pt x="960" y="1079"/>
                  </a:cubicBezTo>
                  <a:cubicBezTo>
                    <a:pt x="1288" y="1079"/>
                    <a:pt x="1493" y="588"/>
                    <a:pt x="1133" y="389"/>
                  </a:cubicBezTo>
                  <a:cubicBezTo>
                    <a:pt x="957" y="286"/>
                    <a:pt x="780" y="169"/>
                    <a:pt x="604" y="51"/>
                  </a:cubicBezTo>
                  <a:cubicBezTo>
                    <a:pt x="545" y="17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7" name="Google Shape;1175;p19"/>
            <p:cNvSpPr/>
            <p:nvPr/>
          </p:nvSpPr>
          <p:spPr>
            <a:xfrm>
              <a:off x="8107647" y="318389"/>
              <a:ext cx="69861" cy="54121"/>
            </a:xfrm>
            <a:custGeom>
              <a:avLst/>
              <a:ahLst/>
              <a:rect l="l" t="t" r="r" b="b"/>
              <a:pathLst>
                <a:path w="1296" h="1004" extrusionOk="0">
                  <a:moveTo>
                    <a:pt x="399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4"/>
                    <a:pt x="309" y="722"/>
                  </a:cubicBezTo>
                  <a:cubicBezTo>
                    <a:pt x="291" y="715"/>
                    <a:pt x="285" y="712"/>
                    <a:pt x="285" y="712"/>
                  </a:cubicBezTo>
                  <a:lnTo>
                    <a:pt x="285" y="712"/>
                  </a:lnTo>
                  <a:cubicBezTo>
                    <a:pt x="286" y="712"/>
                    <a:pt x="357" y="741"/>
                    <a:pt x="368" y="752"/>
                  </a:cubicBezTo>
                  <a:cubicBezTo>
                    <a:pt x="383" y="752"/>
                    <a:pt x="442" y="781"/>
                    <a:pt x="471" y="811"/>
                  </a:cubicBezTo>
                  <a:cubicBezTo>
                    <a:pt x="545" y="855"/>
                    <a:pt x="618" y="899"/>
                    <a:pt x="692" y="943"/>
                  </a:cubicBezTo>
                  <a:cubicBezTo>
                    <a:pt x="753" y="984"/>
                    <a:pt x="820" y="1004"/>
                    <a:pt x="886" y="1004"/>
                  </a:cubicBezTo>
                  <a:cubicBezTo>
                    <a:pt x="1008" y="1004"/>
                    <a:pt x="1125" y="935"/>
                    <a:pt x="1192" y="811"/>
                  </a:cubicBezTo>
                  <a:cubicBezTo>
                    <a:pt x="1295" y="634"/>
                    <a:pt x="1236" y="413"/>
                    <a:pt x="1060" y="310"/>
                  </a:cubicBezTo>
                  <a:cubicBezTo>
                    <a:pt x="898" y="193"/>
                    <a:pt x="706" y="90"/>
                    <a:pt x="500" y="16"/>
                  </a:cubicBezTo>
                  <a:cubicBezTo>
                    <a:pt x="467" y="6"/>
                    <a:pt x="433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8" name="Google Shape;1176;p19"/>
            <p:cNvSpPr/>
            <p:nvPr/>
          </p:nvSpPr>
          <p:spPr>
            <a:xfrm>
              <a:off x="8390573" y="304051"/>
              <a:ext cx="62152" cy="47005"/>
            </a:xfrm>
            <a:custGeom>
              <a:avLst/>
              <a:ahLst/>
              <a:rect l="l" t="t" r="r" b="b"/>
              <a:pathLst>
                <a:path w="1153" h="872" extrusionOk="0">
                  <a:moveTo>
                    <a:pt x="520" y="1"/>
                  </a:moveTo>
                  <a:cubicBezTo>
                    <a:pt x="124" y="1"/>
                    <a:pt x="1" y="602"/>
                    <a:pt x="432" y="723"/>
                  </a:cubicBezTo>
                  <a:lnTo>
                    <a:pt x="446" y="723"/>
                  </a:lnTo>
                  <a:cubicBezTo>
                    <a:pt x="523" y="820"/>
                    <a:pt x="632" y="872"/>
                    <a:pt x="743" y="872"/>
                  </a:cubicBezTo>
                  <a:cubicBezTo>
                    <a:pt x="802" y="872"/>
                    <a:pt x="861" y="857"/>
                    <a:pt x="917" y="827"/>
                  </a:cubicBezTo>
                  <a:cubicBezTo>
                    <a:pt x="1094" y="723"/>
                    <a:pt x="1153" y="488"/>
                    <a:pt x="1050" y="311"/>
                  </a:cubicBezTo>
                  <a:cubicBezTo>
                    <a:pt x="961" y="164"/>
                    <a:pt x="800" y="61"/>
                    <a:pt x="638" y="17"/>
                  </a:cubicBezTo>
                  <a:cubicBezTo>
                    <a:pt x="596" y="6"/>
                    <a:pt x="5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19" name="Google Shape;1177;p19"/>
            <p:cNvSpPr/>
            <p:nvPr/>
          </p:nvSpPr>
          <p:spPr>
            <a:xfrm>
              <a:off x="8478863" y="260608"/>
              <a:ext cx="72502" cy="61883"/>
            </a:xfrm>
            <a:custGeom>
              <a:avLst/>
              <a:ahLst/>
              <a:rect l="l" t="t" r="r" b="b"/>
              <a:pathLst>
                <a:path w="1345" h="1148" extrusionOk="0">
                  <a:moveTo>
                    <a:pt x="499" y="1"/>
                  </a:moveTo>
                  <a:cubicBezTo>
                    <a:pt x="248" y="1"/>
                    <a:pt x="1" y="266"/>
                    <a:pt x="162" y="558"/>
                  </a:cubicBezTo>
                  <a:cubicBezTo>
                    <a:pt x="265" y="735"/>
                    <a:pt x="398" y="897"/>
                    <a:pt x="560" y="1029"/>
                  </a:cubicBezTo>
                  <a:cubicBezTo>
                    <a:pt x="640" y="1113"/>
                    <a:pt x="731" y="1148"/>
                    <a:pt x="818" y="1148"/>
                  </a:cubicBezTo>
                  <a:cubicBezTo>
                    <a:pt x="1099" y="1148"/>
                    <a:pt x="1344" y="784"/>
                    <a:pt x="1075" y="514"/>
                  </a:cubicBezTo>
                  <a:cubicBezTo>
                    <a:pt x="1016" y="470"/>
                    <a:pt x="957" y="411"/>
                    <a:pt x="898" y="352"/>
                  </a:cubicBezTo>
                  <a:lnTo>
                    <a:pt x="883" y="337"/>
                  </a:lnTo>
                  <a:lnTo>
                    <a:pt x="869" y="293"/>
                  </a:lnTo>
                  <a:cubicBezTo>
                    <a:pt x="854" y="264"/>
                    <a:pt x="825" y="234"/>
                    <a:pt x="810" y="190"/>
                  </a:cubicBezTo>
                  <a:cubicBezTo>
                    <a:pt x="731" y="56"/>
                    <a:pt x="615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0" name="Google Shape;1178;p19"/>
            <p:cNvSpPr/>
            <p:nvPr/>
          </p:nvSpPr>
          <p:spPr>
            <a:xfrm>
              <a:off x="8486571" y="171618"/>
              <a:ext cx="79618" cy="57840"/>
            </a:xfrm>
            <a:custGeom>
              <a:avLst/>
              <a:ahLst/>
              <a:rect l="l" t="t" r="r" b="b"/>
              <a:pathLst>
                <a:path w="1477" h="1073" extrusionOk="0">
                  <a:moveTo>
                    <a:pt x="525" y="0"/>
                  </a:moveTo>
                  <a:cubicBezTo>
                    <a:pt x="137" y="0"/>
                    <a:pt x="1" y="616"/>
                    <a:pt x="446" y="738"/>
                  </a:cubicBezTo>
                  <a:cubicBezTo>
                    <a:pt x="461" y="738"/>
                    <a:pt x="534" y="767"/>
                    <a:pt x="534" y="767"/>
                  </a:cubicBezTo>
                  <a:cubicBezTo>
                    <a:pt x="564" y="782"/>
                    <a:pt x="608" y="796"/>
                    <a:pt x="637" y="826"/>
                  </a:cubicBezTo>
                  <a:lnTo>
                    <a:pt x="696" y="855"/>
                  </a:lnTo>
                  <a:lnTo>
                    <a:pt x="711" y="870"/>
                  </a:lnTo>
                  <a:cubicBezTo>
                    <a:pt x="740" y="899"/>
                    <a:pt x="770" y="929"/>
                    <a:pt x="814" y="973"/>
                  </a:cubicBezTo>
                  <a:cubicBezTo>
                    <a:pt x="888" y="1039"/>
                    <a:pt x="980" y="1072"/>
                    <a:pt x="1072" y="1072"/>
                  </a:cubicBezTo>
                  <a:cubicBezTo>
                    <a:pt x="1164" y="1072"/>
                    <a:pt x="1255" y="1039"/>
                    <a:pt x="1329" y="973"/>
                  </a:cubicBezTo>
                  <a:cubicBezTo>
                    <a:pt x="1476" y="826"/>
                    <a:pt x="1476" y="590"/>
                    <a:pt x="1329" y="443"/>
                  </a:cubicBezTo>
                  <a:cubicBezTo>
                    <a:pt x="1138" y="237"/>
                    <a:pt x="902" y="90"/>
                    <a:pt x="637" y="16"/>
                  </a:cubicBezTo>
                  <a:cubicBezTo>
                    <a:pt x="598" y="5"/>
                    <a:pt x="56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1" name="Google Shape;1179;p19"/>
            <p:cNvSpPr/>
            <p:nvPr/>
          </p:nvSpPr>
          <p:spPr>
            <a:xfrm>
              <a:off x="8635931" y="250636"/>
              <a:ext cx="76976" cy="64470"/>
            </a:xfrm>
            <a:custGeom>
              <a:avLst/>
              <a:ahLst/>
              <a:rect l="l" t="t" r="r" b="b"/>
              <a:pathLst>
                <a:path w="1428" h="1196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427" y="802"/>
                    <a:pt x="589" y="949"/>
                    <a:pt x="751" y="1096"/>
                  </a:cubicBezTo>
                  <a:cubicBezTo>
                    <a:pt x="824" y="1163"/>
                    <a:pt x="920" y="1196"/>
                    <a:pt x="1016" y="1196"/>
                  </a:cubicBezTo>
                  <a:cubicBezTo>
                    <a:pt x="1111" y="1196"/>
                    <a:pt x="1207" y="1163"/>
                    <a:pt x="1281" y="1096"/>
                  </a:cubicBezTo>
                  <a:cubicBezTo>
                    <a:pt x="1428" y="949"/>
                    <a:pt x="1428" y="714"/>
                    <a:pt x="1281" y="567"/>
                  </a:cubicBezTo>
                  <a:cubicBezTo>
                    <a:pt x="1075" y="375"/>
                    <a:pt x="854" y="199"/>
                    <a:pt x="604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2" name="Google Shape;1180;p19"/>
            <p:cNvSpPr/>
            <p:nvPr/>
          </p:nvSpPr>
          <p:spPr>
            <a:xfrm>
              <a:off x="8750956" y="193879"/>
              <a:ext cx="79079" cy="57948"/>
            </a:xfrm>
            <a:custGeom>
              <a:avLst/>
              <a:ahLst/>
              <a:rect l="l" t="t" r="r" b="b"/>
              <a:pathLst>
                <a:path w="1467" h="1075" extrusionOk="0">
                  <a:moveTo>
                    <a:pt x="408" y="0"/>
                  </a:moveTo>
                  <a:cubicBezTo>
                    <a:pt x="242" y="0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lnTo>
                    <a:pt x="339" y="737"/>
                  </a:lnTo>
                  <a:lnTo>
                    <a:pt x="383" y="751"/>
                  </a:lnTo>
                  <a:cubicBezTo>
                    <a:pt x="427" y="766"/>
                    <a:pt x="456" y="796"/>
                    <a:pt x="501" y="825"/>
                  </a:cubicBezTo>
                  <a:lnTo>
                    <a:pt x="589" y="869"/>
                  </a:lnTo>
                  <a:cubicBezTo>
                    <a:pt x="618" y="899"/>
                    <a:pt x="648" y="928"/>
                    <a:pt x="677" y="957"/>
                  </a:cubicBezTo>
                  <a:cubicBezTo>
                    <a:pt x="759" y="1040"/>
                    <a:pt x="851" y="1074"/>
                    <a:pt x="938" y="1074"/>
                  </a:cubicBezTo>
                  <a:cubicBezTo>
                    <a:pt x="1224" y="1074"/>
                    <a:pt x="1467" y="702"/>
                    <a:pt x="1207" y="442"/>
                  </a:cubicBezTo>
                  <a:cubicBezTo>
                    <a:pt x="1001" y="251"/>
                    <a:pt x="765" y="104"/>
                    <a:pt x="515" y="16"/>
                  </a:cubicBezTo>
                  <a:cubicBezTo>
                    <a:pt x="479" y="5"/>
                    <a:pt x="44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3" name="Google Shape;1181;p19"/>
            <p:cNvSpPr/>
            <p:nvPr/>
          </p:nvSpPr>
          <p:spPr>
            <a:xfrm>
              <a:off x="8858812" y="318820"/>
              <a:ext cx="67866" cy="58002"/>
            </a:xfrm>
            <a:custGeom>
              <a:avLst/>
              <a:ahLst/>
              <a:rect l="l" t="t" r="r" b="b"/>
              <a:pathLst>
                <a:path w="1259" h="107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lnTo>
                    <a:pt x="472" y="965"/>
                  </a:lnTo>
                  <a:cubicBezTo>
                    <a:pt x="549" y="1042"/>
                    <a:pt x="637" y="1075"/>
                    <a:pt x="722" y="1075"/>
                  </a:cubicBezTo>
                  <a:cubicBezTo>
                    <a:pt x="1007" y="1075"/>
                    <a:pt x="1259" y="707"/>
                    <a:pt x="987" y="435"/>
                  </a:cubicBezTo>
                  <a:lnTo>
                    <a:pt x="663" y="111"/>
                  </a:ln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4" name="Google Shape;1182;p19"/>
            <p:cNvSpPr/>
            <p:nvPr/>
          </p:nvSpPr>
          <p:spPr>
            <a:xfrm>
              <a:off x="8761251" y="368516"/>
              <a:ext cx="68783" cy="54606"/>
            </a:xfrm>
            <a:custGeom>
              <a:avLst/>
              <a:ahLst/>
              <a:rect l="l" t="t" r="r" b="b"/>
              <a:pathLst>
                <a:path w="1276" h="1013" extrusionOk="0">
                  <a:moveTo>
                    <a:pt x="415" y="0"/>
                  </a:moveTo>
                  <a:cubicBezTo>
                    <a:pt x="287" y="0"/>
                    <a:pt x="162" y="72"/>
                    <a:pt x="104" y="190"/>
                  </a:cubicBezTo>
                  <a:cubicBezTo>
                    <a:pt x="0" y="366"/>
                    <a:pt x="59" y="587"/>
                    <a:pt x="236" y="690"/>
                  </a:cubicBezTo>
                  <a:cubicBezTo>
                    <a:pt x="251" y="705"/>
                    <a:pt x="280" y="734"/>
                    <a:pt x="310" y="749"/>
                  </a:cubicBezTo>
                  <a:lnTo>
                    <a:pt x="324" y="764"/>
                  </a:lnTo>
                  <a:lnTo>
                    <a:pt x="339" y="764"/>
                  </a:lnTo>
                  <a:cubicBezTo>
                    <a:pt x="383" y="808"/>
                    <a:pt x="442" y="852"/>
                    <a:pt x="486" y="896"/>
                  </a:cubicBezTo>
                  <a:cubicBezTo>
                    <a:pt x="568" y="978"/>
                    <a:pt x="660" y="1013"/>
                    <a:pt x="747" y="1013"/>
                  </a:cubicBezTo>
                  <a:cubicBezTo>
                    <a:pt x="1033" y="1013"/>
                    <a:pt x="1276" y="641"/>
                    <a:pt x="1016" y="381"/>
                  </a:cubicBezTo>
                  <a:cubicBezTo>
                    <a:pt x="883" y="263"/>
                    <a:pt x="751" y="146"/>
                    <a:pt x="604" y="57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5" name="Google Shape;1183;p19"/>
            <p:cNvSpPr/>
            <p:nvPr/>
          </p:nvSpPr>
          <p:spPr>
            <a:xfrm>
              <a:off x="8595074" y="325019"/>
              <a:ext cx="60643" cy="58056"/>
            </a:xfrm>
            <a:custGeom>
              <a:avLst/>
              <a:ahLst/>
              <a:rect l="l" t="t" r="r" b="b"/>
              <a:pathLst>
                <a:path w="1125" h="1077" extrusionOk="0">
                  <a:moveTo>
                    <a:pt x="447" y="0"/>
                  </a:moveTo>
                  <a:cubicBezTo>
                    <a:pt x="210" y="0"/>
                    <a:pt x="0" y="227"/>
                    <a:pt x="81" y="482"/>
                  </a:cubicBezTo>
                  <a:cubicBezTo>
                    <a:pt x="170" y="702"/>
                    <a:pt x="332" y="894"/>
                    <a:pt x="523" y="1026"/>
                  </a:cubicBezTo>
                  <a:cubicBezTo>
                    <a:pt x="582" y="1061"/>
                    <a:pt x="645" y="1077"/>
                    <a:pt x="708" y="1077"/>
                  </a:cubicBezTo>
                  <a:cubicBezTo>
                    <a:pt x="833" y="1077"/>
                    <a:pt x="954" y="1011"/>
                    <a:pt x="1023" y="894"/>
                  </a:cubicBezTo>
                  <a:cubicBezTo>
                    <a:pt x="1125" y="720"/>
                    <a:pt x="1069" y="503"/>
                    <a:pt x="913" y="398"/>
                  </a:cubicBezTo>
                  <a:lnTo>
                    <a:pt x="913" y="398"/>
                  </a:lnTo>
                  <a:cubicBezTo>
                    <a:pt x="904" y="391"/>
                    <a:pt x="895" y="383"/>
                    <a:pt x="891" y="379"/>
                  </a:cubicBezTo>
                  <a:lnTo>
                    <a:pt x="847" y="349"/>
                  </a:lnTo>
                  <a:lnTo>
                    <a:pt x="817" y="290"/>
                  </a:lnTo>
                  <a:cubicBezTo>
                    <a:pt x="808" y="281"/>
                    <a:pt x="792" y="248"/>
                    <a:pt x="790" y="248"/>
                  </a:cubicBezTo>
                  <a:lnTo>
                    <a:pt x="790" y="248"/>
                  </a:lnTo>
                  <a:cubicBezTo>
                    <a:pt x="789" y="248"/>
                    <a:pt x="790" y="251"/>
                    <a:pt x="793" y="261"/>
                  </a:cubicBezTo>
                  <a:lnTo>
                    <a:pt x="793" y="261"/>
                  </a:lnTo>
                  <a:cubicBezTo>
                    <a:pt x="761" y="173"/>
                    <a:pt x="707" y="108"/>
                    <a:pt x="641" y="55"/>
                  </a:cubicBezTo>
                  <a:cubicBezTo>
                    <a:pt x="577" y="17"/>
                    <a:pt x="51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6" name="Google Shape;1184;p19"/>
            <p:cNvSpPr/>
            <p:nvPr/>
          </p:nvSpPr>
          <p:spPr>
            <a:xfrm>
              <a:off x="8654688" y="461171"/>
              <a:ext cx="105061" cy="86895"/>
            </a:xfrm>
            <a:custGeom>
              <a:avLst/>
              <a:ahLst/>
              <a:rect l="l" t="t" r="r" b="b"/>
              <a:pathLst>
                <a:path w="1949" h="1612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cubicBezTo>
                    <a:pt x="594" y="987"/>
                    <a:pt x="947" y="1296"/>
                    <a:pt x="1345" y="1561"/>
                  </a:cubicBezTo>
                  <a:cubicBezTo>
                    <a:pt x="1404" y="1596"/>
                    <a:pt x="1467" y="1612"/>
                    <a:pt x="1530" y="1612"/>
                  </a:cubicBezTo>
                  <a:cubicBezTo>
                    <a:pt x="1655" y="1612"/>
                    <a:pt x="1776" y="1546"/>
                    <a:pt x="1845" y="1429"/>
                  </a:cubicBezTo>
                  <a:cubicBezTo>
                    <a:pt x="1948" y="1252"/>
                    <a:pt x="1889" y="1031"/>
                    <a:pt x="1713" y="914"/>
                  </a:cubicBezTo>
                  <a:cubicBezTo>
                    <a:pt x="1374" y="693"/>
                    <a:pt x="1065" y="413"/>
                    <a:pt x="800" y="119"/>
                  </a:cubicBezTo>
                  <a:cubicBezTo>
                    <a:pt x="717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7" name="Google Shape;1185;p19"/>
            <p:cNvSpPr/>
            <p:nvPr/>
          </p:nvSpPr>
          <p:spPr>
            <a:xfrm>
              <a:off x="8519073" y="432603"/>
              <a:ext cx="61398" cy="50455"/>
            </a:xfrm>
            <a:custGeom>
              <a:avLst/>
              <a:ahLst/>
              <a:rect l="l" t="t" r="r" b="b"/>
              <a:pathLst>
                <a:path w="1139" h="936" extrusionOk="0">
                  <a:moveTo>
                    <a:pt x="533" y="1"/>
                  </a:moveTo>
                  <a:cubicBezTo>
                    <a:pt x="245" y="1"/>
                    <a:pt x="0" y="365"/>
                    <a:pt x="270" y="634"/>
                  </a:cubicBezTo>
                  <a:lnTo>
                    <a:pt x="476" y="826"/>
                  </a:lnTo>
                  <a:cubicBezTo>
                    <a:pt x="542" y="899"/>
                    <a:pt x="634" y="936"/>
                    <a:pt x="728" y="936"/>
                  </a:cubicBezTo>
                  <a:cubicBezTo>
                    <a:pt x="822" y="936"/>
                    <a:pt x="917" y="899"/>
                    <a:pt x="991" y="826"/>
                  </a:cubicBezTo>
                  <a:cubicBezTo>
                    <a:pt x="1138" y="693"/>
                    <a:pt x="1138" y="458"/>
                    <a:pt x="991" y="310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8" name="Google Shape;1186;p19"/>
            <p:cNvSpPr/>
            <p:nvPr/>
          </p:nvSpPr>
          <p:spPr>
            <a:xfrm>
              <a:off x="8432077" y="471951"/>
              <a:ext cx="69052" cy="61883"/>
            </a:xfrm>
            <a:custGeom>
              <a:avLst/>
              <a:ahLst/>
              <a:rect l="l" t="t" r="r" b="b"/>
              <a:pathLst>
                <a:path w="1281" h="1148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0"/>
                    <a:pt x="59" y="581"/>
                    <a:pt x="236" y="699"/>
                  </a:cubicBezTo>
                  <a:cubicBezTo>
                    <a:pt x="280" y="714"/>
                    <a:pt x="309" y="743"/>
                    <a:pt x="353" y="773"/>
                  </a:cubicBezTo>
                  <a:cubicBezTo>
                    <a:pt x="353" y="773"/>
                    <a:pt x="368" y="773"/>
                    <a:pt x="368" y="787"/>
                  </a:cubicBezTo>
                  <a:lnTo>
                    <a:pt x="427" y="817"/>
                  </a:lnTo>
                  <a:cubicBezTo>
                    <a:pt x="486" y="890"/>
                    <a:pt x="559" y="964"/>
                    <a:pt x="618" y="1037"/>
                  </a:cubicBezTo>
                  <a:cubicBezTo>
                    <a:pt x="692" y="1111"/>
                    <a:pt x="787" y="1148"/>
                    <a:pt x="883" y="1148"/>
                  </a:cubicBezTo>
                  <a:cubicBezTo>
                    <a:pt x="979" y="1148"/>
                    <a:pt x="1074" y="1111"/>
                    <a:pt x="1148" y="1037"/>
                  </a:cubicBezTo>
                  <a:cubicBezTo>
                    <a:pt x="1280" y="890"/>
                    <a:pt x="1280" y="655"/>
                    <a:pt x="1148" y="508"/>
                  </a:cubicBezTo>
                  <a:cubicBezTo>
                    <a:pt x="986" y="331"/>
                    <a:pt x="810" y="169"/>
                    <a:pt x="604" y="51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29" name="Google Shape;1187;p19"/>
            <p:cNvSpPr/>
            <p:nvPr/>
          </p:nvSpPr>
          <p:spPr>
            <a:xfrm>
              <a:off x="8315921" y="504075"/>
              <a:ext cx="68244" cy="47221"/>
            </a:xfrm>
            <a:custGeom>
              <a:avLst/>
              <a:ahLst/>
              <a:rect l="l" t="t" r="r" b="b"/>
              <a:pathLst>
                <a:path w="1266" h="876" extrusionOk="0">
                  <a:moveTo>
                    <a:pt x="526" y="1"/>
                  </a:moveTo>
                  <a:cubicBezTo>
                    <a:pt x="240" y="1"/>
                    <a:pt x="1" y="373"/>
                    <a:pt x="271" y="633"/>
                  </a:cubicBezTo>
                  <a:cubicBezTo>
                    <a:pt x="345" y="706"/>
                    <a:pt x="433" y="780"/>
                    <a:pt x="536" y="824"/>
                  </a:cubicBezTo>
                  <a:cubicBezTo>
                    <a:pt x="601" y="860"/>
                    <a:pt x="665" y="876"/>
                    <a:pt x="725" y="876"/>
                  </a:cubicBezTo>
                  <a:cubicBezTo>
                    <a:pt x="1057" y="876"/>
                    <a:pt x="1266" y="389"/>
                    <a:pt x="904" y="177"/>
                  </a:cubicBezTo>
                  <a:lnTo>
                    <a:pt x="904" y="177"/>
                  </a:lnTo>
                  <a:lnTo>
                    <a:pt x="904" y="191"/>
                  </a:lnTo>
                  <a:cubicBezTo>
                    <a:pt x="875" y="177"/>
                    <a:pt x="845" y="147"/>
                    <a:pt x="816" y="132"/>
                  </a:cubicBezTo>
                  <a:lnTo>
                    <a:pt x="787" y="118"/>
                  </a:lnTo>
                  <a:cubicBezTo>
                    <a:pt x="704" y="35"/>
                    <a:pt x="61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0" name="Google Shape;1188;p19"/>
            <p:cNvSpPr/>
            <p:nvPr/>
          </p:nvSpPr>
          <p:spPr>
            <a:xfrm>
              <a:off x="8264661" y="411259"/>
              <a:ext cx="51641" cy="39674"/>
            </a:xfrm>
            <a:custGeom>
              <a:avLst/>
              <a:ahLst/>
              <a:rect l="l" t="t" r="r" b="b"/>
              <a:pathLst>
                <a:path w="958" h="736" extrusionOk="0">
                  <a:moveTo>
                    <a:pt x="487" y="0"/>
                  </a:moveTo>
                  <a:cubicBezTo>
                    <a:pt x="1" y="0"/>
                    <a:pt x="1" y="736"/>
                    <a:pt x="487" y="736"/>
                  </a:cubicBezTo>
                  <a:cubicBezTo>
                    <a:pt x="958" y="736"/>
                    <a:pt x="958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1" name="Google Shape;1189;p19"/>
            <p:cNvSpPr/>
            <p:nvPr/>
          </p:nvSpPr>
          <p:spPr>
            <a:xfrm>
              <a:off x="8153625" y="450552"/>
              <a:ext cx="80157" cy="61074"/>
            </a:xfrm>
            <a:custGeom>
              <a:avLst/>
              <a:ahLst/>
              <a:rect l="l" t="t" r="r" b="b"/>
              <a:pathLst>
                <a:path w="1487" h="1133" extrusionOk="0">
                  <a:moveTo>
                    <a:pt x="419" y="0"/>
                  </a:moveTo>
                  <a:cubicBezTo>
                    <a:pt x="293" y="0"/>
                    <a:pt x="172" y="66"/>
                    <a:pt x="104" y="184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42" y="772"/>
                    <a:pt x="633" y="890"/>
                    <a:pt x="825" y="1022"/>
                  </a:cubicBezTo>
                  <a:cubicBezTo>
                    <a:pt x="898" y="1096"/>
                    <a:pt x="990" y="1133"/>
                    <a:pt x="1082" y="1133"/>
                  </a:cubicBezTo>
                  <a:cubicBezTo>
                    <a:pt x="1174" y="1133"/>
                    <a:pt x="1266" y="1096"/>
                    <a:pt x="1340" y="1022"/>
                  </a:cubicBezTo>
                  <a:cubicBezTo>
                    <a:pt x="1487" y="890"/>
                    <a:pt x="1487" y="654"/>
                    <a:pt x="1340" y="507"/>
                  </a:cubicBezTo>
                  <a:cubicBezTo>
                    <a:pt x="1119" y="331"/>
                    <a:pt x="869" y="169"/>
                    <a:pt x="604" y="51"/>
                  </a:cubicBezTo>
                  <a:cubicBezTo>
                    <a:pt x="545" y="17"/>
                    <a:pt x="481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2" name="Google Shape;1190;p19"/>
            <p:cNvSpPr/>
            <p:nvPr/>
          </p:nvSpPr>
          <p:spPr>
            <a:xfrm>
              <a:off x="8021944" y="371966"/>
              <a:ext cx="65117" cy="57355"/>
            </a:xfrm>
            <a:custGeom>
              <a:avLst/>
              <a:ahLst/>
              <a:rect l="l" t="t" r="r" b="b"/>
              <a:pathLst>
                <a:path w="1208" h="1064" extrusionOk="0">
                  <a:moveTo>
                    <a:pt x="407" y="1"/>
                  </a:moveTo>
                  <a:cubicBezTo>
                    <a:pt x="313" y="1"/>
                    <a:pt x="221" y="37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cubicBezTo>
                    <a:pt x="280" y="744"/>
                    <a:pt x="413" y="847"/>
                    <a:pt x="545" y="965"/>
                  </a:cubicBezTo>
                  <a:cubicBezTo>
                    <a:pt x="619" y="1031"/>
                    <a:pt x="714" y="1064"/>
                    <a:pt x="810" y="1064"/>
                  </a:cubicBezTo>
                  <a:cubicBezTo>
                    <a:pt x="906" y="1064"/>
                    <a:pt x="1001" y="1031"/>
                    <a:pt x="1075" y="965"/>
                  </a:cubicBezTo>
                  <a:cubicBezTo>
                    <a:pt x="1207" y="817"/>
                    <a:pt x="1207" y="582"/>
                    <a:pt x="1075" y="449"/>
                  </a:cubicBezTo>
                  <a:lnTo>
                    <a:pt x="678" y="111"/>
                  </a:lnTo>
                  <a:cubicBezTo>
                    <a:pt x="597" y="37"/>
                    <a:pt x="501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3" name="Google Shape;1191;p19"/>
            <p:cNvSpPr/>
            <p:nvPr/>
          </p:nvSpPr>
          <p:spPr>
            <a:xfrm>
              <a:off x="7889995" y="350244"/>
              <a:ext cx="80480" cy="64848"/>
            </a:xfrm>
            <a:custGeom>
              <a:avLst/>
              <a:ahLst/>
              <a:rect l="l" t="t" r="r" b="b"/>
              <a:pathLst>
                <a:path w="1493" h="1203" extrusionOk="0">
                  <a:moveTo>
                    <a:pt x="530" y="0"/>
                  </a:moveTo>
                  <a:cubicBezTo>
                    <a:pt x="203" y="0"/>
                    <a:pt x="0" y="480"/>
                    <a:pt x="359" y="691"/>
                  </a:cubicBezTo>
                  <a:cubicBezTo>
                    <a:pt x="403" y="720"/>
                    <a:pt x="447" y="735"/>
                    <a:pt x="491" y="764"/>
                  </a:cubicBezTo>
                  <a:lnTo>
                    <a:pt x="536" y="808"/>
                  </a:lnTo>
                  <a:lnTo>
                    <a:pt x="580" y="838"/>
                  </a:lnTo>
                  <a:cubicBezTo>
                    <a:pt x="609" y="867"/>
                    <a:pt x="653" y="897"/>
                    <a:pt x="683" y="941"/>
                  </a:cubicBezTo>
                  <a:lnTo>
                    <a:pt x="727" y="985"/>
                  </a:lnTo>
                  <a:lnTo>
                    <a:pt x="742" y="1000"/>
                  </a:lnTo>
                  <a:lnTo>
                    <a:pt x="756" y="1014"/>
                  </a:lnTo>
                  <a:cubicBezTo>
                    <a:pt x="827" y="1136"/>
                    <a:pt x="955" y="1202"/>
                    <a:pt x="1085" y="1202"/>
                  </a:cubicBezTo>
                  <a:cubicBezTo>
                    <a:pt x="1143" y="1202"/>
                    <a:pt x="1202" y="1189"/>
                    <a:pt x="1257" y="1162"/>
                  </a:cubicBezTo>
                  <a:cubicBezTo>
                    <a:pt x="1433" y="1044"/>
                    <a:pt x="1492" y="823"/>
                    <a:pt x="1389" y="646"/>
                  </a:cubicBezTo>
                  <a:cubicBezTo>
                    <a:pt x="1213" y="396"/>
                    <a:pt x="992" y="205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4" name="Google Shape;1192;p19"/>
            <p:cNvSpPr/>
            <p:nvPr/>
          </p:nvSpPr>
          <p:spPr>
            <a:xfrm>
              <a:off x="7754865" y="332295"/>
              <a:ext cx="92393" cy="75467"/>
            </a:xfrm>
            <a:custGeom>
              <a:avLst/>
              <a:ahLst/>
              <a:rect l="l" t="t" r="r" b="b"/>
              <a:pathLst>
                <a:path w="1714" h="1400" extrusionOk="0">
                  <a:moveTo>
                    <a:pt x="540" y="1"/>
                  </a:moveTo>
                  <a:cubicBezTo>
                    <a:pt x="255" y="1"/>
                    <a:pt x="1" y="366"/>
                    <a:pt x="261" y="626"/>
                  </a:cubicBezTo>
                  <a:lnTo>
                    <a:pt x="923" y="1289"/>
                  </a:lnTo>
                  <a:cubicBezTo>
                    <a:pt x="1001" y="1366"/>
                    <a:pt x="1089" y="1399"/>
                    <a:pt x="1175" y="1399"/>
                  </a:cubicBezTo>
                  <a:cubicBezTo>
                    <a:pt x="1460" y="1399"/>
                    <a:pt x="1714" y="1034"/>
                    <a:pt x="1453" y="773"/>
                  </a:cubicBezTo>
                  <a:lnTo>
                    <a:pt x="791" y="111"/>
                  </a:lnTo>
                  <a:cubicBezTo>
                    <a:pt x="713" y="33"/>
                    <a:pt x="625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5" name="Google Shape;1193;p19"/>
            <p:cNvSpPr/>
            <p:nvPr/>
          </p:nvSpPr>
          <p:spPr>
            <a:xfrm>
              <a:off x="7889941" y="474807"/>
              <a:ext cx="68621" cy="54498"/>
            </a:xfrm>
            <a:custGeom>
              <a:avLst/>
              <a:ahLst/>
              <a:rect l="l" t="t" r="r" b="b"/>
              <a:pathLst>
                <a:path w="1273" h="1011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375" y="720"/>
                    <a:pt x="404" y="734"/>
                    <a:pt x="434" y="749"/>
                  </a:cubicBezTo>
                  <a:lnTo>
                    <a:pt x="478" y="778"/>
                  </a:lnTo>
                  <a:cubicBezTo>
                    <a:pt x="522" y="808"/>
                    <a:pt x="566" y="852"/>
                    <a:pt x="610" y="911"/>
                  </a:cubicBezTo>
                  <a:cubicBezTo>
                    <a:pt x="684" y="977"/>
                    <a:pt x="779" y="1010"/>
                    <a:pt x="875" y="1010"/>
                  </a:cubicBezTo>
                  <a:cubicBezTo>
                    <a:pt x="971" y="1010"/>
                    <a:pt x="1066" y="977"/>
                    <a:pt x="1140" y="911"/>
                  </a:cubicBezTo>
                  <a:cubicBezTo>
                    <a:pt x="1272" y="764"/>
                    <a:pt x="1272" y="528"/>
                    <a:pt x="1125" y="381"/>
                  </a:cubicBezTo>
                  <a:cubicBezTo>
                    <a:pt x="1022" y="249"/>
                    <a:pt x="875" y="146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6" name="Google Shape;1194;p19"/>
            <p:cNvSpPr/>
            <p:nvPr/>
          </p:nvSpPr>
          <p:spPr>
            <a:xfrm>
              <a:off x="8064796" y="496367"/>
              <a:ext cx="96652" cy="72287"/>
            </a:xfrm>
            <a:custGeom>
              <a:avLst/>
              <a:ahLst/>
              <a:rect l="l" t="t" r="r" b="b"/>
              <a:pathLst>
                <a:path w="1793" h="1341" extrusionOk="0">
                  <a:moveTo>
                    <a:pt x="412" y="0"/>
                  </a:moveTo>
                  <a:cubicBezTo>
                    <a:pt x="250" y="0"/>
                    <a:pt x="94" y="101"/>
                    <a:pt x="45" y="275"/>
                  </a:cubicBezTo>
                  <a:cubicBezTo>
                    <a:pt x="0" y="467"/>
                    <a:pt x="118" y="673"/>
                    <a:pt x="309" y="732"/>
                  </a:cubicBezTo>
                  <a:cubicBezTo>
                    <a:pt x="574" y="849"/>
                    <a:pt x="810" y="1026"/>
                    <a:pt x="1001" y="1232"/>
                  </a:cubicBezTo>
                  <a:cubicBezTo>
                    <a:pt x="1081" y="1309"/>
                    <a:pt x="1170" y="1341"/>
                    <a:pt x="1254" y="1341"/>
                  </a:cubicBezTo>
                  <a:cubicBezTo>
                    <a:pt x="1544" y="1341"/>
                    <a:pt x="1793" y="967"/>
                    <a:pt x="1531" y="717"/>
                  </a:cubicBezTo>
                  <a:cubicBezTo>
                    <a:pt x="1237" y="408"/>
                    <a:pt x="883" y="172"/>
                    <a:pt x="501" y="10"/>
                  </a:cubicBezTo>
                  <a:cubicBezTo>
                    <a:pt x="471" y="4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7" name="Google Shape;1195;p19"/>
            <p:cNvSpPr/>
            <p:nvPr/>
          </p:nvSpPr>
          <p:spPr>
            <a:xfrm>
              <a:off x="8228224" y="571882"/>
              <a:ext cx="76976" cy="61613"/>
            </a:xfrm>
            <a:custGeom>
              <a:avLst/>
              <a:ahLst/>
              <a:rect l="l" t="t" r="r" b="b"/>
              <a:pathLst>
                <a:path w="1428" h="1143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5" y="699"/>
                  </a:cubicBezTo>
                  <a:cubicBezTo>
                    <a:pt x="427" y="817"/>
                    <a:pt x="633" y="949"/>
                    <a:pt x="824" y="1082"/>
                  </a:cubicBezTo>
                  <a:cubicBezTo>
                    <a:pt x="886" y="1123"/>
                    <a:pt x="954" y="1142"/>
                    <a:pt x="1022" y="1142"/>
                  </a:cubicBezTo>
                  <a:cubicBezTo>
                    <a:pt x="1149" y="1142"/>
                    <a:pt x="1272" y="1074"/>
                    <a:pt x="1339" y="949"/>
                  </a:cubicBezTo>
                  <a:cubicBezTo>
                    <a:pt x="1428" y="773"/>
                    <a:pt x="1369" y="552"/>
                    <a:pt x="1207" y="449"/>
                  </a:cubicBezTo>
                  <a:cubicBezTo>
                    <a:pt x="1001" y="317"/>
                    <a:pt x="809" y="184"/>
                    <a:pt x="603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8" name="Google Shape;1196;p19"/>
            <p:cNvSpPr/>
            <p:nvPr/>
          </p:nvSpPr>
          <p:spPr>
            <a:xfrm>
              <a:off x="8336403" y="621847"/>
              <a:ext cx="83499" cy="54767"/>
            </a:xfrm>
            <a:custGeom>
              <a:avLst/>
              <a:ahLst/>
              <a:rect l="l" t="t" r="r" b="b"/>
              <a:pathLst>
                <a:path w="1549" h="1016" extrusionOk="0">
                  <a:moveTo>
                    <a:pt x="542" y="0"/>
                  </a:moveTo>
                  <a:cubicBezTo>
                    <a:pt x="210" y="0"/>
                    <a:pt x="1" y="487"/>
                    <a:pt x="362" y="699"/>
                  </a:cubicBezTo>
                  <a:cubicBezTo>
                    <a:pt x="510" y="788"/>
                    <a:pt x="671" y="876"/>
                    <a:pt x="819" y="964"/>
                  </a:cubicBezTo>
                  <a:cubicBezTo>
                    <a:pt x="884" y="1000"/>
                    <a:pt x="947" y="1016"/>
                    <a:pt x="1007" y="1016"/>
                  </a:cubicBezTo>
                  <a:cubicBezTo>
                    <a:pt x="1339" y="1016"/>
                    <a:pt x="1548" y="529"/>
                    <a:pt x="1186" y="317"/>
                  </a:cubicBezTo>
                  <a:cubicBezTo>
                    <a:pt x="1039" y="228"/>
                    <a:pt x="877" y="140"/>
                    <a:pt x="730" y="52"/>
                  </a:cubicBezTo>
                  <a:cubicBezTo>
                    <a:pt x="665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39" name="Google Shape;1197;p19"/>
            <p:cNvSpPr/>
            <p:nvPr/>
          </p:nvSpPr>
          <p:spPr>
            <a:xfrm>
              <a:off x="8493147" y="636185"/>
              <a:ext cx="80157" cy="72179"/>
            </a:xfrm>
            <a:custGeom>
              <a:avLst/>
              <a:ahLst/>
              <a:rect l="l" t="t" r="r" b="b"/>
              <a:pathLst>
                <a:path w="1487" h="1339" extrusionOk="0">
                  <a:moveTo>
                    <a:pt x="418" y="0"/>
                  </a:moveTo>
                  <a:cubicBezTo>
                    <a:pt x="293" y="0"/>
                    <a:pt x="172" y="65"/>
                    <a:pt x="103" y="183"/>
                  </a:cubicBezTo>
                  <a:cubicBezTo>
                    <a:pt x="0" y="360"/>
                    <a:pt x="59" y="595"/>
                    <a:pt x="236" y="698"/>
                  </a:cubicBezTo>
                  <a:cubicBezTo>
                    <a:pt x="457" y="845"/>
                    <a:pt x="648" y="1022"/>
                    <a:pt x="824" y="1228"/>
                  </a:cubicBezTo>
                  <a:cubicBezTo>
                    <a:pt x="891" y="1302"/>
                    <a:pt x="983" y="1338"/>
                    <a:pt x="1076" y="1338"/>
                  </a:cubicBezTo>
                  <a:cubicBezTo>
                    <a:pt x="1170" y="1338"/>
                    <a:pt x="1266" y="1302"/>
                    <a:pt x="1340" y="1228"/>
                  </a:cubicBezTo>
                  <a:cubicBezTo>
                    <a:pt x="1487" y="1081"/>
                    <a:pt x="1472" y="860"/>
                    <a:pt x="1340" y="713"/>
                  </a:cubicBezTo>
                  <a:cubicBezTo>
                    <a:pt x="1133" y="448"/>
                    <a:pt x="883" y="227"/>
                    <a:pt x="604" y="51"/>
                  </a:cubicBezTo>
                  <a:cubicBezTo>
                    <a:pt x="545" y="16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0" name="Google Shape;1198;p19"/>
            <p:cNvSpPr/>
            <p:nvPr/>
          </p:nvSpPr>
          <p:spPr>
            <a:xfrm>
              <a:off x="8581976" y="576086"/>
              <a:ext cx="80965" cy="65171"/>
            </a:xfrm>
            <a:custGeom>
              <a:avLst/>
              <a:ahLst/>
              <a:rect l="l" t="t" r="r" b="b"/>
              <a:pathLst>
                <a:path w="1502" h="1209" extrusionOk="0">
                  <a:moveTo>
                    <a:pt x="417" y="1"/>
                  </a:moveTo>
                  <a:cubicBezTo>
                    <a:pt x="292" y="1"/>
                    <a:pt x="170" y="66"/>
                    <a:pt x="104" y="180"/>
                  </a:cubicBezTo>
                  <a:cubicBezTo>
                    <a:pt x="1" y="356"/>
                    <a:pt x="59" y="592"/>
                    <a:pt x="236" y="695"/>
                  </a:cubicBezTo>
                  <a:cubicBezTo>
                    <a:pt x="457" y="857"/>
                    <a:pt x="692" y="989"/>
                    <a:pt x="898" y="1151"/>
                  </a:cubicBezTo>
                  <a:cubicBezTo>
                    <a:pt x="957" y="1190"/>
                    <a:pt x="1023" y="1208"/>
                    <a:pt x="1087" y="1208"/>
                  </a:cubicBezTo>
                  <a:cubicBezTo>
                    <a:pt x="1217" y="1208"/>
                    <a:pt x="1345" y="1136"/>
                    <a:pt x="1413" y="1019"/>
                  </a:cubicBezTo>
                  <a:cubicBezTo>
                    <a:pt x="1502" y="842"/>
                    <a:pt x="1443" y="621"/>
                    <a:pt x="1281" y="518"/>
                  </a:cubicBezTo>
                  <a:cubicBezTo>
                    <a:pt x="1060" y="356"/>
                    <a:pt x="825" y="209"/>
                    <a:pt x="619" y="62"/>
                  </a:cubicBezTo>
                  <a:cubicBezTo>
                    <a:pt x="556" y="20"/>
                    <a:pt x="486" y="1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1" name="Google Shape;1199;p19"/>
            <p:cNvSpPr/>
            <p:nvPr/>
          </p:nvSpPr>
          <p:spPr>
            <a:xfrm>
              <a:off x="8690964" y="596891"/>
              <a:ext cx="63662" cy="47652"/>
            </a:xfrm>
            <a:custGeom>
              <a:avLst/>
              <a:ahLst/>
              <a:rect l="l" t="t" r="r" b="b"/>
              <a:pathLst>
                <a:path w="1181" h="884" extrusionOk="0">
                  <a:moveTo>
                    <a:pt x="529" y="1"/>
                  </a:moveTo>
                  <a:cubicBezTo>
                    <a:pt x="243" y="1"/>
                    <a:pt x="0" y="373"/>
                    <a:pt x="260" y="633"/>
                  </a:cubicBezTo>
                  <a:lnTo>
                    <a:pt x="392" y="765"/>
                  </a:lnTo>
                  <a:cubicBezTo>
                    <a:pt x="476" y="849"/>
                    <a:pt x="568" y="884"/>
                    <a:pt x="656" y="884"/>
                  </a:cubicBezTo>
                  <a:cubicBezTo>
                    <a:pt x="941" y="884"/>
                    <a:pt x="1180" y="520"/>
                    <a:pt x="922" y="250"/>
                  </a:cubicBezTo>
                  <a:lnTo>
                    <a:pt x="789" y="117"/>
                  </a:lnTo>
                  <a:cubicBezTo>
                    <a:pt x="707" y="3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2" name="Google Shape;1200;p19"/>
            <p:cNvSpPr/>
            <p:nvPr/>
          </p:nvSpPr>
          <p:spPr>
            <a:xfrm>
              <a:off x="8875467" y="508818"/>
              <a:ext cx="54" cy="54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3" name="Google Shape;1201;p19"/>
            <p:cNvSpPr/>
            <p:nvPr/>
          </p:nvSpPr>
          <p:spPr>
            <a:xfrm>
              <a:off x="8819949" y="486989"/>
              <a:ext cx="71424" cy="61236"/>
            </a:xfrm>
            <a:custGeom>
              <a:avLst/>
              <a:ahLst/>
              <a:rect l="l" t="t" r="r" b="b"/>
              <a:pathLst>
                <a:path w="1325" h="113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cubicBezTo>
                    <a:pt x="324" y="847"/>
                    <a:pt x="560" y="1023"/>
                    <a:pt x="825" y="1126"/>
                  </a:cubicBezTo>
                  <a:cubicBezTo>
                    <a:pt x="854" y="1133"/>
                    <a:pt x="883" y="1136"/>
                    <a:pt x="912" y="1136"/>
                  </a:cubicBezTo>
                  <a:cubicBezTo>
                    <a:pt x="1086" y="1136"/>
                    <a:pt x="1243" y="1026"/>
                    <a:pt x="1281" y="861"/>
                  </a:cubicBezTo>
                  <a:cubicBezTo>
                    <a:pt x="1325" y="655"/>
                    <a:pt x="1207" y="464"/>
                    <a:pt x="1016" y="405"/>
                  </a:cubicBezTo>
                  <a:lnTo>
                    <a:pt x="1001" y="405"/>
                  </a:lnTo>
                  <a:lnTo>
                    <a:pt x="928" y="361"/>
                  </a:lnTo>
                  <a:lnTo>
                    <a:pt x="898" y="332"/>
                  </a:lnTo>
                  <a:lnTo>
                    <a:pt x="854" y="302"/>
                  </a:lnTo>
                  <a:cubicBezTo>
                    <a:pt x="780" y="243"/>
                    <a:pt x="722" y="184"/>
                    <a:pt x="663" y="111"/>
                  </a:cubicBez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4" name="Google Shape;1202;p19"/>
            <p:cNvSpPr/>
            <p:nvPr/>
          </p:nvSpPr>
          <p:spPr>
            <a:xfrm>
              <a:off x="8961924" y="433035"/>
              <a:ext cx="65117" cy="65117"/>
            </a:xfrm>
            <a:custGeom>
              <a:avLst/>
              <a:ahLst/>
              <a:rect l="l" t="t" r="r" b="b"/>
              <a:pathLst>
                <a:path w="1208" h="1208" extrusionOk="0">
                  <a:moveTo>
                    <a:pt x="405" y="1"/>
                  </a:moveTo>
                  <a:cubicBezTo>
                    <a:pt x="313" y="1"/>
                    <a:pt x="222" y="38"/>
                    <a:pt x="148" y="111"/>
                  </a:cubicBezTo>
                  <a:cubicBezTo>
                    <a:pt x="1" y="258"/>
                    <a:pt x="1" y="479"/>
                    <a:pt x="148" y="641"/>
                  </a:cubicBezTo>
                  <a:cubicBezTo>
                    <a:pt x="266" y="788"/>
                    <a:pt x="398" y="950"/>
                    <a:pt x="545" y="1097"/>
                  </a:cubicBezTo>
                  <a:cubicBezTo>
                    <a:pt x="619" y="1171"/>
                    <a:pt x="711" y="1208"/>
                    <a:pt x="803" y="1208"/>
                  </a:cubicBezTo>
                  <a:cubicBezTo>
                    <a:pt x="895" y="1208"/>
                    <a:pt x="987" y="1171"/>
                    <a:pt x="1060" y="1097"/>
                  </a:cubicBezTo>
                  <a:cubicBezTo>
                    <a:pt x="1208" y="950"/>
                    <a:pt x="1208" y="715"/>
                    <a:pt x="1060" y="567"/>
                  </a:cubicBezTo>
                  <a:cubicBezTo>
                    <a:pt x="928" y="420"/>
                    <a:pt x="795" y="273"/>
                    <a:pt x="663" y="111"/>
                  </a:cubicBezTo>
                  <a:cubicBezTo>
                    <a:pt x="589" y="38"/>
                    <a:pt x="497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5" name="Google Shape;1203;p19"/>
            <p:cNvSpPr/>
            <p:nvPr/>
          </p:nvSpPr>
          <p:spPr>
            <a:xfrm>
              <a:off x="8915677" y="579374"/>
              <a:ext cx="80426" cy="72125"/>
            </a:xfrm>
            <a:custGeom>
              <a:avLst/>
              <a:ahLst/>
              <a:rect l="l" t="t" r="r" b="b"/>
              <a:pathLst>
                <a:path w="1492" h="1338" extrusionOk="0">
                  <a:moveTo>
                    <a:pt x="534" y="0"/>
                  </a:moveTo>
                  <a:cubicBezTo>
                    <a:pt x="245" y="0"/>
                    <a:pt x="0" y="364"/>
                    <a:pt x="270" y="634"/>
                  </a:cubicBezTo>
                  <a:cubicBezTo>
                    <a:pt x="358" y="737"/>
                    <a:pt x="461" y="825"/>
                    <a:pt x="535" y="913"/>
                  </a:cubicBezTo>
                  <a:lnTo>
                    <a:pt x="653" y="1046"/>
                  </a:lnTo>
                  <a:lnTo>
                    <a:pt x="712" y="1119"/>
                  </a:lnTo>
                  <a:cubicBezTo>
                    <a:pt x="712" y="1119"/>
                    <a:pt x="752" y="1171"/>
                    <a:pt x="749" y="1171"/>
                  </a:cubicBezTo>
                  <a:cubicBezTo>
                    <a:pt x="748" y="1171"/>
                    <a:pt x="746" y="1168"/>
                    <a:pt x="741" y="1164"/>
                  </a:cubicBezTo>
                  <a:lnTo>
                    <a:pt x="741" y="1164"/>
                  </a:lnTo>
                  <a:cubicBezTo>
                    <a:pt x="812" y="1274"/>
                    <a:pt x="937" y="1337"/>
                    <a:pt x="1071" y="1337"/>
                  </a:cubicBezTo>
                  <a:cubicBezTo>
                    <a:pt x="1133" y="1337"/>
                    <a:pt x="1196" y="1324"/>
                    <a:pt x="1256" y="1296"/>
                  </a:cubicBezTo>
                  <a:cubicBezTo>
                    <a:pt x="1433" y="1193"/>
                    <a:pt x="1492" y="958"/>
                    <a:pt x="1389" y="781"/>
                  </a:cubicBezTo>
                  <a:cubicBezTo>
                    <a:pt x="1197" y="545"/>
                    <a:pt x="991" y="339"/>
                    <a:pt x="800" y="119"/>
                  </a:cubicBez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6" name="Google Shape;1204;p19"/>
            <p:cNvSpPr/>
            <p:nvPr/>
          </p:nvSpPr>
          <p:spPr>
            <a:xfrm>
              <a:off x="9015879" y="758269"/>
              <a:ext cx="61128" cy="61344"/>
            </a:xfrm>
            <a:custGeom>
              <a:avLst/>
              <a:ahLst/>
              <a:rect l="l" t="t" r="r" b="b"/>
              <a:pathLst>
                <a:path w="1134" h="1138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0" y="258"/>
                    <a:pt x="0" y="479"/>
                    <a:pt x="133" y="641"/>
                  </a:cubicBezTo>
                  <a:cubicBezTo>
                    <a:pt x="251" y="758"/>
                    <a:pt x="354" y="891"/>
                    <a:pt x="471" y="1038"/>
                  </a:cubicBezTo>
                  <a:cubicBezTo>
                    <a:pt x="545" y="1104"/>
                    <a:pt x="637" y="1137"/>
                    <a:pt x="729" y="1137"/>
                  </a:cubicBezTo>
                  <a:cubicBezTo>
                    <a:pt x="821" y="1137"/>
                    <a:pt x="913" y="1104"/>
                    <a:pt x="986" y="1038"/>
                  </a:cubicBezTo>
                  <a:cubicBezTo>
                    <a:pt x="1134" y="876"/>
                    <a:pt x="1134" y="655"/>
                    <a:pt x="986" y="508"/>
                  </a:cubicBezTo>
                  <a:cubicBezTo>
                    <a:pt x="883" y="376"/>
                    <a:pt x="766" y="243"/>
                    <a:pt x="663" y="111"/>
                  </a:cubicBezTo>
                  <a:cubicBezTo>
                    <a:pt x="589" y="37"/>
                    <a:pt x="493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7" name="Google Shape;1205;p19"/>
            <p:cNvSpPr/>
            <p:nvPr/>
          </p:nvSpPr>
          <p:spPr>
            <a:xfrm>
              <a:off x="8989683" y="836801"/>
              <a:ext cx="65926" cy="57894"/>
            </a:xfrm>
            <a:custGeom>
              <a:avLst/>
              <a:ahLst/>
              <a:rect l="l" t="t" r="r" b="b"/>
              <a:pathLst>
                <a:path w="1223" h="1074" extrusionOk="0">
                  <a:moveTo>
                    <a:pt x="413" y="0"/>
                  </a:moveTo>
                  <a:cubicBezTo>
                    <a:pt x="317" y="0"/>
                    <a:pt x="222" y="37"/>
                    <a:pt x="148" y="111"/>
                  </a:cubicBezTo>
                  <a:cubicBezTo>
                    <a:pt x="1" y="258"/>
                    <a:pt x="1" y="493"/>
                    <a:pt x="148" y="641"/>
                  </a:cubicBezTo>
                  <a:cubicBezTo>
                    <a:pt x="295" y="773"/>
                    <a:pt x="442" y="905"/>
                    <a:pt x="619" y="1023"/>
                  </a:cubicBezTo>
                  <a:cubicBezTo>
                    <a:pt x="678" y="1058"/>
                    <a:pt x="743" y="1074"/>
                    <a:pt x="808" y="1074"/>
                  </a:cubicBezTo>
                  <a:cubicBezTo>
                    <a:pt x="938" y="1074"/>
                    <a:pt x="1065" y="1009"/>
                    <a:pt x="1134" y="891"/>
                  </a:cubicBezTo>
                  <a:cubicBezTo>
                    <a:pt x="1222" y="714"/>
                    <a:pt x="1163" y="493"/>
                    <a:pt x="1002" y="390"/>
                  </a:cubicBezTo>
                  <a:lnTo>
                    <a:pt x="913" y="332"/>
                  </a:lnTo>
                  <a:cubicBezTo>
                    <a:pt x="913" y="332"/>
                    <a:pt x="869" y="287"/>
                    <a:pt x="854" y="273"/>
                  </a:cubicBezTo>
                  <a:cubicBezTo>
                    <a:pt x="796" y="229"/>
                    <a:pt x="737" y="170"/>
                    <a:pt x="678" y="111"/>
                  </a:cubicBezTo>
                  <a:cubicBezTo>
                    <a:pt x="604" y="37"/>
                    <a:pt x="50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8" name="Google Shape;1206;p19"/>
            <p:cNvSpPr/>
            <p:nvPr/>
          </p:nvSpPr>
          <p:spPr>
            <a:xfrm>
              <a:off x="8866196" y="739997"/>
              <a:ext cx="68298" cy="47221"/>
            </a:xfrm>
            <a:custGeom>
              <a:avLst/>
              <a:ahLst/>
              <a:rect l="l" t="t" r="r" b="b"/>
              <a:pathLst>
                <a:path w="1267" h="876" extrusionOk="0">
                  <a:moveTo>
                    <a:pt x="534" y="1"/>
                  </a:moveTo>
                  <a:cubicBezTo>
                    <a:pt x="246" y="1"/>
                    <a:pt x="0" y="369"/>
                    <a:pt x="261" y="641"/>
                  </a:cubicBezTo>
                  <a:cubicBezTo>
                    <a:pt x="349" y="715"/>
                    <a:pt x="438" y="774"/>
                    <a:pt x="541" y="818"/>
                  </a:cubicBezTo>
                  <a:cubicBezTo>
                    <a:pt x="609" y="858"/>
                    <a:pt x="676" y="875"/>
                    <a:pt x="738" y="875"/>
                  </a:cubicBezTo>
                  <a:cubicBezTo>
                    <a:pt x="1065" y="875"/>
                    <a:pt x="1267" y="395"/>
                    <a:pt x="908" y="185"/>
                  </a:cubicBezTo>
                  <a:cubicBezTo>
                    <a:pt x="879" y="170"/>
                    <a:pt x="850" y="156"/>
                    <a:pt x="820" y="141"/>
                  </a:cubicBezTo>
                  <a:lnTo>
                    <a:pt x="791" y="111"/>
                  </a:lnTo>
                  <a:cubicBezTo>
                    <a:pt x="710" y="34"/>
                    <a:pt x="620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49" name="Google Shape;1207;p19"/>
            <p:cNvSpPr/>
            <p:nvPr/>
          </p:nvSpPr>
          <p:spPr>
            <a:xfrm>
              <a:off x="8837143" y="622171"/>
              <a:ext cx="60589" cy="50671"/>
            </a:xfrm>
            <a:custGeom>
              <a:avLst/>
              <a:ahLst/>
              <a:rect l="l" t="t" r="r" b="b"/>
              <a:pathLst>
                <a:path w="1124" h="940" extrusionOk="0">
                  <a:moveTo>
                    <a:pt x="534" y="1"/>
                  </a:moveTo>
                  <a:cubicBezTo>
                    <a:pt x="245" y="1"/>
                    <a:pt x="1" y="365"/>
                    <a:pt x="270" y="634"/>
                  </a:cubicBezTo>
                  <a:lnTo>
                    <a:pt x="461" y="840"/>
                  </a:lnTo>
                  <a:cubicBezTo>
                    <a:pt x="535" y="907"/>
                    <a:pt x="631" y="940"/>
                    <a:pt x="726" y="940"/>
                  </a:cubicBezTo>
                  <a:cubicBezTo>
                    <a:pt x="822" y="940"/>
                    <a:pt x="918" y="907"/>
                    <a:pt x="991" y="840"/>
                  </a:cubicBezTo>
                  <a:cubicBezTo>
                    <a:pt x="1124" y="693"/>
                    <a:pt x="1124" y="458"/>
                    <a:pt x="991" y="311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0" name="Google Shape;1208;p19"/>
            <p:cNvSpPr/>
            <p:nvPr/>
          </p:nvSpPr>
          <p:spPr>
            <a:xfrm>
              <a:off x="8710476" y="697254"/>
              <a:ext cx="74605" cy="57840"/>
            </a:xfrm>
            <a:custGeom>
              <a:avLst/>
              <a:ahLst/>
              <a:rect l="l" t="t" r="r" b="b"/>
              <a:pathLst>
                <a:path w="1384" h="1073" extrusionOk="0">
                  <a:moveTo>
                    <a:pt x="430" y="0"/>
                  </a:moveTo>
                  <a:cubicBezTo>
                    <a:pt x="300" y="0"/>
                    <a:pt x="172" y="66"/>
                    <a:pt x="104" y="183"/>
                  </a:cubicBezTo>
                  <a:cubicBezTo>
                    <a:pt x="1" y="360"/>
                    <a:pt x="59" y="595"/>
                    <a:pt x="236" y="698"/>
                  </a:cubicBezTo>
                  <a:cubicBezTo>
                    <a:pt x="413" y="801"/>
                    <a:pt x="589" y="904"/>
                    <a:pt x="766" y="1022"/>
                  </a:cubicBezTo>
                  <a:cubicBezTo>
                    <a:pt x="825" y="1056"/>
                    <a:pt x="890" y="1073"/>
                    <a:pt x="955" y="1073"/>
                  </a:cubicBezTo>
                  <a:cubicBezTo>
                    <a:pt x="1085" y="1073"/>
                    <a:pt x="1212" y="1007"/>
                    <a:pt x="1281" y="890"/>
                  </a:cubicBezTo>
                  <a:cubicBezTo>
                    <a:pt x="1384" y="713"/>
                    <a:pt x="1325" y="492"/>
                    <a:pt x="1149" y="389"/>
                  </a:cubicBezTo>
                  <a:cubicBezTo>
                    <a:pt x="972" y="272"/>
                    <a:pt x="795" y="154"/>
                    <a:pt x="619" y="51"/>
                  </a:cubicBezTo>
                  <a:cubicBezTo>
                    <a:pt x="560" y="17"/>
                    <a:pt x="49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1" name="Google Shape;1209;p19"/>
            <p:cNvSpPr/>
            <p:nvPr/>
          </p:nvSpPr>
          <p:spPr>
            <a:xfrm>
              <a:off x="8593511" y="739781"/>
              <a:ext cx="97191" cy="75844"/>
            </a:xfrm>
            <a:custGeom>
              <a:avLst/>
              <a:ahLst/>
              <a:rect l="l" t="t" r="r" b="b"/>
              <a:pathLst>
                <a:path w="1803" h="1407" extrusionOk="0">
                  <a:moveTo>
                    <a:pt x="534" y="0"/>
                  </a:moveTo>
                  <a:cubicBezTo>
                    <a:pt x="206" y="0"/>
                    <a:pt x="1" y="493"/>
                    <a:pt x="361" y="704"/>
                  </a:cubicBezTo>
                  <a:cubicBezTo>
                    <a:pt x="670" y="837"/>
                    <a:pt x="934" y="1043"/>
                    <a:pt x="1155" y="1307"/>
                  </a:cubicBezTo>
                  <a:cubicBezTo>
                    <a:pt x="1221" y="1374"/>
                    <a:pt x="1313" y="1407"/>
                    <a:pt x="1407" y="1407"/>
                  </a:cubicBezTo>
                  <a:cubicBezTo>
                    <a:pt x="1501" y="1407"/>
                    <a:pt x="1597" y="1374"/>
                    <a:pt x="1670" y="1307"/>
                  </a:cubicBezTo>
                  <a:cubicBezTo>
                    <a:pt x="1803" y="1160"/>
                    <a:pt x="1803" y="925"/>
                    <a:pt x="1670" y="778"/>
                  </a:cubicBezTo>
                  <a:cubicBezTo>
                    <a:pt x="1405" y="469"/>
                    <a:pt x="1082" y="233"/>
                    <a:pt x="728" y="57"/>
                  </a:cubicBezTo>
                  <a:cubicBezTo>
                    <a:pt x="661" y="17"/>
                    <a:pt x="596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2" name="Google Shape;1210;p19"/>
            <p:cNvSpPr/>
            <p:nvPr/>
          </p:nvSpPr>
          <p:spPr>
            <a:xfrm>
              <a:off x="8767611" y="829687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1"/>
                  </a:moveTo>
                  <a:cubicBezTo>
                    <a:pt x="299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368" y="773"/>
                    <a:pt x="501" y="861"/>
                    <a:pt x="633" y="949"/>
                  </a:cubicBezTo>
                  <a:cubicBezTo>
                    <a:pt x="692" y="984"/>
                    <a:pt x="757" y="1000"/>
                    <a:pt x="822" y="1000"/>
                  </a:cubicBezTo>
                  <a:cubicBezTo>
                    <a:pt x="952" y="1000"/>
                    <a:pt x="1079" y="934"/>
                    <a:pt x="1148" y="817"/>
                  </a:cubicBezTo>
                  <a:cubicBezTo>
                    <a:pt x="1236" y="640"/>
                    <a:pt x="1178" y="419"/>
                    <a:pt x="1016" y="316"/>
                  </a:cubicBezTo>
                  <a:cubicBezTo>
                    <a:pt x="883" y="213"/>
                    <a:pt x="751" y="125"/>
                    <a:pt x="618" y="51"/>
                  </a:cubicBezTo>
                  <a:cubicBezTo>
                    <a:pt x="559" y="17"/>
                    <a:pt x="494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3" name="Google Shape;1211;p19"/>
            <p:cNvSpPr/>
            <p:nvPr/>
          </p:nvSpPr>
          <p:spPr>
            <a:xfrm>
              <a:off x="8882636" y="937110"/>
              <a:ext cx="83337" cy="68729"/>
            </a:xfrm>
            <a:custGeom>
              <a:avLst/>
              <a:ahLst/>
              <a:rect l="l" t="t" r="r" b="b"/>
              <a:pathLst>
                <a:path w="1546" h="1275" extrusionOk="0">
                  <a:moveTo>
                    <a:pt x="407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cubicBezTo>
                    <a:pt x="545" y="810"/>
                    <a:pt x="736" y="972"/>
                    <a:pt x="883" y="1164"/>
                  </a:cubicBezTo>
                  <a:cubicBezTo>
                    <a:pt x="957" y="1237"/>
                    <a:pt x="1052" y="1274"/>
                    <a:pt x="1146" y="1274"/>
                  </a:cubicBezTo>
                  <a:cubicBezTo>
                    <a:pt x="1240" y="1274"/>
                    <a:pt x="1332" y="1237"/>
                    <a:pt x="1398" y="1164"/>
                  </a:cubicBezTo>
                  <a:cubicBezTo>
                    <a:pt x="1545" y="1016"/>
                    <a:pt x="1545" y="781"/>
                    <a:pt x="1398" y="634"/>
                  </a:cubicBezTo>
                  <a:cubicBezTo>
                    <a:pt x="1163" y="354"/>
                    <a:pt x="854" y="133"/>
                    <a:pt x="515" y="16"/>
                  </a:cubicBezTo>
                  <a:cubicBezTo>
                    <a:pt x="479" y="5"/>
                    <a:pt x="443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4" name="Google Shape;1212;p19"/>
            <p:cNvSpPr/>
            <p:nvPr/>
          </p:nvSpPr>
          <p:spPr>
            <a:xfrm>
              <a:off x="8993187" y="1029549"/>
              <a:ext cx="73526" cy="58756"/>
            </a:xfrm>
            <a:custGeom>
              <a:avLst/>
              <a:ahLst/>
              <a:rect l="l" t="t" r="r" b="b"/>
              <a:pathLst>
                <a:path w="1364" h="1090" extrusionOk="0">
                  <a:moveTo>
                    <a:pt x="542" y="0"/>
                  </a:moveTo>
                  <a:cubicBezTo>
                    <a:pt x="210" y="0"/>
                    <a:pt x="1" y="487"/>
                    <a:pt x="363" y="700"/>
                  </a:cubicBezTo>
                  <a:lnTo>
                    <a:pt x="480" y="758"/>
                  </a:lnTo>
                  <a:lnTo>
                    <a:pt x="510" y="788"/>
                  </a:lnTo>
                  <a:lnTo>
                    <a:pt x="524" y="788"/>
                  </a:lnTo>
                  <a:cubicBezTo>
                    <a:pt x="583" y="847"/>
                    <a:pt x="642" y="906"/>
                    <a:pt x="686" y="979"/>
                  </a:cubicBezTo>
                  <a:cubicBezTo>
                    <a:pt x="760" y="1053"/>
                    <a:pt x="856" y="1090"/>
                    <a:pt x="951" y="1090"/>
                  </a:cubicBezTo>
                  <a:cubicBezTo>
                    <a:pt x="1047" y="1090"/>
                    <a:pt x="1143" y="1053"/>
                    <a:pt x="1216" y="979"/>
                  </a:cubicBezTo>
                  <a:cubicBezTo>
                    <a:pt x="1363" y="832"/>
                    <a:pt x="1349" y="597"/>
                    <a:pt x="1201" y="449"/>
                  </a:cubicBezTo>
                  <a:cubicBezTo>
                    <a:pt x="1069" y="287"/>
                    <a:pt x="907" y="155"/>
                    <a:pt x="731" y="52"/>
                  </a:cubicBezTo>
                  <a:cubicBezTo>
                    <a:pt x="666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5" name="Google Shape;1213;p19"/>
            <p:cNvSpPr/>
            <p:nvPr/>
          </p:nvSpPr>
          <p:spPr>
            <a:xfrm>
              <a:off x="8122685" y="618236"/>
              <a:ext cx="84146" cy="57840"/>
            </a:xfrm>
            <a:custGeom>
              <a:avLst/>
              <a:ahLst/>
              <a:rect l="l" t="t" r="r" b="b"/>
              <a:pathLst>
                <a:path w="1561" h="1073" extrusionOk="0">
                  <a:moveTo>
                    <a:pt x="401" y="1"/>
                  </a:moveTo>
                  <a:cubicBezTo>
                    <a:pt x="242" y="1"/>
                    <a:pt x="93" y="111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16" y="810"/>
                    <a:pt x="737" y="913"/>
                    <a:pt x="943" y="1031"/>
                  </a:cubicBezTo>
                  <a:cubicBezTo>
                    <a:pt x="998" y="1059"/>
                    <a:pt x="1058" y="1072"/>
                    <a:pt x="1118" y="1072"/>
                  </a:cubicBezTo>
                  <a:cubicBezTo>
                    <a:pt x="1248" y="1072"/>
                    <a:pt x="1377" y="1010"/>
                    <a:pt x="1458" y="899"/>
                  </a:cubicBezTo>
                  <a:cubicBezTo>
                    <a:pt x="1561" y="722"/>
                    <a:pt x="1502" y="487"/>
                    <a:pt x="1325" y="384"/>
                  </a:cubicBezTo>
                  <a:cubicBezTo>
                    <a:pt x="1046" y="251"/>
                    <a:pt x="781" y="119"/>
                    <a:pt x="501" y="16"/>
                  </a:cubicBezTo>
                  <a:cubicBezTo>
                    <a:pt x="468" y="6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6" name="Google Shape;1214;p19"/>
            <p:cNvSpPr/>
            <p:nvPr/>
          </p:nvSpPr>
          <p:spPr>
            <a:xfrm>
              <a:off x="8283149" y="739997"/>
              <a:ext cx="93417" cy="64524"/>
            </a:xfrm>
            <a:custGeom>
              <a:avLst/>
              <a:ahLst/>
              <a:rect l="l" t="t" r="r" b="b"/>
              <a:pathLst>
                <a:path w="1733" h="1197" extrusionOk="0">
                  <a:moveTo>
                    <a:pt x="535" y="1"/>
                  </a:moveTo>
                  <a:cubicBezTo>
                    <a:pt x="211" y="1"/>
                    <a:pt x="0" y="486"/>
                    <a:pt x="350" y="685"/>
                  </a:cubicBezTo>
                  <a:cubicBezTo>
                    <a:pt x="600" y="803"/>
                    <a:pt x="835" y="950"/>
                    <a:pt x="1071" y="1097"/>
                  </a:cubicBezTo>
                  <a:cubicBezTo>
                    <a:pt x="1144" y="1164"/>
                    <a:pt x="1236" y="1197"/>
                    <a:pt x="1330" y="1197"/>
                  </a:cubicBezTo>
                  <a:cubicBezTo>
                    <a:pt x="1424" y="1197"/>
                    <a:pt x="1520" y="1164"/>
                    <a:pt x="1601" y="1097"/>
                  </a:cubicBezTo>
                  <a:cubicBezTo>
                    <a:pt x="1733" y="950"/>
                    <a:pt x="1733" y="715"/>
                    <a:pt x="1586" y="568"/>
                  </a:cubicBezTo>
                  <a:cubicBezTo>
                    <a:pt x="1306" y="376"/>
                    <a:pt x="1027" y="200"/>
                    <a:pt x="718" y="53"/>
                  </a:cubicBezTo>
                  <a:cubicBezTo>
                    <a:pt x="655" y="17"/>
                    <a:pt x="593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7" name="Google Shape;1215;p19"/>
            <p:cNvSpPr/>
            <p:nvPr/>
          </p:nvSpPr>
          <p:spPr>
            <a:xfrm>
              <a:off x="8436012" y="782901"/>
              <a:ext cx="87326" cy="75575"/>
            </a:xfrm>
            <a:custGeom>
              <a:avLst/>
              <a:ahLst/>
              <a:rect l="l" t="t" r="r" b="b"/>
              <a:pathLst>
                <a:path w="1620" h="1402" extrusionOk="0">
                  <a:moveTo>
                    <a:pt x="415" y="1"/>
                  </a:moveTo>
                  <a:cubicBezTo>
                    <a:pt x="285" y="1"/>
                    <a:pt x="158" y="66"/>
                    <a:pt x="89" y="184"/>
                  </a:cubicBezTo>
                  <a:cubicBezTo>
                    <a:pt x="1" y="360"/>
                    <a:pt x="60" y="581"/>
                    <a:pt x="221" y="684"/>
                  </a:cubicBezTo>
                  <a:cubicBezTo>
                    <a:pt x="486" y="861"/>
                    <a:pt x="722" y="1067"/>
                    <a:pt x="943" y="1302"/>
                  </a:cubicBezTo>
                  <a:cubicBezTo>
                    <a:pt x="1016" y="1368"/>
                    <a:pt x="1112" y="1401"/>
                    <a:pt x="1207" y="1401"/>
                  </a:cubicBezTo>
                  <a:cubicBezTo>
                    <a:pt x="1303" y="1401"/>
                    <a:pt x="1399" y="1368"/>
                    <a:pt x="1472" y="1302"/>
                  </a:cubicBezTo>
                  <a:cubicBezTo>
                    <a:pt x="1620" y="1155"/>
                    <a:pt x="1620" y="919"/>
                    <a:pt x="1472" y="772"/>
                  </a:cubicBezTo>
                  <a:cubicBezTo>
                    <a:pt x="1207" y="507"/>
                    <a:pt x="913" y="257"/>
                    <a:pt x="604" y="51"/>
                  </a:cubicBezTo>
                  <a:cubicBezTo>
                    <a:pt x="545" y="17"/>
                    <a:pt x="48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8" name="Google Shape;1216;p19"/>
            <p:cNvSpPr/>
            <p:nvPr/>
          </p:nvSpPr>
          <p:spPr>
            <a:xfrm>
              <a:off x="8563757" y="925683"/>
              <a:ext cx="67435" cy="54714"/>
            </a:xfrm>
            <a:custGeom>
              <a:avLst/>
              <a:ahLst/>
              <a:rect l="l" t="t" r="r" b="b"/>
              <a:pathLst>
                <a:path w="1251" h="1015" extrusionOk="0">
                  <a:moveTo>
                    <a:pt x="429" y="0"/>
                  </a:moveTo>
                  <a:cubicBezTo>
                    <a:pt x="299" y="0"/>
                    <a:pt x="172" y="66"/>
                    <a:pt x="103" y="184"/>
                  </a:cubicBezTo>
                  <a:cubicBezTo>
                    <a:pt x="0" y="360"/>
                    <a:pt x="59" y="596"/>
                    <a:pt x="236" y="699"/>
                  </a:cubicBezTo>
                  <a:lnTo>
                    <a:pt x="633" y="964"/>
                  </a:lnTo>
                  <a:cubicBezTo>
                    <a:pt x="692" y="998"/>
                    <a:pt x="757" y="1014"/>
                    <a:pt x="822" y="1014"/>
                  </a:cubicBezTo>
                  <a:cubicBezTo>
                    <a:pt x="952" y="1014"/>
                    <a:pt x="1079" y="949"/>
                    <a:pt x="1148" y="831"/>
                  </a:cubicBezTo>
                  <a:cubicBezTo>
                    <a:pt x="1251" y="655"/>
                    <a:pt x="1192" y="419"/>
                    <a:pt x="1016" y="316"/>
                  </a:cubicBezTo>
                  <a:lnTo>
                    <a:pt x="618" y="51"/>
                  </a:lnTo>
                  <a:cubicBezTo>
                    <a:pt x="559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59" name="Google Shape;1217;p19"/>
            <p:cNvSpPr/>
            <p:nvPr/>
          </p:nvSpPr>
          <p:spPr>
            <a:xfrm>
              <a:off x="8660671" y="871513"/>
              <a:ext cx="68891" cy="47814"/>
            </a:xfrm>
            <a:custGeom>
              <a:avLst/>
              <a:ahLst/>
              <a:rect l="l" t="t" r="r" b="b"/>
              <a:pathLst>
                <a:path w="1278" h="887" extrusionOk="0">
                  <a:moveTo>
                    <a:pt x="631" y="1"/>
                  </a:moveTo>
                  <a:cubicBezTo>
                    <a:pt x="571" y="1"/>
                    <a:pt x="512" y="9"/>
                    <a:pt x="454" y="26"/>
                  </a:cubicBezTo>
                  <a:cubicBezTo>
                    <a:pt x="0" y="122"/>
                    <a:pt x="98" y="757"/>
                    <a:pt x="509" y="757"/>
                  </a:cubicBezTo>
                  <a:cubicBezTo>
                    <a:pt x="538" y="757"/>
                    <a:pt x="569" y="754"/>
                    <a:pt x="601" y="747"/>
                  </a:cubicBezTo>
                  <a:lnTo>
                    <a:pt x="616" y="777"/>
                  </a:lnTo>
                  <a:cubicBezTo>
                    <a:pt x="689" y="850"/>
                    <a:pt x="785" y="887"/>
                    <a:pt x="880" y="887"/>
                  </a:cubicBezTo>
                  <a:cubicBezTo>
                    <a:pt x="976" y="887"/>
                    <a:pt x="1072" y="850"/>
                    <a:pt x="1145" y="777"/>
                  </a:cubicBezTo>
                  <a:cubicBezTo>
                    <a:pt x="1278" y="629"/>
                    <a:pt x="1278" y="409"/>
                    <a:pt x="1145" y="261"/>
                  </a:cubicBezTo>
                  <a:cubicBezTo>
                    <a:pt x="1021" y="92"/>
                    <a:pt x="827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0" name="Google Shape;1218;p19"/>
            <p:cNvSpPr/>
            <p:nvPr/>
          </p:nvSpPr>
          <p:spPr>
            <a:xfrm>
              <a:off x="8740391" y="1021949"/>
              <a:ext cx="85978" cy="79833"/>
            </a:xfrm>
            <a:custGeom>
              <a:avLst/>
              <a:ahLst/>
              <a:rect l="l" t="t" r="r" b="b"/>
              <a:pathLst>
                <a:path w="1595" h="1481" extrusionOk="0">
                  <a:moveTo>
                    <a:pt x="521" y="1"/>
                  </a:moveTo>
                  <a:cubicBezTo>
                    <a:pt x="237" y="1"/>
                    <a:pt x="0" y="365"/>
                    <a:pt x="270" y="635"/>
                  </a:cubicBezTo>
                  <a:cubicBezTo>
                    <a:pt x="461" y="899"/>
                    <a:pt x="682" y="1135"/>
                    <a:pt x="932" y="1370"/>
                  </a:cubicBezTo>
                  <a:cubicBezTo>
                    <a:pt x="998" y="1444"/>
                    <a:pt x="1090" y="1481"/>
                    <a:pt x="1184" y="1481"/>
                  </a:cubicBezTo>
                  <a:cubicBezTo>
                    <a:pt x="1278" y="1481"/>
                    <a:pt x="1373" y="1444"/>
                    <a:pt x="1447" y="1370"/>
                  </a:cubicBezTo>
                  <a:cubicBezTo>
                    <a:pt x="1594" y="1223"/>
                    <a:pt x="1594" y="988"/>
                    <a:pt x="1447" y="855"/>
                  </a:cubicBezTo>
                  <a:cubicBezTo>
                    <a:pt x="1212" y="620"/>
                    <a:pt x="991" y="370"/>
                    <a:pt x="785" y="119"/>
                  </a:cubicBezTo>
                  <a:cubicBezTo>
                    <a:pt x="701" y="36"/>
                    <a:pt x="609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1" name="Google Shape;1219;p19"/>
            <p:cNvSpPr/>
            <p:nvPr/>
          </p:nvSpPr>
          <p:spPr>
            <a:xfrm>
              <a:off x="8863285" y="1036717"/>
              <a:ext cx="56654" cy="54714"/>
            </a:xfrm>
            <a:custGeom>
              <a:avLst/>
              <a:ahLst/>
              <a:rect l="l" t="t" r="r" b="b"/>
              <a:pathLst>
                <a:path w="1051" h="1015" extrusionOk="0">
                  <a:moveTo>
                    <a:pt x="830" y="316"/>
                  </a:moveTo>
                  <a:lnTo>
                    <a:pt x="830" y="316"/>
                  </a:lnTo>
                  <a:cubicBezTo>
                    <a:pt x="839" y="325"/>
                    <a:pt x="848" y="340"/>
                    <a:pt x="847" y="340"/>
                  </a:cubicBezTo>
                  <a:cubicBezTo>
                    <a:pt x="846" y="340"/>
                    <a:pt x="842" y="334"/>
                    <a:pt x="830" y="316"/>
                  </a:cubicBezTo>
                  <a:close/>
                  <a:moveTo>
                    <a:pt x="446" y="0"/>
                  </a:moveTo>
                  <a:cubicBezTo>
                    <a:pt x="226" y="0"/>
                    <a:pt x="0" y="182"/>
                    <a:pt x="79" y="464"/>
                  </a:cubicBezTo>
                  <a:cubicBezTo>
                    <a:pt x="153" y="670"/>
                    <a:pt x="271" y="831"/>
                    <a:pt x="447" y="964"/>
                  </a:cubicBezTo>
                  <a:cubicBezTo>
                    <a:pt x="506" y="998"/>
                    <a:pt x="570" y="1015"/>
                    <a:pt x="633" y="1015"/>
                  </a:cubicBezTo>
                  <a:cubicBezTo>
                    <a:pt x="758" y="1015"/>
                    <a:pt x="879" y="949"/>
                    <a:pt x="948" y="831"/>
                  </a:cubicBezTo>
                  <a:cubicBezTo>
                    <a:pt x="1051" y="655"/>
                    <a:pt x="992" y="434"/>
                    <a:pt x="830" y="316"/>
                  </a:cubicBezTo>
                  <a:lnTo>
                    <a:pt x="786" y="287"/>
                  </a:lnTo>
                  <a:lnTo>
                    <a:pt x="786" y="272"/>
                  </a:lnTo>
                  <a:cubicBezTo>
                    <a:pt x="786" y="268"/>
                    <a:pt x="783" y="259"/>
                    <a:pt x="780" y="251"/>
                  </a:cubicBezTo>
                  <a:lnTo>
                    <a:pt x="780" y="251"/>
                  </a:lnTo>
                  <a:cubicBezTo>
                    <a:pt x="728" y="77"/>
                    <a:pt x="588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2" name="Google Shape;1220;p19"/>
            <p:cNvSpPr/>
            <p:nvPr/>
          </p:nvSpPr>
          <p:spPr>
            <a:xfrm>
              <a:off x="8629948" y="1021949"/>
              <a:ext cx="88889" cy="72718"/>
            </a:xfrm>
            <a:custGeom>
              <a:avLst/>
              <a:ahLst/>
              <a:rect l="l" t="t" r="r" b="b"/>
              <a:pathLst>
                <a:path w="1649" h="1349" extrusionOk="0">
                  <a:moveTo>
                    <a:pt x="524" y="1"/>
                  </a:moveTo>
                  <a:cubicBezTo>
                    <a:pt x="239" y="1"/>
                    <a:pt x="0" y="365"/>
                    <a:pt x="258" y="635"/>
                  </a:cubicBezTo>
                  <a:lnTo>
                    <a:pt x="862" y="1238"/>
                  </a:lnTo>
                  <a:cubicBezTo>
                    <a:pt x="943" y="1316"/>
                    <a:pt x="1033" y="1348"/>
                    <a:pt x="1118" y="1348"/>
                  </a:cubicBezTo>
                  <a:cubicBezTo>
                    <a:pt x="1406" y="1348"/>
                    <a:pt x="1649" y="980"/>
                    <a:pt x="1377" y="708"/>
                  </a:cubicBezTo>
                  <a:lnTo>
                    <a:pt x="788" y="119"/>
                  </a:lnTo>
                  <a:cubicBezTo>
                    <a:pt x="705" y="36"/>
                    <a:pt x="612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3" name="Google Shape;1221;p19"/>
            <p:cNvSpPr/>
            <p:nvPr/>
          </p:nvSpPr>
          <p:spPr>
            <a:xfrm>
              <a:off x="8468999" y="993543"/>
              <a:ext cx="67543" cy="51479"/>
            </a:xfrm>
            <a:custGeom>
              <a:avLst/>
              <a:ahLst/>
              <a:rect l="l" t="t" r="r" b="b"/>
              <a:pathLst>
                <a:path w="1253" h="955" extrusionOk="0">
                  <a:moveTo>
                    <a:pt x="527" y="0"/>
                  </a:moveTo>
                  <a:cubicBezTo>
                    <a:pt x="241" y="0"/>
                    <a:pt x="1" y="375"/>
                    <a:pt x="272" y="646"/>
                  </a:cubicBezTo>
                  <a:lnTo>
                    <a:pt x="463" y="838"/>
                  </a:lnTo>
                  <a:cubicBezTo>
                    <a:pt x="545" y="920"/>
                    <a:pt x="636" y="954"/>
                    <a:pt x="723" y="954"/>
                  </a:cubicBezTo>
                  <a:cubicBezTo>
                    <a:pt x="1010" y="954"/>
                    <a:pt x="1252" y="582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4" name="Google Shape;1222;p19"/>
            <p:cNvSpPr/>
            <p:nvPr/>
          </p:nvSpPr>
          <p:spPr>
            <a:xfrm>
              <a:off x="8393969" y="879652"/>
              <a:ext cx="60751" cy="50832"/>
            </a:xfrm>
            <a:custGeom>
              <a:avLst/>
              <a:ahLst/>
              <a:rect l="l" t="t" r="r" b="b"/>
              <a:pathLst>
                <a:path w="1127" h="943" extrusionOk="0">
                  <a:moveTo>
                    <a:pt x="398" y="0"/>
                  </a:moveTo>
                  <a:cubicBezTo>
                    <a:pt x="302" y="0"/>
                    <a:pt x="207" y="37"/>
                    <a:pt x="133" y="110"/>
                  </a:cubicBezTo>
                  <a:cubicBezTo>
                    <a:pt x="1" y="243"/>
                    <a:pt x="1" y="478"/>
                    <a:pt x="133" y="626"/>
                  </a:cubicBezTo>
                  <a:lnTo>
                    <a:pt x="339" y="832"/>
                  </a:lnTo>
                  <a:cubicBezTo>
                    <a:pt x="417" y="909"/>
                    <a:pt x="505" y="942"/>
                    <a:pt x="590" y="942"/>
                  </a:cubicBezTo>
                  <a:cubicBezTo>
                    <a:pt x="874" y="942"/>
                    <a:pt x="1126" y="574"/>
                    <a:pt x="854" y="302"/>
                  </a:cubicBezTo>
                  <a:lnTo>
                    <a:pt x="663" y="110"/>
                  </a:lnTo>
                  <a:cubicBezTo>
                    <a:pt x="589" y="37"/>
                    <a:pt x="494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5" name="Google Shape;1223;p19"/>
            <p:cNvSpPr/>
            <p:nvPr/>
          </p:nvSpPr>
          <p:spPr>
            <a:xfrm>
              <a:off x="8112067" y="732558"/>
              <a:ext cx="61452" cy="47167"/>
            </a:xfrm>
            <a:custGeom>
              <a:avLst/>
              <a:ahLst/>
              <a:rect l="l" t="t" r="r" b="b"/>
              <a:pathLst>
                <a:path w="1140" h="875" extrusionOk="0">
                  <a:moveTo>
                    <a:pt x="527" y="0"/>
                  </a:moveTo>
                  <a:cubicBezTo>
                    <a:pt x="241" y="0"/>
                    <a:pt x="0" y="376"/>
                    <a:pt x="271" y="647"/>
                  </a:cubicBezTo>
                  <a:cubicBezTo>
                    <a:pt x="345" y="720"/>
                    <a:pt x="433" y="779"/>
                    <a:pt x="536" y="823"/>
                  </a:cubicBezTo>
                  <a:cubicBezTo>
                    <a:pt x="595" y="858"/>
                    <a:pt x="659" y="874"/>
                    <a:pt x="722" y="874"/>
                  </a:cubicBezTo>
                  <a:cubicBezTo>
                    <a:pt x="849" y="874"/>
                    <a:pt x="973" y="809"/>
                    <a:pt x="1051" y="691"/>
                  </a:cubicBezTo>
                  <a:cubicBezTo>
                    <a:pt x="1140" y="514"/>
                    <a:pt x="1081" y="294"/>
                    <a:pt x="904" y="191"/>
                  </a:cubicBezTo>
                  <a:cubicBezTo>
                    <a:pt x="875" y="176"/>
                    <a:pt x="845" y="161"/>
                    <a:pt x="816" y="146"/>
                  </a:cubicBezTo>
                  <a:cubicBezTo>
                    <a:pt x="801" y="132"/>
                    <a:pt x="801" y="132"/>
                    <a:pt x="786" y="117"/>
                  </a:cubicBezTo>
                  <a:cubicBezTo>
                    <a:pt x="704" y="35"/>
                    <a:pt x="613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6" name="Google Shape;1224;p19"/>
            <p:cNvSpPr/>
            <p:nvPr/>
          </p:nvSpPr>
          <p:spPr>
            <a:xfrm>
              <a:off x="8226175" y="850762"/>
              <a:ext cx="101234" cy="79133"/>
            </a:xfrm>
            <a:custGeom>
              <a:avLst/>
              <a:ahLst/>
              <a:rect l="l" t="t" r="r" b="b"/>
              <a:pathLst>
                <a:path w="1878" h="1468" extrusionOk="0">
                  <a:moveTo>
                    <a:pt x="524" y="0"/>
                  </a:moveTo>
                  <a:cubicBezTo>
                    <a:pt x="205" y="0"/>
                    <a:pt x="1" y="480"/>
                    <a:pt x="347" y="691"/>
                  </a:cubicBezTo>
                  <a:cubicBezTo>
                    <a:pt x="641" y="838"/>
                    <a:pt x="921" y="1044"/>
                    <a:pt x="1142" y="1279"/>
                  </a:cubicBezTo>
                  <a:cubicBezTo>
                    <a:pt x="1213" y="1401"/>
                    <a:pt x="1340" y="1467"/>
                    <a:pt x="1470" y="1467"/>
                  </a:cubicBezTo>
                  <a:cubicBezTo>
                    <a:pt x="1529" y="1467"/>
                    <a:pt x="1587" y="1454"/>
                    <a:pt x="1642" y="1426"/>
                  </a:cubicBezTo>
                  <a:cubicBezTo>
                    <a:pt x="1819" y="1309"/>
                    <a:pt x="1878" y="1088"/>
                    <a:pt x="1775" y="911"/>
                  </a:cubicBezTo>
                  <a:cubicBezTo>
                    <a:pt x="1480" y="558"/>
                    <a:pt x="1127" y="264"/>
                    <a:pt x="715" y="58"/>
                  </a:cubicBezTo>
                  <a:cubicBezTo>
                    <a:pt x="649" y="18"/>
                    <a:pt x="584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7" name="Google Shape;1225;p19"/>
            <p:cNvSpPr/>
            <p:nvPr/>
          </p:nvSpPr>
          <p:spPr>
            <a:xfrm>
              <a:off x="7956886" y="593334"/>
              <a:ext cx="81019" cy="61020"/>
            </a:xfrm>
            <a:custGeom>
              <a:avLst/>
              <a:ahLst/>
              <a:rect l="l" t="t" r="r" b="b"/>
              <a:pathLst>
                <a:path w="1503" h="1132" extrusionOk="0">
                  <a:moveTo>
                    <a:pt x="419" y="0"/>
                  </a:moveTo>
                  <a:cubicBezTo>
                    <a:pt x="294" y="0"/>
                    <a:pt x="173" y="66"/>
                    <a:pt x="104" y="183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72" y="802"/>
                    <a:pt x="693" y="934"/>
                    <a:pt x="899" y="1081"/>
                  </a:cubicBezTo>
                  <a:cubicBezTo>
                    <a:pt x="958" y="1116"/>
                    <a:pt x="1021" y="1132"/>
                    <a:pt x="1084" y="1132"/>
                  </a:cubicBezTo>
                  <a:cubicBezTo>
                    <a:pt x="1209" y="1132"/>
                    <a:pt x="1330" y="1066"/>
                    <a:pt x="1399" y="949"/>
                  </a:cubicBezTo>
                  <a:cubicBezTo>
                    <a:pt x="1502" y="772"/>
                    <a:pt x="1443" y="551"/>
                    <a:pt x="1267" y="448"/>
                  </a:cubicBezTo>
                  <a:cubicBezTo>
                    <a:pt x="1061" y="286"/>
                    <a:pt x="840" y="154"/>
                    <a:pt x="604" y="51"/>
                  </a:cubicBezTo>
                  <a:cubicBezTo>
                    <a:pt x="545" y="17"/>
                    <a:pt x="48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8" name="Google Shape;1226;p19"/>
            <p:cNvSpPr/>
            <p:nvPr/>
          </p:nvSpPr>
          <p:spPr>
            <a:xfrm>
              <a:off x="7790008" y="510435"/>
              <a:ext cx="72556" cy="58271"/>
            </a:xfrm>
            <a:custGeom>
              <a:avLst/>
              <a:ahLst/>
              <a:rect l="l" t="t" r="r" b="b"/>
              <a:pathLst>
                <a:path w="1346" h="1081" extrusionOk="0">
                  <a:moveTo>
                    <a:pt x="527" y="1"/>
                  </a:moveTo>
                  <a:cubicBezTo>
                    <a:pt x="241" y="1"/>
                    <a:pt x="0" y="376"/>
                    <a:pt x="271" y="647"/>
                  </a:cubicBezTo>
                  <a:cubicBezTo>
                    <a:pt x="404" y="780"/>
                    <a:pt x="566" y="912"/>
                    <a:pt x="742" y="1030"/>
                  </a:cubicBezTo>
                  <a:cubicBezTo>
                    <a:pt x="801" y="1064"/>
                    <a:pt x="865" y="1080"/>
                    <a:pt x="928" y="1080"/>
                  </a:cubicBezTo>
                  <a:cubicBezTo>
                    <a:pt x="1053" y="1080"/>
                    <a:pt x="1174" y="1015"/>
                    <a:pt x="1243" y="897"/>
                  </a:cubicBezTo>
                  <a:cubicBezTo>
                    <a:pt x="1346" y="721"/>
                    <a:pt x="1287" y="500"/>
                    <a:pt x="1110" y="397"/>
                  </a:cubicBezTo>
                  <a:cubicBezTo>
                    <a:pt x="1081" y="368"/>
                    <a:pt x="1066" y="353"/>
                    <a:pt x="1037" y="338"/>
                  </a:cubicBezTo>
                  <a:lnTo>
                    <a:pt x="978" y="279"/>
                  </a:lnTo>
                  <a:cubicBezTo>
                    <a:pt x="904" y="235"/>
                    <a:pt x="845" y="176"/>
                    <a:pt x="786" y="117"/>
                  </a:cubicBezTo>
                  <a:cubicBezTo>
                    <a:pt x="704" y="35"/>
                    <a:pt x="614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69" name="Google Shape;1227;p19"/>
            <p:cNvSpPr/>
            <p:nvPr/>
          </p:nvSpPr>
          <p:spPr>
            <a:xfrm>
              <a:off x="7632455" y="457451"/>
              <a:ext cx="76222" cy="64470"/>
            </a:xfrm>
            <a:custGeom>
              <a:avLst/>
              <a:ahLst/>
              <a:rect l="l" t="t" r="r" b="b"/>
              <a:pathLst>
                <a:path w="1414" h="1196" extrusionOk="0">
                  <a:moveTo>
                    <a:pt x="406" y="0"/>
                  </a:moveTo>
                  <a:cubicBezTo>
                    <a:pt x="314" y="0"/>
                    <a:pt x="222" y="33"/>
                    <a:pt x="148" y="100"/>
                  </a:cubicBezTo>
                  <a:cubicBezTo>
                    <a:pt x="1" y="247"/>
                    <a:pt x="1" y="482"/>
                    <a:pt x="148" y="629"/>
                  </a:cubicBezTo>
                  <a:cubicBezTo>
                    <a:pt x="369" y="806"/>
                    <a:pt x="590" y="983"/>
                    <a:pt x="810" y="1145"/>
                  </a:cubicBezTo>
                  <a:cubicBezTo>
                    <a:pt x="869" y="1179"/>
                    <a:pt x="935" y="1195"/>
                    <a:pt x="999" y="1195"/>
                  </a:cubicBezTo>
                  <a:cubicBezTo>
                    <a:pt x="1129" y="1195"/>
                    <a:pt x="1257" y="1130"/>
                    <a:pt x="1325" y="1012"/>
                  </a:cubicBezTo>
                  <a:cubicBezTo>
                    <a:pt x="1414" y="835"/>
                    <a:pt x="1355" y="615"/>
                    <a:pt x="1193" y="512"/>
                  </a:cubicBezTo>
                  <a:cubicBezTo>
                    <a:pt x="1002" y="379"/>
                    <a:pt x="854" y="262"/>
                    <a:pt x="663" y="100"/>
                  </a:cubicBezTo>
                  <a:cubicBezTo>
                    <a:pt x="590" y="33"/>
                    <a:pt x="49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0" name="Google Shape;1228;p19"/>
            <p:cNvSpPr/>
            <p:nvPr/>
          </p:nvSpPr>
          <p:spPr>
            <a:xfrm>
              <a:off x="7772113" y="625027"/>
              <a:ext cx="93094" cy="79779"/>
            </a:xfrm>
            <a:custGeom>
              <a:avLst/>
              <a:ahLst/>
              <a:rect l="l" t="t" r="r" b="b"/>
              <a:pathLst>
                <a:path w="1727" h="1480" extrusionOk="0">
                  <a:moveTo>
                    <a:pt x="397" y="0"/>
                  </a:moveTo>
                  <a:cubicBezTo>
                    <a:pt x="302" y="0"/>
                    <a:pt x="206" y="37"/>
                    <a:pt x="132" y="111"/>
                  </a:cubicBezTo>
                  <a:cubicBezTo>
                    <a:pt x="0" y="258"/>
                    <a:pt x="0" y="493"/>
                    <a:pt x="132" y="626"/>
                  </a:cubicBezTo>
                  <a:cubicBezTo>
                    <a:pt x="427" y="861"/>
                    <a:pt x="692" y="1097"/>
                    <a:pt x="927" y="1361"/>
                  </a:cubicBezTo>
                  <a:cubicBezTo>
                    <a:pt x="1011" y="1445"/>
                    <a:pt x="1104" y="1480"/>
                    <a:pt x="1193" y="1480"/>
                  </a:cubicBezTo>
                  <a:cubicBezTo>
                    <a:pt x="1482" y="1480"/>
                    <a:pt x="1727" y="1116"/>
                    <a:pt x="1457" y="846"/>
                  </a:cubicBezTo>
                  <a:cubicBezTo>
                    <a:pt x="1207" y="581"/>
                    <a:pt x="942" y="331"/>
                    <a:pt x="662" y="111"/>
                  </a:cubicBezTo>
                  <a:cubicBezTo>
                    <a:pt x="589" y="37"/>
                    <a:pt x="493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1" name="Google Shape;1229;p19"/>
            <p:cNvSpPr/>
            <p:nvPr/>
          </p:nvSpPr>
          <p:spPr>
            <a:xfrm>
              <a:off x="7900613" y="650414"/>
              <a:ext cx="79672" cy="61452"/>
            </a:xfrm>
            <a:custGeom>
              <a:avLst/>
              <a:ahLst/>
              <a:rect l="l" t="t" r="r" b="b"/>
              <a:pathLst>
                <a:path w="1478" h="1140" extrusionOk="0">
                  <a:moveTo>
                    <a:pt x="399" y="0"/>
                  </a:moveTo>
                  <a:cubicBezTo>
                    <a:pt x="305" y="0"/>
                    <a:pt x="213" y="37"/>
                    <a:pt x="147" y="110"/>
                  </a:cubicBezTo>
                  <a:cubicBezTo>
                    <a:pt x="0" y="258"/>
                    <a:pt x="0" y="493"/>
                    <a:pt x="147" y="626"/>
                  </a:cubicBezTo>
                  <a:cubicBezTo>
                    <a:pt x="324" y="802"/>
                    <a:pt x="530" y="949"/>
                    <a:pt x="751" y="1082"/>
                  </a:cubicBezTo>
                  <a:cubicBezTo>
                    <a:pt x="819" y="1122"/>
                    <a:pt x="886" y="1139"/>
                    <a:pt x="948" y="1139"/>
                  </a:cubicBezTo>
                  <a:cubicBezTo>
                    <a:pt x="1275" y="1139"/>
                    <a:pt x="1477" y="659"/>
                    <a:pt x="1119" y="449"/>
                  </a:cubicBezTo>
                  <a:cubicBezTo>
                    <a:pt x="957" y="346"/>
                    <a:pt x="810" y="228"/>
                    <a:pt x="662" y="110"/>
                  </a:cubicBezTo>
                  <a:cubicBezTo>
                    <a:pt x="589" y="37"/>
                    <a:pt x="493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2" name="Google Shape;1230;p19"/>
            <p:cNvSpPr/>
            <p:nvPr/>
          </p:nvSpPr>
          <p:spPr>
            <a:xfrm>
              <a:off x="7917700" y="771474"/>
              <a:ext cx="83229" cy="58595"/>
            </a:xfrm>
            <a:custGeom>
              <a:avLst/>
              <a:ahLst/>
              <a:rect l="l" t="t" r="r" b="b"/>
              <a:pathLst>
                <a:path w="1544" h="1087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448" y="734"/>
                    <a:pt x="522" y="778"/>
                    <a:pt x="596" y="837"/>
                  </a:cubicBezTo>
                  <a:cubicBezTo>
                    <a:pt x="610" y="837"/>
                    <a:pt x="610" y="852"/>
                    <a:pt x="625" y="852"/>
                  </a:cubicBezTo>
                  <a:cubicBezTo>
                    <a:pt x="640" y="867"/>
                    <a:pt x="640" y="867"/>
                    <a:pt x="654" y="881"/>
                  </a:cubicBezTo>
                  <a:cubicBezTo>
                    <a:pt x="684" y="911"/>
                    <a:pt x="728" y="940"/>
                    <a:pt x="757" y="970"/>
                  </a:cubicBezTo>
                  <a:cubicBezTo>
                    <a:pt x="840" y="1052"/>
                    <a:pt x="931" y="1086"/>
                    <a:pt x="1018" y="1086"/>
                  </a:cubicBezTo>
                  <a:cubicBezTo>
                    <a:pt x="1304" y="1086"/>
                    <a:pt x="1543" y="714"/>
                    <a:pt x="1272" y="455"/>
                  </a:cubicBezTo>
                  <a:cubicBezTo>
                    <a:pt x="1111" y="293"/>
                    <a:pt x="934" y="160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3" name="Google Shape;1231;p19"/>
            <p:cNvSpPr/>
            <p:nvPr/>
          </p:nvSpPr>
          <p:spPr>
            <a:xfrm>
              <a:off x="8058058" y="893127"/>
              <a:ext cx="78971" cy="69052"/>
            </a:xfrm>
            <a:custGeom>
              <a:avLst/>
              <a:ahLst/>
              <a:rect l="l" t="t" r="r" b="b"/>
              <a:pathLst>
                <a:path w="1465" h="1281" extrusionOk="0">
                  <a:moveTo>
                    <a:pt x="531" y="0"/>
                  </a:moveTo>
                  <a:cubicBezTo>
                    <a:pt x="244" y="0"/>
                    <a:pt x="0" y="368"/>
                    <a:pt x="273" y="640"/>
                  </a:cubicBezTo>
                  <a:cubicBezTo>
                    <a:pt x="449" y="802"/>
                    <a:pt x="640" y="979"/>
                    <a:pt x="802" y="1170"/>
                  </a:cubicBezTo>
                  <a:cubicBezTo>
                    <a:pt x="869" y="1244"/>
                    <a:pt x="961" y="1281"/>
                    <a:pt x="1054" y="1281"/>
                  </a:cubicBezTo>
                  <a:cubicBezTo>
                    <a:pt x="1148" y="1281"/>
                    <a:pt x="1244" y="1244"/>
                    <a:pt x="1317" y="1170"/>
                  </a:cubicBezTo>
                  <a:cubicBezTo>
                    <a:pt x="1465" y="1023"/>
                    <a:pt x="1465" y="788"/>
                    <a:pt x="1317" y="640"/>
                  </a:cubicBezTo>
                  <a:cubicBezTo>
                    <a:pt x="1156" y="449"/>
                    <a:pt x="979" y="273"/>
                    <a:pt x="788" y="111"/>
                  </a:cubicBezTo>
                  <a:cubicBezTo>
                    <a:pt x="707" y="33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4" name="Google Shape;1232;p19"/>
            <p:cNvSpPr/>
            <p:nvPr/>
          </p:nvSpPr>
          <p:spPr>
            <a:xfrm>
              <a:off x="8136161" y="847096"/>
              <a:ext cx="57571" cy="47652"/>
            </a:xfrm>
            <a:custGeom>
              <a:avLst/>
              <a:ahLst/>
              <a:rect l="l" t="t" r="r" b="b"/>
              <a:pathLst>
                <a:path w="1068" h="884" extrusionOk="0">
                  <a:moveTo>
                    <a:pt x="406" y="1"/>
                  </a:moveTo>
                  <a:cubicBezTo>
                    <a:pt x="314" y="1"/>
                    <a:pt x="222" y="38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lnTo>
                    <a:pt x="281" y="773"/>
                  </a:lnTo>
                  <a:cubicBezTo>
                    <a:pt x="358" y="851"/>
                    <a:pt x="446" y="884"/>
                    <a:pt x="531" y="884"/>
                  </a:cubicBezTo>
                  <a:cubicBezTo>
                    <a:pt x="816" y="884"/>
                    <a:pt x="1068" y="516"/>
                    <a:pt x="796" y="244"/>
                  </a:cubicBezTo>
                  <a:lnTo>
                    <a:pt x="663" y="111"/>
                  </a:lnTo>
                  <a:cubicBezTo>
                    <a:pt x="590" y="38"/>
                    <a:pt x="498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5" name="Google Shape;1233;p19"/>
            <p:cNvSpPr/>
            <p:nvPr/>
          </p:nvSpPr>
          <p:spPr>
            <a:xfrm>
              <a:off x="8256737" y="1004216"/>
              <a:ext cx="84146" cy="65009"/>
            </a:xfrm>
            <a:custGeom>
              <a:avLst/>
              <a:ahLst/>
              <a:rect l="l" t="t" r="r" b="b"/>
              <a:pathLst>
                <a:path w="1561" h="120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81"/>
                    <a:pt x="222" y="699"/>
                  </a:cubicBezTo>
                  <a:cubicBezTo>
                    <a:pt x="457" y="875"/>
                    <a:pt x="722" y="978"/>
                    <a:pt x="957" y="1155"/>
                  </a:cubicBezTo>
                  <a:cubicBezTo>
                    <a:pt x="1016" y="1189"/>
                    <a:pt x="1082" y="1206"/>
                    <a:pt x="1147" y="1206"/>
                  </a:cubicBezTo>
                  <a:cubicBezTo>
                    <a:pt x="1276" y="1206"/>
                    <a:pt x="1404" y="1140"/>
                    <a:pt x="1472" y="1022"/>
                  </a:cubicBezTo>
                  <a:cubicBezTo>
                    <a:pt x="1561" y="846"/>
                    <a:pt x="1502" y="625"/>
                    <a:pt x="1340" y="522"/>
                  </a:cubicBezTo>
                  <a:cubicBezTo>
                    <a:pt x="1105" y="331"/>
                    <a:pt x="840" y="228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6" name="Google Shape;1234;p19"/>
            <p:cNvSpPr/>
            <p:nvPr/>
          </p:nvSpPr>
          <p:spPr>
            <a:xfrm>
              <a:off x="8343194" y="968857"/>
              <a:ext cx="64848" cy="46790"/>
            </a:xfrm>
            <a:custGeom>
              <a:avLst/>
              <a:ahLst/>
              <a:rect l="l" t="t" r="r" b="b"/>
              <a:pathLst>
                <a:path w="1203" h="868" extrusionOk="0">
                  <a:moveTo>
                    <a:pt x="400" y="0"/>
                  </a:moveTo>
                  <a:cubicBezTo>
                    <a:pt x="243" y="0"/>
                    <a:pt x="96" y="108"/>
                    <a:pt x="60" y="266"/>
                  </a:cubicBezTo>
                  <a:cubicBezTo>
                    <a:pt x="1" y="472"/>
                    <a:pt x="119" y="663"/>
                    <a:pt x="310" y="722"/>
                  </a:cubicBezTo>
                  <a:cubicBezTo>
                    <a:pt x="330" y="722"/>
                    <a:pt x="382" y="748"/>
                    <a:pt x="393" y="748"/>
                  </a:cubicBezTo>
                  <a:cubicBezTo>
                    <a:pt x="398" y="748"/>
                    <a:pt x="393" y="741"/>
                    <a:pt x="369" y="722"/>
                  </a:cubicBezTo>
                  <a:lnTo>
                    <a:pt x="369" y="722"/>
                  </a:lnTo>
                  <a:lnTo>
                    <a:pt x="413" y="751"/>
                  </a:lnTo>
                  <a:cubicBezTo>
                    <a:pt x="495" y="834"/>
                    <a:pt x="586" y="868"/>
                    <a:pt x="673" y="868"/>
                  </a:cubicBezTo>
                  <a:cubicBezTo>
                    <a:pt x="960" y="868"/>
                    <a:pt x="1202" y="496"/>
                    <a:pt x="943" y="236"/>
                  </a:cubicBezTo>
                  <a:cubicBezTo>
                    <a:pt x="810" y="133"/>
                    <a:pt x="663" y="45"/>
                    <a:pt x="501" y="15"/>
                  </a:cubicBezTo>
                  <a:cubicBezTo>
                    <a:pt x="468" y="5"/>
                    <a:pt x="43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7" name="Google Shape;1235;p19"/>
            <p:cNvSpPr/>
            <p:nvPr/>
          </p:nvSpPr>
          <p:spPr>
            <a:xfrm>
              <a:off x="8425717" y="1097571"/>
              <a:ext cx="72987" cy="68783"/>
            </a:xfrm>
            <a:custGeom>
              <a:avLst/>
              <a:ahLst/>
              <a:rect l="l" t="t" r="r" b="b"/>
              <a:pathLst>
                <a:path w="1354" h="1276" extrusionOk="0">
                  <a:moveTo>
                    <a:pt x="400" y="0"/>
                  </a:moveTo>
                  <a:cubicBezTo>
                    <a:pt x="306" y="0"/>
                    <a:pt x="214" y="34"/>
                    <a:pt x="148" y="100"/>
                  </a:cubicBezTo>
                  <a:cubicBezTo>
                    <a:pt x="0" y="247"/>
                    <a:pt x="0" y="482"/>
                    <a:pt x="148" y="630"/>
                  </a:cubicBezTo>
                  <a:cubicBezTo>
                    <a:pt x="221" y="703"/>
                    <a:pt x="309" y="777"/>
                    <a:pt x="383" y="865"/>
                  </a:cubicBezTo>
                  <a:lnTo>
                    <a:pt x="427" y="924"/>
                  </a:lnTo>
                  <a:lnTo>
                    <a:pt x="457" y="953"/>
                  </a:lnTo>
                  <a:cubicBezTo>
                    <a:pt x="486" y="997"/>
                    <a:pt x="515" y="1042"/>
                    <a:pt x="545" y="1086"/>
                  </a:cubicBezTo>
                  <a:cubicBezTo>
                    <a:pt x="624" y="1220"/>
                    <a:pt x="740" y="1276"/>
                    <a:pt x="855" y="1276"/>
                  </a:cubicBezTo>
                  <a:cubicBezTo>
                    <a:pt x="1107" y="1276"/>
                    <a:pt x="1354" y="1011"/>
                    <a:pt x="1192" y="718"/>
                  </a:cubicBezTo>
                  <a:lnTo>
                    <a:pt x="1178" y="718"/>
                  </a:lnTo>
                  <a:cubicBezTo>
                    <a:pt x="1045" y="482"/>
                    <a:pt x="869" y="276"/>
                    <a:pt x="663" y="100"/>
                  </a:cubicBezTo>
                  <a:cubicBezTo>
                    <a:pt x="589" y="34"/>
                    <a:pt x="4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8" name="Google Shape;1236;p19"/>
            <p:cNvSpPr/>
            <p:nvPr/>
          </p:nvSpPr>
          <p:spPr>
            <a:xfrm>
              <a:off x="8575346" y="1097463"/>
              <a:ext cx="68567" cy="54282"/>
            </a:xfrm>
            <a:custGeom>
              <a:avLst/>
              <a:ahLst/>
              <a:rect l="l" t="t" r="r" b="b"/>
              <a:pathLst>
                <a:path w="1272" h="1007" extrusionOk="0">
                  <a:moveTo>
                    <a:pt x="530" y="0"/>
                  </a:moveTo>
                  <a:cubicBezTo>
                    <a:pt x="203" y="0"/>
                    <a:pt x="1" y="480"/>
                    <a:pt x="359" y="690"/>
                  </a:cubicBezTo>
                  <a:cubicBezTo>
                    <a:pt x="388" y="705"/>
                    <a:pt x="418" y="720"/>
                    <a:pt x="447" y="735"/>
                  </a:cubicBezTo>
                  <a:cubicBezTo>
                    <a:pt x="462" y="735"/>
                    <a:pt x="477" y="749"/>
                    <a:pt x="491" y="764"/>
                  </a:cubicBezTo>
                  <a:lnTo>
                    <a:pt x="536" y="808"/>
                  </a:lnTo>
                  <a:cubicBezTo>
                    <a:pt x="565" y="838"/>
                    <a:pt x="594" y="867"/>
                    <a:pt x="609" y="896"/>
                  </a:cubicBezTo>
                  <a:cubicBezTo>
                    <a:pt x="683" y="970"/>
                    <a:pt x="778" y="1007"/>
                    <a:pt x="874" y="1007"/>
                  </a:cubicBezTo>
                  <a:cubicBezTo>
                    <a:pt x="970" y="1007"/>
                    <a:pt x="1065" y="970"/>
                    <a:pt x="1139" y="896"/>
                  </a:cubicBezTo>
                  <a:cubicBezTo>
                    <a:pt x="1271" y="749"/>
                    <a:pt x="1271" y="529"/>
                    <a:pt x="1139" y="381"/>
                  </a:cubicBezTo>
                  <a:cubicBezTo>
                    <a:pt x="1021" y="234"/>
                    <a:pt x="889" y="131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79" name="Google Shape;1237;p19"/>
            <p:cNvSpPr/>
            <p:nvPr/>
          </p:nvSpPr>
          <p:spPr>
            <a:xfrm>
              <a:off x="8288485" y="1108135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0"/>
                  </a:moveTo>
                  <a:cubicBezTo>
                    <a:pt x="300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lnTo>
                    <a:pt x="633" y="949"/>
                  </a:lnTo>
                  <a:cubicBezTo>
                    <a:pt x="692" y="983"/>
                    <a:pt x="756" y="999"/>
                    <a:pt x="819" y="999"/>
                  </a:cubicBezTo>
                  <a:cubicBezTo>
                    <a:pt x="944" y="999"/>
                    <a:pt x="1065" y="934"/>
                    <a:pt x="1134" y="816"/>
                  </a:cubicBezTo>
                  <a:cubicBezTo>
                    <a:pt x="1237" y="640"/>
                    <a:pt x="1178" y="419"/>
                    <a:pt x="1016" y="316"/>
                  </a:cubicBezTo>
                  <a:lnTo>
                    <a:pt x="619" y="51"/>
                  </a:lnTo>
                  <a:cubicBezTo>
                    <a:pt x="560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0" name="Google Shape;1238;p19"/>
            <p:cNvSpPr/>
            <p:nvPr/>
          </p:nvSpPr>
          <p:spPr>
            <a:xfrm>
              <a:off x="8154164" y="1014834"/>
              <a:ext cx="71424" cy="54767"/>
            </a:xfrm>
            <a:custGeom>
              <a:avLst/>
              <a:ahLst/>
              <a:rect l="l" t="t" r="r" b="b"/>
              <a:pathLst>
                <a:path w="1325" h="1016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lnTo>
                    <a:pt x="535" y="899"/>
                  </a:lnTo>
                  <a:cubicBezTo>
                    <a:pt x="617" y="981"/>
                    <a:pt x="709" y="1016"/>
                    <a:pt x="796" y="1016"/>
                  </a:cubicBezTo>
                  <a:cubicBezTo>
                    <a:pt x="1082" y="1016"/>
                    <a:pt x="1325" y="643"/>
                    <a:pt x="1065" y="384"/>
                  </a:cubicBezTo>
                  <a:lnTo>
                    <a:pt x="800" y="119"/>
                  </a:ln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1" name="Google Shape;1239;p19"/>
            <p:cNvSpPr/>
            <p:nvPr/>
          </p:nvSpPr>
          <p:spPr>
            <a:xfrm>
              <a:off x="7934948" y="882509"/>
              <a:ext cx="66465" cy="61452"/>
            </a:xfrm>
            <a:custGeom>
              <a:avLst/>
              <a:ahLst/>
              <a:rect l="l" t="t" r="r" b="b"/>
              <a:pathLst>
                <a:path w="1233" h="1140" extrusionOk="0">
                  <a:moveTo>
                    <a:pt x="502" y="0"/>
                  </a:moveTo>
                  <a:cubicBezTo>
                    <a:pt x="252" y="0"/>
                    <a:pt x="1" y="265"/>
                    <a:pt x="173" y="558"/>
                  </a:cubicBezTo>
                  <a:cubicBezTo>
                    <a:pt x="290" y="720"/>
                    <a:pt x="423" y="882"/>
                    <a:pt x="570" y="1029"/>
                  </a:cubicBezTo>
                  <a:cubicBezTo>
                    <a:pt x="643" y="1102"/>
                    <a:pt x="739" y="1139"/>
                    <a:pt x="835" y="1139"/>
                  </a:cubicBezTo>
                  <a:cubicBezTo>
                    <a:pt x="930" y="1139"/>
                    <a:pt x="1026" y="1102"/>
                    <a:pt x="1100" y="1029"/>
                  </a:cubicBezTo>
                  <a:cubicBezTo>
                    <a:pt x="1232" y="882"/>
                    <a:pt x="1232" y="661"/>
                    <a:pt x="1085" y="514"/>
                  </a:cubicBezTo>
                  <a:cubicBezTo>
                    <a:pt x="1026" y="455"/>
                    <a:pt x="967" y="396"/>
                    <a:pt x="923" y="322"/>
                  </a:cubicBezTo>
                  <a:lnTo>
                    <a:pt x="864" y="264"/>
                  </a:lnTo>
                  <a:lnTo>
                    <a:pt x="805" y="190"/>
                  </a:lnTo>
                  <a:cubicBezTo>
                    <a:pt x="731" y="56"/>
                    <a:pt x="617" y="0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2" name="Google Shape;1240;p19"/>
            <p:cNvSpPr/>
            <p:nvPr/>
          </p:nvSpPr>
          <p:spPr>
            <a:xfrm>
              <a:off x="7760201" y="768079"/>
              <a:ext cx="76976" cy="65009"/>
            </a:xfrm>
            <a:custGeom>
              <a:avLst/>
              <a:ahLst/>
              <a:rect l="l" t="t" r="r" b="b"/>
              <a:pathLst>
                <a:path w="1428" h="1206" extrusionOk="0">
                  <a:moveTo>
                    <a:pt x="410" y="1"/>
                  </a:moveTo>
                  <a:cubicBezTo>
                    <a:pt x="287" y="1"/>
                    <a:pt x="170" y="69"/>
                    <a:pt x="103" y="194"/>
                  </a:cubicBezTo>
                  <a:cubicBezTo>
                    <a:pt x="0" y="370"/>
                    <a:pt x="59" y="591"/>
                    <a:pt x="236" y="694"/>
                  </a:cubicBezTo>
                  <a:cubicBezTo>
                    <a:pt x="412" y="827"/>
                    <a:pt x="589" y="959"/>
                    <a:pt x="751" y="1106"/>
                  </a:cubicBezTo>
                  <a:cubicBezTo>
                    <a:pt x="824" y="1172"/>
                    <a:pt x="920" y="1206"/>
                    <a:pt x="1016" y="1206"/>
                  </a:cubicBezTo>
                  <a:cubicBezTo>
                    <a:pt x="1111" y="1206"/>
                    <a:pt x="1207" y="1172"/>
                    <a:pt x="1281" y="1106"/>
                  </a:cubicBezTo>
                  <a:cubicBezTo>
                    <a:pt x="1428" y="959"/>
                    <a:pt x="1428" y="724"/>
                    <a:pt x="1281" y="576"/>
                  </a:cubicBezTo>
                  <a:cubicBezTo>
                    <a:pt x="1060" y="400"/>
                    <a:pt x="839" y="223"/>
                    <a:pt x="604" y="61"/>
                  </a:cubicBezTo>
                  <a:cubicBezTo>
                    <a:pt x="542" y="20"/>
                    <a:pt x="475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3" name="Google Shape;1241;p19"/>
            <p:cNvSpPr/>
            <p:nvPr/>
          </p:nvSpPr>
          <p:spPr>
            <a:xfrm>
              <a:off x="7611057" y="621416"/>
              <a:ext cx="93363" cy="68944"/>
            </a:xfrm>
            <a:custGeom>
              <a:avLst/>
              <a:ahLst/>
              <a:rect l="l" t="t" r="r" b="b"/>
              <a:pathLst>
                <a:path w="1732" h="1279" extrusionOk="0">
                  <a:moveTo>
                    <a:pt x="400" y="1"/>
                  </a:moveTo>
                  <a:cubicBezTo>
                    <a:pt x="242" y="1"/>
                    <a:pt x="93" y="110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75" y="825"/>
                    <a:pt x="766" y="1090"/>
                    <a:pt x="1016" y="1222"/>
                  </a:cubicBezTo>
                  <a:cubicBezTo>
                    <a:pt x="1081" y="1262"/>
                    <a:pt x="1145" y="1279"/>
                    <a:pt x="1204" y="1279"/>
                  </a:cubicBezTo>
                  <a:cubicBezTo>
                    <a:pt x="1525" y="1279"/>
                    <a:pt x="1731" y="788"/>
                    <a:pt x="1384" y="590"/>
                  </a:cubicBezTo>
                  <a:cubicBezTo>
                    <a:pt x="1075" y="398"/>
                    <a:pt x="839" y="148"/>
                    <a:pt x="501" y="16"/>
                  </a:cubicBezTo>
                  <a:cubicBezTo>
                    <a:pt x="468" y="5"/>
                    <a:pt x="434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4" name="Google Shape;1242;p19"/>
            <p:cNvSpPr/>
            <p:nvPr/>
          </p:nvSpPr>
          <p:spPr>
            <a:xfrm>
              <a:off x="8157236" y="1107812"/>
              <a:ext cx="76545" cy="61721"/>
            </a:xfrm>
            <a:custGeom>
              <a:avLst/>
              <a:ahLst/>
              <a:rect l="l" t="t" r="r" b="b"/>
              <a:pathLst>
                <a:path w="1420" h="1145" extrusionOk="0">
                  <a:moveTo>
                    <a:pt x="534" y="0"/>
                  </a:moveTo>
                  <a:cubicBezTo>
                    <a:pt x="205" y="0"/>
                    <a:pt x="1" y="491"/>
                    <a:pt x="360" y="690"/>
                  </a:cubicBezTo>
                  <a:cubicBezTo>
                    <a:pt x="390" y="719"/>
                    <a:pt x="434" y="734"/>
                    <a:pt x="463" y="763"/>
                  </a:cubicBezTo>
                  <a:cubicBezTo>
                    <a:pt x="478" y="778"/>
                    <a:pt x="493" y="793"/>
                    <a:pt x="508" y="807"/>
                  </a:cubicBezTo>
                  <a:lnTo>
                    <a:pt x="552" y="852"/>
                  </a:lnTo>
                  <a:cubicBezTo>
                    <a:pt x="566" y="881"/>
                    <a:pt x="596" y="910"/>
                    <a:pt x="611" y="955"/>
                  </a:cubicBezTo>
                  <a:cubicBezTo>
                    <a:pt x="689" y="1089"/>
                    <a:pt x="806" y="1144"/>
                    <a:pt x="921" y="1144"/>
                  </a:cubicBezTo>
                  <a:cubicBezTo>
                    <a:pt x="1173" y="1144"/>
                    <a:pt x="1420" y="879"/>
                    <a:pt x="1258" y="587"/>
                  </a:cubicBezTo>
                  <a:cubicBezTo>
                    <a:pt x="1140" y="366"/>
                    <a:pt x="949" y="175"/>
                    <a:pt x="728" y="57"/>
                  </a:cubicBezTo>
                  <a:cubicBezTo>
                    <a:pt x="661" y="18"/>
                    <a:pt x="595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5" name="Google Shape;1243;p19"/>
            <p:cNvSpPr/>
            <p:nvPr/>
          </p:nvSpPr>
          <p:spPr>
            <a:xfrm>
              <a:off x="8017201" y="993651"/>
              <a:ext cx="72556" cy="54552"/>
            </a:xfrm>
            <a:custGeom>
              <a:avLst/>
              <a:ahLst/>
              <a:rect l="l" t="t" r="r" b="b"/>
              <a:pathLst>
                <a:path w="1346" h="1012" extrusionOk="0">
                  <a:moveTo>
                    <a:pt x="429" y="0"/>
                  </a:moveTo>
                  <a:cubicBezTo>
                    <a:pt x="300" y="0"/>
                    <a:pt x="174" y="63"/>
                    <a:pt x="103" y="174"/>
                  </a:cubicBezTo>
                  <a:cubicBezTo>
                    <a:pt x="0" y="350"/>
                    <a:pt x="59" y="586"/>
                    <a:pt x="236" y="689"/>
                  </a:cubicBezTo>
                  <a:cubicBezTo>
                    <a:pt x="309" y="718"/>
                    <a:pt x="368" y="747"/>
                    <a:pt x="427" y="792"/>
                  </a:cubicBezTo>
                  <a:cubicBezTo>
                    <a:pt x="457" y="806"/>
                    <a:pt x="471" y="821"/>
                    <a:pt x="486" y="836"/>
                  </a:cubicBezTo>
                  <a:lnTo>
                    <a:pt x="560" y="895"/>
                  </a:lnTo>
                  <a:cubicBezTo>
                    <a:pt x="642" y="977"/>
                    <a:pt x="733" y="1011"/>
                    <a:pt x="820" y="1011"/>
                  </a:cubicBezTo>
                  <a:cubicBezTo>
                    <a:pt x="1106" y="1011"/>
                    <a:pt x="1346" y="639"/>
                    <a:pt x="1075" y="380"/>
                  </a:cubicBezTo>
                  <a:cubicBezTo>
                    <a:pt x="942" y="247"/>
                    <a:pt x="780" y="129"/>
                    <a:pt x="604" y="41"/>
                  </a:cubicBezTo>
                  <a:cubicBezTo>
                    <a:pt x="548" y="13"/>
                    <a:pt x="488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6" name="Google Shape;1244;p19"/>
            <p:cNvSpPr/>
            <p:nvPr/>
          </p:nvSpPr>
          <p:spPr>
            <a:xfrm>
              <a:off x="7815180" y="892804"/>
              <a:ext cx="81882" cy="62260"/>
            </a:xfrm>
            <a:custGeom>
              <a:avLst/>
              <a:ahLst/>
              <a:rect l="l" t="t" r="r" b="b"/>
              <a:pathLst>
                <a:path w="1519" h="1155" extrusionOk="0">
                  <a:moveTo>
                    <a:pt x="531" y="0"/>
                  </a:moveTo>
                  <a:cubicBezTo>
                    <a:pt x="244" y="0"/>
                    <a:pt x="1" y="375"/>
                    <a:pt x="261" y="646"/>
                  </a:cubicBezTo>
                  <a:lnTo>
                    <a:pt x="732" y="1044"/>
                  </a:lnTo>
                  <a:cubicBezTo>
                    <a:pt x="809" y="1122"/>
                    <a:pt x="897" y="1154"/>
                    <a:pt x="982" y="1154"/>
                  </a:cubicBezTo>
                  <a:cubicBezTo>
                    <a:pt x="1267" y="1154"/>
                    <a:pt x="1519" y="786"/>
                    <a:pt x="1247" y="514"/>
                  </a:cubicBezTo>
                  <a:lnTo>
                    <a:pt x="790" y="117"/>
                  </a:lnTo>
                  <a:cubicBezTo>
                    <a:pt x="708" y="35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987" name="Google Shape;1245;p19"/>
          <p:cNvSpPr/>
          <p:nvPr/>
        </p:nvSpPr>
        <p:spPr>
          <a:xfrm>
            <a:off x="7114718" y="-1060049"/>
            <a:ext cx="1749077" cy="1413911"/>
          </a:xfrm>
          <a:custGeom>
            <a:avLst/>
            <a:ahLst/>
            <a:rect l="l" t="t" r="r" b="b"/>
            <a:pathLst>
              <a:path w="12127" h="9803" extrusionOk="0">
                <a:moveTo>
                  <a:pt x="6431" y="0"/>
                </a:moveTo>
                <a:cubicBezTo>
                  <a:pt x="5150" y="0"/>
                  <a:pt x="3839" y="330"/>
                  <a:pt x="2841" y="1073"/>
                </a:cubicBezTo>
                <a:cubicBezTo>
                  <a:pt x="1737" y="1882"/>
                  <a:pt x="1237" y="2912"/>
                  <a:pt x="854" y="3957"/>
                </a:cubicBezTo>
                <a:cubicBezTo>
                  <a:pt x="427" y="5105"/>
                  <a:pt x="1" y="6327"/>
                  <a:pt x="339" y="7460"/>
                </a:cubicBezTo>
                <a:cubicBezTo>
                  <a:pt x="692" y="8593"/>
                  <a:pt x="1722" y="9476"/>
                  <a:pt x="3238" y="9756"/>
                </a:cubicBezTo>
                <a:cubicBezTo>
                  <a:pt x="3421" y="9789"/>
                  <a:pt x="3612" y="9803"/>
                  <a:pt x="3806" y="9803"/>
                </a:cubicBezTo>
                <a:cubicBezTo>
                  <a:pt x="5085" y="9803"/>
                  <a:pt x="6505" y="9182"/>
                  <a:pt x="6505" y="9182"/>
                </a:cubicBezTo>
                <a:cubicBezTo>
                  <a:pt x="8904" y="8357"/>
                  <a:pt x="11023" y="6636"/>
                  <a:pt x="11509" y="4811"/>
                </a:cubicBezTo>
                <a:cubicBezTo>
                  <a:pt x="12127" y="2530"/>
                  <a:pt x="10229" y="352"/>
                  <a:pt x="7226" y="43"/>
                </a:cubicBezTo>
                <a:cubicBezTo>
                  <a:pt x="6965" y="15"/>
                  <a:pt x="6699" y="0"/>
                  <a:pt x="64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0" name="Google Shape;1246;p19"/>
          <p:cNvGrpSpPr/>
          <p:nvPr/>
        </p:nvGrpSpPr>
        <p:grpSpPr>
          <a:xfrm rot="1261609">
            <a:off x="-2021331" y="3208021"/>
            <a:ext cx="2428650" cy="3044653"/>
            <a:chOff x="6603112" y="2466889"/>
            <a:chExt cx="2428683" cy="3044694"/>
          </a:xfrm>
        </p:grpSpPr>
        <p:sp>
          <p:nvSpPr>
            <p:cNvPr id="1049988" name="Google Shape;1247;p19"/>
            <p:cNvSpPr/>
            <p:nvPr/>
          </p:nvSpPr>
          <p:spPr>
            <a:xfrm flipH="1">
              <a:off x="6603112" y="3371029"/>
              <a:ext cx="544317" cy="370544"/>
            </a:xfrm>
            <a:custGeom>
              <a:avLst/>
              <a:ahLst/>
              <a:rect l="l" t="t" r="r" b="b"/>
              <a:pathLst>
                <a:path w="8213" h="5591" extrusionOk="0">
                  <a:moveTo>
                    <a:pt x="6281" y="0"/>
                  </a:moveTo>
                  <a:cubicBezTo>
                    <a:pt x="5872" y="0"/>
                    <a:pt x="5442" y="96"/>
                    <a:pt x="5048" y="260"/>
                  </a:cubicBezTo>
                  <a:cubicBezTo>
                    <a:pt x="3415" y="937"/>
                    <a:pt x="2355" y="1805"/>
                    <a:pt x="957" y="3601"/>
                  </a:cubicBezTo>
                  <a:cubicBezTo>
                    <a:pt x="501" y="4190"/>
                    <a:pt x="103" y="4646"/>
                    <a:pt x="30" y="5161"/>
                  </a:cubicBezTo>
                  <a:cubicBezTo>
                    <a:pt x="0" y="5264"/>
                    <a:pt x="59" y="5382"/>
                    <a:pt x="162" y="5426"/>
                  </a:cubicBezTo>
                  <a:cubicBezTo>
                    <a:pt x="420" y="5542"/>
                    <a:pt x="694" y="5590"/>
                    <a:pt x="975" y="5590"/>
                  </a:cubicBezTo>
                  <a:cubicBezTo>
                    <a:pt x="1867" y="5590"/>
                    <a:pt x="2834" y="5110"/>
                    <a:pt x="3606" y="4808"/>
                  </a:cubicBezTo>
                  <a:cubicBezTo>
                    <a:pt x="4621" y="4425"/>
                    <a:pt x="5710" y="4013"/>
                    <a:pt x="6652" y="3424"/>
                  </a:cubicBezTo>
                  <a:cubicBezTo>
                    <a:pt x="7388" y="2953"/>
                    <a:pt x="8212" y="2247"/>
                    <a:pt x="7991" y="1276"/>
                  </a:cubicBezTo>
                  <a:cubicBezTo>
                    <a:pt x="7787" y="362"/>
                    <a:pt x="7075" y="0"/>
                    <a:pt x="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89" name="Google Shape;1248;p19"/>
            <p:cNvSpPr/>
            <p:nvPr/>
          </p:nvSpPr>
          <p:spPr>
            <a:xfrm flipH="1">
              <a:off x="7092757" y="3262602"/>
              <a:ext cx="330712" cy="518668"/>
            </a:xfrm>
            <a:custGeom>
              <a:avLst/>
              <a:ahLst/>
              <a:rect l="l" t="t" r="r" b="b"/>
              <a:pathLst>
                <a:path w="4990" h="7826" extrusionOk="0">
                  <a:moveTo>
                    <a:pt x="3230" y="1"/>
                  </a:moveTo>
                  <a:cubicBezTo>
                    <a:pt x="2100" y="1"/>
                    <a:pt x="1067" y="1587"/>
                    <a:pt x="751" y="2573"/>
                  </a:cubicBezTo>
                  <a:cubicBezTo>
                    <a:pt x="501" y="3353"/>
                    <a:pt x="354" y="4163"/>
                    <a:pt x="310" y="4972"/>
                  </a:cubicBezTo>
                  <a:cubicBezTo>
                    <a:pt x="251" y="5487"/>
                    <a:pt x="251" y="6017"/>
                    <a:pt x="177" y="6532"/>
                  </a:cubicBezTo>
                  <a:cubicBezTo>
                    <a:pt x="118" y="6885"/>
                    <a:pt x="1" y="7209"/>
                    <a:pt x="45" y="7547"/>
                  </a:cubicBezTo>
                  <a:cubicBezTo>
                    <a:pt x="59" y="7636"/>
                    <a:pt x="89" y="7695"/>
                    <a:pt x="162" y="7739"/>
                  </a:cubicBezTo>
                  <a:cubicBezTo>
                    <a:pt x="212" y="7796"/>
                    <a:pt x="283" y="7825"/>
                    <a:pt x="355" y="7825"/>
                  </a:cubicBezTo>
                  <a:cubicBezTo>
                    <a:pt x="430" y="7825"/>
                    <a:pt x="507" y="7792"/>
                    <a:pt x="560" y="7724"/>
                  </a:cubicBezTo>
                  <a:cubicBezTo>
                    <a:pt x="1752" y="6311"/>
                    <a:pt x="3312" y="5119"/>
                    <a:pt x="4062" y="3397"/>
                  </a:cubicBezTo>
                  <a:cubicBezTo>
                    <a:pt x="4533" y="2323"/>
                    <a:pt x="4989" y="557"/>
                    <a:pt x="3635" y="71"/>
                  </a:cubicBezTo>
                  <a:cubicBezTo>
                    <a:pt x="3500" y="23"/>
                    <a:pt x="3364" y="1"/>
                    <a:pt x="3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0" name="Google Shape;1249;p19"/>
            <p:cNvSpPr/>
            <p:nvPr/>
          </p:nvSpPr>
          <p:spPr>
            <a:xfrm flipH="1">
              <a:off x="6745539" y="3760270"/>
              <a:ext cx="531658" cy="255821"/>
            </a:xfrm>
            <a:custGeom>
              <a:avLst/>
              <a:ahLst/>
              <a:rect l="l" t="t" r="r" b="b"/>
              <a:pathLst>
                <a:path w="8022" h="3860" extrusionOk="0">
                  <a:moveTo>
                    <a:pt x="5976" y="1"/>
                  </a:moveTo>
                  <a:cubicBezTo>
                    <a:pt x="5666" y="1"/>
                    <a:pt x="5346" y="70"/>
                    <a:pt x="5034" y="200"/>
                  </a:cubicBezTo>
                  <a:cubicBezTo>
                    <a:pt x="3327" y="921"/>
                    <a:pt x="1693" y="1804"/>
                    <a:pt x="148" y="2834"/>
                  </a:cubicBezTo>
                  <a:cubicBezTo>
                    <a:pt x="1" y="2908"/>
                    <a:pt x="1" y="3114"/>
                    <a:pt x="119" y="3217"/>
                  </a:cubicBezTo>
                  <a:cubicBezTo>
                    <a:pt x="163" y="3320"/>
                    <a:pt x="251" y="3350"/>
                    <a:pt x="384" y="3394"/>
                  </a:cubicBezTo>
                  <a:cubicBezTo>
                    <a:pt x="1031" y="3556"/>
                    <a:pt x="1708" y="3703"/>
                    <a:pt x="2370" y="3791"/>
                  </a:cubicBezTo>
                  <a:cubicBezTo>
                    <a:pt x="2668" y="3837"/>
                    <a:pt x="2967" y="3860"/>
                    <a:pt x="3263" y="3860"/>
                  </a:cubicBezTo>
                  <a:cubicBezTo>
                    <a:pt x="3626" y="3860"/>
                    <a:pt x="3986" y="3826"/>
                    <a:pt x="4342" y="3762"/>
                  </a:cubicBezTo>
                  <a:cubicBezTo>
                    <a:pt x="5240" y="3541"/>
                    <a:pt x="6079" y="3158"/>
                    <a:pt x="6815" y="2614"/>
                  </a:cubicBezTo>
                  <a:cubicBezTo>
                    <a:pt x="7389" y="2202"/>
                    <a:pt x="8021" y="1554"/>
                    <a:pt x="7521" y="818"/>
                  </a:cubicBezTo>
                  <a:cubicBezTo>
                    <a:pt x="7134" y="256"/>
                    <a:pt x="6574" y="1"/>
                    <a:pt x="5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1" name="Google Shape;1250;p19"/>
            <p:cNvSpPr/>
            <p:nvPr/>
          </p:nvSpPr>
          <p:spPr>
            <a:xfrm flipH="1">
              <a:off x="7585320" y="3661121"/>
              <a:ext cx="254629" cy="556975"/>
            </a:xfrm>
            <a:custGeom>
              <a:avLst/>
              <a:ahLst/>
              <a:rect l="l" t="t" r="r" b="b"/>
              <a:pathLst>
                <a:path w="3842" h="8404" extrusionOk="0">
                  <a:moveTo>
                    <a:pt x="2393" y="1"/>
                  </a:moveTo>
                  <a:cubicBezTo>
                    <a:pt x="1216" y="1"/>
                    <a:pt x="439" y="1882"/>
                    <a:pt x="295" y="2918"/>
                  </a:cubicBezTo>
                  <a:cubicBezTo>
                    <a:pt x="1" y="4743"/>
                    <a:pt x="413" y="6788"/>
                    <a:pt x="1148" y="8274"/>
                  </a:cubicBezTo>
                  <a:cubicBezTo>
                    <a:pt x="1195" y="8359"/>
                    <a:pt x="1281" y="8403"/>
                    <a:pt x="1368" y="8403"/>
                  </a:cubicBezTo>
                  <a:cubicBezTo>
                    <a:pt x="1447" y="8403"/>
                    <a:pt x="1526" y="8366"/>
                    <a:pt x="1575" y="8289"/>
                  </a:cubicBezTo>
                  <a:cubicBezTo>
                    <a:pt x="1619" y="8274"/>
                    <a:pt x="1664" y="8230"/>
                    <a:pt x="1693" y="8186"/>
                  </a:cubicBezTo>
                  <a:cubicBezTo>
                    <a:pt x="2208" y="7333"/>
                    <a:pt x="2370" y="6420"/>
                    <a:pt x="2620" y="5478"/>
                  </a:cubicBezTo>
                  <a:cubicBezTo>
                    <a:pt x="2841" y="4610"/>
                    <a:pt x="3223" y="3771"/>
                    <a:pt x="3474" y="2918"/>
                  </a:cubicBezTo>
                  <a:cubicBezTo>
                    <a:pt x="3783" y="1814"/>
                    <a:pt x="3842" y="122"/>
                    <a:pt x="2473" y="4"/>
                  </a:cubicBezTo>
                  <a:cubicBezTo>
                    <a:pt x="2446" y="2"/>
                    <a:pt x="2419" y="1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2" name="Google Shape;1251;p19"/>
            <p:cNvSpPr/>
            <p:nvPr/>
          </p:nvSpPr>
          <p:spPr>
            <a:xfrm flipH="1">
              <a:off x="7001100" y="4104906"/>
              <a:ext cx="521849" cy="299629"/>
            </a:xfrm>
            <a:custGeom>
              <a:avLst/>
              <a:ahLst/>
              <a:rect l="l" t="t" r="r" b="b"/>
              <a:pathLst>
                <a:path w="7874" h="4521" extrusionOk="0">
                  <a:moveTo>
                    <a:pt x="6257" y="0"/>
                  </a:moveTo>
                  <a:cubicBezTo>
                    <a:pt x="5391" y="0"/>
                    <a:pt x="4527" y="727"/>
                    <a:pt x="3886" y="1240"/>
                  </a:cubicBezTo>
                  <a:cubicBezTo>
                    <a:pt x="3194" y="1799"/>
                    <a:pt x="2443" y="2300"/>
                    <a:pt x="1678" y="2785"/>
                  </a:cubicBezTo>
                  <a:cubicBezTo>
                    <a:pt x="1192" y="3109"/>
                    <a:pt x="354" y="3389"/>
                    <a:pt x="45" y="3948"/>
                  </a:cubicBezTo>
                  <a:cubicBezTo>
                    <a:pt x="15" y="4007"/>
                    <a:pt x="0" y="4080"/>
                    <a:pt x="30" y="4154"/>
                  </a:cubicBezTo>
                  <a:cubicBezTo>
                    <a:pt x="15" y="4272"/>
                    <a:pt x="89" y="4375"/>
                    <a:pt x="206" y="4375"/>
                  </a:cubicBezTo>
                  <a:cubicBezTo>
                    <a:pt x="797" y="4472"/>
                    <a:pt x="1394" y="4521"/>
                    <a:pt x="1991" y="4521"/>
                  </a:cubicBezTo>
                  <a:cubicBezTo>
                    <a:pt x="2748" y="4521"/>
                    <a:pt x="3505" y="4443"/>
                    <a:pt x="4254" y="4286"/>
                  </a:cubicBezTo>
                  <a:cubicBezTo>
                    <a:pt x="5372" y="4021"/>
                    <a:pt x="6608" y="3550"/>
                    <a:pt x="7270" y="2594"/>
                  </a:cubicBezTo>
                  <a:cubicBezTo>
                    <a:pt x="7771" y="1858"/>
                    <a:pt x="7874" y="651"/>
                    <a:pt x="6932" y="166"/>
                  </a:cubicBezTo>
                  <a:cubicBezTo>
                    <a:pt x="6709" y="50"/>
                    <a:pt x="6483" y="0"/>
                    <a:pt x="6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3" name="Google Shape;1252;p19"/>
            <p:cNvSpPr/>
            <p:nvPr/>
          </p:nvSpPr>
          <p:spPr>
            <a:xfrm flipH="1">
              <a:off x="7914978" y="4171713"/>
              <a:ext cx="232228" cy="542925"/>
            </a:xfrm>
            <a:custGeom>
              <a:avLst/>
              <a:ahLst/>
              <a:rect l="l" t="t" r="r" b="b"/>
              <a:pathLst>
                <a:path w="3504" h="8192" extrusionOk="0">
                  <a:moveTo>
                    <a:pt x="2127" y="1"/>
                  </a:moveTo>
                  <a:cubicBezTo>
                    <a:pt x="1979" y="1"/>
                    <a:pt x="1816" y="36"/>
                    <a:pt x="1634" y="114"/>
                  </a:cubicBezTo>
                  <a:cubicBezTo>
                    <a:pt x="413" y="659"/>
                    <a:pt x="1" y="2557"/>
                    <a:pt x="222" y="3764"/>
                  </a:cubicBezTo>
                  <a:cubicBezTo>
                    <a:pt x="354" y="4485"/>
                    <a:pt x="634" y="5162"/>
                    <a:pt x="1016" y="5780"/>
                  </a:cubicBezTo>
                  <a:cubicBezTo>
                    <a:pt x="1487" y="6604"/>
                    <a:pt x="1943" y="7458"/>
                    <a:pt x="2576" y="8120"/>
                  </a:cubicBezTo>
                  <a:cubicBezTo>
                    <a:pt x="2620" y="8170"/>
                    <a:pt x="2668" y="8192"/>
                    <a:pt x="2716" y="8192"/>
                  </a:cubicBezTo>
                  <a:cubicBezTo>
                    <a:pt x="2864" y="8192"/>
                    <a:pt x="3007" y="7989"/>
                    <a:pt x="2974" y="7811"/>
                  </a:cubicBezTo>
                  <a:cubicBezTo>
                    <a:pt x="3121" y="5971"/>
                    <a:pt x="3503" y="4102"/>
                    <a:pt x="3400" y="2248"/>
                  </a:cubicBezTo>
                  <a:cubicBezTo>
                    <a:pt x="3337" y="1337"/>
                    <a:pt x="3034" y="1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4" name="Google Shape;1253;p19"/>
            <p:cNvSpPr/>
            <p:nvPr/>
          </p:nvSpPr>
          <p:spPr>
            <a:xfrm flipH="1">
              <a:off x="7250762" y="4544980"/>
              <a:ext cx="482880" cy="412628"/>
            </a:xfrm>
            <a:custGeom>
              <a:avLst/>
              <a:ahLst/>
              <a:rect l="l" t="t" r="r" b="b"/>
              <a:pathLst>
                <a:path w="7286" h="6226" extrusionOk="0">
                  <a:moveTo>
                    <a:pt x="5777" y="0"/>
                  </a:moveTo>
                  <a:cubicBezTo>
                    <a:pt x="5765" y="0"/>
                    <a:pt x="5752" y="1"/>
                    <a:pt x="5740" y="1"/>
                  </a:cubicBezTo>
                  <a:cubicBezTo>
                    <a:pt x="5093" y="16"/>
                    <a:pt x="4489" y="384"/>
                    <a:pt x="3989" y="781"/>
                  </a:cubicBezTo>
                  <a:cubicBezTo>
                    <a:pt x="3253" y="1414"/>
                    <a:pt x="2576" y="2105"/>
                    <a:pt x="2002" y="2885"/>
                  </a:cubicBezTo>
                  <a:cubicBezTo>
                    <a:pt x="1487" y="3533"/>
                    <a:pt x="972" y="4224"/>
                    <a:pt x="530" y="4946"/>
                  </a:cubicBezTo>
                  <a:cubicBezTo>
                    <a:pt x="280" y="5328"/>
                    <a:pt x="1" y="5990"/>
                    <a:pt x="575" y="6211"/>
                  </a:cubicBezTo>
                  <a:cubicBezTo>
                    <a:pt x="603" y="6221"/>
                    <a:pt x="632" y="6225"/>
                    <a:pt x="661" y="6225"/>
                  </a:cubicBezTo>
                  <a:cubicBezTo>
                    <a:pt x="724" y="6225"/>
                    <a:pt x="785" y="6203"/>
                    <a:pt x="825" y="6152"/>
                  </a:cubicBezTo>
                  <a:cubicBezTo>
                    <a:pt x="926" y="6165"/>
                    <a:pt x="1028" y="6171"/>
                    <a:pt x="1131" y="6171"/>
                  </a:cubicBezTo>
                  <a:cubicBezTo>
                    <a:pt x="1625" y="6171"/>
                    <a:pt x="2130" y="6039"/>
                    <a:pt x="2605" y="5917"/>
                  </a:cubicBezTo>
                  <a:cubicBezTo>
                    <a:pt x="3327" y="5755"/>
                    <a:pt x="4004" y="5461"/>
                    <a:pt x="4622" y="5063"/>
                  </a:cubicBezTo>
                  <a:cubicBezTo>
                    <a:pt x="5564" y="4372"/>
                    <a:pt x="6505" y="3327"/>
                    <a:pt x="6962" y="2267"/>
                  </a:cubicBezTo>
                  <a:cubicBezTo>
                    <a:pt x="7153" y="1811"/>
                    <a:pt x="7285" y="1296"/>
                    <a:pt x="7065" y="825"/>
                  </a:cubicBezTo>
                  <a:cubicBezTo>
                    <a:pt x="6834" y="321"/>
                    <a:pt x="6322" y="0"/>
                    <a:pt x="5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5" name="Google Shape;1254;p19"/>
            <p:cNvSpPr/>
            <p:nvPr/>
          </p:nvSpPr>
          <p:spPr>
            <a:xfrm flipH="1">
              <a:off x="8095448" y="4683895"/>
              <a:ext cx="238988" cy="459021"/>
            </a:xfrm>
            <a:custGeom>
              <a:avLst/>
              <a:ahLst/>
              <a:rect l="l" t="t" r="r" b="b"/>
              <a:pathLst>
                <a:path w="3606" h="6926" extrusionOk="0">
                  <a:moveTo>
                    <a:pt x="1614" y="0"/>
                  </a:moveTo>
                  <a:cubicBezTo>
                    <a:pt x="1449" y="0"/>
                    <a:pt x="1278" y="48"/>
                    <a:pt x="1104" y="156"/>
                  </a:cubicBezTo>
                  <a:cubicBezTo>
                    <a:pt x="0" y="848"/>
                    <a:pt x="339" y="2702"/>
                    <a:pt x="736" y="3659"/>
                  </a:cubicBezTo>
                  <a:cubicBezTo>
                    <a:pt x="1001" y="4262"/>
                    <a:pt x="1325" y="4836"/>
                    <a:pt x="1707" y="5396"/>
                  </a:cubicBezTo>
                  <a:cubicBezTo>
                    <a:pt x="2119" y="6028"/>
                    <a:pt x="2517" y="6661"/>
                    <a:pt x="3209" y="6911"/>
                  </a:cubicBezTo>
                  <a:cubicBezTo>
                    <a:pt x="3232" y="6921"/>
                    <a:pt x="3258" y="6926"/>
                    <a:pt x="3285" y="6926"/>
                  </a:cubicBezTo>
                  <a:cubicBezTo>
                    <a:pt x="3343" y="6926"/>
                    <a:pt x="3404" y="6903"/>
                    <a:pt x="3444" y="6852"/>
                  </a:cubicBezTo>
                  <a:cubicBezTo>
                    <a:pt x="3547" y="6794"/>
                    <a:pt x="3606" y="6676"/>
                    <a:pt x="3591" y="6558"/>
                  </a:cubicBezTo>
                  <a:cubicBezTo>
                    <a:pt x="3415" y="4880"/>
                    <a:pt x="3591" y="3114"/>
                    <a:pt x="3076" y="1496"/>
                  </a:cubicBezTo>
                  <a:cubicBezTo>
                    <a:pt x="2863" y="820"/>
                    <a:pt x="2296" y="0"/>
                    <a:pt x="1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6" name="Google Shape;1255;p19"/>
            <p:cNvSpPr/>
            <p:nvPr/>
          </p:nvSpPr>
          <p:spPr>
            <a:xfrm flipH="1">
              <a:off x="6865511" y="3555012"/>
              <a:ext cx="1188046" cy="1956571"/>
            </a:xfrm>
            <a:custGeom>
              <a:avLst/>
              <a:ahLst/>
              <a:rect l="l" t="t" r="r" b="b"/>
              <a:pathLst>
                <a:path w="17926" h="29522" fill="none" extrusionOk="0">
                  <a:moveTo>
                    <a:pt x="17925" y="1"/>
                  </a:moveTo>
                  <a:cubicBezTo>
                    <a:pt x="14114" y="1090"/>
                    <a:pt x="8006" y="7756"/>
                    <a:pt x="4622" y="14923"/>
                  </a:cubicBezTo>
                  <a:cubicBezTo>
                    <a:pt x="972" y="21972"/>
                    <a:pt x="30" y="29522"/>
                    <a:pt x="1" y="2940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7" name="Google Shape;1256;p19"/>
            <p:cNvSpPr/>
            <p:nvPr/>
          </p:nvSpPr>
          <p:spPr>
            <a:xfrm flipH="1">
              <a:off x="7264411" y="3452615"/>
              <a:ext cx="280012" cy="737442"/>
            </a:xfrm>
            <a:custGeom>
              <a:avLst/>
              <a:ahLst/>
              <a:rect l="l" t="t" r="r" b="b"/>
              <a:pathLst>
                <a:path w="4225" h="11127" fill="none" extrusionOk="0">
                  <a:moveTo>
                    <a:pt x="4224" y="45"/>
                  </a:moveTo>
                  <a:cubicBezTo>
                    <a:pt x="4048" y="1"/>
                    <a:pt x="457" y="8462"/>
                    <a:pt x="1" y="11126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8" name="Google Shape;1257;p19"/>
            <p:cNvSpPr/>
            <p:nvPr/>
          </p:nvSpPr>
          <p:spPr>
            <a:xfrm flipH="1">
              <a:off x="6959146" y="3881754"/>
              <a:ext cx="428203" cy="105444"/>
            </a:xfrm>
            <a:custGeom>
              <a:avLst/>
              <a:ahLst/>
              <a:rect l="l" t="t" r="r" b="b"/>
              <a:pathLst>
                <a:path w="6461" h="1591" fill="none" extrusionOk="0">
                  <a:moveTo>
                    <a:pt x="6461" y="74"/>
                  </a:moveTo>
                  <a:cubicBezTo>
                    <a:pt x="6461" y="1"/>
                    <a:pt x="1339" y="1590"/>
                    <a:pt x="0" y="1458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999" name="Google Shape;1258;p19"/>
            <p:cNvSpPr/>
            <p:nvPr/>
          </p:nvSpPr>
          <p:spPr>
            <a:xfrm flipH="1">
              <a:off x="7200061" y="4269006"/>
              <a:ext cx="477975" cy="147329"/>
            </a:xfrm>
            <a:custGeom>
              <a:avLst/>
              <a:ahLst/>
              <a:rect l="l" t="t" r="r" b="b"/>
              <a:pathLst>
                <a:path w="7212" h="2223" fill="none" extrusionOk="0">
                  <a:moveTo>
                    <a:pt x="7212" y="74"/>
                  </a:moveTo>
                  <a:cubicBezTo>
                    <a:pt x="7212" y="0"/>
                    <a:pt x="2179" y="1972"/>
                    <a:pt x="1" y="2222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0" name="Google Shape;1259;p19"/>
            <p:cNvSpPr/>
            <p:nvPr/>
          </p:nvSpPr>
          <p:spPr>
            <a:xfrm flipH="1">
              <a:off x="7697457" y="3867173"/>
              <a:ext cx="104449" cy="584280"/>
            </a:xfrm>
            <a:custGeom>
              <a:avLst/>
              <a:ahLst/>
              <a:rect l="l" t="t" r="r" b="b"/>
              <a:pathLst>
                <a:path w="1576" h="8816" fill="none" extrusionOk="0">
                  <a:moveTo>
                    <a:pt x="1296" y="0"/>
                  </a:moveTo>
                  <a:cubicBezTo>
                    <a:pt x="1207" y="0"/>
                    <a:pt x="1" y="6446"/>
                    <a:pt x="1575" y="881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1" name="Google Shape;1260;p19"/>
            <p:cNvSpPr/>
            <p:nvPr/>
          </p:nvSpPr>
          <p:spPr>
            <a:xfrm flipH="1">
              <a:off x="7436071" y="4720546"/>
              <a:ext cx="517011" cy="345359"/>
            </a:xfrm>
            <a:custGeom>
              <a:avLst/>
              <a:ahLst/>
              <a:rect l="l" t="t" r="r" b="b"/>
              <a:pathLst>
                <a:path w="7801" h="5211" fill="none" extrusionOk="0">
                  <a:moveTo>
                    <a:pt x="7800" y="60"/>
                  </a:moveTo>
                  <a:cubicBezTo>
                    <a:pt x="7756" y="1"/>
                    <a:pt x="3518" y="4166"/>
                    <a:pt x="0" y="5210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2" name="Google Shape;1261;p19"/>
            <p:cNvSpPr/>
            <p:nvPr/>
          </p:nvSpPr>
          <p:spPr>
            <a:xfrm flipH="1">
              <a:off x="7886676" y="4348935"/>
              <a:ext cx="154222" cy="519927"/>
            </a:xfrm>
            <a:custGeom>
              <a:avLst/>
              <a:ahLst/>
              <a:rect l="l" t="t" r="r" b="b"/>
              <a:pathLst>
                <a:path w="2327" h="7845" fill="none" extrusionOk="0">
                  <a:moveTo>
                    <a:pt x="16" y="16"/>
                  </a:moveTo>
                  <a:cubicBezTo>
                    <a:pt x="1" y="1"/>
                    <a:pt x="60" y="4269"/>
                    <a:pt x="2326" y="784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3" name="Google Shape;1262;p19"/>
            <p:cNvSpPr/>
            <p:nvPr/>
          </p:nvSpPr>
          <p:spPr>
            <a:xfrm flipH="1">
              <a:off x="8012536" y="4871722"/>
              <a:ext cx="191203" cy="420449"/>
            </a:xfrm>
            <a:custGeom>
              <a:avLst/>
              <a:ahLst/>
              <a:rect l="l" t="t" r="r" b="b"/>
              <a:pathLst>
                <a:path w="2885" h="6344" fill="none" extrusionOk="0">
                  <a:moveTo>
                    <a:pt x="44" y="1"/>
                  </a:moveTo>
                  <a:cubicBezTo>
                    <a:pt x="0" y="16"/>
                    <a:pt x="1001" y="4666"/>
                    <a:pt x="2885" y="634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4" name="Google Shape;1263;p19"/>
            <p:cNvSpPr/>
            <p:nvPr/>
          </p:nvSpPr>
          <p:spPr>
            <a:xfrm flipH="1">
              <a:off x="8017377" y="2466889"/>
              <a:ext cx="365838" cy="682898"/>
            </a:xfrm>
            <a:custGeom>
              <a:avLst/>
              <a:ahLst/>
              <a:rect l="l" t="t" r="r" b="b"/>
              <a:pathLst>
                <a:path w="5520" h="10304" extrusionOk="0">
                  <a:moveTo>
                    <a:pt x="3402" y="1"/>
                  </a:moveTo>
                  <a:cubicBezTo>
                    <a:pt x="2341" y="1"/>
                    <a:pt x="1453" y="937"/>
                    <a:pt x="1016" y="1967"/>
                  </a:cubicBezTo>
                  <a:cubicBezTo>
                    <a:pt x="192" y="3895"/>
                    <a:pt x="1" y="5440"/>
                    <a:pt x="133" y="8075"/>
                  </a:cubicBezTo>
                  <a:cubicBezTo>
                    <a:pt x="177" y="8928"/>
                    <a:pt x="162" y="9635"/>
                    <a:pt x="486" y="10135"/>
                  </a:cubicBezTo>
                  <a:cubicBezTo>
                    <a:pt x="549" y="10235"/>
                    <a:pt x="654" y="10303"/>
                    <a:pt x="775" y="10303"/>
                  </a:cubicBezTo>
                  <a:cubicBezTo>
                    <a:pt x="796" y="10303"/>
                    <a:pt x="817" y="10301"/>
                    <a:pt x="839" y="10297"/>
                  </a:cubicBezTo>
                  <a:cubicBezTo>
                    <a:pt x="2237" y="9944"/>
                    <a:pt x="2988" y="8266"/>
                    <a:pt x="3606" y="7089"/>
                  </a:cubicBezTo>
                  <a:cubicBezTo>
                    <a:pt x="4239" y="5897"/>
                    <a:pt x="4872" y="4660"/>
                    <a:pt x="5181" y="3336"/>
                  </a:cubicBezTo>
                  <a:cubicBezTo>
                    <a:pt x="5431" y="2291"/>
                    <a:pt x="5519" y="937"/>
                    <a:pt x="4445" y="304"/>
                  </a:cubicBezTo>
                  <a:cubicBezTo>
                    <a:pt x="4086" y="93"/>
                    <a:pt x="3735" y="1"/>
                    <a:pt x="3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5" name="Google Shape;1264;p19"/>
            <p:cNvSpPr/>
            <p:nvPr/>
          </p:nvSpPr>
          <p:spPr>
            <a:xfrm flipH="1">
              <a:off x="8491451" y="2783424"/>
              <a:ext cx="357951" cy="600915"/>
            </a:xfrm>
            <a:custGeom>
              <a:avLst/>
              <a:ahLst/>
              <a:rect l="l" t="t" r="r" b="b"/>
              <a:pathLst>
                <a:path w="5401" h="9067" extrusionOk="0">
                  <a:moveTo>
                    <a:pt x="2218" y="1"/>
                  </a:moveTo>
                  <a:cubicBezTo>
                    <a:pt x="2005" y="1"/>
                    <a:pt x="1781" y="43"/>
                    <a:pt x="1545" y="135"/>
                  </a:cubicBezTo>
                  <a:cubicBezTo>
                    <a:pt x="0" y="753"/>
                    <a:pt x="412" y="3078"/>
                    <a:pt x="927" y="4255"/>
                  </a:cubicBezTo>
                  <a:cubicBezTo>
                    <a:pt x="1295" y="5079"/>
                    <a:pt x="1825" y="5830"/>
                    <a:pt x="2355" y="6551"/>
                  </a:cubicBezTo>
                  <a:cubicBezTo>
                    <a:pt x="2708" y="7037"/>
                    <a:pt x="3105" y="7493"/>
                    <a:pt x="3414" y="7993"/>
                  </a:cubicBezTo>
                  <a:cubicBezTo>
                    <a:pt x="3606" y="8332"/>
                    <a:pt x="3738" y="8700"/>
                    <a:pt x="4032" y="8979"/>
                  </a:cubicBezTo>
                  <a:cubicBezTo>
                    <a:pt x="4081" y="9028"/>
                    <a:pt x="4150" y="9056"/>
                    <a:pt x="4223" y="9056"/>
                  </a:cubicBezTo>
                  <a:cubicBezTo>
                    <a:pt x="4238" y="9056"/>
                    <a:pt x="4253" y="9055"/>
                    <a:pt x="4268" y="9053"/>
                  </a:cubicBezTo>
                  <a:cubicBezTo>
                    <a:pt x="4299" y="9062"/>
                    <a:pt x="4330" y="9067"/>
                    <a:pt x="4360" y="9067"/>
                  </a:cubicBezTo>
                  <a:cubicBezTo>
                    <a:pt x="4512" y="9067"/>
                    <a:pt x="4638" y="8948"/>
                    <a:pt x="4650" y="8788"/>
                  </a:cubicBezTo>
                  <a:cubicBezTo>
                    <a:pt x="4812" y="6713"/>
                    <a:pt x="5401" y="4549"/>
                    <a:pt x="4695" y="2519"/>
                  </a:cubicBezTo>
                  <a:cubicBezTo>
                    <a:pt x="4317" y="1437"/>
                    <a:pt x="3467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6" name="Google Shape;1265;p19"/>
            <p:cNvSpPr/>
            <p:nvPr/>
          </p:nvSpPr>
          <p:spPr>
            <a:xfrm flipH="1">
              <a:off x="7852550" y="2943548"/>
              <a:ext cx="448748" cy="529604"/>
            </a:xfrm>
            <a:custGeom>
              <a:avLst/>
              <a:ahLst/>
              <a:rect l="l" t="t" r="r" b="b"/>
              <a:pathLst>
                <a:path w="6771" h="7991" extrusionOk="0">
                  <a:moveTo>
                    <a:pt x="5071" y="0"/>
                  </a:moveTo>
                  <a:cubicBezTo>
                    <a:pt x="4111" y="0"/>
                    <a:pt x="3331" y="613"/>
                    <a:pt x="2870" y="1486"/>
                  </a:cubicBezTo>
                  <a:cubicBezTo>
                    <a:pt x="1840" y="3458"/>
                    <a:pt x="913" y="5504"/>
                    <a:pt x="74" y="7564"/>
                  </a:cubicBezTo>
                  <a:cubicBezTo>
                    <a:pt x="1" y="7740"/>
                    <a:pt x="133" y="7946"/>
                    <a:pt x="324" y="7946"/>
                  </a:cubicBezTo>
                  <a:cubicBezTo>
                    <a:pt x="368" y="7977"/>
                    <a:pt x="414" y="7990"/>
                    <a:pt x="464" y="7990"/>
                  </a:cubicBezTo>
                  <a:cubicBezTo>
                    <a:pt x="534" y="7990"/>
                    <a:pt x="613" y="7966"/>
                    <a:pt x="707" y="7932"/>
                  </a:cubicBezTo>
                  <a:cubicBezTo>
                    <a:pt x="1502" y="7652"/>
                    <a:pt x="2267" y="7314"/>
                    <a:pt x="3003" y="6931"/>
                  </a:cubicBezTo>
                  <a:cubicBezTo>
                    <a:pt x="3739" y="6563"/>
                    <a:pt x="4386" y="6063"/>
                    <a:pt x="4931" y="5459"/>
                  </a:cubicBezTo>
                  <a:cubicBezTo>
                    <a:pt x="5667" y="4635"/>
                    <a:pt x="6196" y="3473"/>
                    <a:pt x="6476" y="2413"/>
                  </a:cubicBezTo>
                  <a:cubicBezTo>
                    <a:pt x="6697" y="1545"/>
                    <a:pt x="6770" y="382"/>
                    <a:pt x="5711" y="88"/>
                  </a:cubicBezTo>
                  <a:cubicBezTo>
                    <a:pt x="5490" y="28"/>
                    <a:pt x="5276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7" name="Google Shape;1266;p19"/>
            <p:cNvSpPr/>
            <p:nvPr/>
          </p:nvSpPr>
          <p:spPr>
            <a:xfrm flipH="1">
              <a:off x="8607501" y="3442144"/>
              <a:ext cx="389233" cy="560753"/>
            </a:xfrm>
            <a:custGeom>
              <a:avLst/>
              <a:ahLst/>
              <a:rect l="l" t="t" r="r" b="b"/>
              <a:pathLst>
                <a:path w="5873" h="8461" extrusionOk="0">
                  <a:moveTo>
                    <a:pt x="2089" y="1"/>
                  </a:moveTo>
                  <a:cubicBezTo>
                    <a:pt x="1833" y="1"/>
                    <a:pt x="1563" y="67"/>
                    <a:pt x="1281" y="217"/>
                  </a:cubicBezTo>
                  <a:cubicBezTo>
                    <a:pt x="1" y="924"/>
                    <a:pt x="516" y="3043"/>
                    <a:pt x="1031" y="4044"/>
                  </a:cubicBezTo>
                  <a:cubicBezTo>
                    <a:pt x="1929" y="5795"/>
                    <a:pt x="3621" y="7414"/>
                    <a:pt x="5284" y="8414"/>
                  </a:cubicBezTo>
                  <a:cubicBezTo>
                    <a:pt x="5336" y="8446"/>
                    <a:pt x="5392" y="8461"/>
                    <a:pt x="5447" y="8461"/>
                  </a:cubicBezTo>
                  <a:cubicBezTo>
                    <a:pt x="5595" y="8461"/>
                    <a:pt x="5734" y="8355"/>
                    <a:pt x="5755" y="8194"/>
                  </a:cubicBezTo>
                  <a:cubicBezTo>
                    <a:pt x="5784" y="8150"/>
                    <a:pt x="5814" y="8091"/>
                    <a:pt x="5814" y="8032"/>
                  </a:cubicBezTo>
                  <a:cubicBezTo>
                    <a:pt x="5873" y="6928"/>
                    <a:pt x="5475" y="5986"/>
                    <a:pt x="5122" y="4956"/>
                  </a:cubicBezTo>
                  <a:cubicBezTo>
                    <a:pt x="4813" y="4029"/>
                    <a:pt x="4666" y="3043"/>
                    <a:pt x="4327" y="2116"/>
                  </a:cubicBezTo>
                  <a:cubicBezTo>
                    <a:pt x="3983" y="1154"/>
                    <a:pt x="3160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8" name="Google Shape;1267;p19"/>
            <p:cNvSpPr/>
            <p:nvPr/>
          </p:nvSpPr>
          <p:spPr>
            <a:xfrm flipH="1">
              <a:off x="7836047" y="3466003"/>
              <a:ext cx="453520" cy="574339"/>
            </a:xfrm>
            <a:custGeom>
              <a:avLst/>
              <a:ahLst/>
              <a:rect l="l" t="t" r="r" b="b"/>
              <a:pathLst>
                <a:path w="6843" h="8666" extrusionOk="0">
                  <a:moveTo>
                    <a:pt x="5046" y="1"/>
                  </a:moveTo>
                  <a:cubicBezTo>
                    <a:pt x="4965" y="1"/>
                    <a:pt x="4883" y="7"/>
                    <a:pt x="4798" y="19"/>
                  </a:cubicBezTo>
                  <a:cubicBezTo>
                    <a:pt x="3326" y="225"/>
                    <a:pt x="2826" y="2021"/>
                    <a:pt x="2414" y="3198"/>
                  </a:cubicBezTo>
                  <a:cubicBezTo>
                    <a:pt x="2046" y="4213"/>
                    <a:pt x="1590" y="5199"/>
                    <a:pt x="1075" y="6156"/>
                  </a:cubicBezTo>
                  <a:cubicBezTo>
                    <a:pt x="751" y="6774"/>
                    <a:pt x="15" y="7554"/>
                    <a:pt x="15" y="8290"/>
                  </a:cubicBezTo>
                  <a:cubicBezTo>
                    <a:pt x="0" y="8378"/>
                    <a:pt x="44" y="8452"/>
                    <a:pt x="103" y="8511"/>
                  </a:cubicBezTo>
                  <a:cubicBezTo>
                    <a:pt x="147" y="8608"/>
                    <a:pt x="238" y="8666"/>
                    <a:pt x="330" y="8666"/>
                  </a:cubicBezTo>
                  <a:cubicBezTo>
                    <a:pt x="363" y="8666"/>
                    <a:pt x="396" y="8659"/>
                    <a:pt x="427" y="8643"/>
                  </a:cubicBezTo>
                  <a:cubicBezTo>
                    <a:pt x="2002" y="8099"/>
                    <a:pt x="3532" y="7260"/>
                    <a:pt x="4754" y="6112"/>
                  </a:cubicBezTo>
                  <a:cubicBezTo>
                    <a:pt x="5784" y="5141"/>
                    <a:pt x="6814" y="3787"/>
                    <a:pt x="6829" y="2300"/>
                  </a:cubicBezTo>
                  <a:cubicBezTo>
                    <a:pt x="6842" y="1241"/>
                    <a:pt x="6200" y="1"/>
                    <a:pt x="5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09" name="Google Shape;1268;p19"/>
            <p:cNvSpPr/>
            <p:nvPr/>
          </p:nvSpPr>
          <p:spPr>
            <a:xfrm flipH="1">
              <a:off x="8593385" y="4088271"/>
              <a:ext cx="438409" cy="506010"/>
            </a:xfrm>
            <a:custGeom>
              <a:avLst/>
              <a:ahLst/>
              <a:rect l="l" t="t" r="r" b="b"/>
              <a:pathLst>
                <a:path w="6615" h="7635" extrusionOk="0">
                  <a:moveTo>
                    <a:pt x="2023" y="1"/>
                  </a:moveTo>
                  <a:cubicBezTo>
                    <a:pt x="1686" y="1"/>
                    <a:pt x="1347" y="137"/>
                    <a:pt x="1030" y="476"/>
                  </a:cubicBezTo>
                  <a:cubicBezTo>
                    <a:pt x="0" y="1579"/>
                    <a:pt x="545" y="3478"/>
                    <a:pt x="1398" y="4508"/>
                  </a:cubicBezTo>
                  <a:cubicBezTo>
                    <a:pt x="1928" y="5126"/>
                    <a:pt x="2561" y="5641"/>
                    <a:pt x="3267" y="6038"/>
                  </a:cubicBezTo>
                  <a:cubicBezTo>
                    <a:pt x="4209" y="6598"/>
                    <a:pt x="5107" y="7230"/>
                    <a:pt x="6137" y="7613"/>
                  </a:cubicBezTo>
                  <a:cubicBezTo>
                    <a:pt x="6178" y="7628"/>
                    <a:pt x="6218" y="7635"/>
                    <a:pt x="6254" y="7635"/>
                  </a:cubicBezTo>
                  <a:cubicBezTo>
                    <a:pt x="6500" y="7635"/>
                    <a:pt x="6614" y="7320"/>
                    <a:pt x="6461" y="7127"/>
                  </a:cubicBezTo>
                  <a:cubicBezTo>
                    <a:pt x="5798" y="5229"/>
                    <a:pt x="5283" y="3213"/>
                    <a:pt x="4150" y="1535"/>
                  </a:cubicBezTo>
                  <a:cubicBezTo>
                    <a:pt x="3689" y="843"/>
                    <a:pt x="2861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0" name="Google Shape;1269;p19"/>
            <p:cNvSpPr/>
            <p:nvPr/>
          </p:nvSpPr>
          <p:spPr>
            <a:xfrm flipH="1">
              <a:off x="7829153" y="4091518"/>
              <a:ext cx="412628" cy="633987"/>
            </a:xfrm>
            <a:custGeom>
              <a:avLst/>
              <a:ahLst/>
              <a:rect l="l" t="t" r="r" b="b"/>
              <a:pathLst>
                <a:path w="6226" h="9566" extrusionOk="0">
                  <a:moveTo>
                    <a:pt x="4436" y="1"/>
                  </a:moveTo>
                  <a:cubicBezTo>
                    <a:pt x="4146" y="1"/>
                    <a:pt x="3855" y="73"/>
                    <a:pt x="3591" y="221"/>
                  </a:cubicBezTo>
                  <a:cubicBezTo>
                    <a:pt x="2885" y="603"/>
                    <a:pt x="2414" y="1354"/>
                    <a:pt x="2075" y="2045"/>
                  </a:cubicBezTo>
                  <a:cubicBezTo>
                    <a:pt x="1590" y="3105"/>
                    <a:pt x="1207" y="4194"/>
                    <a:pt x="913" y="5327"/>
                  </a:cubicBezTo>
                  <a:cubicBezTo>
                    <a:pt x="648" y="6269"/>
                    <a:pt x="368" y="7255"/>
                    <a:pt x="162" y="8212"/>
                  </a:cubicBezTo>
                  <a:cubicBezTo>
                    <a:pt x="45" y="8756"/>
                    <a:pt x="0" y="9565"/>
                    <a:pt x="766" y="9565"/>
                  </a:cubicBezTo>
                  <a:cubicBezTo>
                    <a:pt x="869" y="9565"/>
                    <a:pt x="986" y="9492"/>
                    <a:pt x="1031" y="9389"/>
                  </a:cubicBezTo>
                  <a:cubicBezTo>
                    <a:pt x="1752" y="9212"/>
                    <a:pt x="2399" y="8756"/>
                    <a:pt x="2988" y="8329"/>
                  </a:cubicBezTo>
                  <a:cubicBezTo>
                    <a:pt x="3753" y="7799"/>
                    <a:pt x="4430" y="7226"/>
                    <a:pt x="4916" y="6431"/>
                  </a:cubicBezTo>
                  <a:cubicBezTo>
                    <a:pt x="5681" y="5195"/>
                    <a:pt x="6225" y="3488"/>
                    <a:pt x="6167" y="2031"/>
                  </a:cubicBezTo>
                  <a:cubicBezTo>
                    <a:pt x="6152" y="1413"/>
                    <a:pt x="6005" y="750"/>
                    <a:pt x="5490" y="353"/>
                  </a:cubicBezTo>
                  <a:cubicBezTo>
                    <a:pt x="5183" y="121"/>
                    <a:pt x="4811" y="1"/>
                    <a:pt x="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1" name="Google Shape;1270;p19"/>
            <p:cNvSpPr/>
            <p:nvPr/>
          </p:nvSpPr>
          <p:spPr>
            <a:xfrm flipH="1">
              <a:off x="8600675" y="4670110"/>
              <a:ext cx="424293" cy="415279"/>
            </a:xfrm>
            <a:custGeom>
              <a:avLst/>
              <a:ahLst/>
              <a:rect l="l" t="t" r="r" b="b"/>
              <a:pathLst>
                <a:path w="6402" h="6266" extrusionOk="0">
                  <a:moveTo>
                    <a:pt x="1969" y="0"/>
                  </a:moveTo>
                  <a:cubicBezTo>
                    <a:pt x="1600" y="0"/>
                    <a:pt x="1248" y="125"/>
                    <a:pt x="971" y="438"/>
                  </a:cubicBezTo>
                  <a:cubicBezTo>
                    <a:pt x="0" y="1542"/>
                    <a:pt x="1119" y="3131"/>
                    <a:pt x="1943" y="3911"/>
                  </a:cubicBezTo>
                  <a:cubicBezTo>
                    <a:pt x="2502" y="4411"/>
                    <a:pt x="3091" y="4853"/>
                    <a:pt x="3709" y="5250"/>
                  </a:cubicBezTo>
                  <a:cubicBezTo>
                    <a:pt x="4430" y="5736"/>
                    <a:pt x="5107" y="6236"/>
                    <a:pt x="6019" y="6266"/>
                  </a:cubicBezTo>
                  <a:cubicBezTo>
                    <a:pt x="6122" y="6266"/>
                    <a:pt x="6225" y="6207"/>
                    <a:pt x="6269" y="6119"/>
                  </a:cubicBezTo>
                  <a:cubicBezTo>
                    <a:pt x="6372" y="6030"/>
                    <a:pt x="6402" y="5883"/>
                    <a:pt x="6343" y="5765"/>
                  </a:cubicBezTo>
                  <a:cubicBezTo>
                    <a:pt x="5578" y="4117"/>
                    <a:pt x="5107" y="2278"/>
                    <a:pt x="3841" y="909"/>
                  </a:cubicBezTo>
                  <a:cubicBezTo>
                    <a:pt x="3409" y="439"/>
                    <a:pt x="265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2" name="Google Shape;1271;p19"/>
            <p:cNvSpPr/>
            <p:nvPr/>
          </p:nvSpPr>
          <p:spPr>
            <a:xfrm flipH="1">
              <a:off x="8218326" y="2783557"/>
              <a:ext cx="306323" cy="2654910"/>
            </a:xfrm>
            <a:custGeom>
              <a:avLst/>
              <a:ahLst/>
              <a:rect l="l" t="t" r="r" b="b"/>
              <a:pathLst>
                <a:path w="4622" h="40059" fill="none" extrusionOk="0">
                  <a:moveTo>
                    <a:pt x="4622" y="0"/>
                  </a:moveTo>
                  <a:cubicBezTo>
                    <a:pt x="1" y="8344"/>
                    <a:pt x="1237" y="40058"/>
                    <a:pt x="1237" y="4005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3" name="Google Shape;1272;p19"/>
            <p:cNvSpPr/>
            <p:nvPr/>
          </p:nvSpPr>
          <p:spPr>
            <a:xfrm flipH="1">
              <a:off x="8423118" y="3004919"/>
              <a:ext cx="243892" cy="851567"/>
            </a:xfrm>
            <a:custGeom>
              <a:avLst/>
              <a:ahLst/>
              <a:rect l="l" t="t" r="r" b="b"/>
              <a:pathLst>
                <a:path w="3680" h="12849" fill="none" extrusionOk="0">
                  <a:moveTo>
                    <a:pt x="0" y="1"/>
                  </a:moveTo>
                  <a:cubicBezTo>
                    <a:pt x="0" y="1"/>
                    <a:pt x="2811" y="9875"/>
                    <a:pt x="3679" y="1284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4" name="Google Shape;1273;p19"/>
            <p:cNvSpPr/>
            <p:nvPr/>
          </p:nvSpPr>
          <p:spPr>
            <a:xfrm flipH="1">
              <a:off x="8036928" y="3161994"/>
              <a:ext cx="359940" cy="392149"/>
            </a:xfrm>
            <a:custGeom>
              <a:avLst/>
              <a:ahLst/>
              <a:rect l="l" t="t" r="r" b="b"/>
              <a:pathLst>
                <a:path w="5431" h="5917" fill="none" extrusionOk="0">
                  <a:moveTo>
                    <a:pt x="5431" y="0"/>
                  </a:moveTo>
                  <a:cubicBezTo>
                    <a:pt x="5431" y="0"/>
                    <a:pt x="1531" y="5254"/>
                    <a:pt x="0" y="59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5" name="Google Shape;1274;p19"/>
            <p:cNvSpPr/>
            <p:nvPr/>
          </p:nvSpPr>
          <p:spPr>
            <a:xfrm flipH="1">
              <a:off x="8004720" y="3723752"/>
              <a:ext cx="430191" cy="430191"/>
            </a:xfrm>
            <a:custGeom>
              <a:avLst/>
              <a:ahLst/>
              <a:rect l="l" t="t" r="r" b="b"/>
              <a:pathLst>
                <a:path w="6491" h="6491" fill="none" extrusionOk="0">
                  <a:moveTo>
                    <a:pt x="6490" y="1"/>
                  </a:moveTo>
                  <a:cubicBezTo>
                    <a:pt x="6490" y="1"/>
                    <a:pt x="2340" y="5151"/>
                    <a:pt x="1" y="6491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6" name="Google Shape;1275;p19"/>
            <p:cNvSpPr/>
            <p:nvPr/>
          </p:nvSpPr>
          <p:spPr>
            <a:xfrm flipH="1">
              <a:off x="8436773" y="3659397"/>
              <a:ext cx="373658" cy="540406"/>
            </a:xfrm>
            <a:custGeom>
              <a:avLst/>
              <a:ahLst/>
              <a:rect l="l" t="t" r="r" b="b"/>
              <a:pathLst>
                <a:path w="5638" h="8154" fill="none" extrusionOk="0">
                  <a:moveTo>
                    <a:pt x="1" y="0"/>
                  </a:moveTo>
                  <a:cubicBezTo>
                    <a:pt x="1" y="0"/>
                    <a:pt x="2723" y="6534"/>
                    <a:pt x="5637" y="815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7" name="Google Shape;1276;p19"/>
            <p:cNvSpPr/>
            <p:nvPr/>
          </p:nvSpPr>
          <p:spPr>
            <a:xfrm flipH="1">
              <a:off x="8000810" y="4348007"/>
              <a:ext cx="451664" cy="596939"/>
            </a:xfrm>
            <a:custGeom>
              <a:avLst/>
              <a:ahLst/>
              <a:rect l="l" t="t" r="r" b="b"/>
              <a:pathLst>
                <a:path w="6815" h="9007" fill="none" extrusionOk="0">
                  <a:moveTo>
                    <a:pt x="6814" y="0"/>
                  </a:moveTo>
                  <a:cubicBezTo>
                    <a:pt x="6814" y="0"/>
                    <a:pt x="3886" y="6711"/>
                    <a:pt x="1" y="9007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8" name="Google Shape;1277;p19"/>
            <p:cNvSpPr/>
            <p:nvPr/>
          </p:nvSpPr>
          <p:spPr>
            <a:xfrm flipH="1">
              <a:off x="8452415" y="4276761"/>
              <a:ext cx="420449" cy="439006"/>
            </a:xfrm>
            <a:custGeom>
              <a:avLst/>
              <a:ahLst/>
              <a:rect l="l" t="t" r="r" b="b"/>
              <a:pathLst>
                <a:path w="6344" h="6624" fill="none" extrusionOk="0">
                  <a:moveTo>
                    <a:pt x="1" y="1"/>
                  </a:moveTo>
                  <a:cubicBezTo>
                    <a:pt x="1" y="1"/>
                    <a:pt x="2267" y="3871"/>
                    <a:pt x="6344" y="662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019" name="Google Shape;1278;p19"/>
            <p:cNvSpPr/>
            <p:nvPr/>
          </p:nvSpPr>
          <p:spPr>
            <a:xfrm flipH="1">
              <a:off x="8448504" y="4844416"/>
              <a:ext cx="369748" cy="359012"/>
            </a:xfrm>
            <a:custGeom>
              <a:avLst/>
              <a:ahLst/>
              <a:rect l="l" t="t" r="r" b="b"/>
              <a:pathLst>
                <a:path w="5579" h="5417" fill="none" extrusionOk="0">
                  <a:moveTo>
                    <a:pt x="1" y="1"/>
                  </a:moveTo>
                  <a:cubicBezTo>
                    <a:pt x="1" y="1"/>
                    <a:pt x="2856" y="4210"/>
                    <a:pt x="5578" y="54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">
    <p:spTree>
      <p:nvGrpSpPr>
        <p:cNvPr id="177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15" name="Google Shape;1280;p20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0616" name="Google Shape;1281;p20"/>
          <p:cNvSpPr/>
          <p:nvPr/>
        </p:nvSpPr>
        <p:spPr>
          <a:xfrm rot="5400000">
            <a:off x="7040517" y="969528"/>
            <a:ext cx="3304170" cy="1365110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617" name="Google Shape;1282;p20"/>
          <p:cNvSpPr/>
          <p:nvPr/>
        </p:nvSpPr>
        <p:spPr>
          <a:xfrm flipH="1">
            <a:off x="6256954" y="-65625"/>
            <a:ext cx="3038730" cy="688050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618" name="Google Shape;1283;p20"/>
          <p:cNvSpPr/>
          <p:nvPr/>
        </p:nvSpPr>
        <p:spPr>
          <a:xfrm rot="4799641">
            <a:off x="-549348" y="535308"/>
            <a:ext cx="2158736" cy="1652907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619" name="Google Shape;1284;p20"/>
          <p:cNvSpPr/>
          <p:nvPr/>
        </p:nvSpPr>
        <p:spPr>
          <a:xfrm rot="10800000" flipH="1">
            <a:off x="-428651" y="4098363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620" name="Google Shape;1285;p20"/>
          <p:cNvSpPr/>
          <p:nvPr/>
        </p:nvSpPr>
        <p:spPr>
          <a:xfrm rot="1036385" flipH="1">
            <a:off x="7784028" y="3800568"/>
            <a:ext cx="1293505" cy="3052598"/>
          </a:xfrm>
          <a:custGeom>
            <a:avLst/>
            <a:ahLst/>
            <a:rect l="l" t="t" r="r" b="b"/>
            <a:pathLst>
              <a:path w="28625" h="54602" extrusionOk="0">
                <a:moveTo>
                  <a:pt x="10215" y="1"/>
                </a:moveTo>
                <a:cubicBezTo>
                  <a:pt x="8623" y="1"/>
                  <a:pt x="7232" y="490"/>
                  <a:pt x="5314" y="813"/>
                </a:cubicBezTo>
                <a:cubicBezTo>
                  <a:pt x="4408" y="968"/>
                  <a:pt x="3641" y="1040"/>
                  <a:pt x="2949" y="1040"/>
                </a:cubicBezTo>
                <a:cubicBezTo>
                  <a:pt x="1863" y="1040"/>
                  <a:pt x="962" y="863"/>
                  <a:pt x="1" y="548"/>
                </a:cubicBezTo>
                <a:lnTo>
                  <a:pt x="1" y="54601"/>
                </a:lnTo>
                <a:lnTo>
                  <a:pt x="28625" y="54601"/>
                </a:lnTo>
                <a:cubicBezTo>
                  <a:pt x="25593" y="52364"/>
                  <a:pt x="20310" y="51687"/>
                  <a:pt x="17028" y="50628"/>
                </a:cubicBezTo>
                <a:cubicBezTo>
                  <a:pt x="11745" y="48935"/>
                  <a:pt x="9684" y="49230"/>
                  <a:pt x="8463" y="43608"/>
                </a:cubicBezTo>
                <a:cubicBezTo>
                  <a:pt x="7418" y="38840"/>
                  <a:pt x="6285" y="35455"/>
                  <a:pt x="12598" y="34293"/>
                </a:cubicBezTo>
                <a:cubicBezTo>
                  <a:pt x="17146" y="33469"/>
                  <a:pt x="18750" y="35058"/>
                  <a:pt x="16307" y="29907"/>
                </a:cubicBezTo>
                <a:cubicBezTo>
                  <a:pt x="16057" y="29422"/>
                  <a:pt x="15777" y="28951"/>
                  <a:pt x="15453" y="28509"/>
                </a:cubicBezTo>
                <a:cubicBezTo>
                  <a:pt x="13937" y="26331"/>
                  <a:pt x="11627" y="23770"/>
                  <a:pt x="12628" y="21489"/>
                </a:cubicBezTo>
                <a:cubicBezTo>
                  <a:pt x="13476" y="19573"/>
                  <a:pt x="15101" y="19202"/>
                  <a:pt x="16873" y="19202"/>
                </a:cubicBezTo>
                <a:cubicBezTo>
                  <a:pt x="17993" y="19202"/>
                  <a:pt x="19171" y="19350"/>
                  <a:pt x="20248" y="19350"/>
                </a:cubicBezTo>
                <a:cubicBezTo>
                  <a:pt x="21669" y="19350"/>
                  <a:pt x="22915" y="19092"/>
                  <a:pt x="23621" y="17899"/>
                </a:cubicBezTo>
                <a:cubicBezTo>
                  <a:pt x="24489" y="16427"/>
                  <a:pt x="21620" y="14146"/>
                  <a:pt x="21767" y="12571"/>
                </a:cubicBezTo>
                <a:cubicBezTo>
                  <a:pt x="22105" y="9304"/>
                  <a:pt x="26285" y="8848"/>
                  <a:pt x="27918" y="6685"/>
                </a:cubicBezTo>
                <a:cubicBezTo>
                  <a:pt x="25770" y="4860"/>
                  <a:pt x="21605" y="5154"/>
                  <a:pt x="19088" y="4109"/>
                </a:cubicBezTo>
                <a:cubicBezTo>
                  <a:pt x="16807" y="3168"/>
                  <a:pt x="14894" y="1078"/>
                  <a:pt x="12598" y="371"/>
                </a:cubicBezTo>
                <a:cubicBezTo>
                  <a:pt x="11715" y="103"/>
                  <a:pt x="10944" y="1"/>
                  <a:pt x="102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621" name="Google Shape;1286;p20"/>
          <p:cNvSpPr/>
          <p:nvPr/>
        </p:nvSpPr>
        <p:spPr>
          <a:xfrm rot="5400000" flipH="1">
            <a:off x="179074" y="-605520"/>
            <a:ext cx="1914980" cy="2618384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050622" name="Google Shape;1287;p20"/>
          <p:cNvSpPr/>
          <p:nvPr/>
        </p:nvSpPr>
        <p:spPr>
          <a:xfrm rot="-3171056">
            <a:off x="5702635" y="3989427"/>
            <a:ext cx="5094594" cy="706513"/>
          </a:xfrm>
          <a:custGeom>
            <a:avLst/>
            <a:ahLst/>
            <a:rect l="l" t="t" r="r" b="b"/>
            <a:pathLst>
              <a:path w="152287" h="21119" extrusionOk="0">
                <a:moveTo>
                  <a:pt x="36203" y="0"/>
                </a:moveTo>
                <a:lnTo>
                  <a:pt x="34804" y="59"/>
                </a:lnTo>
                <a:cubicBezTo>
                  <a:pt x="32950" y="192"/>
                  <a:pt x="31125" y="574"/>
                  <a:pt x="29374" y="1192"/>
                </a:cubicBezTo>
                <a:cubicBezTo>
                  <a:pt x="27638" y="1825"/>
                  <a:pt x="25960" y="2634"/>
                  <a:pt x="24385" y="3620"/>
                </a:cubicBezTo>
                <a:cubicBezTo>
                  <a:pt x="22811" y="4577"/>
                  <a:pt x="21309" y="5666"/>
                  <a:pt x="19838" y="6770"/>
                </a:cubicBezTo>
                <a:cubicBezTo>
                  <a:pt x="19102" y="7314"/>
                  <a:pt x="18366" y="7888"/>
                  <a:pt x="17630" y="8433"/>
                </a:cubicBezTo>
                <a:cubicBezTo>
                  <a:pt x="16895" y="8977"/>
                  <a:pt x="16144" y="9492"/>
                  <a:pt x="15364" y="9993"/>
                </a:cubicBezTo>
                <a:cubicBezTo>
                  <a:pt x="13819" y="10979"/>
                  <a:pt x="12185" y="11803"/>
                  <a:pt x="10463" y="12450"/>
                </a:cubicBezTo>
                <a:cubicBezTo>
                  <a:pt x="8978" y="12988"/>
                  <a:pt x="7404" y="13359"/>
                  <a:pt x="5818" y="13359"/>
                </a:cubicBezTo>
                <a:cubicBezTo>
                  <a:pt x="5581" y="13359"/>
                  <a:pt x="5344" y="13350"/>
                  <a:pt x="5107" y="13333"/>
                </a:cubicBezTo>
                <a:cubicBezTo>
                  <a:pt x="4194" y="13260"/>
                  <a:pt x="3311" y="13054"/>
                  <a:pt x="2458" y="12715"/>
                </a:cubicBezTo>
                <a:cubicBezTo>
                  <a:pt x="1619" y="12377"/>
                  <a:pt x="824" y="11906"/>
                  <a:pt x="132" y="11317"/>
                </a:cubicBezTo>
                <a:lnTo>
                  <a:pt x="0" y="11479"/>
                </a:lnTo>
                <a:cubicBezTo>
                  <a:pt x="706" y="12082"/>
                  <a:pt x="1516" y="12568"/>
                  <a:pt x="2384" y="12921"/>
                </a:cubicBezTo>
                <a:cubicBezTo>
                  <a:pt x="3238" y="13274"/>
                  <a:pt x="4165" y="13480"/>
                  <a:pt x="5092" y="13554"/>
                </a:cubicBezTo>
                <a:cubicBezTo>
                  <a:pt x="5356" y="13575"/>
                  <a:pt x="5620" y="13585"/>
                  <a:pt x="5883" y="13585"/>
                </a:cubicBezTo>
                <a:cubicBezTo>
                  <a:pt x="7483" y="13585"/>
                  <a:pt x="9061" y="13219"/>
                  <a:pt x="10552" y="12700"/>
                </a:cubicBezTo>
                <a:cubicBezTo>
                  <a:pt x="12288" y="12053"/>
                  <a:pt x="13951" y="11229"/>
                  <a:pt x="15511" y="10228"/>
                </a:cubicBezTo>
                <a:cubicBezTo>
                  <a:pt x="16291" y="9728"/>
                  <a:pt x="17042" y="9213"/>
                  <a:pt x="17792" y="8668"/>
                </a:cubicBezTo>
                <a:cubicBezTo>
                  <a:pt x="18543" y="8124"/>
                  <a:pt x="19264" y="7550"/>
                  <a:pt x="20000" y="7005"/>
                </a:cubicBezTo>
                <a:cubicBezTo>
                  <a:pt x="21471" y="5901"/>
                  <a:pt x="22972" y="4827"/>
                  <a:pt x="24532" y="3871"/>
                </a:cubicBezTo>
                <a:cubicBezTo>
                  <a:pt x="26092" y="2914"/>
                  <a:pt x="27741" y="2105"/>
                  <a:pt x="29462" y="1487"/>
                </a:cubicBezTo>
                <a:cubicBezTo>
                  <a:pt x="31199" y="883"/>
                  <a:pt x="32994" y="515"/>
                  <a:pt x="34819" y="383"/>
                </a:cubicBezTo>
                <a:lnTo>
                  <a:pt x="36188" y="324"/>
                </a:lnTo>
                <a:cubicBezTo>
                  <a:pt x="36644" y="324"/>
                  <a:pt x="37100" y="339"/>
                  <a:pt x="37571" y="339"/>
                </a:cubicBezTo>
                <a:cubicBezTo>
                  <a:pt x="37792" y="339"/>
                  <a:pt x="38027" y="368"/>
                  <a:pt x="38248" y="383"/>
                </a:cubicBezTo>
                <a:lnTo>
                  <a:pt x="38940" y="427"/>
                </a:lnTo>
                <a:cubicBezTo>
                  <a:pt x="39381" y="456"/>
                  <a:pt x="39852" y="515"/>
                  <a:pt x="40308" y="574"/>
                </a:cubicBezTo>
                <a:cubicBezTo>
                  <a:pt x="43943" y="986"/>
                  <a:pt x="47578" y="1722"/>
                  <a:pt x="50978" y="3105"/>
                </a:cubicBezTo>
                <a:cubicBezTo>
                  <a:pt x="52670" y="3797"/>
                  <a:pt x="54304" y="4621"/>
                  <a:pt x="55864" y="5592"/>
                </a:cubicBezTo>
                <a:cubicBezTo>
                  <a:pt x="57409" y="6564"/>
                  <a:pt x="58895" y="7638"/>
                  <a:pt x="60323" y="8801"/>
                </a:cubicBezTo>
                <a:cubicBezTo>
                  <a:pt x="63193" y="11126"/>
                  <a:pt x="66165" y="13304"/>
                  <a:pt x="69374" y="15173"/>
                </a:cubicBezTo>
                <a:cubicBezTo>
                  <a:pt x="72552" y="17071"/>
                  <a:pt x="75967" y="18528"/>
                  <a:pt x="79528" y="19529"/>
                </a:cubicBezTo>
                <a:cubicBezTo>
                  <a:pt x="82492" y="20346"/>
                  <a:pt x="85547" y="20759"/>
                  <a:pt x="88618" y="20759"/>
                </a:cubicBezTo>
                <a:cubicBezTo>
                  <a:pt x="89252" y="20759"/>
                  <a:pt x="89887" y="20741"/>
                  <a:pt x="90521" y="20706"/>
                </a:cubicBezTo>
                <a:cubicBezTo>
                  <a:pt x="94230" y="20530"/>
                  <a:pt x="97865" y="19617"/>
                  <a:pt x="101235" y="18028"/>
                </a:cubicBezTo>
                <a:cubicBezTo>
                  <a:pt x="101647" y="17822"/>
                  <a:pt x="102044" y="17601"/>
                  <a:pt x="102456" y="17380"/>
                </a:cubicBezTo>
                <a:cubicBezTo>
                  <a:pt x="102677" y="17277"/>
                  <a:pt x="102868" y="17159"/>
                  <a:pt x="103060" y="17042"/>
                </a:cubicBezTo>
                <a:lnTo>
                  <a:pt x="103663" y="16674"/>
                </a:lnTo>
                <a:cubicBezTo>
                  <a:pt x="104060" y="16424"/>
                  <a:pt x="104443" y="16173"/>
                  <a:pt x="104811" y="15894"/>
                </a:cubicBezTo>
                <a:cubicBezTo>
                  <a:pt x="105193" y="15629"/>
                  <a:pt x="105561" y="15349"/>
                  <a:pt x="105929" y="15070"/>
                </a:cubicBezTo>
                <a:cubicBezTo>
                  <a:pt x="107401" y="13937"/>
                  <a:pt x="108755" y="12700"/>
                  <a:pt x="110094" y="11435"/>
                </a:cubicBezTo>
                <a:cubicBezTo>
                  <a:pt x="111448" y="10184"/>
                  <a:pt x="112772" y="8904"/>
                  <a:pt x="114170" y="7712"/>
                </a:cubicBezTo>
                <a:cubicBezTo>
                  <a:pt x="115554" y="6505"/>
                  <a:pt x="117040" y="5445"/>
                  <a:pt x="118630" y="4518"/>
                </a:cubicBezTo>
                <a:cubicBezTo>
                  <a:pt x="121823" y="2679"/>
                  <a:pt x="125429" y="1693"/>
                  <a:pt x="129108" y="1634"/>
                </a:cubicBezTo>
                <a:cubicBezTo>
                  <a:pt x="129200" y="1633"/>
                  <a:pt x="129292" y="1632"/>
                  <a:pt x="129384" y="1632"/>
                </a:cubicBezTo>
                <a:cubicBezTo>
                  <a:pt x="136743" y="1632"/>
                  <a:pt x="143659" y="5107"/>
                  <a:pt x="148063" y="11023"/>
                </a:cubicBezTo>
                <a:cubicBezTo>
                  <a:pt x="150226" y="13995"/>
                  <a:pt x="151609" y="17469"/>
                  <a:pt x="152080" y="21118"/>
                </a:cubicBezTo>
                <a:lnTo>
                  <a:pt x="152286" y="21089"/>
                </a:lnTo>
                <a:cubicBezTo>
                  <a:pt x="151830" y="17395"/>
                  <a:pt x="150432" y="13892"/>
                  <a:pt x="148239" y="10876"/>
                </a:cubicBezTo>
                <a:cubicBezTo>
                  <a:pt x="143820" y="4886"/>
                  <a:pt x="136816" y="1353"/>
                  <a:pt x="129383" y="1353"/>
                </a:cubicBezTo>
                <a:cubicBezTo>
                  <a:pt x="129291" y="1353"/>
                  <a:pt x="129199" y="1353"/>
                  <a:pt x="129108" y="1354"/>
                </a:cubicBezTo>
                <a:cubicBezTo>
                  <a:pt x="125370" y="1413"/>
                  <a:pt x="121720" y="2414"/>
                  <a:pt x="118482" y="4253"/>
                </a:cubicBezTo>
                <a:cubicBezTo>
                  <a:pt x="116893" y="5195"/>
                  <a:pt x="115377" y="6269"/>
                  <a:pt x="113994" y="7491"/>
                </a:cubicBezTo>
                <a:cubicBezTo>
                  <a:pt x="112581" y="8683"/>
                  <a:pt x="111242" y="9963"/>
                  <a:pt x="109903" y="11214"/>
                </a:cubicBezTo>
                <a:cubicBezTo>
                  <a:pt x="108549" y="12465"/>
                  <a:pt x="107195" y="13701"/>
                  <a:pt x="105753" y="14834"/>
                </a:cubicBezTo>
                <a:cubicBezTo>
                  <a:pt x="104296" y="15953"/>
                  <a:pt x="102736" y="16924"/>
                  <a:pt x="101088" y="17719"/>
                </a:cubicBezTo>
                <a:cubicBezTo>
                  <a:pt x="97762" y="19279"/>
                  <a:pt x="94171" y="20191"/>
                  <a:pt x="90506" y="20368"/>
                </a:cubicBezTo>
                <a:cubicBezTo>
                  <a:pt x="89910" y="20399"/>
                  <a:pt x="89313" y="20414"/>
                  <a:pt x="88716" y="20414"/>
                </a:cubicBezTo>
                <a:cubicBezTo>
                  <a:pt x="85648" y="20414"/>
                  <a:pt x="82588" y="20003"/>
                  <a:pt x="79631" y="19190"/>
                </a:cubicBezTo>
                <a:cubicBezTo>
                  <a:pt x="76084" y="18190"/>
                  <a:pt x="72699" y="16733"/>
                  <a:pt x="69550" y="14849"/>
                </a:cubicBezTo>
                <a:cubicBezTo>
                  <a:pt x="66386" y="12995"/>
                  <a:pt x="63413" y="10817"/>
                  <a:pt x="60558" y="8521"/>
                </a:cubicBezTo>
                <a:cubicBezTo>
                  <a:pt x="59116" y="7358"/>
                  <a:pt x="57615" y="6269"/>
                  <a:pt x="56055" y="5298"/>
                </a:cubicBezTo>
                <a:cubicBezTo>
                  <a:pt x="54480" y="4312"/>
                  <a:pt x="52817" y="3473"/>
                  <a:pt x="51110" y="2782"/>
                </a:cubicBezTo>
                <a:cubicBezTo>
                  <a:pt x="47667" y="1398"/>
                  <a:pt x="44017" y="662"/>
                  <a:pt x="40353" y="250"/>
                </a:cubicBezTo>
                <a:cubicBezTo>
                  <a:pt x="39896" y="192"/>
                  <a:pt x="39440" y="133"/>
                  <a:pt x="38969" y="118"/>
                </a:cubicBezTo>
                <a:lnTo>
                  <a:pt x="38278" y="44"/>
                </a:lnTo>
                <a:cubicBezTo>
                  <a:pt x="38042" y="30"/>
                  <a:pt x="37821" y="15"/>
                  <a:pt x="37586" y="15"/>
                </a:cubicBezTo>
                <a:cubicBezTo>
                  <a:pt x="37115" y="15"/>
                  <a:pt x="36659" y="0"/>
                  <a:pt x="36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" name="Google Shape;1288;p20"/>
          <p:cNvGrpSpPr/>
          <p:nvPr/>
        </p:nvGrpSpPr>
        <p:grpSpPr>
          <a:xfrm>
            <a:off x="8554000" y="923000"/>
            <a:ext cx="1515792" cy="1305764"/>
            <a:chOff x="0" y="0"/>
            <a:chExt cx="1515792" cy="1305764"/>
          </a:xfrm>
        </p:grpSpPr>
        <p:sp>
          <p:nvSpPr>
            <p:cNvPr id="1050623" name="Google Shape;1289;p20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24" name="Google Shape;1290;p20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25" name="Google Shape;1291;p20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26" name="Google Shape;1292;p20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27" name="Google Shape;1293;p20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28" name="Google Shape;1294;p20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29" name="Google Shape;1295;p20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0" name="Google Shape;1296;p20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1" name="Google Shape;1297;p20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2" name="Google Shape;1298;p20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3" name="Google Shape;1299;p20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4" name="Google Shape;1300;p20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5" name="Google Shape;1301;p20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6" name="Google Shape;1302;p20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7" name="Google Shape;1303;p20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8" name="Google Shape;1304;p20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39" name="Google Shape;1305;p20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0" name="Google Shape;1306;p20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1" name="Google Shape;1307;p20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2" name="Google Shape;1308;p20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3" name="Google Shape;1309;p20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4" name="Google Shape;1310;p20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5" name="Google Shape;1311;p20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6" name="Google Shape;1312;p20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7" name="Google Shape;1313;p20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8" name="Google Shape;1314;p20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49" name="Google Shape;1315;p20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0" name="Google Shape;1316;p20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1" name="Google Shape;1317;p20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2" name="Google Shape;1318;p20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3" name="Google Shape;1319;p20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4" name="Google Shape;1320;p20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5" name="Google Shape;1321;p20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6" name="Google Shape;1322;p20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7" name="Google Shape;1323;p20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8" name="Google Shape;1324;p20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59" name="Google Shape;1325;p20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0" name="Google Shape;1326;p20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1" name="Google Shape;1327;p20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2" name="Google Shape;1328;p20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3" name="Google Shape;1329;p20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4" name="Google Shape;1330;p20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5" name="Google Shape;1331;p20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6" name="Google Shape;1332;p20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7" name="Google Shape;1333;p20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8" name="Google Shape;1334;p20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69" name="Google Shape;1335;p20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0" name="Google Shape;1336;p20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1" name="Google Shape;1337;p20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2" name="Google Shape;1338;p20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3" name="Google Shape;1339;p20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4" name="Google Shape;1340;p20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5" name="Google Shape;1341;p20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6" name="Google Shape;1342;p20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7" name="Google Shape;1343;p20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8" name="Google Shape;1344;p20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79" name="Google Shape;1345;p20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0" name="Google Shape;1346;p20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1" name="Google Shape;1347;p20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2" name="Google Shape;1348;p20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3" name="Google Shape;1349;p20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4" name="Google Shape;1350;p20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5" name="Google Shape;1351;p20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6" name="Google Shape;1352;p20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7" name="Google Shape;1353;p20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8" name="Google Shape;1354;p20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689" name="Google Shape;1355;p20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35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1" name="Google Shape;98;p3"/>
          <p:cNvSpPr txBox="1"/>
          <p:nvPr>
            <p:ph type="title"/>
          </p:nvPr>
        </p:nvSpPr>
        <p:spPr>
          <a:xfrm>
            <a:off x="1209175" y="2357125"/>
            <a:ext cx="6725700" cy="8586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>
                <a:solidFill>
                  <a:srgbClr val="8FB1F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9642" name="Google Shape;99;p3"/>
          <p:cNvSpPr txBox="1"/>
          <p:nvPr>
            <p:ph type="title" idx="2" hasCustomPrompt="1"/>
          </p:nvPr>
        </p:nvSpPr>
        <p:spPr>
          <a:xfrm>
            <a:off x="2729675" y="961125"/>
            <a:ext cx="3684600" cy="14139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rgbClr val="FE5430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9643" name="Google Shape;100;p3"/>
          <p:cNvSpPr txBox="1"/>
          <p:nvPr>
            <p:ph type="subTitle" idx="1"/>
          </p:nvPr>
        </p:nvSpPr>
        <p:spPr>
          <a:xfrm>
            <a:off x="3216750" y="3376350"/>
            <a:ext cx="2710500" cy="63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136" name="Google Shape;101;p3"/>
          <p:cNvGrpSpPr/>
          <p:nvPr/>
        </p:nvGrpSpPr>
        <p:grpSpPr>
          <a:xfrm>
            <a:off x="-904950" y="-1122654"/>
            <a:ext cx="10617358" cy="6479739"/>
            <a:chOff x="-904950" y="-1122654"/>
            <a:chExt cx="10617358" cy="6479739"/>
          </a:xfrm>
        </p:grpSpPr>
        <p:sp>
          <p:nvSpPr>
            <p:cNvPr id="1049644" name="Google Shape;102;p3"/>
            <p:cNvSpPr/>
            <p:nvPr/>
          </p:nvSpPr>
          <p:spPr>
            <a:xfrm>
              <a:off x="-62475" y="3130379"/>
              <a:ext cx="2908130" cy="2226705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8FB1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45" name="Google Shape;103;p3"/>
            <p:cNvSpPr/>
            <p:nvPr/>
          </p:nvSpPr>
          <p:spPr>
            <a:xfrm>
              <a:off x="-114050" y="2760350"/>
              <a:ext cx="2241990" cy="2477609"/>
            </a:xfrm>
            <a:custGeom>
              <a:avLst/>
              <a:ahLst/>
              <a:rect l="l" t="t" r="r" b="b"/>
              <a:pathLst>
                <a:path w="57263" h="63281" extrusionOk="0">
                  <a:moveTo>
                    <a:pt x="5485" y="0"/>
                  </a:moveTo>
                  <a:cubicBezTo>
                    <a:pt x="4788" y="0"/>
                    <a:pt x="4094" y="64"/>
                    <a:pt x="3415" y="191"/>
                  </a:cubicBezTo>
                  <a:cubicBezTo>
                    <a:pt x="2222" y="412"/>
                    <a:pt x="1075" y="824"/>
                    <a:pt x="0" y="1398"/>
                  </a:cubicBezTo>
                  <a:lnTo>
                    <a:pt x="103" y="1589"/>
                  </a:lnTo>
                  <a:cubicBezTo>
                    <a:pt x="1148" y="1030"/>
                    <a:pt x="2281" y="633"/>
                    <a:pt x="3444" y="412"/>
                  </a:cubicBezTo>
                  <a:cubicBezTo>
                    <a:pt x="4115" y="294"/>
                    <a:pt x="4790" y="234"/>
                    <a:pt x="5465" y="234"/>
                  </a:cubicBezTo>
                  <a:cubicBezTo>
                    <a:pt x="5975" y="234"/>
                    <a:pt x="6484" y="269"/>
                    <a:pt x="6991" y="338"/>
                  </a:cubicBezTo>
                  <a:cubicBezTo>
                    <a:pt x="9360" y="662"/>
                    <a:pt x="11553" y="1707"/>
                    <a:pt x="13319" y="3326"/>
                  </a:cubicBezTo>
                  <a:cubicBezTo>
                    <a:pt x="14187" y="4120"/>
                    <a:pt x="14923" y="5062"/>
                    <a:pt x="15482" y="6107"/>
                  </a:cubicBezTo>
                  <a:cubicBezTo>
                    <a:pt x="16056" y="7137"/>
                    <a:pt x="16424" y="8285"/>
                    <a:pt x="16556" y="9448"/>
                  </a:cubicBezTo>
                  <a:cubicBezTo>
                    <a:pt x="16689" y="10625"/>
                    <a:pt x="16615" y="11817"/>
                    <a:pt x="16306" y="12950"/>
                  </a:cubicBezTo>
                  <a:cubicBezTo>
                    <a:pt x="15997" y="14098"/>
                    <a:pt x="15526" y="15202"/>
                    <a:pt x="14908" y="16217"/>
                  </a:cubicBezTo>
                  <a:cubicBezTo>
                    <a:pt x="13746" y="18292"/>
                    <a:pt x="12318" y="20235"/>
                    <a:pt x="11170" y="22354"/>
                  </a:cubicBezTo>
                  <a:cubicBezTo>
                    <a:pt x="10581" y="23413"/>
                    <a:pt x="10096" y="24532"/>
                    <a:pt x="9728" y="25695"/>
                  </a:cubicBezTo>
                  <a:cubicBezTo>
                    <a:pt x="9654" y="25974"/>
                    <a:pt x="9566" y="26268"/>
                    <a:pt x="9478" y="26563"/>
                  </a:cubicBezTo>
                  <a:lnTo>
                    <a:pt x="9301" y="27460"/>
                  </a:lnTo>
                  <a:lnTo>
                    <a:pt x="9169" y="28358"/>
                  </a:lnTo>
                  <a:cubicBezTo>
                    <a:pt x="9139" y="28652"/>
                    <a:pt x="9125" y="28962"/>
                    <a:pt x="9095" y="29256"/>
                  </a:cubicBezTo>
                  <a:cubicBezTo>
                    <a:pt x="8933" y="31684"/>
                    <a:pt x="9286" y="34127"/>
                    <a:pt x="10140" y="36393"/>
                  </a:cubicBezTo>
                  <a:cubicBezTo>
                    <a:pt x="10581" y="37541"/>
                    <a:pt x="11185" y="38601"/>
                    <a:pt x="11935" y="39557"/>
                  </a:cubicBezTo>
                  <a:cubicBezTo>
                    <a:pt x="12127" y="39807"/>
                    <a:pt x="12318" y="40028"/>
                    <a:pt x="12539" y="40249"/>
                  </a:cubicBezTo>
                  <a:cubicBezTo>
                    <a:pt x="12745" y="40470"/>
                    <a:pt x="12966" y="40690"/>
                    <a:pt x="13201" y="40882"/>
                  </a:cubicBezTo>
                  <a:cubicBezTo>
                    <a:pt x="13422" y="41088"/>
                    <a:pt x="13657" y="41279"/>
                    <a:pt x="13907" y="41456"/>
                  </a:cubicBezTo>
                  <a:lnTo>
                    <a:pt x="14275" y="41721"/>
                  </a:lnTo>
                  <a:lnTo>
                    <a:pt x="14467" y="41853"/>
                  </a:lnTo>
                  <a:lnTo>
                    <a:pt x="14673" y="41971"/>
                  </a:lnTo>
                  <a:cubicBezTo>
                    <a:pt x="15688" y="42618"/>
                    <a:pt x="16807" y="43119"/>
                    <a:pt x="17984" y="43472"/>
                  </a:cubicBezTo>
                  <a:cubicBezTo>
                    <a:pt x="19146" y="43796"/>
                    <a:pt x="20338" y="44016"/>
                    <a:pt x="21545" y="44119"/>
                  </a:cubicBezTo>
                  <a:cubicBezTo>
                    <a:pt x="22281" y="44182"/>
                    <a:pt x="23018" y="44209"/>
                    <a:pt x="23753" y="44209"/>
                  </a:cubicBezTo>
                  <a:cubicBezTo>
                    <a:pt x="25428" y="44209"/>
                    <a:pt x="27099" y="44068"/>
                    <a:pt x="28756" y="43884"/>
                  </a:cubicBezTo>
                  <a:cubicBezTo>
                    <a:pt x="31140" y="43604"/>
                    <a:pt x="33510" y="43236"/>
                    <a:pt x="35894" y="42942"/>
                  </a:cubicBezTo>
                  <a:cubicBezTo>
                    <a:pt x="37599" y="42741"/>
                    <a:pt x="39320" y="42585"/>
                    <a:pt x="41034" y="42585"/>
                  </a:cubicBezTo>
                  <a:cubicBezTo>
                    <a:pt x="41701" y="42585"/>
                    <a:pt x="42367" y="42609"/>
                    <a:pt x="43031" y="42662"/>
                  </a:cubicBezTo>
                  <a:cubicBezTo>
                    <a:pt x="44209" y="42751"/>
                    <a:pt x="45386" y="42957"/>
                    <a:pt x="46534" y="43295"/>
                  </a:cubicBezTo>
                  <a:cubicBezTo>
                    <a:pt x="47667" y="43634"/>
                    <a:pt x="48756" y="44119"/>
                    <a:pt x="49771" y="44723"/>
                  </a:cubicBezTo>
                  <a:cubicBezTo>
                    <a:pt x="50802" y="45326"/>
                    <a:pt x="51743" y="46047"/>
                    <a:pt x="52612" y="46886"/>
                  </a:cubicBezTo>
                  <a:cubicBezTo>
                    <a:pt x="53465" y="47710"/>
                    <a:pt x="54216" y="48637"/>
                    <a:pt x="54849" y="49638"/>
                  </a:cubicBezTo>
                  <a:cubicBezTo>
                    <a:pt x="55481" y="50639"/>
                    <a:pt x="55997" y="51728"/>
                    <a:pt x="56364" y="52846"/>
                  </a:cubicBezTo>
                  <a:cubicBezTo>
                    <a:pt x="56732" y="53979"/>
                    <a:pt x="56938" y="55157"/>
                    <a:pt x="56983" y="56349"/>
                  </a:cubicBezTo>
                  <a:cubicBezTo>
                    <a:pt x="57027" y="57541"/>
                    <a:pt x="56909" y="58733"/>
                    <a:pt x="56615" y="59881"/>
                  </a:cubicBezTo>
                  <a:cubicBezTo>
                    <a:pt x="56335" y="61043"/>
                    <a:pt x="55894" y="62147"/>
                    <a:pt x="55305" y="63192"/>
                  </a:cubicBezTo>
                  <a:lnTo>
                    <a:pt x="55481" y="63280"/>
                  </a:lnTo>
                  <a:cubicBezTo>
                    <a:pt x="56085" y="62235"/>
                    <a:pt x="56541" y="61102"/>
                    <a:pt x="56850" y="59939"/>
                  </a:cubicBezTo>
                  <a:cubicBezTo>
                    <a:pt x="57130" y="58762"/>
                    <a:pt x="57262" y="57541"/>
                    <a:pt x="57218" y="56334"/>
                  </a:cubicBezTo>
                  <a:cubicBezTo>
                    <a:pt x="57174" y="55127"/>
                    <a:pt x="56968" y="53920"/>
                    <a:pt x="56600" y="52773"/>
                  </a:cubicBezTo>
                  <a:cubicBezTo>
                    <a:pt x="56232" y="51625"/>
                    <a:pt x="55717" y="50521"/>
                    <a:pt x="55069" y="49491"/>
                  </a:cubicBezTo>
                  <a:cubicBezTo>
                    <a:pt x="54422" y="48461"/>
                    <a:pt x="53657" y="47519"/>
                    <a:pt x="52803" y="46665"/>
                  </a:cubicBezTo>
                  <a:cubicBezTo>
                    <a:pt x="51920" y="45826"/>
                    <a:pt x="50963" y="45091"/>
                    <a:pt x="49919" y="44487"/>
                  </a:cubicBezTo>
                  <a:cubicBezTo>
                    <a:pt x="48874" y="43869"/>
                    <a:pt x="47755" y="43369"/>
                    <a:pt x="46607" y="43016"/>
                  </a:cubicBezTo>
                  <a:cubicBezTo>
                    <a:pt x="45445" y="42662"/>
                    <a:pt x="44253" y="42442"/>
                    <a:pt x="43046" y="42353"/>
                  </a:cubicBezTo>
                  <a:cubicBezTo>
                    <a:pt x="42377" y="42304"/>
                    <a:pt x="41708" y="42283"/>
                    <a:pt x="41039" y="42283"/>
                  </a:cubicBezTo>
                  <a:cubicBezTo>
                    <a:pt x="39297" y="42283"/>
                    <a:pt x="37558" y="42431"/>
                    <a:pt x="35835" y="42633"/>
                  </a:cubicBezTo>
                  <a:cubicBezTo>
                    <a:pt x="33451" y="42913"/>
                    <a:pt x="31082" y="43295"/>
                    <a:pt x="28697" y="43560"/>
                  </a:cubicBezTo>
                  <a:cubicBezTo>
                    <a:pt x="27077" y="43741"/>
                    <a:pt x="25442" y="43874"/>
                    <a:pt x="23813" y="43874"/>
                  </a:cubicBezTo>
                  <a:cubicBezTo>
                    <a:pt x="23060" y="43874"/>
                    <a:pt x="22309" y="43846"/>
                    <a:pt x="21560" y="43781"/>
                  </a:cubicBezTo>
                  <a:cubicBezTo>
                    <a:pt x="20368" y="43693"/>
                    <a:pt x="19205" y="43472"/>
                    <a:pt x="18057" y="43148"/>
                  </a:cubicBezTo>
                  <a:cubicBezTo>
                    <a:pt x="16924" y="42795"/>
                    <a:pt x="15850" y="42309"/>
                    <a:pt x="14849" y="41676"/>
                  </a:cubicBezTo>
                  <a:lnTo>
                    <a:pt x="14658" y="41559"/>
                  </a:lnTo>
                  <a:lnTo>
                    <a:pt x="14481" y="41426"/>
                  </a:lnTo>
                  <a:lnTo>
                    <a:pt x="14113" y="41176"/>
                  </a:lnTo>
                  <a:cubicBezTo>
                    <a:pt x="13878" y="41000"/>
                    <a:pt x="13642" y="40823"/>
                    <a:pt x="13436" y="40617"/>
                  </a:cubicBezTo>
                  <a:cubicBezTo>
                    <a:pt x="13201" y="40426"/>
                    <a:pt x="12995" y="40234"/>
                    <a:pt x="12789" y="40014"/>
                  </a:cubicBezTo>
                  <a:cubicBezTo>
                    <a:pt x="12583" y="39807"/>
                    <a:pt x="12377" y="39587"/>
                    <a:pt x="12200" y="39351"/>
                  </a:cubicBezTo>
                  <a:cubicBezTo>
                    <a:pt x="11464" y="38409"/>
                    <a:pt x="10891" y="37379"/>
                    <a:pt x="10464" y="36276"/>
                  </a:cubicBezTo>
                  <a:cubicBezTo>
                    <a:pt x="10037" y="35172"/>
                    <a:pt x="9743" y="34009"/>
                    <a:pt x="9581" y="32847"/>
                  </a:cubicBezTo>
                  <a:cubicBezTo>
                    <a:pt x="9419" y="31669"/>
                    <a:pt x="9360" y="30477"/>
                    <a:pt x="9434" y="29285"/>
                  </a:cubicBezTo>
                  <a:cubicBezTo>
                    <a:pt x="9463" y="28991"/>
                    <a:pt x="9478" y="28697"/>
                    <a:pt x="9507" y="28402"/>
                  </a:cubicBezTo>
                  <a:lnTo>
                    <a:pt x="9640" y="27519"/>
                  </a:lnTo>
                  <a:lnTo>
                    <a:pt x="9816" y="26651"/>
                  </a:lnTo>
                  <a:cubicBezTo>
                    <a:pt x="9890" y="26371"/>
                    <a:pt x="9978" y="26092"/>
                    <a:pt x="10052" y="25798"/>
                  </a:cubicBezTo>
                  <a:cubicBezTo>
                    <a:pt x="10420" y="24664"/>
                    <a:pt x="10891" y="23575"/>
                    <a:pt x="11464" y="22530"/>
                  </a:cubicBezTo>
                  <a:cubicBezTo>
                    <a:pt x="12598" y="20426"/>
                    <a:pt x="14010" y="18483"/>
                    <a:pt x="15188" y="16379"/>
                  </a:cubicBezTo>
                  <a:cubicBezTo>
                    <a:pt x="15806" y="15349"/>
                    <a:pt x="16291" y="14216"/>
                    <a:pt x="16615" y="13053"/>
                  </a:cubicBezTo>
                  <a:cubicBezTo>
                    <a:pt x="16910" y="11861"/>
                    <a:pt x="16998" y="10640"/>
                    <a:pt x="16851" y="9433"/>
                  </a:cubicBezTo>
                  <a:cubicBezTo>
                    <a:pt x="16718" y="8211"/>
                    <a:pt x="16336" y="7034"/>
                    <a:pt x="15747" y="5975"/>
                  </a:cubicBezTo>
                  <a:cubicBezTo>
                    <a:pt x="15173" y="4900"/>
                    <a:pt x="14408" y="3929"/>
                    <a:pt x="13510" y="3120"/>
                  </a:cubicBezTo>
                  <a:cubicBezTo>
                    <a:pt x="11715" y="1457"/>
                    <a:pt x="9434" y="412"/>
                    <a:pt x="7020" y="103"/>
                  </a:cubicBezTo>
                  <a:cubicBezTo>
                    <a:pt x="6510" y="34"/>
                    <a:pt x="5996" y="0"/>
                    <a:pt x="5485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46" name="Google Shape;104;p3"/>
            <p:cNvSpPr/>
            <p:nvPr/>
          </p:nvSpPr>
          <p:spPr>
            <a:xfrm>
              <a:off x="8465475" y="482766"/>
              <a:ext cx="437639" cy="433456"/>
            </a:xfrm>
            <a:custGeom>
              <a:avLst/>
              <a:ahLst/>
              <a:rect l="l" t="t" r="r" b="b"/>
              <a:pathLst>
                <a:path w="5755" h="5700" extrusionOk="0">
                  <a:moveTo>
                    <a:pt x="2846" y="0"/>
                  </a:moveTo>
                  <a:cubicBezTo>
                    <a:pt x="2455" y="0"/>
                    <a:pt x="2072" y="157"/>
                    <a:pt x="1795" y="454"/>
                  </a:cubicBezTo>
                  <a:cubicBezTo>
                    <a:pt x="603" y="1749"/>
                    <a:pt x="0" y="5325"/>
                    <a:pt x="2428" y="5678"/>
                  </a:cubicBezTo>
                  <a:cubicBezTo>
                    <a:pt x="2532" y="5693"/>
                    <a:pt x="2634" y="5700"/>
                    <a:pt x="2734" y="5700"/>
                  </a:cubicBezTo>
                  <a:cubicBezTo>
                    <a:pt x="3943" y="5700"/>
                    <a:pt x="4888" y="4675"/>
                    <a:pt x="5269" y="3588"/>
                  </a:cubicBezTo>
                  <a:cubicBezTo>
                    <a:pt x="5754" y="2176"/>
                    <a:pt x="5210" y="616"/>
                    <a:pt x="3709" y="159"/>
                  </a:cubicBezTo>
                  <a:cubicBezTo>
                    <a:pt x="3620" y="130"/>
                    <a:pt x="3517" y="115"/>
                    <a:pt x="3414" y="115"/>
                  </a:cubicBezTo>
                  <a:cubicBezTo>
                    <a:pt x="3231" y="38"/>
                    <a:pt x="3037" y="0"/>
                    <a:pt x="2846" y="0"/>
                  </a:cubicBezTo>
                  <a:close/>
                </a:path>
              </a:pathLst>
            </a:custGeom>
            <a:solidFill>
              <a:srgbClr val="AB625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47" name="Google Shape;105;p3"/>
            <p:cNvSpPr/>
            <p:nvPr/>
          </p:nvSpPr>
          <p:spPr>
            <a:xfrm>
              <a:off x="8788899" y="190600"/>
              <a:ext cx="241747" cy="190036"/>
            </a:xfrm>
            <a:custGeom>
              <a:avLst/>
              <a:ahLst/>
              <a:rect l="l" t="t" r="r" b="b"/>
              <a:pathLst>
                <a:path w="3179" h="2499" extrusionOk="0">
                  <a:moveTo>
                    <a:pt x="1409" y="0"/>
                  </a:moveTo>
                  <a:cubicBezTo>
                    <a:pt x="702" y="0"/>
                    <a:pt x="40" y="288"/>
                    <a:pt x="15" y="1058"/>
                  </a:cubicBezTo>
                  <a:cubicBezTo>
                    <a:pt x="0" y="1794"/>
                    <a:pt x="662" y="2309"/>
                    <a:pt x="1325" y="2456"/>
                  </a:cubicBezTo>
                  <a:cubicBezTo>
                    <a:pt x="1452" y="2484"/>
                    <a:pt x="1580" y="2498"/>
                    <a:pt x="1706" y="2498"/>
                  </a:cubicBezTo>
                  <a:cubicBezTo>
                    <a:pt x="2366" y="2498"/>
                    <a:pt x="2967" y="2116"/>
                    <a:pt x="3091" y="1411"/>
                  </a:cubicBezTo>
                  <a:cubicBezTo>
                    <a:pt x="3091" y="1352"/>
                    <a:pt x="3091" y="1308"/>
                    <a:pt x="3091" y="1249"/>
                  </a:cubicBezTo>
                  <a:cubicBezTo>
                    <a:pt x="3179" y="926"/>
                    <a:pt x="3061" y="587"/>
                    <a:pt x="2811" y="396"/>
                  </a:cubicBezTo>
                  <a:cubicBezTo>
                    <a:pt x="2479" y="158"/>
                    <a:pt x="1932" y="0"/>
                    <a:pt x="1409" y="0"/>
                  </a:cubicBezTo>
                  <a:close/>
                </a:path>
              </a:pathLst>
            </a:custGeom>
            <a:solidFill>
              <a:srgbClr val="8FB1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48" name="Google Shape;106;p3"/>
            <p:cNvSpPr/>
            <p:nvPr/>
          </p:nvSpPr>
          <p:spPr>
            <a:xfrm>
              <a:off x="1354875" y="-1122654"/>
              <a:ext cx="4602159" cy="1901246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49" name="Google Shape;107;p3"/>
            <p:cNvSpPr/>
            <p:nvPr/>
          </p:nvSpPr>
          <p:spPr>
            <a:xfrm>
              <a:off x="-904950" y="-170654"/>
              <a:ext cx="3573273" cy="1460317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50" name="Google Shape;108;p3"/>
            <p:cNvSpPr/>
            <p:nvPr/>
          </p:nvSpPr>
          <p:spPr>
            <a:xfrm>
              <a:off x="292285" y="1611745"/>
              <a:ext cx="305360" cy="302442"/>
            </a:xfrm>
            <a:custGeom>
              <a:avLst/>
              <a:ahLst/>
              <a:rect l="l" t="t" r="r" b="b"/>
              <a:pathLst>
                <a:path w="5755" h="5700" extrusionOk="0">
                  <a:moveTo>
                    <a:pt x="2846" y="0"/>
                  </a:moveTo>
                  <a:cubicBezTo>
                    <a:pt x="2455" y="0"/>
                    <a:pt x="2072" y="157"/>
                    <a:pt x="1795" y="454"/>
                  </a:cubicBezTo>
                  <a:cubicBezTo>
                    <a:pt x="603" y="1749"/>
                    <a:pt x="0" y="5325"/>
                    <a:pt x="2428" y="5678"/>
                  </a:cubicBezTo>
                  <a:cubicBezTo>
                    <a:pt x="2532" y="5693"/>
                    <a:pt x="2634" y="5700"/>
                    <a:pt x="2734" y="5700"/>
                  </a:cubicBezTo>
                  <a:cubicBezTo>
                    <a:pt x="3943" y="5700"/>
                    <a:pt x="4888" y="4675"/>
                    <a:pt x="5269" y="3588"/>
                  </a:cubicBezTo>
                  <a:cubicBezTo>
                    <a:pt x="5754" y="2176"/>
                    <a:pt x="5210" y="616"/>
                    <a:pt x="3709" y="159"/>
                  </a:cubicBezTo>
                  <a:cubicBezTo>
                    <a:pt x="3620" y="130"/>
                    <a:pt x="3517" y="115"/>
                    <a:pt x="3414" y="115"/>
                  </a:cubicBezTo>
                  <a:cubicBezTo>
                    <a:pt x="3231" y="38"/>
                    <a:pt x="3037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51" name="Google Shape;109;p3"/>
            <p:cNvSpPr/>
            <p:nvPr/>
          </p:nvSpPr>
          <p:spPr>
            <a:xfrm>
              <a:off x="6549870" y="219304"/>
              <a:ext cx="168678" cy="132597"/>
            </a:xfrm>
            <a:custGeom>
              <a:avLst/>
              <a:ahLst/>
              <a:rect l="l" t="t" r="r" b="b"/>
              <a:pathLst>
                <a:path w="3179" h="2499" extrusionOk="0">
                  <a:moveTo>
                    <a:pt x="1409" y="0"/>
                  </a:moveTo>
                  <a:cubicBezTo>
                    <a:pt x="702" y="0"/>
                    <a:pt x="40" y="288"/>
                    <a:pt x="15" y="1058"/>
                  </a:cubicBezTo>
                  <a:cubicBezTo>
                    <a:pt x="0" y="1794"/>
                    <a:pt x="662" y="2309"/>
                    <a:pt x="1325" y="2456"/>
                  </a:cubicBezTo>
                  <a:cubicBezTo>
                    <a:pt x="1452" y="2484"/>
                    <a:pt x="1580" y="2498"/>
                    <a:pt x="1706" y="2498"/>
                  </a:cubicBezTo>
                  <a:cubicBezTo>
                    <a:pt x="2366" y="2498"/>
                    <a:pt x="2967" y="2116"/>
                    <a:pt x="3091" y="1411"/>
                  </a:cubicBezTo>
                  <a:cubicBezTo>
                    <a:pt x="3091" y="1352"/>
                    <a:pt x="3091" y="1308"/>
                    <a:pt x="3091" y="1249"/>
                  </a:cubicBezTo>
                  <a:cubicBezTo>
                    <a:pt x="3179" y="926"/>
                    <a:pt x="3061" y="587"/>
                    <a:pt x="2811" y="396"/>
                  </a:cubicBezTo>
                  <a:cubicBezTo>
                    <a:pt x="2479" y="158"/>
                    <a:pt x="1932" y="0"/>
                    <a:pt x="1409" y="0"/>
                  </a:cubicBezTo>
                  <a:close/>
                </a:path>
              </a:pathLst>
            </a:custGeom>
            <a:solidFill>
              <a:srgbClr val="8FB1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7" name="Google Shape;110;p3"/>
            <p:cNvGrpSpPr/>
            <p:nvPr/>
          </p:nvGrpSpPr>
          <p:grpSpPr>
            <a:xfrm>
              <a:off x="-178300" y="796"/>
              <a:ext cx="2062486" cy="1969481"/>
              <a:chOff x="202700" y="796"/>
              <a:chExt cx="2062486" cy="1969481"/>
            </a:xfrm>
          </p:grpSpPr>
          <p:sp>
            <p:nvSpPr>
              <p:cNvPr id="1049652" name="Google Shape;111;p3"/>
              <p:cNvSpPr/>
              <p:nvPr/>
            </p:nvSpPr>
            <p:spPr>
              <a:xfrm>
                <a:off x="714136" y="796"/>
                <a:ext cx="1551050" cy="276549"/>
              </a:xfrm>
              <a:custGeom>
                <a:avLst/>
                <a:ahLst/>
                <a:rect l="l" t="t" r="r" b="b"/>
                <a:pathLst>
                  <a:path w="29232" h="5212" extrusionOk="0">
                    <a:moveTo>
                      <a:pt x="1" y="0"/>
                    </a:moveTo>
                    <a:cubicBezTo>
                      <a:pt x="619" y="1487"/>
                      <a:pt x="2135" y="2694"/>
                      <a:pt x="3577" y="3518"/>
                    </a:cubicBezTo>
                    <a:cubicBezTo>
                      <a:pt x="5343" y="4518"/>
                      <a:pt x="7492" y="5033"/>
                      <a:pt x="9567" y="5181"/>
                    </a:cubicBezTo>
                    <a:cubicBezTo>
                      <a:pt x="9838" y="5201"/>
                      <a:pt x="10111" y="5211"/>
                      <a:pt x="10383" y="5211"/>
                    </a:cubicBezTo>
                    <a:cubicBezTo>
                      <a:pt x="11291" y="5211"/>
                      <a:pt x="12197" y="5098"/>
                      <a:pt x="13069" y="4872"/>
                    </a:cubicBezTo>
                    <a:cubicBezTo>
                      <a:pt x="13702" y="4710"/>
                      <a:pt x="14335" y="4489"/>
                      <a:pt x="14997" y="4401"/>
                    </a:cubicBezTo>
                    <a:cubicBezTo>
                      <a:pt x="15380" y="4365"/>
                      <a:pt x="15763" y="4346"/>
                      <a:pt x="16150" y="4346"/>
                    </a:cubicBezTo>
                    <a:cubicBezTo>
                      <a:pt x="16402" y="4346"/>
                      <a:pt x="16655" y="4354"/>
                      <a:pt x="16910" y="4371"/>
                    </a:cubicBezTo>
                    <a:cubicBezTo>
                      <a:pt x="17127" y="4382"/>
                      <a:pt x="17343" y="4387"/>
                      <a:pt x="17559" y="4387"/>
                    </a:cubicBezTo>
                    <a:cubicBezTo>
                      <a:pt x="18530" y="4387"/>
                      <a:pt x="19491" y="4279"/>
                      <a:pt x="20442" y="4062"/>
                    </a:cubicBezTo>
                    <a:cubicBezTo>
                      <a:pt x="21605" y="3783"/>
                      <a:pt x="22620" y="3179"/>
                      <a:pt x="23797" y="2958"/>
                    </a:cubicBezTo>
                    <a:cubicBezTo>
                      <a:pt x="24901" y="2752"/>
                      <a:pt x="26034" y="2958"/>
                      <a:pt x="27109" y="2591"/>
                    </a:cubicBezTo>
                    <a:cubicBezTo>
                      <a:pt x="28124" y="2237"/>
                      <a:pt x="28477" y="1487"/>
                      <a:pt x="29154" y="810"/>
                    </a:cubicBezTo>
                    <a:cubicBezTo>
                      <a:pt x="29232" y="732"/>
                      <a:pt x="29138" y="643"/>
                      <a:pt x="29035" y="643"/>
                    </a:cubicBezTo>
                    <a:cubicBezTo>
                      <a:pt x="29021" y="643"/>
                      <a:pt x="29006" y="644"/>
                      <a:pt x="28992" y="648"/>
                    </a:cubicBezTo>
                    <a:cubicBezTo>
                      <a:pt x="28972" y="638"/>
                      <a:pt x="28943" y="627"/>
                      <a:pt x="28918" y="627"/>
                    </a:cubicBezTo>
                    <a:cubicBezTo>
                      <a:pt x="28908" y="627"/>
                      <a:pt x="28898" y="629"/>
                      <a:pt x="28889" y="633"/>
                    </a:cubicBezTo>
                    <a:cubicBezTo>
                      <a:pt x="27889" y="898"/>
                      <a:pt x="26903" y="1222"/>
                      <a:pt x="25872" y="1384"/>
                    </a:cubicBezTo>
                    <a:cubicBezTo>
                      <a:pt x="25523" y="1440"/>
                      <a:pt x="25182" y="1460"/>
                      <a:pt x="24844" y="1460"/>
                    </a:cubicBezTo>
                    <a:cubicBezTo>
                      <a:pt x="24116" y="1460"/>
                      <a:pt x="23403" y="1365"/>
                      <a:pt x="22650" y="1325"/>
                    </a:cubicBezTo>
                    <a:cubicBezTo>
                      <a:pt x="22448" y="1316"/>
                      <a:pt x="22248" y="1312"/>
                      <a:pt x="22049" y="1312"/>
                    </a:cubicBezTo>
                    <a:cubicBezTo>
                      <a:pt x="20298" y="1312"/>
                      <a:pt x="18629" y="1641"/>
                      <a:pt x="16925" y="1958"/>
                    </a:cubicBezTo>
                    <a:cubicBezTo>
                      <a:pt x="16118" y="2115"/>
                      <a:pt x="15285" y="2229"/>
                      <a:pt x="14453" y="2229"/>
                    </a:cubicBezTo>
                    <a:cubicBezTo>
                      <a:pt x="14192" y="2229"/>
                      <a:pt x="13932" y="2218"/>
                      <a:pt x="13672" y="2193"/>
                    </a:cubicBezTo>
                    <a:cubicBezTo>
                      <a:pt x="12613" y="2075"/>
                      <a:pt x="11700" y="1663"/>
                      <a:pt x="10714" y="1369"/>
                    </a:cubicBezTo>
                    <a:cubicBezTo>
                      <a:pt x="9738" y="1063"/>
                      <a:pt x="8777" y="992"/>
                      <a:pt x="7807" y="992"/>
                    </a:cubicBezTo>
                    <a:cubicBezTo>
                      <a:pt x="6954" y="992"/>
                      <a:pt x="6095" y="1047"/>
                      <a:pt x="5214" y="1047"/>
                    </a:cubicBezTo>
                    <a:cubicBezTo>
                      <a:pt x="5120" y="1047"/>
                      <a:pt x="5026" y="1047"/>
                      <a:pt x="4931" y="1045"/>
                    </a:cubicBezTo>
                    <a:cubicBezTo>
                      <a:pt x="4004" y="1031"/>
                      <a:pt x="2974" y="1031"/>
                      <a:pt x="2091" y="766"/>
                    </a:cubicBezTo>
                    <a:cubicBezTo>
                      <a:pt x="1634" y="619"/>
                      <a:pt x="1222" y="368"/>
                      <a:pt x="9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3" name="Google Shape;112;p3"/>
              <p:cNvSpPr/>
              <p:nvPr/>
            </p:nvSpPr>
            <p:spPr>
              <a:xfrm>
                <a:off x="557984" y="796"/>
                <a:ext cx="1693410" cy="774198"/>
              </a:xfrm>
              <a:custGeom>
                <a:avLst/>
                <a:ahLst/>
                <a:rect l="l" t="t" r="r" b="b"/>
                <a:pathLst>
                  <a:path w="31915" h="14591" extrusionOk="0">
                    <a:moveTo>
                      <a:pt x="1" y="0"/>
                    </a:moveTo>
                    <a:cubicBezTo>
                      <a:pt x="427" y="442"/>
                      <a:pt x="604" y="1001"/>
                      <a:pt x="825" y="1575"/>
                    </a:cubicBezTo>
                    <a:cubicBezTo>
                      <a:pt x="1060" y="2223"/>
                      <a:pt x="1325" y="2885"/>
                      <a:pt x="1575" y="3532"/>
                    </a:cubicBezTo>
                    <a:cubicBezTo>
                      <a:pt x="1973" y="4563"/>
                      <a:pt x="2311" y="5549"/>
                      <a:pt x="3017" y="6446"/>
                    </a:cubicBezTo>
                    <a:cubicBezTo>
                      <a:pt x="4254" y="8021"/>
                      <a:pt x="6123" y="9095"/>
                      <a:pt x="8006" y="9963"/>
                    </a:cubicBezTo>
                    <a:cubicBezTo>
                      <a:pt x="10435" y="11097"/>
                      <a:pt x="12980" y="11950"/>
                      <a:pt x="15600" y="12465"/>
                    </a:cubicBezTo>
                    <a:cubicBezTo>
                      <a:pt x="18323" y="12995"/>
                      <a:pt x="21163" y="13024"/>
                      <a:pt x="23930" y="13083"/>
                    </a:cubicBezTo>
                    <a:cubicBezTo>
                      <a:pt x="25328" y="13127"/>
                      <a:pt x="26755" y="13039"/>
                      <a:pt x="28124" y="13245"/>
                    </a:cubicBezTo>
                    <a:cubicBezTo>
                      <a:pt x="28904" y="13348"/>
                      <a:pt x="29640" y="13584"/>
                      <a:pt x="30317" y="13966"/>
                    </a:cubicBezTo>
                    <a:cubicBezTo>
                      <a:pt x="30758" y="14246"/>
                      <a:pt x="31229" y="14452"/>
                      <a:pt x="31729" y="14584"/>
                    </a:cubicBezTo>
                    <a:cubicBezTo>
                      <a:pt x="31743" y="14588"/>
                      <a:pt x="31757" y="14590"/>
                      <a:pt x="31770" y="14590"/>
                    </a:cubicBezTo>
                    <a:cubicBezTo>
                      <a:pt x="31854" y="14590"/>
                      <a:pt x="31915" y="14514"/>
                      <a:pt x="31876" y="14437"/>
                    </a:cubicBezTo>
                    <a:cubicBezTo>
                      <a:pt x="30905" y="12186"/>
                      <a:pt x="29080" y="10228"/>
                      <a:pt x="26858" y="8845"/>
                    </a:cubicBezTo>
                    <a:cubicBezTo>
                      <a:pt x="24886" y="7624"/>
                      <a:pt x="22605" y="6991"/>
                      <a:pt x="20221" y="6755"/>
                    </a:cubicBezTo>
                    <a:cubicBezTo>
                      <a:pt x="17528" y="6490"/>
                      <a:pt x="14805" y="6579"/>
                      <a:pt x="12127" y="6108"/>
                    </a:cubicBezTo>
                    <a:cubicBezTo>
                      <a:pt x="9581" y="5681"/>
                      <a:pt x="6829" y="4783"/>
                      <a:pt x="4798" y="3341"/>
                    </a:cubicBezTo>
                    <a:cubicBezTo>
                      <a:pt x="3856" y="2679"/>
                      <a:pt x="3209" y="1855"/>
                      <a:pt x="2502" y="1001"/>
                    </a:cubicBezTo>
                    <a:cubicBezTo>
                      <a:pt x="2223" y="633"/>
                      <a:pt x="1899" y="310"/>
                      <a:pt x="1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4" name="Google Shape;113;p3"/>
              <p:cNvSpPr/>
              <p:nvPr/>
            </p:nvSpPr>
            <p:spPr>
              <a:xfrm>
                <a:off x="423691" y="796"/>
                <a:ext cx="1065922" cy="1969481"/>
              </a:xfrm>
              <a:custGeom>
                <a:avLst/>
                <a:ahLst/>
                <a:rect l="l" t="t" r="r" b="b"/>
                <a:pathLst>
                  <a:path w="20089" h="37118" extrusionOk="0">
                    <a:moveTo>
                      <a:pt x="0" y="0"/>
                    </a:moveTo>
                    <a:cubicBezTo>
                      <a:pt x="618" y="1457"/>
                      <a:pt x="883" y="3032"/>
                      <a:pt x="795" y="4607"/>
                    </a:cubicBezTo>
                    <a:cubicBezTo>
                      <a:pt x="707" y="6196"/>
                      <a:pt x="824" y="7785"/>
                      <a:pt x="1133" y="9331"/>
                    </a:cubicBezTo>
                    <a:cubicBezTo>
                      <a:pt x="1428" y="10773"/>
                      <a:pt x="1869" y="12171"/>
                      <a:pt x="2429" y="13510"/>
                    </a:cubicBezTo>
                    <a:cubicBezTo>
                      <a:pt x="2914" y="14673"/>
                      <a:pt x="3503" y="15835"/>
                      <a:pt x="4312" y="16792"/>
                    </a:cubicBezTo>
                    <a:cubicBezTo>
                      <a:pt x="5122" y="17748"/>
                      <a:pt x="6211" y="18425"/>
                      <a:pt x="7256" y="19176"/>
                    </a:cubicBezTo>
                    <a:cubicBezTo>
                      <a:pt x="8477" y="20044"/>
                      <a:pt x="9389" y="21280"/>
                      <a:pt x="9831" y="22708"/>
                    </a:cubicBezTo>
                    <a:cubicBezTo>
                      <a:pt x="10243" y="23915"/>
                      <a:pt x="10581" y="25092"/>
                      <a:pt x="11464" y="26107"/>
                    </a:cubicBezTo>
                    <a:cubicBezTo>
                      <a:pt x="12318" y="27093"/>
                      <a:pt x="13407" y="27888"/>
                      <a:pt x="14246" y="28889"/>
                    </a:cubicBezTo>
                    <a:cubicBezTo>
                      <a:pt x="15217" y="30095"/>
                      <a:pt x="16056" y="31361"/>
                      <a:pt x="16792" y="32715"/>
                    </a:cubicBezTo>
                    <a:cubicBezTo>
                      <a:pt x="17572" y="34084"/>
                      <a:pt x="17690" y="35526"/>
                      <a:pt x="17881" y="37027"/>
                    </a:cubicBezTo>
                    <a:cubicBezTo>
                      <a:pt x="17888" y="37088"/>
                      <a:pt x="17939" y="37117"/>
                      <a:pt x="17993" y="37117"/>
                    </a:cubicBezTo>
                    <a:cubicBezTo>
                      <a:pt x="18043" y="37117"/>
                      <a:pt x="18095" y="37091"/>
                      <a:pt x="18116" y="37042"/>
                    </a:cubicBezTo>
                    <a:cubicBezTo>
                      <a:pt x="18779" y="35276"/>
                      <a:pt x="19441" y="33510"/>
                      <a:pt x="19765" y="31670"/>
                    </a:cubicBezTo>
                    <a:cubicBezTo>
                      <a:pt x="20074" y="29904"/>
                      <a:pt x="20088" y="28094"/>
                      <a:pt x="19823" y="26313"/>
                    </a:cubicBezTo>
                    <a:cubicBezTo>
                      <a:pt x="19411" y="23444"/>
                      <a:pt x="18455" y="20677"/>
                      <a:pt x="16983" y="18190"/>
                    </a:cubicBezTo>
                    <a:cubicBezTo>
                      <a:pt x="15526" y="15747"/>
                      <a:pt x="13510" y="13804"/>
                      <a:pt x="10891" y="12333"/>
                    </a:cubicBezTo>
                    <a:cubicBezTo>
                      <a:pt x="9375" y="11479"/>
                      <a:pt x="7609" y="10729"/>
                      <a:pt x="6343" y="9566"/>
                    </a:cubicBezTo>
                    <a:cubicBezTo>
                      <a:pt x="5166" y="8477"/>
                      <a:pt x="4298" y="7108"/>
                      <a:pt x="3812" y="5593"/>
                    </a:cubicBezTo>
                    <a:cubicBezTo>
                      <a:pt x="3415" y="4298"/>
                      <a:pt x="3503" y="2841"/>
                      <a:pt x="2914" y="1605"/>
                    </a:cubicBezTo>
                    <a:cubicBezTo>
                      <a:pt x="2590" y="957"/>
                      <a:pt x="2075" y="457"/>
                      <a:pt x="14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5" name="Google Shape;114;p3"/>
              <p:cNvSpPr/>
              <p:nvPr/>
            </p:nvSpPr>
            <p:spPr>
              <a:xfrm>
                <a:off x="202700" y="796"/>
                <a:ext cx="413125" cy="1879173"/>
              </a:xfrm>
              <a:custGeom>
                <a:avLst/>
                <a:ahLst/>
                <a:rect l="l" t="t" r="r" b="b"/>
                <a:pathLst>
                  <a:path w="7786" h="35416" extrusionOk="0">
                    <a:moveTo>
                      <a:pt x="1708" y="0"/>
                    </a:moveTo>
                    <a:lnTo>
                      <a:pt x="1722" y="74"/>
                    </a:lnTo>
                    <a:cubicBezTo>
                      <a:pt x="2031" y="1605"/>
                      <a:pt x="1855" y="3312"/>
                      <a:pt x="1487" y="4813"/>
                    </a:cubicBezTo>
                    <a:cubicBezTo>
                      <a:pt x="1163" y="6108"/>
                      <a:pt x="678" y="7344"/>
                      <a:pt x="383" y="8639"/>
                    </a:cubicBezTo>
                    <a:cubicBezTo>
                      <a:pt x="104" y="9949"/>
                      <a:pt x="1" y="11288"/>
                      <a:pt x="74" y="12627"/>
                    </a:cubicBezTo>
                    <a:cubicBezTo>
                      <a:pt x="192" y="15541"/>
                      <a:pt x="1472" y="18205"/>
                      <a:pt x="2429" y="20942"/>
                    </a:cubicBezTo>
                    <a:cubicBezTo>
                      <a:pt x="2900" y="22325"/>
                      <a:pt x="3326" y="23723"/>
                      <a:pt x="3282" y="25180"/>
                    </a:cubicBezTo>
                    <a:cubicBezTo>
                      <a:pt x="3238" y="26637"/>
                      <a:pt x="2650" y="27947"/>
                      <a:pt x="2105" y="29301"/>
                    </a:cubicBezTo>
                    <a:cubicBezTo>
                      <a:pt x="1384" y="31052"/>
                      <a:pt x="457" y="33524"/>
                      <a:pt x="1443" y="35320"/>
                    </a:cubicBezTo>
                    <a:cubicBezTo>
                      <a:pt x="1462" y="35385"/>
                      <a:pt x="1513" y="35415"/>
                      <a:pt x="1564" y="35415"/>
                    </a:cubicBezTo>
                    <a:cubicBezTo>
                      <a:pt x="1629" y="35415"/>
                      <a:pt x="1693" y="35366"/>
                      <a:pt x="1693" y="35276"/>
                    </a:cubicBezTo>
                    <a:cubicBezTo>
                      <a:pt x="1796" y="34496"/>
                      <a:pt x="1781" y="33671"/>
                      <a:pt x="2061" y="32906"/>
                    </a:cubicBezTo>
                    <a:cubicBezTo>
                      <a:pt x="2296" y="32229"/>
                      <a:pt x="2723" y="31641"/>
                      <a:pt x="3165" y="31067"/>
                    </a:cubicBezTo>
                    <a:cubicBezTo>
                      <a:pt x="3959" y="29963"/>
                      <a:pt x="4680" y="28800"/>
                      <a:pt x="5313" y="27608"/>
                    </a:cubicBezTo>
                    <a:cubicBezTo>
                      <a:pt x="7786" y="23135"/>
                      <a:pt x="7167" y="18013"/>
                      <a:pt x="5298" y="13466"/>
                    </a:cubicBezTo>
                    <a:cubicBezTo>
                      <a:pt x="4769" y="12186"/>
                      <a:pt x="4106" y="10920"/>
                      <a:pt x="3783" y="9581"/>
                    </a:cubicBezTo>
                    <a:cubicBezTo>
                      <a:pt x="3459" y="8242"/>
                      <a:pt x="3547" y="6932"/>
                      <a:pt x="3694" y="5578"/>
                    </a:cubicBezTo>
                    <a:cubicBezTo>
                      <a:pt x="3886" y="3724"/>
                      <a:pt x="3915" y="1737"/>
                      <a:pt x="3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6" name="Google Shape;115;p3"/>
              <p:cNvSpPr/>
              <p:nvPr/>
            </p:nvSpPr>
            <p:spPr>
              <a:xfrm>
                <a:off x="728993" y="796"/>
                <a:ext cx="1144769" cy="189796"/>
              </a:xfrm>
              <a:custGeom>
                <a:avLst/>
                <a:ahLst/>
                <a:rect l="l" t="t" r="r" b="b"/>
                <a:pathLst>
                  <a:path w="21575" h="3577" extrusionOk="0">
                    <a:moveTo>
                      <a:pt x="0" y="0"/>
                    </a:moveTo>
                    <a:cubicBezTo>
                      <a:pt x="530" y="648"/>
                      <a:pt x="2900" y="3047"/>
                      <a:pt x="8889" y="3488"/>
                    </a:cubicBezTo>
                    <a:cubicBezTo>
                      <a:pt x="9846" y="3547"/>
                      <a:pt x="10758" y="3577"/>
                      <a:pt x="11641" y="3577"/>
                    </a:cubicBezTo>
                    <a:cubicBezTo>
                      <a:pt x="11701" y="3577"/>
                      <a:pt x="11760" y="3577"/>
                      <a:pt x="11819" y="3577"/>
                    </a:cubicBezTo>
                    <a:cubicBezTo>
                      <a:pt x="15085" y="3577"/>
                      <a:pt x="18336" y="3180"/>
                      <a:pt x="21501" y="2399"/>
                    </a:cubicBezTo>
                    <a:cubicBezTo>
                      <a:pt x="21545" y="2385"/>
                      <a:pt x="21575" y="2326"/>
                      <a:pt x="21560" y="2282"/>
                    </a:cubicBezTo>
                    <a:cubicBezTo>
                      <a:pt x="21548" y="2245"/>
                      <a:pt x="21516" y="2219"/>
                      <a:pt x="21472" y="2219"/>
                    </a:cubicBezTo>
                    <a:cubicBezTo>
                      <a:pt x="21463" y="2219"/>
                      <a:pt x="21453" y="2220"/>
                      <a:pt x="21442" y="2223"/>
                    </a:cubicBezTo>
                    <a:cubicBezTo>
                      <a:pt x="18265" y="3000"/>
                      <a:pt x="14999" y="3395"/>
                      <a:pt x="11726" y="3395"/>
                    </a:cubicBezTo>
                    <a:cubicBezTo>
                      <a:pt x="10785" y="3395"/>
                      <a:pt x="9844" y="3363"/>
                      <a:pt x="8904" y="3297"/>
                    </a:cubicBezTo>
                    <a:cubicBezTo>
                      <a:pt x="3297" y="2900"/>
                      <a:pt x="913" y="751"/>
                      <a:pt x="2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7" name="Google Shape;116;p3"/>
              <p:cNvSpPr/>
              <p:nvPr/>
            </p:nvSpPr>
            <p:spPr>
              <a:xfrm>
                <a:off x="600908" y="1592"/>
                <a:ext cx="1214331" cy="577664"/>
              </a:xfrm>
              <a:custGeom>
                <a:avLst/>
                <a:ahLst/>
                <a:rect l="l" t="t" r="r" b="b"/>
                <a:pathLst>
                  <a:path w="22886" h="10887" extrusionOk="0">
                    <a:moveTo>
                      <a:pt x="1" y="0"/>
                    </a:moveTo>
                    <a:cubicBezTo>
                      <a:pt x="3474" y="8256"/>
                      <a:pt x="10670" y="9036"/>
                      <a:pt x="16454" y="9669"/>
                    </a:cubicBezTo>
                    <a:cubicBezTo>
                      <a:pt x="18823" y="9934"/>
                      <a:pt x="21060" y="10169"/>
                      <a:pt x="22753" y="10876"/>
                    </a:cubicBezTo>
                    <a:cubicBezTo>
                      <a:pt x="22760" y="10883"/>
                      <a:pt x="22767" y="10887"/>
                      <a:pt x="22775" y="10887"/>
                    </a:cubicBezTo>
                    <a:cubicBezTo>
                      <a:pt x="22782" y="10887"/>
                      <a:pt x="22789" y="10883"/>
                      <a:pt x="22797" y="10876"/>
                    </a:cubicBezTo>
                    <a:cubicBezTo>
                      <a:pt x="22826" y="10876"/>
                      <a:pt x="22856" y="10861"/>
                      <a:pt x="22870" y="10831"/>
                    </a:cubicBezTo>
                    <a:cubicBezTo>
                      <a:pt x="22885" y="10787"/>
                      <a:pt x="22870" y="10728"/>
                      <a:pt x="22826" y="10714"/>
                    </a:cubicBezTo>
                    <a:cubicBezTo>
                      <a:pt x="21104" y="9993"/>
                      <a:pt x="18867" y="9742"/>
                      <a:pt x="16483" y="9492"/>
                    </a:cubicBezTo>
                    <a:cubicBezTo>
                      <a:pt x="10759" y="8859"/>
                      <a:pt x="3651" y="8094"/>
                      <a:pt x="1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8" name="Google Shape;117;p3"/>
              <p:cNvSpPr/>
              <p:nvPr/>
            </p:nvSpPr>
            <p:spPr>
              <a:xfrm>
                <a:off x="475212" y="796"/>
                <a:ext cx="817602" cy="1382160"/>
              </a:xfrm>
              <a:custGeom>
                <a:avLst/>
                <a:ahLst/>
                <a:rect l="l" t="t" r="r" b="b"/>
                <a:pathLst>
                  <a:path w="15409" h="26049" extrusionOk="0">
                    <a:moveTo>
                      <a:pt x="1" y="0"/>
                    </a:moveTo>
                    <a:cubicBezTo>
                      <a:pt x="398" y="736"/>
                      <a:pt x="516" y="1605"/>
                      <a:pt x="692" y="2900"/>
                    </a:cubicBezTo>
                    <a:cubicBezTo>
                      <a:pt x="928" y="4886"/>
                      <a:pt x="1325" y="6858"/>
                      <a:pt x="1855" y="8786"/>
                    </a:cubicBezTo>
                    <a:cubicBezTo>
                      <a:pt x="2708" y="11847"/>
                      <a:pt x="5078" y="13863"/>
                      <a:pt x="7580" y="15982"/>
                    </a:cubicBezTo>
                    <a:cubicBezTo>
                      <a:pt x="10111" y="18146"/>
                      <a:pt x="12951" y="20574"/>
                      <a:pt x="14658" y="24488"/>
                    </a:cubicBezTo>
                    <a:cubicBezTo>
                      <a:pt x="14850" y="24959"/>
                      <a:pt x="15056" y="25460"/>
                      <a:pt x="15217" y="25990"/>
                    </a:cubicBezTo>
                    <a:cubicBezTo>
                      <a:pt x="15232" y="26019"/>
                      <a:pt x="15262" y="26048"/>
                      <a:pt x="15306" y="26048"/>
                    </a:cubicBezTo>
                    <a:lnTo>
                      <a:pt x="15335" y="26048"/>
                    </a:lnTo>
                    <a:cubicBezTo>
                      <a:pt x="15394" y="26034"/>
                      <a:pt x="15409" y="25975"/>
                      <a:pt x="15394" y="25931"/>
                    </a:cubicBezTo>
                    <a:cubicBezTo>
                      <a:pt x="15247" y="25474"/>
                      <a:pt x="15085" y="25033"/>
                      <a:pt x="14908" y="24606"/>
                    </a:cubicBezTo>
                    <a:cubicBezTo>
                      <a:pt x="13201" y="20530"/>
                      <a:pt x="10287" y="18057"/>
                      <a:pt x="7697" y="15850"/>
                    </a:cubicBezTo>
                    <a:cubicBezTo>
                      <a:pt x="5210" y="13731"/>
                      <a:pt x="2870" y="11744"/>
                      <a:pt x="2031" y="8742"/>
                    </a:cubicBezTo>
                    <a:cubicBezTo>
                      <a:pt x="1502" y="6814"/>
                      <a:pt x="1104" y="4857"/>
                      <a:pt x="869" y="2870"/>
                    </a:cubicBezTo>
                    <a:cubicBezTo>
                      <a:pt x="707" y="1605"/>
                      <a:pt x="575" y="736"/>
                      <a:pt x="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59" name="Google Shape;118;p3"/>
              <p:cNvSpPr/>
              <p:nvPr/>
            </p:nvSpPr>
            <p:spPr>
              <a:xfrm>
                <a:off x="297199" y="796"/>
                <a:ext cx="179661" cy="1304852"/>
              </a:xfrm>
              <a:custGeom>
                <a:avLst/>
                <a:ahLst/>
                <a:rect l="l" t="t" r="r" b="b"/>
                <a:pathLst>
                  <a:path w="3386" h="24592" extrusionOk="0">
                    <a:moveTo>
                      <a:pt x="545" y="0"/>
                    </a:moveTo>
                    <a:cubicBezTo>
                      <a:pt x="1133" y="2046"/>
                      <a:pt x="869" y="4342"/>
                      <a:pt x="604" y="6755"/>
                    </a:cubicBezTo>
                    <a:cubicBezTo>
                      <a:pt x="309" y="9448"/>
                      <a:pt x="0" y="12215"/>
                      <a:pt x="942" y="14614"/>
                    </a:cubicBezTo>
                    <a:cubicBezTo>
                      <a:pt x="3208" y="20383"/>
                      <a:pt x="2973" y="24444"/>
                      <a:pt x="2973" y="24488"/>
                    </a:cubicBezTo>
                    <a:cubicBezTo>
                      <a:pt x="2973" y="24547"/>
                      <a:pt x="3017" y="24592"/>
                      <a:pt x="3061" y="24592"/>
                    </a:cubicBezTo>
                    <a:cubicBezTo>
                      <a:pt x="3105" y="24592"/>
                      <a:pt x="3150" y="24547"/>
                      <a:pt x="3150" y="24503"/>
                    </a:cubicBezTo>
                    <a:cubicBezTo>
                      <a:pt x="3164" y="24459"/>
                      <a:pt x="3385" y="20368"/>
                      <a:pt x="1104" y="14555"/>
                    </a:cubicBezTo>
                    <a:cubicBezTo>
                      <a:pt x="177" y="12186"/>
                      <a:pt x="486" y="9434"/>
                      <a:pt x="780" y="6770"/>
                    </a:cubicBezTo>
                    <a:cubicBezTo>
                      <a:pt x="1030" y="4460"/>
                      <a:pt x="1295" y="2090"/>
                      <a:pt x="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660" name="Google Shape;119;p3"/>
            <p:cNvSpPr/>
            <p:nvPr/>
          </p:nvSpPr>
          <p:spPr>
            <a:xfrm rot="-5400000" flipH="1">
              <a:off x="6514907" y="-52487"/>
              <a:ext cx="3197568" cy="2357412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61" name="Google Shape;120;p3"/>
            <p:cNvSpPr/>
            <p:nvPr/>
          </p:nvSpPr>
          <p:spPr>
            <a:xfrm flipH="1">
              <a:off x="6736847" y="3344862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62" name="Google Shape;121;p3"/>
            <p:cNvSpPr/>
            <p:nvPr/>
          </p:nvSpPr>
          <p:spPr>
            <a:xfrm>
              <a:off x="7963331" y="1608026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8" name="Google Shape;122;p3"/>
            <p:cNvGrpSpPr/>
            <p:nvPr/>
          </p:nvGrpSpPr>
          <p:grpSpPr>
            <a:xfrm>
              <a:off x="7697807" y="3713725"/>
              <a:ext cx="1465951" cy="1169533"/>
              <a:chOff x="7611057" y="0"/>
              <a:chExt cx="1465951" cy="1169533"/>
            </a:xfrm>
          </p:grpSpPr>
          <p:sp>
            <p:nvSpPr>
              <p:cNvPr id="1049663" name="Google Shape;123;p3"/>
              <p:cNvSpPr/>
              <p:nvPr/>
            </p:nvSpPr>
            <p:spPr>
              <a:xfrm>
                <a:off x="8186181" y="0"/>
                <a:ext cx="84631" cy="71748"/>
              </a:xfrm>
              <a:custGeom>
                <a:avLst/>
                <a:ahLst/>
                <a:rect l="l" t="t" r="r" b="b"/>
                <a:pathLst>
                  <a:path w="1570" h="1331" extrusionOk="0">
                    <a:moveTo>
                      <a:pt x="415" y="0"/>
                    </a:moveTo>
                    <a:cubicBezTo>
                      <a:pt x="286" y="0"/>
                      <a:pt x="162" y="66"/>
                      <a:pt x="103" y="184"/>
                    </a:cubicBezTo>
                    <a:cubicBezTo>
                      <a:pt x="0" y="360"/>
                      <a:pt x="59" y="581"/>
                      <a:pt x="221" y="684"/>
                    </a:cubicBezTo>
                    <a:cubicBezTo>
                      <a:pt x="235" y="713"/>
                      <a:pt x="265" y="743"/>
                      <a:pt x="280" y="772"/>
                    </a:cubicBezTo>
                    <a:cubicBezTo>
                      <a:pt x="456" y="905"/>
                      <a:pt x="618" y="1052"/>
                      <a:pt x="780" y="1214"/>
                    </a:cubicBezTo>
                    <a:cubicBezTo>
                      <a:pt x="862" y="1296"/>
                      <a:pt x="953" y="1330"/>
                      <a:pt x="1040" y="1330"/>
                    </a:cubicBezTo>
                    <a:cubicBezTo>
                      <a:pt x="1327" y="1330"/>
                      <a:pt x="1570" y="955"/>
                      <a:pt x="1310" y="684"/>
                    </a:cubicBezTo>
                    <a:cubicBezTo>
                      <a:pt x="1089" y="449"/>
                      <a:pt x="854" y="242"/>
                      <a:pt x="603" y="51"/>
                    </a:cubicBezTo>
                    <a:cubicBezTo>
                      <a:pt x="545" y="17"/>
                      <a:pt x="479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64" name="Google Shape;124;p3"/>
              <p:cNvSpPr/>
              <p:nvPr/>
            </p:nvSpPr>
            <p:spPr>
              <a:xfrm>
                <a:off x="8354298" y="78533"/>
                <a:ext cx="76761" cy="69322"/>
              </a:xfrm>
              <a:custGeom>
                <a:avLst/>
                <a:ahLst/>
                <a:rect l="l" t="t" r="r" b="b"/>
                <a:pathLst>
                  <a:path w="1424" h="1286" extrusionOk="0">
                    <a:moveTo>
                      <a:pt x="415" y="0"/>
                    </a:moveTo>
                    <a:cubicBezTo>
                      <a:pt x="285" y="0"/>
                      <a:pt x="158" y="66"/>
                      <a:pt x="89" y="184"/>
                    </a:cubicBezTo>
                    <a:cubicBezTo>
                      <a:pt x="1" y="360"/>
                      <a:pt x="60" y="596"/>
                      <a:pt x="222" y="699"/>
                    </a:cubicBezTo>
                    <a:lnTo>
                      <a:pt x="251" y="713"/>
                    </a:lnTo>
                    <a:lnTo>
                      <a:pt x="295" y="757"/>
                    </a:lnTo>
                    <a:cubicBezTo>
                      <a:pt x="354" y="802"/>
                      <a:pt x="398" y="831"/>
                      <a:pt x="442" y="875"/>
                    </a:cubicBezTo>
                    <a:cubicBezTo>
                      <a:pt x="487" y="919"/>
                      <a:pt x="516" y="949"/>
                      <a:pt x="545" y="993"/>
                    </a:cubicBezTo>
                    <a:lnTo>
                      <a:pt x="575" y="1037"/>
                    </a:lnTo>
                    <a:cubicBezTo>
                      <a:pt x="575" y="1037"/>
                      <a:pt x="619" y="1096"/>
                      <a:pt x="619" y="1096"/>
                    </a:cubicBezTo>
                    <a:cubicBezTo>
                      <a:pt x="698" y="1230"/>
                      <a:pt x="814" y="1286"/>
                      <a:pt x="929" y="1286"/>
                    </a:cubicBezTo>
                    <a:cubicBezTo>
                      <a:pt x="1180" y="1286"/>
                      <a:pt x="1423" y="1021"/>
                      <a:pt x="1252" y="728"/>
                    </a:cubicBezTo>
                    <a:lnTo>
                      <a:pt x="1267" y="728"/>
                    </a:lnTo>
                    <a:cubicBezTo>
                      <a:pt x="1075" y="463"/>
                      <a:pt x="854" y="242"/>
                      <a:pt x="604" y="51"/>
                    </a:cubicBezTo>
                    <a:cubicBezTo>
                      <a:pt x="545" y="17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65" name="Google Shape;125;p3"/>
              <p:cNvSpPr/>
              <p:nvPr/>
            </p:nvSpPr>
            <p:spPr>
              <a:xfrm>
                <a:off x="8165968" y="124941"/>
                <a:ext cx="61506" cy="47167"/>
              </a:xfrm>
              <a:custGeom>
                <a:avLst/>
                <a:ahLst/>
                <a:rect l="l" t="t" r="r" b="b"/>
                <a:pathLst>
                  <a:path w="1141" h="875" extrusionOk="0">
                    <a:moveTo>
                      <a:pt x="528" y="1"/>
                    </a:moveTo>
                    <a:cubicBezTo>
                      <a:pt x="241" y="1"/>
                      <a:pt x="1" y="376"/>
                      <a:pt x="272" y="647"/>
                    </a:cubicBezTo>
                    <a:cubicBezTo>
                      <a:pt x="346" y="721"/>
                      <a:pt x="434" y="779"/>
                      <a:pt x="537" y="824"/>
                    </a:cubicBezTo>
                    <a:cubicBezTo>
                      <a:pt x="596" y="858"/>
                      <a:pt x="660" y="874"/>
                      <a:pt x="723" y="874"/>
                    </a:cubicBezTo>
                    <a:cubicBezTo>
                      <a:pt x="849" y="874"/>
                      <a:pt x="974" y="809"/>
                      <a:pt x="1052" y="691"/>
                    </a:cubicBezTo>
                    <a:cubicBezTo>
                      <a:pt x="1140" y="515"/>
                      <a:pt x="1081" y="294"/>
                      <a:pt x="905" y="191"/>
                    </a:cubicBezTo>
                    <a:cubicBezTo>
                      <a:pt x="875" y="176"/>
                      <a:pt x="846" y="161"/>
                      <a:pt x="817" y="147"/>
                    </a:cubicBezTo>
                    <a:cubicBezTo>
                      <a:pt x="802" y="132"/>
                      <a:pt x="802" y="117"/>
                      <a:pt x="787" y="117"/>
                    </a:cubicBezTo>
                    <a:cubicBezTo>
                      <a:pt x="705" y="35"/>
                      <a:pt x="614" y="1"/>
                      <a:pt x="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66" name="Google Shape;126;p3"/>
              <p:cNvSpPr/>
              <p:nvPr/>
            </p:nvSpPr>
            <p:spPr>
              <a:xfrm>
                <a:off x="8294468" y="160623"/>
                <a:ext cx="67543" cy="51533"/>
              </a:xfrm>
              <a:custGeom>
                <a:avLst/>
                <a:ahLst/>
                <a:rect l="l" t="t" r="r" b="b"/>
                <a:pathLst>
                  <a:path w="1253" h="956" extrusionOk="0">
                    <a:moveTo>
                      <a:pt x="528" y="1"/>
                    </a:moveTo>
                    <a:cubicBezTo>
                      <a:pt x="241" y="1"/>
                      <a:pt x="1" y="376"/>
                      <a:pt x="272" y="647"/>
                    </a:cubicBezTo>
                    <a:lnTo>
                      <a:pt x="463" y="839"/>
                    </a:lnTo>
                    <a:cubicBezTo>
                      <a:pt x="546" y="921"/>
                      <a:pt x="637" y="955"/>
                      <a:pt x="724" y="955"/>
                    </a:cubicBezTo>
                    <a:cubicBezTo>
                      <a:pt x="1010" y="955"/>
                      <a:pt x="1253" y="583"/>
                      <a:pt x="993" y="323"/>
                    </a:cubicBezTo>
                    <a:lnTo>
                      <a:pt x="787" y="117"/>
                    </a:lnTo>
                    <a:cubicBezTo>
                      <a:pt x="705" y="35"/>
                      <a:pt x="614" y="1"/>
                      <a:pt x="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67" name="Google Shape;127;p3"/>
              <p:cNvSpPr/>
              <p:nvPr/>
            </p:nvSpPr>
            <p:spPr>
              <a:xfrm>
                <a:off x="8278944" y="250313"/>
                <a:ext cx="76222" cy="64794"/>
              </a:xfrm>
              <a:custGeom>
                <a:avLst/>
                <a:ahLst/>
                <a:rect l="l" t="t" r="r" b="b"/>
                <a:pathLst>
                  <a:path w="1414" h="1202" extrusionOk="0">
                    <a:moveTo>
                      <a:pt x="415" y="0"/>
                    </a:moveTo>
                    <a:cubicBezTo>
                      <a:pt x="285" y="0"/>
                      <a:pt x="158" y="72"/>
                      <a:pt x="89" y="190"/>
                    </a:cubicBezTo>
                    <a:cubicBezTo>
                      <a:pt x="1" y="367"/>
                      <a:pt x="60" y="587"/>
                      <a:pt x="222" y="690"/>
                    </a:cubicBezTo>
                    <a:cubicBezTo>
                      <a:pt x="413" y="823"/>
                      <a:pt x="590" y="955"/>
                      <a:pt x="751" y="1102"/>
                    </a:cubicBezTo>
                    <a:cubicBezTo>
                      <a:pt x="825" y="1169"/>
                      <a:pt x="917" y="1202"/>
                      <a:pt x="1009" y="1202"/>
                    </a:cubicBezTo>
                    <a:cubicBezTo>
                      <a:pt x="1101" y="1202"/>
                      <a:pt x="1193" y="1169"/>
                      <a:pt x="1266" y="1102"/>
                    </a:cubicBezTo>
                    <a:cubicBezTo>
                      <a:pt x="1414" y="955"/>
                      <a:pt x="1414" y="720"/>
                      <a:pt x="1281" y="573"/>
                    </a:cubicBezTo>
                    <a:cubicBezTo>
                      <a:pt x="1060" y="396"/>
                      <a:pt x="840" y="219"/>
                      <a:pt x="604" y="58"/>
                    </a:cubicBezTo>
                    <a:cubicBezTo>
                      <a:pt x="545" y="18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68" name="Google Shape;128;p3"/>
              <p:cNvSpPr/>
              <p:nvPr/>
            </p:nvSpPr>
            <p:spPr>
              <a:xfrm>
                <a:off x="8107647" y="211019"/>
                <a:ext cx="76976" cy="61020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14" y="0"/>
                    </a:moveTo>
                    <a:cubicBezTo>
                      <a:pt x="285" y="0"/>
                      <a:pt x="157" y="65"/>
                      <a:pt x="88" y="183"/>
                    </a:cubicBezTo>
                    <a:cubicBezTo>
                      <a:pt x="0" y="360"/>
                      <a:pt x="44" y="581"/>
                      <a:pt x="221" y="684"/>
                    </a:cubicBezTo>
                    <a:cubicBezTo>
                      <a:pt x="427" y="816"/>
                      <a:pt x="618" y="948"/>
                      <a:pt x="824" y="1081"/>
                    </a:cubicBezTo>
                    <a:cubicBezTo>
                      <a:pt x="883" y="1115"/>
                      <a:pt x="947" y="1132"/>
                      <a:pt x="1010" y="1132"/>
                    </a:cubicBezTo>
                    <a:cubicBezTo>
                      <a:pt x="1135" y="1132"/>
                      <a:pt x="1256" y="1066"/>
                      <a:pt x="1325" y="948"/>
                    </a:cubicBezTo>
                    <a:cubicBezTo>
                      <a:pt x="1428" y="772"/>
                      <a:pt x="1369" y="551"/>
                      <a:pt x="1192" y="448"/>
                    </a:cubicBezTo>
                    <a:lnTo>
                      <a:pt x="603" y="51"/>
                    </a:lnTo>
                    <a:cubicBezTo>
                      <a:pt x="545" y="16"/>
                      <a:pt x="479" y="0"/>
                      <a:pt x="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69" name="Google Shape;129;p3"/>
              <p:cNvSpPr/>
              <p:nvPr/>
            </p:nvSpPr>
            <p:spPr>
              <a:xfrm>
                <a:off x="7983082" y="100470"/>
                <a:ext cx="79402" cy="75629"/>
              </a:xfrm>
              <a:custGeom>
                <a:avLst/>
                <a:ahLst/>
                <a:rect l="l" t="t" r="r" b="b"/>
                <a:pathLst>
                  <a:path w="1473" h="1403" extrusionOk="0">
                    <a:moveTo>
                      <a:pt x="413" y="1"/>
                    </a:moveTo>
                    <a:cubicBezTo>
                      <a:pt x="317" y="1"/>
                      <a:pt x="221" y="34"/>
                      <a:pt x="148" y="100"/>
                    </a:cubicBezTo>
                    <a:cubicBezTo>
                      <a:pt x="1" y="247"/>
                      <a:pt x="1" y="483"/>
                      <a:pt x="148" y="630"/>
                    </a:cubicBezTo>
                    <a:cubicBezTo>
                      <a:pt x="383" y="821"/>
                      <a:pt x="604" y="1042"/>
                      <a:pt x="810" y="1292"/>
                    </a:cubicBezTo>
                    <a:cubicBezTo>
                      <a:pt x="884" y="1366"/>
                      <a:pt x="979" y="1403"/>
                      <a:pt x="1075" y="1403"/>
                    </a:cubicBezTo>
                    <a:cubicBezTo>
                      <a:pt x="1171" y="1403"/>
                      <a:pt x="1266" y="1366"/>
                      <a:pt x="1340" y="1292"/>
                    </a:cubicBezTo>
                    <a:cubicBezTo>
                      <a:pt x="1472" y="1145"/>
                      <a:pt x="1472" y="910"/>
                      <a:pt x="1340" y="763"/>
                    </a:cubicBezTo>
                    <a:cubicBezTo>
                      <a:pt x="1134" y="527"/>
                      <a:pt x="913" y="306"/>
                      <a:pt x="678" y="100"/>
                    </a:cubicBezTo>
                    <a:cubicBezTo>
                      <a:pt x="604" y="34"/>
                      <a:pt x="508" y="1"/>
                      <a:pt x="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0" name="Google Shape;130;p3"/>
              <p:cNvSpPr/>
              <p:nvPr/>
            </p:nvSpPr>
            <p:spPr>
              <a:xfrm>
                <a:off x="7936296" y="235921"/>
                <a:ext cx="62745" cy="55199"/>
              </a:xfrm>
              <a:custGeom>
                <a:avLst/>
                <a:ahLst/>
                <a:rect l="l" t="t" r="r" b="b"/>
                <a:pathLst>
                  <a:path w="1164" h="1024" extrusionOk="0">
                    <a:moveTo>
                      <a:pt x="416" y="0"/>
                    </a:moveTo>
                    <a:cubicBezTo>
                      <a:pt x="381" y="0"/>
                      <a:pt x="345" y="5"/>
                      <a:pt x="309" y="16"/>
                    </a:cubicBezTo>
                    <a:cubicBezTo>
                      <a:pt x="118" y="74"/>
                      <a:pt x="0" y="266"/>
                      <a:pt x="59" y="472"/>
                    </a:cubicBezTo>
                    <a:cubicBezTo>
                      <a:pt x="118" y="678"/>
                      <a:pt x="236" y="840"/>
                      <a:pt x="427" y="957"/>
                    </a:cubicBezTo>
                    <a:cubicBezTo>
                      <a:pt x="498" y="1004"/>
                      <a:pt x="568" y="1024"/>
                      <a:pt x="633" y="1024"/>
                    </a:cubicBezTo>
                    <a:cubicBezTo>
                      <a:pt x="958" y="1024"/>
                      <a:pt x="1163" y="521"/>
                      <a:pt x="795" y="325"/>
                    </a:cubicBezTo>
                    <a:cubicBezTo>
                      <a:pt x="780" y="310"/>
                      <a:pt x="780" y="295"/>
                      <a:pt x="766" y="280"/>
                    </a:cubicBezTo>
                    <a:cubicBezTo>
                      <a:pt x="729" y="110"/>
                      <a:pt x="582" y="0"/>
                      <a:pt x="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1" name="Google Shape;131;p3"/>
              <p:cNvSpPr/>
              <p:nvPr/>
            </p:nvSpPr>
            <p:spPr>
              <a:xfrm>
                <a:off x="7771305" y="196736"/>
                <a:ext cx="80534" cy="58163"/>
              </a:xfrm>
              <a:custGeom>
                <a:avLst/>
                <a:ahLst/>
                <a:rect l="l" t="t" r="r" b="b"/>
                <a:pathLst>
                  <a:path w="1494" h="1079" extrusionOk="0">
                    <a:moveTo>
                      <a:pt x="418" y="0"/>
                    </a:moveTo>
                    <a:cubicBezTo>
                      <a:pt x="293" y="0"/>
                      <a:pt x="172" y="66"/>
                      <a:pt x="103" y="183"/>
                    </a:cubicBezTo>
                    <a:cubicBezTo>
                      <a:pt x="0" y="360"/>
                      <a:pt x="59" y="581"/>
                      <a:pt x="236" y="684"/>
                    </a:cubicBezTo>
                    <a:cubicBezTo>
                      <a:pt x="398" y="816"/>
                      <a:pt x="574" y="919"/>
                      <a:pt x="766" y="1022"/>
                    </a:cubicBezTo>
                    <a:cubicBezTo>
                      <a:pt x="833" y="1062"/>
                      <a:pt x="898" y="1079"/>
                      <a:pt x="960" y="1079"/>
                    </a:cubicBezTo>
                    <a:cubicBezTo>
                      <a:pt x="1288" y="1079"/>
                      <a:pt x="1493" y="588"/>
                      <a:pt x="1133" y="389"/>
                    </a:cubicBezTo>
                    <a:cubicBezTo>
                      <a:pt x="957" y="286"/>
                      <a:pt x="780" y="169"/>
                      <a:pt x="604" y="51"/>
                    </a:cubicBezTo>
                    <a:cubicBezTo>
                      <a:pt x="545" y="17"/>
                      <a:pt x="481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2" name="Google Shape;132;p3"/>
              <p:cNvSpPr/>
              <p:nvPr/>
            </p:nvSpPr>
            <p:spPr>
              <a:xfrm>
                <a:off x="8107647" y="318389"/>
                <a:ext cx="69861" cy="54121"/>
              </a:xfrm>
              <a:custGeom>
                <a:avLst/>
                <a:ahLst/>
                <a:rect l="l" t="t" r="r" b="b"/>
                <a:pathLst>
                  <a:path w="1296" h="1004" extrusionOk="0">
                    <a:moveTo>
                      <a:pt x="399" y="1"/>
                    </a:moveTo>
                    <a:cubicBezTo>
                      <a:pt x="242" y="1"/>
                      <a:pt x="95" y="108"/>
                      <a:pt x="59" y="266"/>
                    </a:cubicBezTo>
                    <a:cubicBezTo>
                      <a:pt x="0" y="457"/>
                      <a:pt x="118" y="664"/>
                      <a:pt x="309" y="722"/>
                    </a:cubicBezTo>
                    <a:cubicBezTo>
                      <a:pt x="291" y="715"/>
                      <a:pt x="285" y="712"/>
                      <a:pt x="285" y="712"/>
                    </a:cubicBezTo>
                    <a:lnTo>
                      <a:pt x="285" y="712"/>
                    </a:lnTo>
                    <a:cubicBezTo>
                      <a:pt x="286" y="712"/>
                      <a:pt x="357" y="741"/>
                      <a:pt x="368" y="752"/>
                    </a:cubicBezTo>
                    <a:cubicBezTo>
                      <a:pt x="383" y="752"/>
                      <a:pt x="442" y="781"/>
                      <a:pt x="471" y="811"/>
                    </a:cubicBezTo>
                    <a:cubicBezTo>
                      <a:pt x="545" y="855"/>
                      <a:pt x="618" y="899"/>
                      <a:pt x="692" y="943"/>
                    </a:cubicBezTo>
                    <a:cubicBezTo>
                      <a:pt x="753" y="984"/>
                      <a:pt x="820" y="1004"/>
                      <a:pt x="886" y="1004"/>
                    </a:cubicBezTo>
                    <a:cubicBezTo>
                      <a:pt x="1008" y="1004"/>
                      <a:pt x="1125" y="935"/>
                      <a:pt x="1192" y="811"/>
                    </a:cubicBezTo>
                    <a:cubicBezTo>
                      <a:pt x="1295" y="634"/>
                      <a:pt x="1236" y="413"/>
                      <a:pt x="1060" y="310"/>
                    </a:cubicBezTo>
                    <a:cubicBezTo>
                      <a:pt x="898" y="193"/>
                      <a:pt x="706" y="90"/>
                      <a:pt x="500" y="16"/>
                    </a:cubicBezTo>
                    <a:cubicBezTo>
                      <a:pt x="467" y="6"/>
                      <a:pt x="433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3" name="Google Shape;133;p3"/>
              <p:cNvSpPr/>
              <p:nvPr/>
            </p:nvSpPr>
            <p:spPr>
              <a:xfrm>
                <a:off x="8390573" y="304051"/>
                <a:ext cx="62152" cy="47005"/>
              </a:xfrm>
              <a:custGeom>
                <a:avLst/>
                <a:ahLst/>
                <a:rect l="l" t="t" r="r" b="b"/>
                <a:pathLst>
                  <a:path w="1153" h="872" extrusionOk="0">
                    <a:moveTo>
                      <a:pt x="520" y="1"/>
                    </a:moveTo>
                    <a:cubicBezTo>
                      <a:pt x="124" y="1"/>
                      <a:pt x="1" y="602"/>
                      <a:pt x="432" y="723"/>
                    </a:cubicBezTo>
                    <a:lnTo>
                      <a:pt x="446" y="723"/>
                    </a:lnTo>
                    <a:cubicBezTo>
                      <a:pt x="523" y="820"/>
                      <a:pt x="632" y="872"/>
                      <a:pt x="743" y="872"/>
                    </a:cubicBezTo>
                    <a:cubicBezTo>
                      <a:pt x="802" y="872"/>
                      <a:pt x="861" y="857"/>
                      <a:pt x="917" y="827"/>
                    </a:cubicBezTo>
                    <a:cubicBezTo>
                      <a:pt x="1094" y="723"/>
                      <a:pt x="1153" y="488"/>
                      <a:pt x="1050" y="311"/>
                    </a:cubicBezTo>
                    <a:cubicBezTo>
                      <a:pt x="961" y="164"/>
                      <a:pt x="800" y="61"/>
                      <a:pt x="638" y="17"/>
                    </a:cubicBezTo>
                    <a:cubicBezTo>
                      <a:pt x="596" y="6"/>
                      <a:pt x="557" y="1"/>
                      <a:pt x="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4" name="Google Shape;134;p3"/>
              <p:cNvSpPr/>
              <p:nvPr/>
            </p:nvSpPr>
            <p:spPr>
              <a:xfrm>
                <a:off x="8478863" y="260608"/>
                <a:ext cx="72502" cy="61883"/>
              </a:xfrm>
              <a:custGeom>
                <a:avLst/>
                <a:ahLst/>
                <a:rect l="l" t="t" r="r" b="b"/>
                <a:pathLst>
                  <a:path w="1345" h="1148" extrusionOk="0">
                    <a:moveTo>
                      <a:pt x="499" y="1"/>
                    </a:moveTo>
                    <a:cubicBezTo>
                      <a:pt x="248" y="1"/>
                      <a:pt x="1" y="266"/>
                      <a:pt x="162" y="558"/>
                    </a:cubicBezTo>
                    <a:cubicBezTo>
                      <a:pt x="265" y="735"/>
                      <a:pt x="398" y="897"/>
                      <a:pt x="560" y="1029"/>
                    </a:cubicBezTo>
                    <a:cubicBezTo>
                      <a:pt x="640" y="1113"/>
                      <a:pt x="731" y="1148"/>
                      <a:pt x="818" y="1148"/>
                    </a:cubicBezTo>
                    <a:cubicBezTo>
                      <a:pt x="1099" y="1148"/>
                      <a:pt x="1344" y="784"/>
                      <a:pt x="1075" y="514"/>
                    </a:cubicBezTo>
                    <a:cubicBezTo>
                      <a:pt x="1016" y="470"/>
                      <a:pt x="957" y="411"/>
                      <a:pt x="898" y="352"/>
                    </a:cubicBezTo>
                    <a:lnTo>
                      <a:pt x="883" y="337"/>
                    </a:lnTo>
                    <a:lnTo>
                      <a:pt x="869" y="293"/>
                    </a:lnTo>
                    <a:cubicBezTo>
                      <a:pt x="854" y="264"/>
                      <a:pt x="825" y="234"/>
                      <a:pt x="810" y="190"/>
                    </a:cubicBezTo>
                    <a:cubicBezTo>
                      <a:pt x="731" y="56"/>
                      <a:pt x="615" y="1"/>
                      <a:pt x="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5" name="Google Shape;135;p3"/>
              <p:cNvSpPr/>
              <p:nvPr/>
            </p:nvSpPr>
            <p:spPr>
              <a:xfrm>
                <a:off x="8486571" y="171618"/>
                <a:ext cx="79618" cy="57840"/>
              </a:xfrm>
              <a:custGeom>
                <a:avLst/>
                <a:ahLst/>
                <a:rect l="l" t="t" r="r" b="b"/>
                <a:pathLst>
                  <a:path w="1477" h="1073" extrusionOk="0">
                    <a:moveTo>
                      <a:pt x="525" y="0"/>
                    </a:moveTo>
                    <a:cubicBezTo>
                      <a:pt x="137" y="0"/>
                      <a:pt x="1" y="616"/>
                      <a:pt x="446" y="738"/>
                    </a:cubicBezTo>
                    <a:cubicBezTo>
                      <a:pt x="461" y="738"/>
                      <a:pt x="534" y="767"/>
                      <a:pt x="534" y="767"/>
                    </a:cubicBezTo>
                    <a:cubicBezTo>
                      <a:pt x="564" y="782"/>
                      <a:pt x="608" y="796"/>
                      <a:pt x="637" y="826"/>
                    </a:cubicBezTo>
                    <a:lnTo>
                      <a:pt x="696" y="855"/>
                    </a:lnTo>
                    <a:lnTo>
                      <a:pt x="711" y="870"/>
                    </a:lnTo>
                    <a:cubicBezTo>
                      <a:pt x="740" y="899"/>
                      <a:pt x="770" y="929"/>
                      <a:pt x="814" y="973"/>
                    </a:cubicBezTo>
                    <a:cubicBezTo>
                      <a:pt x="888" y="1039"/>
                      <a:pt x="980" y="1072"/>
                      <a:pt x="1072" y="1072"/>
                    </a:cubicBezTo>
                    <a:cubicBezTo>
                      <a:pt x="1164" y="1072"/>
                      <a:pt x="1255" y="1039"/>
                      <a:pt x="1329" y="973"/>
                    </a:cubicBezTo>
                    <a:cubicBezTo>
                      <a:pt x="1476" y="826"/>
                      <a:pt x="1476" y="590"/>
                      <a:pt x="1329" y="443"/>
                    </a:cubicBezTo>
                    <a:cubicBezTo>
                      <a:pt x="1138" y="237"/>
                      <a:pt x="902" y="90"/>
                      <a:pt x="637" y="16"/>
                    </a:cubicBezTo>
                    <a:cubicBezTo>
                      <a:pt x="598" y="5"/>
                      <a:pt x="561" y="0"/>
                      <a:pt x="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6" name="Google Shape;136;p3"/>
              <p:cNvSpPr/>
              <p:nvPr/>
            </p:nvSpPr>
            <p:spPr>
              <a:xfrm>
                <a:off x="8635931" y="250636"/>
                <a:ext cx="76976" cy="64470"/>
              </a:xfrm>
              <a:custGeom>
                <a:avLst/>
                <a:ahLst/>
                <a:rect l="l" t="t" r="r" b="b"/>
                <a:pathLst>
                  <a:path w="1428" h="1196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6" y="684"/>
                    </a:cubicBezTo>
                    <a:cubicBezTo>
                      <a:pt x="427" y="802"/>
                      <a:pt x="589" y="949"/>
                      <a:pt x="751" y="1096"/>
                    </a:cubicBezTo>
                    <a:cubicBezTo>
                      <a:pt x="824" y="1163"/>
                      <a:pt x="920" y="1196"/>
                      <a:pt x="1016" y="1196"/>
                    </a:cubicBezTo>
                    <a:cubicBezTo>
                      <a:pt x="1111" y="1196"/>
                      <a:pt x="1207" y="1163"/>
                      <a:pt x="1281" y="1096"/>
                    </a:cubicBezTo>
                    <a:cubicBezTo>
                      <a:pt x="1428" y="949"/>
                      <a:pt x="1428" y="714"/>
                      <a:pt x="1281" y="567"/>
                    </a:cubicBezTo>
                    <a:cubicBezTo>
                      <a:pt x="1075" y="375"/>
                      <a:pt x="854" y="199"/>
                      <a:pt x="604" y="52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7" name="Google Shape;137;p3"/>
              <p:cNvSpPr/>
              <p:nvPr/>
            </p:nvSpPr>
            <p:spPr>
              <a:xfrm>
                <a:off x="8750956" y="193879"/>
                <a:ext cx="79079" cy="57948"/>
              </a:xfrm>
              <a:custGeom>
                <a:avLst/>
                <a:ahLst/>
                <a:rect l="l" t="t" r="r" b="b"/>
                <a:pathLst>
                  <a:path w="1467" h="1075" extrusionOk="0">
                    <a:moveTo>
                      <a:pt x="408" y="0"/>
                    </a:moveTo>
                    <a:cubicBezTo>
                      <a:pt x="242" y="0"/>
                      <a:pt x="95" y="108"/>
                      <a:pt x="59" y="266"/>
                    </a:cubicBezTo>
                    <a:cubicBezTo>
                      <a:pt x="0" y="457"/>
                      <a:pt x="118" y="663"/>
                      <a:pt x="309" y="722"/>
                    </a:cubicBezTo>
                    <a:lnTo>
                      <a:pt x="339" y="737"/>
                    </a:lnTo>
                    <a:lnTo>
                      <a:pt x="383" y="751"/>
                    </a:lnTo>
                    <a:cubicBezTo>
                      <a:pt x="427" y="766"/>
                      <a:pt x="456" y="796"/>
                      <a:pt x="501" y="825"/>
                    </a:cubicBezTo>
                    <a:lnTo>
                      <a:pt x="589" y="869"/>
                    </a:lnTo>
                    <a:cubicBezTo>
                      <a:pt x="618" y="899"/>
                      <a:pt x="648" y="928"/>
                      <a:pt x="677" y="957"/>
                    </a:cubicBezTo>
                    <a:cubicBezTo>
                      <a:pt x="759" y="1040"/>
                      <a:pt x="851" y="1074"/>
                      <a:pt x="938" y="1074"/>
                    </a:cubicBezTo>
                    <a:cubicBezTo>
                      <a:pt x="1224" y="1074"/>
                      <a:pt x="1467" y="702"/>
                      <a:pt x="1207" y="442"/>
                    </a:cubicBezTo>
                    <a:cubicBezTo>
                      <a:pt x="1001" y="251"/>
                      <a:pt x="765" y="104"/>
                      <a:pt x="515" y="16"/>
                    </a:cubicBezTo>
                    <a:cubicBezTo>
                      <a:pt x="479" y="5"/>
                      <a:pt x="443" y="0"/>
                      <a:pt x="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8" name="Google Shape;138;p3"/>
              <p:cNvSpPr/>
              <p:nvPr/>
            </p:nvSpPr>
            <p:spPr>
              <a:xfrm>
                <a:off x="8858812" y="318820"/>
                <a:ext cx="67866" cy="58002"/>
              </a:xfrm>
              <a:custGeom>
                <a:avLst/>
                <a:ahLst/>
                <a:rect l="l" t="t" r="r" b="b"/>
                <a:pathLst>
                  <a:path w="1259" h="1076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1" y="258"/>
                      <a:pt x="1" y="479"/>
                      <a:pt x="133" y="626"/>
                    </a:cubicBezTo>
                    <a:lnTo>
                      <a:pt x="472" y="965"/>
                    </a:lnTo>
                    <a:cubicBezTo>
                      <a:pt x="549" y="1042"/>
                      <a:pt x="637" y="1075"/>
                      <a:pt x="722" y="1075"/>
                    </a:cubicBezTo>
                    <a:cubicBezTo>
                      <a:pt x="1007" y="1075"/>
                      <a:pt x="1259" y="707"/>
                      <a:pt x="987" y="435"/>
                    </a:cubicBezTo>
                    <a:lnTo>
                      <a:pt x="663" y="111"/>
                    </a:lnTo>
                    <a:cubicBezTo>
                      <a:pt x="589" y="37"/>
                      <a:pt x="494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79" name="Google Shape;139;p3"/>
              <p:cNvSpPr/>
              <p:nvPr/>
            </p:nvSpPr>
            <p:spPr>
              <a:xfrm>
                <a:off x="8761251" y="368516"/>
                <a:ext cx="68783" cy="54606"/>
              </a:xfrm>
              <a:custGeom>
                <a:avLst/>
                <a:ahLst/>
                <a:rect l="l" t="t" r="r" b="b"/>
                <a:pathLst>
                  <a:path w="1276" h="1013" extrusionOk="0">
                    <a:moveTo>
                      <a:pt x="415" y="0"/>
                    </a:moveTo>
                    <a:cubicBezTo>
                      <a:pt x="287" y="0"/>
                      <a:pt x="162" y="72"/>
                      <a:pt x="104" y="190"/>
                    </a:cubicBezTo>
                    <a:cubicBezTo>
                      <a:pt x="0" y="366"/>
                      <a:pt x="59" y="587"/>
                      <a:pt x="236" y="690"/>
                    </a:cubicBezTo>
                    <a:cubicBezTo>
                      <a:pt x="251" y="705"/>
                      <a:pt x="280" y="734"/>
                      <a:pt x="310" y="749"/>
                    </a:cubicBezTo>
                    <a:lnTo>
                      <a:pt x="324" y="764"/>
                    </a:lnTo>
                    <a:lnTo>
                      <a:pt x="339" y="764"/>
                    </a:lnTo>
                    <a:cubicBezTo>
                      <a:pt x="383" y="808"/>
                      <a:pt x="442" y="852"/>
                      <a:pt x="486" y="896"/>
                    </a:cubicBezTo>
                    <a:cubicBezTo>
                      <a:pt x="568" y="978"/>
                      <a:pt x="660" y="1013"/>
                      <a:pt x="747" y="1013"/>
                    </a:cubicBezTo>
                    <a:cubicBezTo>
                      <a:pt x="1033" y="1013"/>
                      <a:pt x="1276" y="641"/>
                      <a:pt x="1016" y="381"/>
                    </a:cubicBezTo>
                    <a:cubicBezTo>
                      <a:pt x="883" y="263"/>
                      <a:pt x="751" y="146"/>
                      <a:pt x="604" y="57"/>
                    </a:cubicBezTo>
                    <a:cubicBezTo>
                      <a:pt x="545" y="18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0" name="Google Shape;140;p3"/>
              <p:cNvSpPr/>
              <p:nvPr/>
            </p:nvSpPr>
            <p:spPr>
              <a:xfrm>
                <a:off x="8595074" y="325019"/>
                <a:ext cx="60643" cy="58056"/>
              </a:xfrm>
              <a:custGeom>
                <a:avLst/>
                <a:ahLst/>
                <a:rect l="l" t="t" r="r" b="b"/>
                <a:pathLst>
                  <a:path w="1125" h="1077" extrusionOk="0">
                    <a:moveTo>
                      <a:pt x="447" y="0"/>
                    </a:moveTo>
                    <a:cubicBezTo>
                      <a:pt x="210" y="0"/>
                      <a:pt x="0" y="227"/>
                      <a:pt x="81" y="482"/>
                    </a:cubicBezTo>
                    <a:cubicBezTo>
                      <a:pt x="170" y="702"/>
                      <a:pt x="332" y="894"/>
                      <a:pt x="523" y="1026"/>
                    </a:cubicBezTo>
                    <a:cubicBezTo>
                      <a:pt x="582" y="1061"/>
                      <a:pt x="645" y="1077"/>
                      <a:pt x="708" y="1077"/>
                    </a:cubicBezTo>
                    <a:cubicBezTo>
                      <a:pt x="833" y="1077"/>
                      <a:pt x="954" y="1011"/>
                      <a:pt x="1023" y="894"/>
                    </a:cubicBezTo>
                    <a:cubicBezTo>
                      <a:pt x="1125" y="720"/>
                      <a:pt x="1069" y="503"/>
                      <a:pt x="913" y="398"/>
                    </a:cubicBezTo>
                    <a:lnTo>
                      <a:pt x="913" y="398"/>
                    </a:lnTo>
                    <a:cubicBezTo>
                      <a:pt x="904" y="391"/>
                      <a:pt x="895" y="383"/>
                      <a:pt x="891" y="379"/>
                    </a:cubicBezTo>
                    <a:lnTo>
                      <a:pt x="847" y="349"/>
                    </a:lnTo>
                    <a:lnTo>
                      <a:pt x="817" y="290"/>
                    </a:lnTo>
                    <a:cubicBezTo>
                      <a:pt x="808" y="281"/>
                      <a:pt x="792" y="248"/>
                      <a:pt x="790" y="248"/>
                    </a:cubicBezTo>
                    <a:lnTo>
                      <a:pt x="790" y="248"/>
                    </a:lnTo>
                    <a:cubicBezTo>
                      <a:pt x="789" y="248"/>
                      <a:pt x="790" y="251"/>
                      <a:pt x="793" y="261"/>
                    </a:cubicBezTo>
                    <a:lnTo>
                      <a:pt x="793" y="261"/>
                    </a:lnTo>
                    <a:cubicBezTo>
                      <a:pt x="761" y="173"/>
                      <a:pt x="707" y="108"/>
                      <a:pt x="641" y="55"/>
                    </a:cubicBezTo>
                    <a:cubicBezTo>
                      <a:pt x="577" y="17"/>
                      <a:pt x="511" y="0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1" name="Google Shape;141;p3"/>
              <p:cNvSpPr/>
              <p:nvPr/>
            </p:nvSpPr>
            <p:spPr>
              <a:xfrm>
                <a:off x="8654688" y="461171"/>
                <a:ext cx="105061" cy="86895"/>
              </a:xfrm>
              <a:custGeom>
                <a:avLst/>
                <a:ahLst/>
                <a:rect l="l" t="t" r="r" b="b"/>
                <a:pathLst>
                  <a:path w="1949" h="1612" extrusionOk="0">
                    <a:moveTo>
                      <a:pt x="534" y="0"/>
                    </a:moveTo>
                    <a:cubicBezTo>
                      <a:pt x="246" y="0"/>
                      <a:pt x="1" y="364"/>
                      <a:pt x="270" y="634"/>
                    </a:cubicBezTo>
                    <a:cubicBezTo>
                      <a:pt x="594" y="987"/>
                      <a:pt x="947" y="1296"/>
                      <a:pt x="1345" y="1561"/>
                    </a:cubicBezTo>
                    <a:cubicBezTo>
                      <a:pt x="1404" y="1596"/>
                      <a:pt x="1467" y="1612"/>
                      <a:pt x="1530" y="1612"/>
                    </a:cubicBezTo>
                    <a:cubicBezTo>
                      <a:pt x="1655" y="1612"/>
                      <a:pt x="1776" y="1546"/>
                      <a:pt x="1845" y="1429"/>
                    </a:cubicBezTo>
                    <a:cubicBezTo>
                      <a:pt x="1948" y="1252"/>
                      <a:pt x="1889" y="1031"/>
                      <a:pt x="1713" y="914"/>
                    </a:cubicBezTo>
                    <a:cubicBezTo>
                      <a:pt x="1374" y="693"/>
                      <a:pt x="1065" y="413"/>
                      <a:pt x="800" y="119"/>
                    </a:cubicBezTo>
                    <a:cubicBezTo>
                      <a:pt x="717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2" name="Google Shape;142;p3"/>
              <p:cNvSpPr/>
              <p:nvPr/>
            </p:nvSpPr>
            <p:spPr>
              <a:xfrm>
                <a:off x="8519073" y="432603"/>
                <a:ext cx="61398" cy="50455"/>
              </a:xfrm>
              <a:custGeom>
                <a:avLst/>
                <a:ahLst/>
                <a:rect l="l" t="t" r="r" b="b"/>
                <a:pathLst>
                  <a:path w="1139" h="936" extrusionOk="0">
                    <a:moveTo>
                      <a:pt x="533" y="1"/>
                    </a:moveTo>
                    <a:cubicBezTo>
                      <a:pt x="245" y="1"/>
                      <a:pt x="0" y="365"/>
                      <a:pt x="270" y="634"/>
                    </a:cubicBezTo>
                    <a:lnTo>
                      <a:pt x="476" y="826"/>
                    </a:lnTo>
                    <a:cubicBezTo>
                      <a:pt x="542" y="899"/>
                      <a:pt x="634" y="936"/>
                      <a:pt x="728" y="936"/>
                    </a:cubicBezTo>
                    <a:cubicBezTo>
                      <a:pt x="822" y="936"/>
                      <a:pt x="917" y="899"/>
                      <a:pt x="991" y="826"/>
                    </a:cubicBezTo>
                    <a:cubicBezTo>
                      <a:pt x="1138" y="693"/>
                      <a:pt x="1138" y="458"/>
                      <a:pt x="991" y="310"/>
                    </a:cubicBezTo>
                    <a:lnTo>
                      <a:pt x="800" y="119"/>
                    </a:lnTo>
                    <a:cubicBezTo>
                      <a:pt x="716" y="36"/>
                      <a:pt x="623" y="1"/>
                      <a:pt x="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3" name="Google Shape;143;p3"/>
              <p:cNvSpPr/>
              <p:nvPr/>
            </p:nvSpPr>
            <p:spPr>
              <a:xfrm>
                <a:off x="8432077" y="471951"/>
                <a:ext cx="69052" cy="61883"/>
              </a:xfrm>
              <a:custGeom>
                <a:avLst/>
                <a:ahLst/>
                <a:rect l="l" t="t" r="r" b="b"/>
                <a:pathLst>
                  <a:path w="1281" h="1148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0"/>
                      <a:pt x="59" y="581"/>
                      <a:pt x="236" y="699"/>
                    </a:cubicBezTo>
                    <a:cubicBezTo>
                      <a:pt x="280" y="714"/>
                      <a:pt x="309" y="743"/>
                      <a:pt x="353" y="773"/>
                    </a:cubicBezTo>
                    <a:cubicBezTo>
                      <a:pt x="353" y="773"/>
                      <a:pt x="368" y="773"/>
                      <a:pt x="368" y="787"/>
                    </a:cubicBezTo>
                    <a:lnTo>
                      <a:pt x="427" y="817"/>
                    </a:lnTo>
                    <a:cubicBezTo>
                      <a:pt x="486" y="890"/>
                      <a:pt x="559" y="964"/>
                      <a:pt x="618" y="1037"/>
                    </a:cubicBezTo>
                    <a:cubicBezTo>
                      <a:pt x="692" y="1111"/>
                      <a:pt x="787" y="1148"/>
                      <a:pt x="883" y="1148"/>
                    </a:cubicBezTo>
                    <a:cubicBezTo>
                      <a:pt x="979" y="1148"/>
                      <a:pt x="1074" y="1111"/>
                      <a:pt x="1148" y="1037"/>
                    </a:cubicBezTo>
                    <a:cubicBezTo>
                      <a:pt x="1280" y="890"/>
                      <a:pt x="1280" y="655"/>
                      <a:pt x="1148" y="508"/>
                    </a:cubicBezTo>
                    <a:cubicBezTo>
                      <a:pt x="986" y="331"/>
                      <a:pt x="810" y="169"/>
                      <a:pt x="604" y="51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4" name="Google Shape;144;p3"/>
              <p:cNvSpPr/>
              <p:nvPr/>
            </p:nvSpPr>
            <p:spPr>
              <a:xfrm>
                <a:off x="8315921" y="504075"/>
                <a:ext cx="68244" cy="47221"/>
              </a:xfrm>
              <a:custGeom>
                <a:avLst/>
                <a:ahLst/>
                <a:rect l="l" t="t" r="r" b="b"/>
                <a:pathLst>
                  <a:path w="1266" h="876" extrusionOk="0">
                    <a:moveTo>
                      <a:pt x="526" y="1"/>
                    </a:moveTo>
                    <a:cubicBezTo>
                      <a:pt x="240" y="1"/>
                      <a:pt x="1" y="373"/>
                      <a:pt x="271" y="633"/>
                    </a:cubicBezTo>
                    <a:cubicBezTo>
                      <a:pt x="345" y="706"/>
                      <a:pt x="433" y="780"/>
                      <a:pt x="536" y="824"/>
                    </a:cubicBezTo>
                    <a:cubicBezTo>
                      <a:pt x="601" y="860"/>
                      <a:pt x="665" y="876"/>
                      <a:pt x="725" y="876"/>
                    </a:cubicBezTo>
                    <a:cubicBezTo>
                      <a:pt x="1057" y="876"/>
                      <a:pt x="1266" y="389"/>
                      <a:pt x="904" y="177"/>
                    </a:cubicBezTo>
                    <a:lnTo>
                      <a:pt x="904" y="177"/>
                    </a:lnTo>
                    <a:lnTo>
                      <a:pt x="904" y="191"/>
                    </a:lnTo>
                    <a:cubicBezTo>
                      <a:pt x="875" y="177"/>
                      <a:pt x="845" y="147"/>
                      <a:pt x="816" y="132"/>
                    </a:cubicBezTo>
                    <a:lnTo>
                      <a:pt x="787" y="118"/>
                    </a:lnTo>
                    <a:cubicBezTo>
                      <a:pt x="704" y="35"/>
                      <a:pt x="613" y="1"/>
                      <a:pt x="5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5" name="Google Shape;145;p3"/>
              <p:cNvSpPr/>
              <p:nvPr/>
            </p:nvSpPr>
            <p:spPr>
              <a:xfrm>
                <a:off x="8264661" y="411259"/>
                <a:ext cx="51641" cy="39674"/>
              </a:xfrm>
              <a:custGeom>
                <a:avLst/>
                <a:ahLst/>
                <a:rect l="l" t="t" r="r" b="b"/>
                <a:pathLst>
                  <a:path w="958" h="736" extrusionOk="0">
                    <a:moveTo>
                      <a:pt x="487" y="0"/>
                    </a:moveTo>
                    <a:cubicBezTo>
                      <a:pt x="1" y="0"/>
                      <a:pt x="1" y="736"/>
                      <a:pt x="487" y="736"/>
                    </a:cubicBezTo>
                    <a:cubicBezTo>
                      <a:pt x="958" y="736"/>
                      <a:pt x="958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6" name="Google Shape;146;p3"/>
              <p:cNvSpPr/>
              <p:nvPr/>
            </p:nvSpPr>
            <p:spPr>
              <a:xfrm>
                <a:off x="8153625" y="450552"/>
                <a:ext cx="80157" cy="61074"/>
              </a:xfrm>
              <a:custGeom>
                <a:avLst/>
                <a:ahLst/>
                <a:rect l="l" t="t" r="r" b="b"/>
                <a:pathLst>
                  <a:path w="1487" h="1133" extrusionOk="0">
                    <a:moveTo>
                      <a:pt x="419" y="0"/>
                    </a:moveTo>
                    <a:cubicBezTo>
                      <a:pt x="293" y="0"/>
                      <a:pt x="172" y="66"/>
                      <a:pt x="104" y="184"/>
                    </a:cubicBezTo>
                    <a:cubicBezTo>
                      <a:pt x="1" y="360"/>
                      <a:pt x="60" y="581"/>
                      <a:pt x="236" y="684"/>
                    </a:cubicBezTo>
                    <a:cubicBezTo>
                      <a:pt x="442" y="772"/>
                      <a:pt x="633" y="890"/>
                      <a:pt x="825" y="1022"/>
                    </a:cubicBezTo>
                    <a:cubicBezTo>
                      <a:pt x="898" y="1096"/>
                      <a:pt x="990" y="1133"/>
                      <a:pt x="1082" y="1133"/>
                    </a:cubicBezTo>
                    <a:cubicBezTo>
                      <a:pt x="1174" y="1133"/>
                      <a:pt x="1266" y="1096"/>
                      <a:pt x="1340" y="1022"/>
                    </a:cubicBezTo>
                    <a:cubicBezTo>
                      <a:pt x="1487" y="890"/>
                      <a:pt x="1487" y="654"/>
                      <a:pt x="1340" y="507"/>
                    </a:cubicBezTo>
                    <a:cubicBezTo>
                      <a:pt x="1119" y="331"/>
                      <a:pt x="869" y="169"/>
                      <a:pt x="604" y="51"/>
                    </a:cubicBezTo>
                    <a:cubicBezTo>
                      <a:pt x="545" y="17"/>
                      <a:pt x="481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7" name="Google Shape;147;p3"/>
              <p:cNvSpPr/>
              <p:nvPr/>
            </p:nvSpPr>
            <p:spPr>
              <a:xfrm>
                <a:off x="8021944" y="371966"/>
                <a:ext cx="65117" cy="57355"/>
              </a:xfrm>
              <a:custGeom>
                <a:avLst/>
                <a:ahLst/>
                <a:rect l="l" t="t" r="r" b="b"/>
                <a:pathLst>
                  <a:path w="1208" h="1064" extrusionOk="0">
                    <a:moveTo>
                      <a:pt x="407" y="1"/>
                    </a:moveTo>
                    <a:cubicBezTo>
                      <a:pt x="313" y="1"/>
                      <a:pt x="221" y="37"/>
                      <a:pt x="148" y="111"/>
                    </a:cubicBezTo>
                    <a:cubicBezTo>
                      <a:pt x="1" y="258"/>
                      <a:pt x="1" y="494"/>
                      <a:pt x="148" y="641"/>
                    </a:cubicBezTo>
                    <a:cubicBezTo>
                      <a:pt x="280" y="744"/>
                      <a:pt x="413" y="847"/>
                      <a:pt x="545" y="965"/>
                    </a:cubicBezTo>
                    <a:cubicBezTo>
                      <a:pt x="619" y="1031"/>
                      <a:pt x="714" y="1064"/>
                      <a:pt x="810" y="1064"/>
                    </a:cubicBezTo>
                    <a:cubicBezTo>
                      <a:pt x="906" y="1064"/>
                      <a:pt x="1001" y="1031"/>
                      <a:pt x="1075" y="965"/>
                    </a:cubicBezTo>
                    <a:cubicBezTo>
                      <a:pt x="1207" y="817"/>
                      <a:pt x="1207" y="582"/>
                      <a:pt x="1075" y="449"/>
                    </a:cubicBezTo>
                    <a:lnTo>
                      <a:pt x="678" y="111"/>
                    </a:lnTo>
                    <a:cubicBezTo>
                      <a:pt x="597" y="37"/>
                      <a:pt x="501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8" name="Google Shape;148;p3"/>
              <p:cNvSpPr/>
              <p:nvPr/>
            </p:nvSpPr>
            <p:spPr>
              <a:xfrm>
                <a:off x="7889995" y="350244"/>
                <a:ext cx="80480" cy="64848"/>
              </a:xfrm>
              <a:custGeom>
                <a:avLst/>
                <a:ahLst/>
                <a:rect l="l" t="t" r="r" b="b"/>
                <a:pathLst>
                  <a:path w="1493" h="1203" extrusionOk="0">
                    <a:moveTo>
                      <a:pt x="530" y="0"/>
                    </a:moveTo>
                    <a:cubicBezTo>
                      <a:pt x="203" y="0"/>
                      <a:pt x="0" y="480"/>
                      <a:pt x="359" y="691"/>
                    </a:cubicBezTo>
                    <a:cubicBezTo>
                      <a:pt x="403" y="720"/>
                      <a:pt x="447" y="735"/>
                      <a:pt x="491" y="764"/>
                    </a:cubicBezTo>
                    <a:lnTo>
                      <a:pt x="536" y="808"/>
                    </a:lnTo>
                    <a:lnTo>
                      <a:pt x="580" y="838"/>
                    </a:lnTo>
                    <a:cubicBezTo>
                      <a:pt x="609" y="867"/>
                      <a:pt x="653" y="897"/>
                      <a:pt x="683" y="941"/>
                    </a:cubicBezTo>
                    <a:lnTo>
                      <a:pt x="727" y="985"/>
                    </a:lnTo>
                    <a:lnTo>
                      <a:pt x="742" y="1000"/>
                    </a:lnTo>
                    <a:lnTo>
                      <a:pt x="756" y="1014"/>
                    </a:lnTo>
                    <a:cubicBezTo>
                      <a:pt x="827" y="1136"/>
                      <a:pt x="955" y="1202"/>
                      <a:pt x="1085" y="1202"/>
                    </a:cubicBezTo>
                    <a:cubicBezTo>
                      <a:pt x="1143" y="1202"/>
                      <a:pt x="1202" y="1189"/>
                      <a:pt x="1257" y="1162"/>
                    </a:cubicBezTo>
                    <a:cubicBezTo>
                      <a:pt x="1433" y="1044"/>
                      <a:pt x="1492" y="823"/>
                      <a:pt x="1389" y="646"/>
                    </a:cubicBezTo>
                    <a:cubicBezTo>
                      <a:pt x="1213" y="396"/>
                      <a:pt x="992" y="205"/>
                      <a:pt x="727" y="58"/>
                    </a:cubicBezTo>
                    <a:cubicBezTo>
                      <a:pt x="659" y="18"/>
                      <a:pt x="592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89" name="Google Shape;149;p3"/>
              <p:cNvSpPr/>
              <p:nvPr/>
            </p:nvSpPr>
            <p:spPr>
              <a:xfrm>
                <a:off x="7754865" y="332295"/>
                <a:ext cx="92393" cy="75467"/>
              </a:xfrm>
              <a:custGeom>
                <a:avLst/>
                <a:ahLst/>
                <a:rect l="l" t="t" r="r" b="b"/>
                <a:pathLst>
                  <a:path w="1714" h="1400" extrusionOk="0">
                    <a:moveTo>
                      <a:pt x="540" y="1"/>
                    </a:moveTo>
                    <a:cubicBezTo>
                      <a:pt x="255" y="1"/>
                      <a:pt x="1" y="366"/>
                      <a:pt x="261" y="626"/>
                    </a:cubicBezTo>
                    <a:lnTo>
                      <a:pt x="923" y="1289"/>
                    </a:lnTo>
                    <a:cubicBezTo>
                      <a:pt x="1001" y="1366"/>
                      <a:pt x="1089" y="1399"/>
                      <a:pt x="1175" y="1399"/>
                    </a:cubicBezTo>
                    <a:cubicBezTo>
                      <a:pt x="1460" y="1399"/>
                      <a:pt x="1714" y="1034"/>
                      <a:pt x="1453" y="773"/>
                    </a:cubicBezTo>
                    <a:lnTo>
                      <a:pt x="791" y="111"/>
                    </a:lnTo>
                    <a:cubicBezTo>
                      <a:pt x="713" y="33"/>
                      <a:pt x="625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0" name="Google Shape;150;p3"/>
              <p:cNvSpPr/>
              <p:nvPr/>
            </p:nvSpPr>
            <p:spPr>
              <a:xfrm>
                <a:off x="7889941" y="474807"/>
                <a:ext cx="68621" cy="54498"/>
              </a:xfrm>
              <a:custGeom>
                <a:avLst/>
                <a:ahLst/>
                <a:rect l="l" t="t" r="r" b="b"/>
                <a:pathLst>
                  <a:path w="1273" h="1011" extrusionOk="0">
                    <a:moveTo>
                      <a:pt x="534" y="1"/>
                    </a:moveTo>
                    <a:cubicBezTo>
                      <a:pt x="205" y="1"/>
                      <a:pt x="0" y="494"/>
                      <a:pt x="360" y="705"/>
                    </a:cubicBezTo>
                    <a:cubicBezTo>
                      <a:pt x="375" y="720"/>
                      <a:pt x="404" y="734"/>
                      <a:pt x="434" y="749"/>
                    </a:cubicBezTo>
                    <a:lnTo>
                      <a:pt x="478" y="778"/>
                    </a:lnTo>
                    <a:cubicBezTo>
                      <a:pt x="522" y="808"/>
                      <a:pt x="566" y="852"/>
                      <a:pt x="610" y="911"/>
                    </a:cubicBezTo>
                    <a:cubicBezTo>
                      <a:pt x="684" y="977"/>
                      <a:pt x="779" y="1010"/>
                      <a:pt x="875" y="1010"/>
                    </a:cubicBezTo>
                    <a:cubicBezTo>
                      <a:pt x="971" y="1010"/>
                      <a:pt x="1066" y="977"/>
                      <a:pt x="1140" y="911"/>
                    </a:cubicBezTo>
                    <a:cubicBezTo>
                      <a:pt x="1272" y="764"/>
                      <a:pt x="1272" y="528"/>
                      <a:pt x="1125" y="381"/>
                    </a:cubicBezTo>
                    <a:cubicBezTo>
                      <a:pt x="1022" y="249"/>
                      <a:pt x="875" y="146"/>
                      <a:pt x="728" y="57"/>
                    </a:cubicBezTo>
                    <a:cubicBezTo>
                      <a:pt x="661" y="18"/>
                      <a:pt x="595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1" name="Google Shape;151;p3"/>
              <p:cNvSpPr/>
              <p:nvPr/>
            </p:nvSpPr>
            <p:spPr>
              <a:xfrm>
                <a:off x="8064796" y="496367"/>
                <a:ext cx="96652" cy="72287"/>
              </a:xfrm>
              <a:custGeom>
                <a:avLst/>
                <a:ahLst/>
                <a:rect l="l" t="t" r="r" b="b"/>
                <a:pathLst>
                  <a:path w="1793" h="1341" extrusionOk="0">
                    <a:moveTo>
                      <a:pt x="412" y="0"/>
                    </a:moveTo>
                    <a:cubicBezTo>
                      <a:pt x="250" y="0"/>
                      <a:pt x="94" y="101"/>
                      <a:pt x="45" y="275"/>
                    </a:cubicBezTo>
                    <a:cubicBezTo>
                      <a:pt x="0" y="467"/>
                      <a:pt x="118" y="673"/>
                      <a:pt x="309" y="732"/>
                    </a:cubicBezTo>
                    <a:cubicBezTo>
                      <a:pt x="574" y="849"/>
                      <a:pt x="810" y="1026"/>
                      <a:pt x="1001" y="1232"/>
                    </a:cubicBezTo>
                    <a:cubicBezTo>
                      <a:pt x="1081" y="1309"/>
                      <a:pt x="1170" y="1341"/>
                      <a:pt x="1254" y="1341"/>
                    </a:cubicBezTo>
                    <a:cubicBezTo>
                      <a:pt x="1544" y="1341"/>
                      <a:pt x="1793" y="967"/>
                      <a:pt x="1531" y="717"/>
                    </a:cubicBezTo>
                    <a:cubicBezTo>
                      <a:pt x="1237" y="408"/>
                      <a:pt x="883" y="172"/>
                      <a:pt x="501" y="10"/>
                    </a:cubicBezTo>
                    <a:cubicBezTo>
                      <a:pt x="471" y="4"/>
                      <a:pt x="442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2" name="Google Shape;152;p3"/>
              <p:cNvSpPr/>
              <p:nvPr/>
            </p:nvSpPr>
            <p:spPr>
              <a:xfrm>
                <a:off x="8228224" y="571882"/>
                <a:ext cx="76976" cy="61613"/>
              </a:xfrm>
              <a:custGeom>
                <a:avLst/>
                <a:ahLst/>
                <a:rect l="l" t="t" r="r" b="b"/>
                <a:pathLst>
                  <a:path w="1428" h="1143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5" y="699"/>
                    </a:cubicBezTo>
                    <a:cubicBezTo>
                      <a:pt x="427" y="817"/>
                      <a:pt x="633" y="949"/>
                      <a:pt x="824" y="1082"/>
                    </a:cubicBezTo>
                    <a:cubicBezTo>
                      <a:pt x="886" y="1123"/>
                      <a:pt x="954" y="1142"/>
                      <a:pt x="1022" y="1142"/>
                    </a:cubicBezTo>
                    <a:cubicBezTo>
                      <a:pt x="1149" y="1142"/>
                      <a:pt x="1272" y="1074"/>
                      <a:pt x="1339" y="949"/>
                    </a:cubicBezTo>
                    <a:cubicBezTo>
                      <a:pt x="1428" y="773"/>
                      <a:pt x="1369" y="552"/>
                      <a:pt x="1207" y="449"/>
                    </a:cubicBezTo>
                    <a:cubicBezTo>
                      <a:pt x="1001" y="317"/>
                      <a:pt x="809" y="184"/>
                      <a:pt x="603" y="52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3" name="Google Shape;153;p3"/>
              <p:cNvSpPr/>
              <p:nvPr/>
            </p:nvSpPr>
            <p:spPr>
              <a:xfrm>
                <a:off x="8336403" y="621847"/>
                <a:ext cx="83499" cy="54767"/>
              </a:xfrm>
              <a:custGeom>
                <a:avLst/>
                <a:ahLst/>
                <a:rect l="l" t="t" r="r" b="b"/>
                <a:pathLst>
                  <a:path w="1549" h="1016" extrusionOk="0">
                    <a:moveTo>
                      <a:pt x="542" y="0"/>
                    </a:moveTo>
                    <a:cubicBezTo>
                      <a:pt x="210" y="0"/>
                      <a:pt x="1" y="487"/>
                      <a:pt x="362" y="699"/>
                    </a:cubicBezTo>
                    <a:cubicBezTo>
                      <a:pt x="510" y="788"/>
                      <a:pt x="671" y="876"/>
                      <a:pt x="819" y="964"/>
                    </a:cubicBezTo>
                    <a:cubicBezTo>
                      <a:pt x="884" y="1000"/>
                      <a:pt x="947" y="1016"/>
                      <a:pt x="1007" y="1016"/>
                    </a:cubicBezTo>
                    <a:cubicBezTo>
                      <a:pt x="1339" y="1016"/>
                      <a:pt x="1548" y="529"/>
                      <a:pt x="1186" y="317"/>
                    </a:cubicBezTo>
                    <a:cubicBezTo>
                      <a:pt x="1039" y="228"/>
                      <a:pt x="877" y="140"/>
                      <a:pt x="730" y="52"/>
                    </a:cubicBezTo>
                    <a:cubicBezTo>
                      <a:pt x="665" y="16"/>
                      <a:pt x="602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4" name="Google Shape;154;p3"/>
              <p:cNvSpPr/>
              <p:nvPr/>
            </p:nvSpPr>
            <p:spPr>
              <a:xfrm>
                <a:off x="8493147" y="636185"/>
                <a:ext cx="80157" cy="72179"/>
              </a:xfrm>
              <a:custGeom>
                <a:avLst/>
                <a:ahLst/>
                <a:rect l="l" t="t" r="r" b="b"/>
                <a:pathLst>
                  <a:path w="1487" h="1339" extrusionOk="0">
                    <a:moveTo>
                      <a:pt x="418" y="0"/>
                    </a:moveTo>
                    <a:cubicBezTo>
                      <a:pt x="293" y="0"/>
                      <a:pt x="172" y="65"/>
                      <a:pt x="103" y="183"/>
                    </a:cubicBezTo>
                    <a:cubicBezTo>
                      <a:pt x="0" y="360"/>
                      <a:pt x="59" y="595"/>
                      <a:pt x="236" y="698"/>
                    </a:cubicBezTo>
                    <a:cubicBezTo>
                      <a:pt x="457" y="845"/>
                      <a:pt x="648" y="1022"/>
                      <a:pt x="824" y="1228"/>
                    </a:cubicBezTo>
                    <a:cubicBezTo>
                      <a:pt x="891" y="1302"/>
                      <a:pt x="983" y="1338"/>
                      <a:pt x="1076" y="1338"/>
                    </a:cubicBezTo>
                    <a:cubicBezTo>
                      <a:pt x="1170" y="1338"/>
                      <a:pt x="1266" y="1302"/>
                      <a:pt x="1340" y="1228"/>
                    </a:cubicBezTo>
                    <a:cubicBezTo>
                      <a:pt x="1487" y="1081"/>
                      <a:pt x="1472" y="860"/>
                      <a:pt x="1340" y="713"/>
                    </a:cubicBezTo>
                    <a:cubicBezTo>
                      <a:pt x="1133" y="448"/>
                      <a:pt x="883" y="227"/>
                      <a:pt x="604" y="51"/>
                    </a:cubicBezTo>
                    <a:cubicBezTo>
                      <a:pt x="545" y="16"/>
                      <a:pt x="481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5" name="Google Shape;155;p3"/>
              <p:cNvSpPr/>
              <p:nvPr/>
            </p:nvSpPr>
            <p:spPr>
              <a:xfrm>
                <a:off x="8581976" y="576086"/>
                <a:ext cx="80965" cy="65171"/>
              </a:xfrm>
              <a:custGeom>
                <a:avLst/>
                <a:ahLst/>
                <a:rect l="l" t="t" r="r" b="b"/>
                <a:pathLst>
                  <a:path w="1502" h="1209" extrusionOk="0">
                    <a:moveTo>
                      <a:pt x="417" y="1"/>
                    </a:moveTo>
                    <a:cubicBezTo>
                      <a:pt x="292" y="1"/>
                      <a:pt x="170" y="66"/>
                      <a:pt x="104" y="180"/>
                    </a:cubicBezTo>
                    <a:cubicBezTo>
                      <a:pt x="1" y="356"/>
                      <a:pt x="59" y="592"/>
                      <a:pt x="236" y="695"/>
                    </a:cubicBezTo>
                    <a:cubicBezTo>
                      <a:pt x="457" y="857"/>
                      <a:pt x="692" y="989"/>
                      <a:pt x="898" y="1151"/>
                    </a:cubicBezTo>
                    <a:cubicBezTo>
                      <a:pt x="957" y="1190"/>
                      <a:pt x="1023" y="1208"/>
                      <a:pt x="1087" y="1208"/>
                    </a:cubicBezTo>
                    <a:cubicBezTo>
                      <a:pt x="1217" y="1208"/>
                      <a:pt x="1345" y="1136"/>
                      <a:pt x="1413" y="1019"/>
                    </a:cubicBezTo>
                    <a:cubicBezTo>
                      <a:pt x="1502" y="842"/>
                      <a:pt x="1443" y="621"/>
                      <a:pt x="1281" y="518"/>
                    </a:cubicBezTo>
                    <a:cubicBezTo>
                      <a:pt x="1060" y="356"/>
                      <a:pt x="825" y="209"/>
                      <a:pt x="619" y="62"/>
                    </a:cubicBezTo>
                    <a:cubicBezTo>
                      <a:pt x="556" y="20"/>
                      <a:pt x="486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6" name="Google Shape;156;p3"/>
              <p:cNvSpPr/>
              <p:nvPr/>
            </p:nvSpPr>
            <p:spPr>
              <a:xfrm>
                <a:off x="8690964" y="596891"/>
                <a:ext cx="63662" cy="47652"/>
              </a:xfrm>
              <a:custGeom>
                <a:avLst/>
                <a:ahLst/>
                <a:rect l="l" t="t" r="r" b="b"/>
                <a:pathLst>
                  <a:path w="1181" h="884" extrusionOk="0">
                    <a:moveTo>
                      <a:pt x="529" y="1"/>
                    </a:moveTo>
                    <a:cubicBezTo>
                      <a:pt x="243" y="1"/>
                      <a:pt x="0" y="373"/>
                      <a:pt x="260" y="633"/>
                    </a:cubicBezTo>
                    <a:lnTo>
                      <a:pt x="392" y="765"/>
                    </a:lnTo>
                    <a:cubicBezTo>
                      <a:pt x="476" y="849"/>
                      <a:pt x="568" y="884"/>
                      <a:pt x="656" y="884"/>
                    </a:cubicBezTo>
                    <a:cubicBezTo>
                      <a:pt x="941" y="884"/>
                      <a:pt x="1180" y="520"/>
                      <a:pt x="922" y="250"/>
                    </a:cubicBezTo>
                    <a:lnTo>
                      <a:pt x="789" y="117"/>
                    </a:lnTo>
                    <a:cubicBezTo>
                      <a:pt x="707" y="35"/>
                      <a:pt x="616" y="1"/>
                      <a:pt x="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7" name="Google Shape;157;p3"/>
              <p:cNvSpPr/>
              <p:nvPr/>
            </p:nvSpPr>
            <p:spPr>
              <a:xfrm>
                <a:off x="8875467" y="508818"/>
                <a:ext cx="54" cy="54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8" name="Google Shape;158;p3"/>
              <p:cNvSpPr/>
              <p:nvPr/>
            </p:nvSpPr>
            <p:spPr>
              <a:xfrm>
                <a:off x="8819949" y="486989"/>
                <a:ext cx="71424" cy="61236"/>
              </a:xfrm>
              <a:custGeom>
                <a:avLst/>
                <a:ahLst/>
                <a:rect l="l" t="t" r="r" b="b"/>
                <a:pathLst>
                  <a:path w="1325" h="1136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1" y="258"/>
                      <a:pt x="1" y="479"/>
                      <a:pt x="133" y="626"/>
                    </a:cubicBezTo>
                    <a:cubicBezTo>
                      <a:pt x="324" y="847"/>
                      <a:pt x="560" y="1023"/>
                      <a:pt x="825" y="1126"/>
                    </a:cubicBezTo>
                    <a:cubicBezTo>
                      <a:pt x="854" y="1133"/>
                      <a:pt x="883" y="1136"/>
                      <a:pt x="912" y="1136"/>
                    </a:cubicBezTo>
                    <a:cubicBezTo>
                      <a:pt x="1086" y="1136"/>
                      <a:pt x="1243" y="1026"/>
                      <a:pt x="1281" y="861"/>
                    </a:cubicBezTo>
                    <a:cubicBezTo>
                      <a:pt x="1325" y="655"/>
                      <a:pt x="1207" y="464"/>
                      <a:pt x="1016" y="405"/>
                    </a:cubicBezTo>
                    <a:lnTo>
                      <a:pt x="1001" y="405"/>
                    </a:lnTo>
                    <a:lnTo>
                      <a:pt x="928" y="361"/>
                    </a:lnTo>
                    <a:lnTo>
                      <a:pt x="898" y="332"/>
                    </a:lnTo>
                    <a:lnTo>
                      <a:pt x="854" y="302"/>
                    </a:lnTo>
                    <a:cubicBezTo>
                      <a:pt x="780" y="243"/>
                      <a:pt x="722" y="184"/>
                      <a:pt x="663" y="111"/>
                    </a:cubicBezTo>
                    <a:cubicBezTo>
                      <a:pt x="589" y="37"/>
                      <a:pt x="494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699" name="Google Shape;159;p3"/>
              <p:cNvSpPr/>
              <p:nvPr/>
            </p:nvSpPr>
            <p:spPr>
              <a:xfrm>
                <a:off x="8961924" y="433035"/>
                <a:ext cx="65117" cy="65117"/>
              </a:xfrm>
              <a:custGeom>
                <a:avLst/>
                <a:ahLst/>
                <a:rect l="l" t="t" r="r" b="b"/>
                <a:pathLst>
                  <a:path w="1208" h="1208" extrusionOk="0">
                    <a:moveTo>
                      <a:pt x="405" y="1"/>
                    </a:moveTo>
                    <a:cubicBezTo>
                      <a:pt x="313" y="1"/>
                      <a:pt x="222" y="38"/>
                      <a:pt x="148" y="111"/>
                    </a:cubicBezTo>
                    <a:cubicBezTo>
                      <a:pt x="1" y="258"/>
                      <a:pt x="1" y="479"/>
                      <a:pt x="148" y="641"/>
                    </a:cubicBezTo>
                    <a:cubicBezTo>
                      <a:pt x="266" y="788"/>
                      <a:pt x="398" y="950"/>
                      <a:pt x="545" y="1097"/>
                    </a:cubicBezTo>
                    <a:cubicBezTo>
                      <a:pt x="619" y="1171"/>
                      <a:pt x="711" y="1208"/>
                      <a:pt x="803" y="1208"/>
                    </a:cubicBezTo>
                    <a:cubicBezTo>
                      <a:pt x="895" y="1208"/>
                      <a:pt x="987" y="1171"/>
                      <a:pt x="1060" y="1097"/>
                    </a:cubicBezTo>
                    <a:cubicBezTo>
                      <a:pt x="1208" y="950"/>
                      <a:pt x="1208" y="715"/>
                      <a:pt x="1060" y="567"/>
                    </a:cubicBezTo>
                    <a:cubicBezTo>
                      <a:pt x="928" y="420"/>
                      <a:pt x="795" y="273"/>
                      <a:pt x="663" y="111"/>
                    </a:cubicBezTo>
                    <a:cubicBezTo>
                      <a:pt x="589" y="38"/>
                      <a:pt x="497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0" name="Google Shape;160;p3"/>
              <p:cNvSpPr/>
              <p:nvPr/>
            </p:nvSpPr>
            <p:spPr>
              <a:xfrm>
                <a:off x="8915677" y="579374"/>
                <a:ext cx="80426" cy="72125"/>
              </a:xfrm>
              <a:custGeom>
                <a:avLst/>
                <a:ahLst/>
                <a:rect l="l" t="t" r="r" b="b"/>
                <a:pathLst>
                  <a:path w="1492" h="1338" extrusionOk="0">
                    <a:moveTo>
                      <a:pt x="534" y="0"/>
                    </a:moveTo>
                    <a:cubicBezTo>
                      <a:pt x="245" y="0"/>
                      <a:pt x="0" y="364"/>
                      <a:pt x="270" y="634"/>
                    </a:cubicBezTo>
                    <a:cubicBezTo>
                      <a:pt x="358" y="737"/>
                      <a:pt x="461" y="825"/>
                      <a:pt x="535" y="913"/>
                    </a:cubicBezTo>
                    <a:lnTo>
                      <a:pt x="653" y="1046"/>
                    </a:lnTo>
                    <a:lnTo>
                      <a:pt x="712" y="1119"/>
                    </a:lnTo>
                    <a:cubicBezTo>
                      <a:pt x="712" y="1119"/>
                      <a:pt x="752" y="1171"/>
                      <a:pt x="749" y="1171"/>
                    </a:cubicBezTo>
                    <a:cubicBezTo>
                      <a:pt x="748" y="1171"/>
                      <a:pt x="746" y="1168"/>
                      <a:pt x="741" y="1164"/>
                    </a:cubicBezTo>
                    <a:lnTo>
                      <a:pt x="741" y="1164"/>
                    </a:lnTo>
                    <a:cubicBezTo>
                      <a:pt x="812" y="1274"/>
                      <a:pt x="937" y="1337"/>
                      <a:pt x="1071" y="1337"/>
                    </a:cubicBezTo>
                    <a:cubicBezTo>
                      <a:pt x="1133" y="1337"/>
                      <a:pt x="1196" y="1324"/>
                      <a:pt x="1256" y="1296"/>
                    </a:cubicBezTo>
                    <a:cubicBezTo>
                      <a:pt x="1433" y="1193"/>
                      <a:pt x="1492" y="958"/>
                      <a:pt x="1389" y="781"/>
                    </a:cubicBezTo>
                    <a:cubicBezTo>
                      <a:pt x="1197" y="545"/>
                      <a:pt x="991" y="339"/>
                      <a:pt x="800" y="119"/>
                    </a:cubicBezTo>
                    <a:cubicBezTo>
                      <a:pt x="716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1" name="Google Shape;161;p3"/>
              <p:cNvSpPr/>
              <p:nvPr/>
            </p:nvSpPr>
            <p:spPr>
              <a:xfrm>
                <a:off x="9015879" y="758269"/>
                <a:ext cx="61128" cy="61344"/>
              </a:xfrm>
              <a:custGeom>
                <a:avLst/>
                <a:ahLst/>
                <a:rect l="l" t="t" r="r" b="b"/>
                <a:pathLst>
                  <a:path w="1134" h="1138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0" y="258"/>
                      <a:pt x="0" y="479"/>
                      <a:pt x="133" y="641"/>
                    </a:cubicBezTo>
                    <a:cubicBezTo>
                      <a:pt x="251" y="758"/>
                      <a:pt x="354" y="891"/>
                      <a:pt x="471" y="1038"/>
                    </a:cubicBezTo>
                    <a:cubicBezTo>
                      <a:pt x="545" y="1104"/>
                      <a:pt x="637" y="1137"/>
                      <a:pt x="729" y="1137"/>
                    </a:cubicBezTo>
                    <a:cubicBezTo>
                      <a:pt x="821" y="1137"/>
                      <a:pt x="913" y="1104"/>
                      <a:pt x="986" y="1038"/>
                    </a:cubicBezTo>
                    <a:cubicBezTo>
                      <a:pt x="1134" y="876"/>
                      <a:pt x="1134" y="655"/>
                      <a:pt x="986" y="508"/>
                    </a:cubicBezTo>
                    <a:cubicBezTo>
                      <a:pt x="883" y="376"/>
                      <a:pt x="766" y="243"/>
                      <a:pt x="663" y="111"/>
                    </a:cubicBezTo>
                    <a:cubicBezTo>
                      <a:pt x="589" y="37"/>
                      <a:pt x="493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2" name="Google Shape;162;p3"/>
              <p:cNvSpPr/>
              <p:nvPr/>
            </p:nvSpPr>
            <p:spPr>
              <a:xfrm>
                <a:off x="8989683" y="836801"/>
                <a:ext cx="65926" cy="57894"/>
              </a:xfrm>
              <a:custGeom>
                <a:avLst/>
                <a:ahLst/>
                <a:rect l="l" t="t" r="r" b="b"/>
                <a:pathLst>
                  <a:path w="1223" h="1074" extrusionOk="0">
                    <a:moveTo>
                      <a:pt x="413" y="0"/>
                    </a:moveTo>
                    <a:cubicBezTo>
                      <a:pt x="317" y="0"/>
                      <a:pt x="222" y="37"/>
                      <a:pt x="148" y="111"/>
                    </a:cubicBezTo>
                    <a:cubicBezTo>
                      <a:pt x="1" y="258"/>
                      <a:pt x="1" y="493"/>
                      <a:pt x="148" y="641"/>
                    </a:cubicBezTo>
                    <a:cubicBezTo>
                      <a:pt x="295" y="773"/>
                      <a:pt x="442" y="905"/>
                      <a:pt x="619" y="1023"/>
                    </a:cubicBezTo>
                    <a:cubicBezTo>
                      <a:pt x="678" y="1058"/>
                      <a:pt x="743" y="1074"/>
                      <a:pt x="808" y="1074"/>
                    </a:cubicBezTo>
                    <a:cubicBezTo>
                      <a:pt x="938" y="1074"/>
                      <a:pt x="1065" y="1009"/>
                      <a:pt x="1134" y="891"/>
                    </a:cubicBezTo>
                    <a:cubicBezTo>
                      <a:pt x="1222" y="714"/>
                      <a:pt x="1163" y="493"/>
                      <a:pt x="1002" y="390"/>
                    </a:cubicBezTo>
                    <a:lnTo>
                      <a:pt x="913" y="332"/>
                    </a:lnTo>
                    <a:cubicBezTo>
                      <a:pt x="913" y="332"/>
                      <a:pt x="869" y="287"/>
                      <a:pt x="854" y="273"/>
                    </a:cubicBezTo>
                    <a:cubicBezTo>
                      <a:pt x="796" y="229"/>
                      <a:pt x="737" y="170"/>
                      <a:pt x="678" y="111"/>
                    </a:cubicBezTo>
                    <a:cubicBezTo>
                      <a:pt x="604" y="37"/>
                      <a:pt x="509" y="0"/>
                      <a:pt x="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3" name="Google Shape;163;p3"/>
              <p:cNvSpPr/>
              <p:nvPr/>
            </p:nvSpPr>
            <p:spPr>
              <a:xfrm>
                <a:off x="8866196" y="739997"/>
                <a:ext cx="68298" cy="47221"/>
              </a:xfrm>
              <a:custGeom>
                <a:avLst/>
                <a:ahLst/>
                <a:rect l="l" t="t" r="r" b="b"/>
                <a:pathLst>
                  <a:path w="1267" h="876" extrusionOk="0">
                    <a:moveTo>
                      <a:pt x="534" y="1"/>
                    </a:moveTo>
                    <a:cubicBezTo>
                      <a:pt x="246" y="1"/>
                      <a:pt x="0" y="369"/>
                      <a:pt x="261" y="641"/>
                    </a:cubicBezTo>
                    <a:cubicBezTo>
                      <a:pt x="349" y="715"/>
                      <a:pt x="438" y="774"/>
                      <a:pt x="541" y="818"/>
                    </a:cubicBezTo>
                    <a:cubicBezTo>
                      <a:pt x="609" y="858"/>
                      <a:pt x="676" y="875"/>
                      <a:pt x="738" y="875"/>
                    </a:cubicBezTo>
                    <a:cubicBezTo>
                      <a:pt x="1065" y="875"/>
                      <a:pt x="1267" y="395"/>
                      <a:pt x="908" y="185"/>
                    </a:cubicBezTo>
                    <a:cubicBezTo>
                      <a:pt x="879" y="170"/>
                      <a:pt x="850" y="156"/>
                      <a:pt x="820" y="141"/>
                    </a:cubicBezTo>
                    <a:lnTo>
                      <a:pt x="791" y="111"/>
                    </a:lnTo>
                    <a:cubicBezTo>
                      <a:pt x="710" y="34"/>
                      <a:pt x="620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4" name="Google Shape;164;p3"/>
              <p:cNvSpPr/>
              <p:nvPr/>
            </p:nvSpPr>
            <p:spPr>
              <a:xfrm>
                <a:off x="8837143" y="622171"/>
                <a:ext cx="60589" cy="50671"/>
              </a:xfrm>
              <a:custGeom>
                <a:avLst/>
                <a:ahLst/>
                <a:rect l="l" t="t" r="r" b="b"/>
                <a:pathLst>
                  <a:path w="1124" h="940" extrusionOk="0">
                    <a:moveTo>
                      <a:pt x="534" y="1"/>
                    </a:moveTo>
                    <a:cubicBezTo>
                      <a:pt x="245" y="1"/>
                      <a:pt x="1" y="365"/>
                      <a:pt x="270" y="634"/>
                    </a:cubicBezTo>
                    <a:lnTo>
                      <a:pt x="461" y="840"/>
                    </a:lnTo>
                    <a:cubicBezTo>
                      <a:pt x="535" y="907"/>
                      <a:pt x="631" y="940"/>
                      <a:pt x="726" y="940"/>
                    </a:cubicBezTo>
                    <a:cubicBezTo>
                      <a:pt x="822" y="940"/>
                      <a:pt x="918" y="907"/>
                      <a:pt x="991" y="840"/>
                    </a:cubicBezTo>
                    <a:cubicBezTo>
                      <a:pt x="1124" y="693"/>
                      <a:pt x="1124" y="458"/>
                      <a:pt x="991" y="311"/>
                    </a:cubicBezTo>
                    <a:lnTo>
                      <a:pt x="800" y="119"/>
                    </a:lnTo>
                    <a:cubicBezTo>
                      <a:pt x="716" y="36"/>
                      <a:pt x="623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5" name="Google Shape;165;p3"/>
              <p:cNvSpPr/>
              <p:nvPr/>
            </p:nvSpPr>
            <p:spPr>
              <a:xfrm>
                <a:off x="8710476" y="697254"/>
                <a:ext cx="74605" cy="57840"/>
              </a:xfrm>
              <a:custGeom>
                <a:avLst/>
                <a:ahLst/>
                <a:rect l="l" t="t" r="r" b="b"/>
                <a:pathLst>
                  <a:path w="1384" h="1073" extrusionOk="0">
                    <a:moveTo>
                      <a:pt x="430" y="0"/>
                    </a:moveTo>
                    <a:cubicBezTo>
                      <a:pt x="300" y="0"/>
                      <a:pt x="172" y="66"/>
                      <a:pt x="104" y="183"/>
                    </a:cubicBezTo>
                    <a:cubicBezTo>
                      <a:pt x="1" y="360"/>
                      <a:pt x="59" y="595"/>
                      <a:pt x="236" y="698"/>
                    </a:cubicBezTo>
                    <a:cubicBezTo>
                      <a:pt x="413" y="801"/>
                      <a:pt x="589" y="904"/>
                      <a:pt x="766" y="1022"/>
                    </a:cubicBezTo>
                    <a:cubicBezTo>
                      <a:pt x="825" y="1056"/>
                      <a:pt x="890" y="1073"/>
                      <a:pt x="955" y="1073"/>
                    </a:cubicBezTo>
                    <a:cubicBezTo>
                      <a:pt x="1085" y="1073"/>
                      <a:pt x="1212" y="1007"/>
                      <a:pt x="1281" y="890"/>
                    </a:cubicBezTo>
                    <a:cubicBezTo>
                      <a:pt x="1384" y="713"/>
                      <a:pt x="1325" y="492"/>
                      <a:pt x="1149" y="389"/>
                    </a:cubicBezTo>
                    <a:cubicBezTo>
                      <a:pt x="972" y="272"/>
                      <a:pt x="795" y="154"/>
                      <a:pt x="619" y="51"/>
                    </a:cubicBezTo>
                    <a:cubicBezTo>
                      <a:pt x="560" y="17"/>
                      <a:pt x="49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6" name="Google Shape;166;p3"/>
              <p:cNvSpPr/>
              <p:nvPr/>
            </p:nvSpPr>
            <p:spPr>
              <a:xfrm>
                <a:off x="8593511" y="739781"/>
                <a:ext cx="97191" cy="75844"/>
              </a:xfrm>
              <a:custGeom>
                <a:avLst/>
                <a:ahLst/>
                <a:rect l="l" t="t" r="r" b="b"/>
                <a:pathLst>
                  <a:path w="1803" h="1407" extrusionOk="0">
                    <a:moveTo>
                      <a:pt x="534" y="0"/>
                    </a:moveTo>
                    <a:cubicBezTo>
                      <a:pt x="206" y="0"/>
                      <a:pt x="1" y="493"/>
                      <a:pt x="361" y="704"/>
                    </a:cubicBezTo>
                    <a:cubicBezTo>
                      <a:pt x="670" y="837"/>
                      <a:pt x="934" y="1043"/>
                      <a:pt x="1155" y="1307"/>
                    </a:cubicBezTo>
                    <a:cubicBezTo>
                      <a:pt x="1221" y="1374"/>
                      <a:pt x="1313" y="1407"/>
                      <a:pt x="1407" y="1407"/>
                    </a:cubicBezTo>
                    <a:cubicBezTo>
                      <a:pt x="1501" y="1407"/>
                      <a:pt x="1597" y="1374"/>
                      <a:pt x="1670" y="1307"/>
                    </a:cubicBezTo>
                    <a:cubicBezTo>
                      <a:pt x="1803" y="1160"/>
                      <a:pt x="1803" y="925"/>
                      <a:pt x="1670" y="778"/>
                    </a:cubicBezTo>
                    <a:cubicBezTo>
                      <a:pt x="1405" y="469"/>
                      <a:pt x="1082" y="233"/>
                      <a:pt x="728" y="57"/>
                    </a:cubicBezTo>
                    <a:cubicBezTo>
                      <a:pt x="661" y="17"/>
                      <a:pt x="596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7" name="Google Shape;167;p3"/>
              <p:cNvSpPr/>
              <p:nvPr/>
            </p:nvSpPr>
            <p:spPr>
              <a:xfrm>
                <a:off x="8767611" y="829687"/>
                <a:ext cx="66680" cy="53905"/>
              </a:xfrm>
              <a:custGeom>
                <a:avLst/>
                <a:ahLst/>
                <a:rect l="l" t="t" r="r" b="b"/>
                <a:pathLst>
                  <a:path w="1237" h="1000" extrusionOk="0">
                    <a:moveTo>
                      <a:pt x="429" y="1"/>
                    </a:moveTo>
                    <a:cubicBezTo>
                      <a:pt x="299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6" y="684"/>
                    </a:cubicBezTo>
                    <a:cubicBezTo>
                      <a:pt x="368" y="773"/>
                      <a:pt x="501" y="861"/>
                      <a:pt x="633" y="949"/>
                    </a:cubicBezTo>
                    <a:cubicBezTo>
                      <a:pt x="692" y="984"/>
                      <a:pt x="757" y="1000"/>
                      <a:pt x="822" y="1000"/>
                    </a:cubicBezTo>
                    <a:cubicBezTo>
                      <a:pt x="952" y="1000"/>
                      <a:pt x="1079" y="934"/>
                      <a:pt x="1148" y="817"/>
                    </a:cubicBezTo>
                    <a:cubicBezTo>
                      <a:pt x="1236" y="640"/>
                      <a:pt x="1178" y="419"/>
                      <a:pt x="1016" y="316"/>
                    </a:cubicBezTo>
                    <a:cubicBezTo>
                      <a:pt x="883" y="213"/>
                      <a:pt x="751" y="125"/>
                      <a:pt x="618" y="51"/>
                    </a:cubicBezTo>
                    <a:cubicBezTo>
                      <a:pt x="559" y="17"/>
                      <a:pt x="49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8" name="Google Shape;168;p3"/>
              <p:cNvSpPr/>
              <p:nvPr/>
            </p:nvSpPr>
            <p:spPr>
              <a:xfrm>
                <a:off x="8882636" y="937110"/>
                <a:ext cx="83337" cy="68729"/>
              </a:xfrm>
              <a:custGeom>
                <a:avLst/>
                <a:ahLst/>
                <a:rect l="l" t="t" r="r" b="b"/>
                <a:pathLst>
                  <a:path w="1546" h="1275" extrusionOk="0">
                    <a:moveTo>
                      <a:pt x="407" y="1"/>
                    </a:moveTo>
                    <a:cubicBezTo>
                      <a:pt x="242" y="1"/>
                      <a:pt x="95" y="108"/>
                      <a:pt x="59" y="266"/>
                    </a:cubicBezTo>
                    <a:cubicBezTo>
                      <a:pt x="0" y="457"/>
                      <a:pt x="118" y="663"/>
                      <a:pt x="309" y="722"/>
                    </a:cubicBezTo>
                    <a:cubicBezTo>
                      <a:pt x="545" y="810"/>
                      <a:pt x="736" y="972"/>
                      <a:pt x="883" y="1164"/>
                    </a:cubicBezTo>
                    <a:cubicBezTo>
                      <a:pt x="957" y="1237"/>
                      <a:pt x="1052" y="1274"/>
                      <a:pt x="1146" y="1274"/>
                    </a:cubicBezTo>
                    <a:cubicBezTo>
                      <a:pt x="1240" y="1274"/>
                      <a:pt x="1332" y="1237"/>
                      <a:pt x="1398" y="1164"/>
                    </a:cubicBezTo>
                    <a:cubicBezTo>
                      <a:pt x="1545" y="1016"/>
                      <a:pt x="1545" y="781"/>
                      <a:pt x="1398" y="634"/>
                    </a:cubicBezTo>
                    <a:cubicBezTo>
                      <a:pt x="1163" y="354"/>
                      <a:pt x="854" y="133"/>
                      <a:pt x="515" y="16"/>
                    </a:cubicBezTo>
                    <a:cubicBezTo>
                      <a:pt x="479" y="5"/>
                      <a:pt x="443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09" name="Google Shape;169;p3"/>
              <p:cNvSpPr/>
              <p:nvPr/>
            </p:nvSpPr>
            <p:spPr>
              <a:xfrm>
                <a:off x="8993187" y="1029549"/>
                <a:ext cx="73526" cy="58756"/>
              </a:xfrm>
              <a:custGeom>
                <a:avLst/>
                <a:ahLst/>
                <a:rect l="l" t="t" r="r" b="b"/>
                <a:pathLst>
                  <a:path w="1364" h="1090" extrusionOk="0">
                    <a:moveTo>
                      <a:pt x="542" y="0"/>
                    </a:moveTo>
                    <a:cubicBezTo>
                      <a:pt x="210" y="0"/>
                      <a:pt x="1" y="487"/>
                      <a:pt x="363" y="700"/>
                    </a:cubicBezTo>
                    <a:lnTo>
                      <a:pt x="480" y="758"/>
                    </a:lnTo>
                    <a:lnTo>
                      <a:pt x="510" y="788"/>
                    </a:lnTo>
                    <a:lnTo>
                      <a:pt x="524" y="788"/>
                    </a:lnTo>
                    <a:cubicBezTo>
                      <a:pt x="583" y="847"/>
                      <a:pt x="642" y="906"/>
                      <a:pt x="686" y="979"/>
                    </a:cubicBezTo>
                    <a:cubicBezTo>
                      <a:pt x="760" y="1053"/>
                      <a:pt x="856" y="1090"/>
                      <a:pt x="951" y="1090"/>
                    </a:cubicBezTo>
                    <a:cubicBezTo>
                      <a:pt x="1047" y="1090"/>
                      <a:pt x="1143" y="1053"/>
                      <a:pt x="1216" y="979"/>
                    </a:cubicBezTo>
                    <a:cubicBezTo>
                      <a:pt x="1363" y="832"/>
                      <a:pt x="1349" y="597"/>
                      <a:pt x="1201" y="449"/>
                    </a:cubicBezTo>
                    <a:cubicBezTo>
                      <a:pt x="1069" y="287"/>
                      <a:pt x="907" y="155"/>
                      <a:pt x="731" y="52"/>
                    </a:cubicBezTo>
                    <a:cubicBezTo>
                      <a:pt x="666" y="16"/>
                      <a:pt x="602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0" name="Google Shape;170;p3"/>
              <p:cNvSpPr/>
              <p:nvPr/>
            </p:nvSpPr>
            <p:spPr>
              <a:xfrm>
                <a:off x="8122685" y="618236"/>
                <a:ext cx="84146" cy="57840"/>
              </a:xfrm>
              <a:custGeom>
                <a:avLst/>
                <a:ahLst/>
                <a:rect l="l" t="t" r="r" b="b"/>
                <a:pathLst>
                  <a:path w="1561" h="1073" extrusionOk="0">
                    <a:moveTo>
                      <a:pt x="401" y="1"/>
                    </a:moveTo>
                    <a:cubicBezTo>
                      <a:pt x="242" y="1"/>
                      <a:pt x="93" y="111"/>
                      <a:pt x="45" y="281"/>
                    </a:cubicBezTo>
                    <a:cubicBezTo>
                      <a:pt x="1" y="472"/>
                      <a:pt x="104" y="678"/>
                      <a:pt x="310" y="737"/>
                    </a:cubicBezTo>
                    <a:cubicBezTo>
                      <a:pt x="516" y="810"/>
                      <a:pt x="737" y="913"/>
                      <a:pt x="943" y="1031"/>
                    </a:cubicBezTo>
                    <a:cubicBezTo>
                      <a:pt x="998" y="1059"/>
                      <a:pt x="1058" y="1072"/>
                      <a:pt x="1118" y="1072"/>
                    </a:cubicBezTo>
                    <a:cubicBezTo>
                      <a:pt x="1248" y="1072"/>
                      <a:pt x="1377" y="1010"/>
                      <a:pt x="1458" y="899"/>
                    </a:cubicBezTo>
                    <a:cubicBezTo>
                      <a:pt x="1561" y="722"/>
                      <a:pt x="1502" y="487"/>
                      <a:pt x="1325" y="384"/>
                    </a:cubicBezTo>
                    <a:cubicBezTo>
                      <a:pt x="1046" y="251"/>
                      <a:pt x="781" y="119"/>
                      <a:pt x="501" y="16"/>
                    </a:cubicBezTo>
                    <a:cubicBezTo>
                      <a:pt x="468" y="6"/>
                      <a:pt x="434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1" name="Google Shape;171;p3"/>
              <p:cNvSpPr/>
              <p:nvPr/>
            </p:nvSpPr>
            <p:spPr>
              <a:xfrm>
                <a:off x="8283149" y="739997"/>
                <a:ext cx="93417" cy="64524"/>
              </a:xfrm>
              <a:custGeom>
                <a:avLst/>
                <a:ahLst/>
                <a:rect l="l" t="t" r="r" b="b"/>
                <a:pathLst>
                  <a:path w="1733" h="1197" extrusionOk="0">
                    <a:moveTo>
                      <a:pt x="535" y="1"/>
                    </a:moveTo>
                    <a:cubicBezTo>
                      <a:pt x="211" y="1"/>
                      <a:pt x="0" y="486"/>
                      <a:pt x="350" y="685"/>
                    </a:cubicBezTo>
                    <a:cubicBezTo>
                      <a:pt x="600" y="803"/>
                      <a:pt x="835" y="950"/>
                      <a:pt x="1071" y="1097"/>
                    </a:cubicBezTo>
                    <a:cubicBezTo>
                      <a:pt x="1144" y="1164"/>
                      <a:pt x="1236" y="1197"/>
                      <a:pt x="1330" y="1197"/>
                    </a:cubicBezTo>
                    <a:cubicBezTo>
                      <a:pt x="1424" y="1197"/>
                      <a:pt x="1520" y="1164"/>
                      <a:pt x="1601" y="1097"/>
                    </a:cubicBezTo>
                    <a:cubicBezTo>
                      <a:pt x="1733" y="950"/>
                      <a:pt x="1733" y="715"/>
                      <a:pt x="1586" y="568"/>
                    </a:cubicBezTo>
                    <a:cubicBezTo>
                      <a:pt x="1306" y="376"/>
                      <a:pt x="1027" y="200"/>
                      <a:pt x="718" y="53"/>
                    </a:cubicBezTo>
                    <a:cubicBezTo>
                      <a:pt x="655" y="17"/>
                      <a:pt x="593" y="1"/>
                      <a:pt x="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2" name="Google Shape;172;p3"/>
              <p:cNvSpPr/>
              <p:nvPr/>
            </p:nvSpPr>
            <p:spPr>
              <a:xfrm>
                <a:off x="8436012" y="782901"/>
                <a:ext cx="87326" cy="75575"/>
              </a:xfrm>
              <a:custGeom>
                <a:avLst/>
                <a:ahLst/>
                <a:rect l="l" t="t" r="r" b="b"/>
                <a:pathLst>
                  <a:path w="1620" h="1402" extrusionOk="0">
                    <a:moveTo>
                      <a:pt x="415" y="1"/>
                    </a:moveTo>
                    <a:cubicBezTo>
                      <a:pt x="285" y="1"/>
                      <a:pt x="158" y="66"/>
                      <a:pt x="89" y="184"/>
                    </a:cubicBezTo>
                    <a:cubicBezTo>
                      <a:pt x="1" y="360"/>
                      <a:pt x="60" y="581"/>
                      <a:pt x="221" y="684"/>
                    </a:cubicBezTo>
                    <a:cubicBezTo>
                      <a:pt x="486" y="861"/>
                      <a:pt x="722" y="1067"/>
                      <a:pt x="943" y="1302"/>
                    </a:cubicBezTo>
                    <a:cubicBezTo>
                      <a:pt x="1016" y="1368"/>
                      <a:pt x="1112" y="1401"/>
                      <a:pt x="1207" y="1401"/>
                    </a:cubicBezTo>
                    <a:cubicBezTo>
                      <a:pt x="1303" y="1401"/>
                      <a:pt x="1399" y="1368"/>
                      <a:pt x="1472" y="1302"/>
                    </a:cubicBezTo>
                    <a:cubicBezTo>
                      <a:pt x="1620" y="1155"/>
                      <a:pt x="1620" y="919"/>
                      <a:pt x="1472" y="772"/>
                    </a:cubicBezTo>
                    <a:cubicBezTo>
                      <a:pt x="1207" y="507"/>
                      <a:pt x="913" y="257"/>
                      <a:pt x="604" y="51"/>
                    </a:cubicBezTo>
                    <a:cubicBezTo>
                      <a:pt x="545" y="17"/>
                      <a:pt x="480" y="1"/>
                      <a:pt x="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3" name="Google Shape;173;p3"/>
              <p:cNvSpPr/>
              <p:nvPr/>
            </p:nvSpPr>
            <p:spPr>
              <a:xfrm>
                <a:off x="8563757" y="925683"/>
                <a:ext cx="67435" cy="54714"/>
              </a:xfrm>
              <a:custGeom>
                <a:avLst/>
                <a:ahLst/>
                <a:rect l="l" t="t" r="r" b="b"/>
                <a:pathLst>
                  <a:path w="1251" h="1015" extrusionOk="0">
                    <a:moveTo>
                      <a:pt x="429" y="0"/>
                    </a:moveTo>
                    <a:cubicBezTo>
                      <a:pt x="299" y="0"/>
                      <a:pt x="172" y="66"/>
                      <a:pt x="103" y="184"/>
                    </a:cubicBezTo>
                    <a:cubicBezTo>
                      <a:pt x="0" y="360"/>
                      <a:pt x="59" y="596"/>
                      <a:pt x="236" y="699"/>
                    </a:cubicBezTo>
                    <a:lnTo>
                      <a:pt x="633" y="964"/>
                    </a:lnTo>
                    <a:cubicBezTo>
                      <a:pt x="692" y="998"/>
                      <a:pt x="757" y="1014"/>
                      <a:pt x="822" y="1014"/>
                    </a:cubicBezTo>
                    <a:cubicBezTo>
                      <a:pt x="952" y="1014"/>
                      <a:pt x="1079" y="949"/>
                      <a:pt x="1148" y="831"/>
                    </a:cubicBezTo>
                    <a:cubicBezTo>
                      <a:pt x="1251" y="655"/>
                      <a:pt x="1192" y="419"/>
                      <a:pt x="1016" y="316"/>
                    </a:cubicBezTo>
                    <a:lnTo>
                      <a:pt x="618" y="51"/>
                    </a:lnTo>
                    <a:cubicBezTo>
                      <a:pt x="559" y="17"/>
                      <a:pt x="49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4" name="Google Shape;174;p3"/>
              <p:cNvSpPr/>
              <p:nvPr/>
            </p:nvSpPr>
            <p:spPr>
              <a:xfrm>
                <a:off x="8660671" y="871513"/>
                <a:ext cx="68891" cy="47814"/>
              </a:xfrm>
              <a:custGeom>
                <a:avLst/>
                <a:ahLst/>
                <a:rect l="l" t="t" r="r" b="b"/>
                <a:pathLst>
                  <a:path w="1278" h="887" extrusionOk="0">
                    <a:moveTo>
                      <a:pt x="631" y="1"/>
                    </a:moveTo>
                    <a:cubicBezTo>
                      <a:pt x="571" y="1"/>
                      <a:pt x="512" y="9"/>
                      <a:pt x="454" y="26"/>
                    </a:cubicBezTo>
                    <a:cubicBezTo>
                      <a:pt x="0" y="122"/>
                      <a:pt x="98" y="757"/>
                      <a:pt x="509" y="757"/>
                    </a:cubicBezTo>
                    <a:cubicBezTo>
                      <a:pt x="538" y="757"/>
                      <a:pt x="569" y="754"/>
                      <a:pt x="601" y="747"/>
                    </a:cubicBezTo>
                    <a:lnTo>
                      <a:pt x="616" y="777"/>
                    </a:lnTo>
                    <a:cubicBezTo>
                      <a:pt x="689" y="850"/>
                      <a:pt x="785" y="887"/>
                      <a:pt x="880" y="887"/>
                    </a:cubicBezTo>
                    <a:cubicBezTo>
                      <a:pt x="976" y="887"/>
                      <a:pt x="1072" y="850"/>
                      <a:pt x="1145" y="777"/>
                    </a:cubicBezTo>
                    <a:cubicBezTo>
                      <a:pt x="1278" y="629"/>
                      <a:pt x="1278" y="409"/>
                      <a:pt x="1145" y="261"/>
                    </a:cubicBezTo>
                    <a:cubicBezTo>
                      <a:pt x="1021" y="92"/>
                      <a:pt x="827" y="1"/>
                      <a:pt x="6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5" name="Google Shape;175;p3"/>
              <p:cNvSpPr/>
              <p:nvPr/>
            </p:nvSpPr>
            <p:spPr>
              <a:xfrm>
                <a:off x="8740391" y="1021949"/>
                <a:ext cx="85978" cy="79833"/>
              </a:xfrm>
              <a:custGeom>
                <a:avLst/>
                <a:ahLst/>
                <a:rect l="l" t="t" r="r" b="b"/>
                <a:pathLst>
                  <a:path w="1595" h="1481" extrusionOk="0">
                    <a:moveTo>
                      <a:pt x="521" y="1"/>
                    </a:moveTo>
                    <a:cubicBezTo>
                      <a:pt x="237" y="1"/>
                      <a:pt x="0" y="365"/>
                      <a:pt x="270" y="635"/>
                    </a:cubicBezTo>
                    <a:cubicBezTo>
                      <a:pt x="461" y="899"/>
                      <a:pt x="682" y="1135"/>
                      <a:pt x="932" y="1370"/>
                    </a:cubicBezTo>
                    <a:cubicBezTo>
                      <a:pt x="998" y="1444"/>
                      <a:pt x="1090" y="1481"/>
                      <a:pt x="1184" y="1481"/>
                    </a:cubicBezTo>
                    <a:cubicBezTo>
                      <a:pt x="1278" y="1481"/>
                      <a:pt x="1373" y="1444"/>
                      <a:pt x="1447" y="1370"/>
                    </a:cubicBezTo>
                    <a:cubicBezTo>
                      <a:pt x="1594" y="1223"/>
                      <a:pt x="1594" y="988"/>
                      <a:pt x="1447" y="855"/>
                    </a:cubicBezTo>
                    <a:cubicBezTo>
                      <a:pt x="1212" y="620"/>
                      <a:pt x="991" y="370"/>
                      <a:pt x="785" y="119"/>
                    </a:cubicBezTo>
                    <a:cubicBezTo>
                      <a:pt x="701" y="36"/>
                      <a:pt x="609" y="1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6" name="Google Shape;176;p3"/>
              <p:cNvSpPr/>
              <p:nvPr/>
            </p:nvSpPr>
            <p:spPr>
              <a:xfrm>
                <a:off x="8863285" y="1036717"/>
                <a:ext cx="56654" cy="54714"/>
              </a:xfrm>
              <a:custGeom>
                <a:avLst/>
                <a:ahLst/>
                <a:rect l="l" t="t" r="r" b="b"/>
                <a:pathLst>
                  <a:path w="1051" h="1015" extrusionOk="0">
                    <a:moveTo>
                      <a:pt x="830" y="316"/>
                    </a:moveTo>
                    <a:lnTo>
                      <a:pt x="830" y="316"/>
                    </a:lnTo>
                    <a:cubicBezTo>
                      <a:pt x="839" y="325"/>
                      <a:pt x="848" y="340"/>
                      <a:pt x="847" y="340"/>
                    </a:cubicBezTo>
                    <a:cubicBezTo>
                      <a:pt x="846" y="340"/>
                      <a:pt x="842" y="334"/>
                      <a:pt x="830" y="316"/>
                    </a:cubicBezTo>
                    <a:close/>
                    <a:moveTo>
                      <a:pt x="446" y="0"/>
                    </a:moveTo>
                    <a:cubicBezTo>
                      <a:pt x="226" y="0"/>
                      <a:pt x="0" y="182"/>
                      <a:pt x="79" y="464"/>
                    </a:cubicBezTo>
                    <a:cubicBezTo>
                      <a:pt x="153" y="670"/>
                      <a:pt x="271" y="831"/>
                      <a:pt x="447" y="964"/>
                    </a:cubicBezTo>
                    <a:cubicBezTo>
                      <a:pt x="506" y="998"/>
                      <a:pt x="570" y="1015"/>
                      <a:pt x="633" y="1015"/>
                    </a:cubicBezTo>
                    <a:cubicBezTo>
                      <a:pt x="758" y="1015"/>
                      <a:pt x="879" y="949"/>
                      <a:pt x="948" y="831"/>
                    </a:cubicBezTo>
                    <a:cubicBezTo>
                      <a:pt x="1051" y="655"/>
                      <a:pt x="992" y="434"/>
                      <a:pt x="830" y="316"/>
                    </a:cubicBezTo>
                    <a:lnTo>
                      <a:pt x="786" y="287"/>
                    </a:lnTo>
                    <a:lnTo>
                      <a:pt x="786" y="272"/>
                    </a:lnTo>
                    <a:cubicBezTo>
                      <a:pt x="786" y="268"/>
                      <a:pt x="783" y="259"/>
                      <a:pt x="780" y="251"/>
                    </a:cubicBezTo>
                    <a:lnTo>
                      <a:pt x="780" y="251"/>
                    </a:lnTo>
                    <a:cubicBezTo>
                      <a:pt x="728" y="77"/>
                      <a:pt x="588" y="0"/>
                      <a:pt x="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7" name="Google Shape;177;p3"/>
              <p:cNvSpPr/>
              <p:nvPr/>
            </p:nvSpPr>
            <p:spPr>
              <a:xfrm>
                <a:off x="8629948" y="1021949"/>
                <a:ext cx="88889" cy="72718"/>
              </a:xfrm>
              <a:custGeom>
                <a:avLst/>
                <a:ahLst/>
                <a:rect l="l" t="t" r="r" b="b"/>
                <a:pathLst>
                  <a:path w="1649" h="1349" extrusionOk="0">
                    <a:moveTo>
                      <a:pt x="524" y="1"/>
                    </a:moveTo>
                    <a:cubicBezTo>
                      <a:pt x="239" y="1"/>
                      <a:pt x="0" y="365"/>
                      <a:pt x="258" y="635"/>
                    </a:cubicBezTo>
                    <a:lnTo>
                      <a:pt x="862" y="1238"/>
                    </a:lnTo>
                    <a:cubicBezTo>
                      <a:pt x="943" y="1316"/>
                      <a:pt x="1033" y="1348"/>
                      <a:pt x="1118" y="1348"/>
                    </a:cubicBezTo>
                    <a:cubicBezTo>
                      <a:pt x="1406" y="1348"/>
                      <a:pt x="1649" y="980"/>
                      <a:pt x="1377" y="708"/>
                    </a:cubicBezTo>
                    <a:lnTo>
                      <a:pt x="788" y="119"/>
                    </a:lnTo>
                    <a:cubicBezTo>
                      <a:pt x="705" y="36"/>
                      <a:pt x="612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8" name="Google Shape;178;p3"/>
              <p:cNvSpPr/>
              <p:nvPr/>
            </p:nvSpPr>
            <p:spPr>
              <a:xfrm>
                <a:off x="8468999" y="993543"/>
                <a:ext cx="67543" cy="51479"/>
              </a:xfrm>
              <a:custGeom>
                <a:avLst/>
                <a:ahLst/>
                <a:rect l="l" t="t" r="r" b="b"/>
                <a:pathLst>
                  <a:path w="1253" h="955" extrusionOk="0">
                    <a:moveTo>
                      <a:pt x="527" y="0"/>
                    </a:moveTo>
                    <a:cubicBezTo>
                      <a:pt x="241" y="0"/>
                      <a:pt x="1" y="375"/>
                      <a:pt x="272" y="646"/>
                    </a:cubicBezTo>
                    <a:lnTo>
                      <a:pt x="463" y="838"/>
                    </a:lnTo>
                    <a:cubicBezTo>
                      <a:pt x="545" y="920"/>
                      <a:pt x="636" y="954"/>
                      <a:pt x="723" y="954"/>
                    </a:cubicBezTo>
                    <a:cubicBezTo>
                      <a:pt x="1010" y="954"/>
                      <a:pt x="1252" y="582"/>
                      <a:pt x="993" y="323"/>
                    </a:cubicBezTo>
                    <a:lnTo>
                      <a:pt x="787" y="117"/>
                    </a:lnTo>
                    <a:cubicBezTo>
                      <a:pt x="705" y="35"/>
                      <a:pt x="614" y="0"/>
                      <a:pt x="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19" name="Google Shape;179;p3"/>
              <p:cNvSpPr/>
              <p:nvPr/>
            </p:nvSpPr>
            <p:spPr>
              <a:xfrm>
                <a:off x="8393969" y="879652"/>
                <a:ext cx="60751" cy="50832"/>
              </a:xfrm>
              <a:custGeom>
                <a:avLst/>
                <a:ahLst/>
                <a:rect l="l" t="t" r="r" b="b"/>
                <a:pathLst>
                  <a:path w="1127" h="943" extrusionOk="0">
                    <a:moveTo>
                      <a:pt x="398" y="0"/>
                    </a:moveTo>
                    <a:cubicBezTo>
                      <a:pt x="302" y="0"/>
                      <a:pt x="207" y="37"/>
                      <a:pt x="133" y="110"/>
                    </a:cubicBezTo>
                    <a:cubicBezTo>
                      <a:pt x="1" y="243"/>
                      <a:pt x="1" y="478"/>
                      <a:pt x="133" y="626"/>
                    </a:cubicBezTo>
                    <a:lnTo>
                      <a:pt x="339" y="832"/>
                    </a:lnTo>
                    <a:cubicBezTo>
                      <a:pt x="417" y="909"/>
                      <a:pt x="505" y="942"/>
                      <a:pt x="590" y="942"/>
                    </a:cubicBezTo>
                    <a:cubicBezTo>
                      <a:pt x="874" y="942"/>
                      <a:pt x="1126" y="574"/>
                      <a:pt x="854" y="302"/>
                    </a:cubicBezTo>
                    <a:lnTo>
                      <a:pt x="663" y="110"/>
                    </a:lnTo>
                    <a:cubicBezTo>
                      <a:pt x="589" y="37"/>
                      <a:pt x="49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0" name="Google Shape;180;p3"/>
              <p:cNvSpPr/>
              <p:nvPr/>
            </p:nvSpPr>
            <p:spPr>
              <a:xfrm>
                <a:off x="8112067" y="732558"/>
                <a:ext cx="61452" cy="47167"/>
              </a:xfrm>
              <a:custGeom>
                <a:avLst/>
                <a:ahLst/>
                <a:rect l="l" t="t" r="r" b="b"/>
                <a:pathLst>
                  <a:path w="1140" h="875" extrusionOk="0">
                    <a:moveTo>
                      <a:pt x="527" y="0"/>
                    </a:moveTo>
                    <a:cubicBezTo>
                      <a:pt x="241" y="0"/>
                      <a:pt x="0" y="376"/>
                      <a:pt x="271" y="647"/>
                    </a:cubicBezTo>
                    <a:cubicBezTo>
                      <a:pt x="345" y="720"/>
                      <a:pt x="433" y="779"/>
                      <a:pt x="536" y="823"/>
                    </a:cubicBezTo>
                    <a:cubicBezTo>
                      <a:pt x="595" y="858"/>
                      <a:pt x="659" y="874"/>
                      <a:pt x="722" y="874"/>
                    </a:cubicBezTo>
                    <a:cubicBezTo>
                      <a:pt x="849" y="874"/>
                      <a:pt x="973" y="809"/>
                      <a:pt x="1051" y="691"/>
                    </a:cubicBezTo>
                    <a:cubicBezTo>
                      <a:pt x="1140" y="514"/>
                      <a:pt x="1081" y="294"/>
                      <a:pt x="904" y="191"/>
                    </a:cubicBezTo>
                    <a:cubicBezTo>
                      <a:pt x="875" y="176"/>
                      <a:pt x="845" y="161"/>
                      <a:pt x="816" y="146"/>
                    </a:cubicBezTo>
                    <a:cubicBezTo>
                      <a:pt x="801" y="132"/>
                      <a:pt x="801" y="132"/>
                      <a:pt x="786" y="117"/>
                    </a:cubicBezTo>
                    <a:cubicBezTo>
                      <a:pt x="704" y="35"/>
                      <a:pt x="613" y="0"/>
                      <a:pt x="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1" name="Google Shape;181;p3"/>
              <p:cNvSpPr/>
              <p:nvPr/>
            </p:nvSpPr>
            <p:spPr>
              <a:xfrm>
                <a:off x="8226175" y="850762"/>
                <a:ext cx="101234" cy="79133"/>
              </a:xfrm>
              <a:custGeom>
                <a:avLst/>
                <a:ahLst/>
                <a:rect l="l" t="t" r="r" b="b"/>
                <a:pathLst>
                  <a:path w="1878" h="1468" extrusionOk="0">
                    <a:moveTo>
                      <a:pt x="524" y="0"/>
                    </a:moveTo>
                    <a:cubicBezTo>
                      <a:pt x="205" y="0"/>
                      <a:pt x="1" y="480"/>
                      <a:pt x="347" y="691"/>
                    </a:cubicBezTo>
                    <a:cubicBezTo>
                      <a:pt x="641" y="838"/>
                      <a:pt x="921" y="1044"/>
                      <a:pt x="1142" y="1279"/>
                    </a:cubicBezTo>
                    <a:cubicBezTo>
                      <a:pt x="1213" y="1401"/>
                      <a:pt x="1340" y="1467"/>
                      <a:pt x="1470" y="1467"/>
                    </a:cubicBezTo>
                    <a:cubicBezTo>
                      <a:pt x="1529" y="1467"/>
                      <a:pt x="1587" y="1454"/>
                      <a:pt x="1642" y="1426"/>
                    </a:cubicBezTo>
                    <a:cubicBezTo>
                      <a:pt x="1819" y="1309"/>
                      <a:pt x="1878" y="1088"/>
                      <a:pt x="1775" y="911"/>
                    </a:cubicBezTo>
                    <a:cubicBezTo>
                      <a:pt x="1480" y="558"/>
                      <a:pt x="1127" y="264"/>
                      <a:pt x="715" y="58"/>
                    </a:cubicBezTo>
                    <a:cubicBezTo>
                      <a:pt x="649" y="18"/>
                      <a:pt x="584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2" name="Google Shape;182;p3"/>
              <p:cNvSpPr/>
              <p:nvPr/>
            </p:nvSpPr>
            <p:spPr>
              <a:xfrm>
                <a:off x="7956886" y="593334"/>
                <a:ext cx="81019" cy="61020"/>
              </a:xfrm>
              <a:custGeom>
                <a:avLst/>
                <a:ahLst/>
                <a:rect l="l" t="t" r="r" b="b"/>
                <a:pathLst>
                  <a:path w="1503" h="1132" extrusionOk="0">
                    <a:moveTo>
                      <a:pt x="419" y="0"/>
                    </a:moveTo>
                    <a:cubicBezTo>
                      <a:pt x="294" y="0"/>
                      <a:pt x="173" y="66"/>
                      <a:pt x="104" y="183"/>
                    </a:cubicBezTo>
                    <a:cubicBezTo>
                      <a:pt x="1" y="360"/>
                      <a:pt x="60" y="581"/>
                      <a:pt x="236" y="684"/>
                    </a:cubicBezTo>
                    <a:cubicBezTo>
                      <a:pt x="472" y="802"/>
                      <a:pt x="693" y="934"/>
                      <a:pt x="899" y="1081"/>
                    </a:cubicBezTo>
                    <a:cubicBezTo>
                      <a:pt x="958" y="1116"/>
                      <a:pt x="1021" y="1132"/>
                      <a:pt x="1084" y="1132"/>
                    </a:cubicBezTo>
                    <a:cubicBezTo>
                      <a:pt x="1209" y="1132"/>
                      <a:pt x="1330" y="1066"/>
                      <a:pt x="1399" y="949"/>
                    </a:cubicBezTo>
                    <a:cubicBezTo>
                      <a:pt x="1502" y="772"/>
                      <a:pt x="1443" y="551"/>
                      <a:pt x="1267" y="448"/>
                    </a:cubicBezTo>
                    <a:cubicBezTo>
                      <a:pt x="1061" y="286"/>
                      <a:pt x="840" y="154"/>
                      <a:pt x="604" y="51"/>
                    </a:cubicBezTo>
                    <a:cubicBezTo>
                      <a:pt x="545" y="17"/>
                      <a:pt x="482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3" name="Google Shape;183;p3"/>
              <p:cNvSpPr/>
              <p:nvPr/>
            </p:nvSpPr>
            <p:spPr>
              <a:xfrm>
                <a:off x="7790008" y="510435"/>
                <a:ext cx="72556" cy="58271"/>
              </a:xfrm>
              <a:custGeom>
                <a:avLst/>
                <a:ahLst/>
                <a:rect l="l" t="t" r="r" b="b"/>
                <a:pathLst>
                  <a:path w="1346" h="1081" extrusionOk="0">
                    <a:moveTo>
                      <a:pt x="527" y="1"/>
                    </a:moveTo>
                    <a:cubicBezTo>
                      <a:pt x="241" y="1"/>
                      <a:pt x="0" y="376"/>
                      <a:pt x="271" y="647"/>
                    </a:cubicBezTo>
                    <a:cubicBezTo>
                      <a:pt x="404" y="780"/>
                      <a:pt x="566" y="912"/>
                      <a:pt x="742" y="1030"/>
                    </a:cubicBezTo>
                    <a:cubicBezTo>
                      <a:pt x="801" y="1064"/>
                      <a:pt x="865" y="1080"/>
                      <a:pt x="928" y="1080"/>
                    </a:cubicBezTo>
                    <a:cubicBezTo>
                      <a:pt x="1053" y="1080"/>
                      <a:pt x="1174" y="1015"/>
                      <a:pt x="1243" y="897"/>
                    </a:cubicBezTo>
                    <a:cubicBezTo>
                      <a:pt x="1346" y="721"/>
                      <a:pt x="1287" y="500"/>
                      <a:pt x="1110" y="397"/>
                    </a:cubicBezTo>
                    <a:cubicBezTo>
                      <a:pt x="1081" y="368"/>
                      <a:pt x="1066" y="353"/>
                      <a:pt x="1037" y="338"/>
                    </a:cubicBezTo>
                    <a:lnTo>
                      <a:pt x="978" y="279"/>
                    </a:lnTo>
                    <a:cubicBezTo>
                      <a:pt x="904" y="235"/>
                      <a:pt x="845" y="176"/>
                      <a:pt x="786" y="117"/>
                    </a:cubicBezTo>
                    <a:cubicBezTo>
                      <a:pt x="704" y="35"/>
                      <a:pt x="614" y="1"/>
                      <a:pt x="5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4" name="Google Shape;184;p3"/>
              <p:cNvSpPr/>
              <p:nvPr/>
            </p:nvSpPr>
            <p:spPr>
              <a:xfrm>
                <a:off x="7632455" y="457451"/>
                <a:ext cx="76222" cy="64470"/>
              </a:xfrm>
              <a:custGeom>
                <a:avLst/>
                <a:ahLst/>
                <a:rect l="l" t="t" r="r" b="b"/>
                <a:pathLst>
                  <a:path w="1414" h="1196" extrusionOk="0">
                    <a:moveTo>
                      <a:pt x="406" y="0"/>
                    </a:moveTo>
                    <a:cubicBezTo>
                      <a:pt x="314" y="0"/>
                      <a:pt x="222" y="33"/>
                      <a:pt x="148" y="100"/>
                    </a:cubicBezTo>
                    <a:cubicBezTo>
                      <a:pt x="1" y="247"/>
                      <a:pt x="1" y="482"/>
                      <a:pt x="148" y="629"/>
                    </a:cubicBezTo>
                    <a:cubicBezTo>
                      <a:pt x="369" y="806"/>
                      <a:pt x="590" y="983"/>
                      <a:pt x="810" y="1145"/>
                    </a:cubicBezTo>
                    <a:cubicBezTo>
                      <a:pt x="869" y="1179"/>
                      <a:pt x="935" y="1195"/>
                      <a:pt x="999" y="1195"/>
                    </a:cubicBezTo>
                    <a:cubicBezTo>
                      <a:pt x="1129" y="1195"/>
                      <a:pt x="1257" y="1130"/>
                      <a:pt x="1325" y="1012"/>
                    </a:cubicBezTo>
                    <a:cubicBezTo>
                      <a:pt x="1414" y="835"/>
                      <a:pt x="1355" y="615"/>
                      <a:pt x="1193" y="512"/>
                    </a:cubicBezTo>
                    <a:cubicBezTo>
                      <a:pt x="1002" y="379"/>
                      <a:pt x="854" y="262"/>
                      <a:pt x="663" y="100"/>
                    </a:cubicBezTo>
                    <a:cubicBezTo>
                      <a:pt x="590" y="33"/>
                      <a:pt x="498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5" name="Google Shape;185;p3"/>
              <p:cNvSpPr/>
              <p:nvPr/>
            </p:nvSpPr>
            <p:spPr>
              <a:xfrm>
                <a:off x="7772113" y="625027"/>
                <a:ext cx="93094" cy="79779"/>
              </a:xfrm>
              <a:custGeom>
                <a:avLst/>
                <a:ahLst/>
                <a:rect l="l" t="t" r="r" b="b"/>
                <a:pathLst>
                  <a:path w="1727" h="1480" extrusionOk="0">
                    <a:moveTo>
                      <a:pt x="397" y="0"/>
                    </a:moveTo>
                    <a:cubicBezTo>
                      <a:pt x="302" y="0"/>
                      <a:pt x="206" y="37"/>
                      <a:pt x="132" y="111"/>
                    </a:cubicBezTo>
                    <a:cubicBezTo>
                      <a:pt x="0" y="258"/>
                      <a:pt x="0" y="493"/>
                      <a:pt x="132" y="626"/>
                    </a:cubicBezTo>
                    <a:cubicBezTo>
                      <a:pt x="427" y="861"/>
                      <a:pt x="692" y="1097"/>
                      <a:pt x="927" y="1361"/>
                    </a:cubicBezTo>
                    <a:cubicBezTo>
                      <a:pt x="1011" y="1445"/>
                      <a:pt x="1104" y="1480"/>
                      <a:pt x="1193" y="1480"/>
                    </a:cubicBezTo>
                    <a:cubicBezTo>
                      <a:pt x="1482" y="1480"/>
                      <a:pt x="1727" y="1116"/>
                      <a:pt x="1457" y="846"/>
                    </a:cubicBezTo>
                    <a:cubicBezTo>
                      <a:pt x="1207" y="581"/>
                      <a:pt x="942" y="331"/>
                      <a:pt x="662" y="111"/>
                    </a:cubicBezTo>
                    <a:cubicBezTo>
                      <a:pt x="589" y="37"/>
                      <a:pt x="493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6" name="Google Shape;186;p3"/>
              <p:cNvSpPr/>
              <p:nvPr/>
            </p:nvSpPr>
            <p:spPr>
              <a:xfrm>
                <a:off x="7900613" y="650414"/>
                <a:ext cx="79672" cy="61452"/>
              </a:xfrm>
              <a:custGeom>
                <a:avLst/>
                <a:ahLst/>
                <a:rect l="l" t="t" r="r" b="b"/>
                <a:pathLst>
                  <a:path w="1478" h="1140" extrusionOk="0">
                    <a:moveTo>
                      <a:pt x="399" y="0"/>
                    </a:moveTo>
                    <a:cubicBezTo>
                      <a:pt x="305" y="0"/>
                      <a:pt x="213" y="37"/>
                      <a:pt x="147" y="110"/>
                    </a:cubicBezTo>
                    <a:cubicBezTo>
                      <a:pt x="0" y="258"/>
                      <a:pt x="0" y="493"/>
                      <a:pt x="147" y="626"/>
                    </a:cubicBezTo>
                    <a:cubicBezTo>
                      <a:pt x="324" y="802"/>
                      <a:pt x="530" y="949"/>
                      <a:pt x="751" y="1082"/>
                    </a:cubicBezTo>
                    <a:cubicBezTo>
                      <a:pt x="819" y="1122"/>
                      <a:pt x="886" y="1139"/>
                      <a:pt x="948" y="1139"/>
                    </a:cubicBezTo>
                    <a:cubicBezTo>
                      <a:pt x="1275" y="1139"/>
                      <a:pt x="1477" y="659"/>
                      <a:pt x="1119" y="449"/>
                    </a:cubicBezTo>
                    <a:cubicBezTo>
                      <a:pt x="957" y="346"/>
                      <a:pt x="810" y="228"/>
                      <a:pt x="662" y="110"/>
                    </a:cubicBezTo>
                    <a:cubicBezTo>
                      <a:pt x="589" y="37"/>
                      <a:pt x="493" y="0"/>
                      <a:pt x="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7" name="Google Shape;187;p3"/>
              <p:cNvSpPr/>
              <p:nvPr/>
            </p:nvSpPr>
            <p:spPr>
              <a:xfrm>
                <a:off x="7917700" y="771474"/>
                <a:ext cx="83229" cy="58595"/>
              </a:xfrm>
              <a:custGeom>
                <a:avLst/>
                <a:ahLst/>
                <a:rect l="l" t="t" r="r" b="b"/>
                <a:pathLst>
                  <a:path w="1544" h="1087" extrusionOk="0">
                    <a:moveTo>
                      <a:pt x="534" y="1"/>
                    </a:moveTo>
                    <a:cubicBezTo>
                      <a:pt x="205" y="1"/>
                      <a:pt x="0" y="494"/>
                      <a:pt x="360" y="705"/>
                    </a:cubicBezTo>
                    <a:cubicBezTo>
                      <a:pt x="448" y="734"/>
                      <a:pt x="522" y="778"/>
                      <a:pt x="596" y="837"/>
                    </a:cubicBezTo>
                    <a:cubicBezTo>
                      <a:pt x="610" y="837"/>
                      <a:pt x="610" y="852"/>
                      <a:pt x="625" y="852"/>
                    </a:cubicBezTo>
                    <a:cubicBezTo>
                      <a:pt x="640" y="867"/>
                      <a:pt x="640" y="867"/>
                      <a:pt x="654" y="881"/>
                    </a:cubicBezTo>
                    <a:cubicBezTo>
                      <a:pt x="684" y="911"/>
                      <a:pt x="728" y="940"/>
                      <a:pt x="757" y="970"/>
                    </a:cubicBezTo>
                    <a:cubicBezTo>
                      <a:pt x="840" y="1052"/>
                      <a:pt x="931" y="1086"/>
                      <a:pt x="1018" y="1086"/>
                    </a:cubicBezTo>
                    <a:cubicBezTo>
                      <a:pt x="1304" y="1086"/>
                      <a:pt x="1543" y="714"/>
                      <a:pt x="1272" y="455"/>
                    </a:cubicBezTo>
                    <a:cubicBezTo>
                      <a:pt x="1111" y="293"/>
                      <a:pt x="934" y="160"/>
                      <a:pt x="728" y="57"/>
                    </a:cubicBezTo>
                    <a:cubicBezTo>
                      <a:pt x="661" y="18"/>
                      <a:pt x="595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8" name="Google Shape;188;p3"/>
              <p:cNvSpPr/>
              <p:nvPr/>
            </p:nvSpPr>
            <p:spPr>
              <a:xfrm>
                <a:off x="8058058" y="893127"/>
                <a:ext cx="78971" cy="69052"/>
              </a:xfrm>
              <a:custGeom>
                <a:avLst/>
                <a:ahLst/>
                <a:rect l="l" t="t" r="r" b="b"/>
                <a:pathLst>
                  <a:path w="1465" h="1281" extrusionOk="0">
                    <a:moveTo>
                      <a:pt x="531" y="0"/>
                    </a:moveTo>
                    <a:cubicBezTo>
                      <a:pt x="244" y="0"/>
                      <a:pt x="0" y="368"/>
                      <a:pt x="273" y="640"/>
                    </a:cubicBezTo>
                    <a:cubicBezTo>
                      <a:pt x="449" y="802"/>
                      <a:pt x="640" y="979"/>
                      <a:pt x="802" y="1170"/>
                    </a:cubicBezTo>
                    <a:cubicBezTo>
                      <a:pt x="869" y="1244"/>
                      <a:pt x="961" y="1281"/>
                      <a:pt x="1054" y="1281"/>
                    </a:cubicBezTo>
                    <a:cubicBezTo>
                      <a:pt x="1148" y="1281"/>
                      <a:pt x="1244" y="1244"/>
                      <a:pt x="1317" y="1170"/>
                    </a:cubicBezTo>
                    <a:cubicBezTo>
                      <a:pt x="1465" y="1023"/>
                      <a:pt x="1465" y="788"/>
                      <a:pt x="1317" y="640"/>
                    </a:cubicBezTo>
                    <a:cubicBezTo>
                      <a:pt x="1156" y="449"/>
                      <a:pt x="979" y="273"/>
                      <a:pt x="788" y="111"/>
                    </a:cubicBezTo>
                    <a:cubicBezTo>
                      <a:pt x="707" y="33"/>
                      <a:pt x="617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29" name="Google Shape;189;p3"/>
              <p:cNvSpPr/>
              <p:nvPr/>
            </p:nvSpPr>
            <p:spPr>
              <a:xfrm>
                <a:off x="8136161" y="847096"/>
                <a:ext cx="57571" cy="47652"/>
              </a:xfrm>
              <a:custGeom>
                <a:avLst/>
                <a:ahLst/>
                <a:rect l="l" t="t" r="r" b="b"/>
                <a:pathLst>
                  <a:path w="1068" h="884" extrusionOk="0">
                    <a:moveTo>
                      <a:pt x="406" y="1"/>
                    </a:moveTo>
                    <a:cubicBezTo>
                      <a:pt x="314" y="1"/>
                      <a:pt x="222" y="38"/>
                      <a:pt x="148" y="111"/>
                    </a:cubicBezTo>
                    <a:cubicBezTo>
                      <a:pt x="1" y="258"/>
                      <a:pt x="1" y="494"/>
                      <a:pt x="148" y="641"/>
                    </a:cubicBezTo>
                    <a:lnTo>
                      <a:pt x="281" y="773"/>
                    </a:lnTo>
                    <a:cubicBezTo>
                      <a:pt x="358" y="851"/>
                      <a:pt x="446" y="884"/>
                      <a:pt x="531" y="884"/>
                    </a:cubicBezTo>
                    <a:cubicBezTo>
                      <a:pt x="816" y="884"/>
                      <a:pt x="1068" y="516"/>
                      <a:pt x="796" y="244"/>
                    </a:cubicBezTo>
                    <a:lnTo>
                      <a:pt x="663" y="111"/>
                    </a:lnTo>
                    <a:cubicBezTo>
                      <a:pt x="590" y="38"/>
                      <a:pt x="498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0" name="Google Shape;190;p3"/>
              <p:cNvSpPr/>
              <p:nvPr/>
            </p:nvSpPr>
            <p:spPr>
              <a:xfrm>
                <a:off x="8256737" y="1004216"/>
                <a:ext cx="84146" cy="65009"/>
              </a:xfrm>
              <a:custGeom>
                <a:avLst/>
                <a:ahLst/>
                <a:rect l="l" t="t" r="r" b="b"/>
                <a:pathLst>
                  <a:path w="1561" h="1206" extrusionOk="0">
                    <a:moveTo>
                      <a:pt x="415" y="0"/>
                    </a:moveTo>
                    <a:cubicBezTo>
                      <a:pt x="285" y="0"/>
                      <a:pt x="158" y="66"/>
                      <a:pt x="89" y="184"/>
                    </a:cubicBezTo>
                    <a:cubicBezTo>
                      <a:pt x="1" y="360"/>
                      <a:pt x="60" y="581"/>
                      <a:pt x="222" y="699"/>
                    </a:cubicBezTo>
                    <a:cubicBezTo>
                      <a:pt x="457" y="875"/>
                      <a:pt x="722" y="978"/>
                      <a:pt x="957" y="1155"/>
                    </a:cubicBezTo>
                    <a:cubicBezTo>
                      <a:pt x="1016" y="1189"/>
                      <a:pt x="1082" y="1206"/>
                      <a:pt x="1147" y="1206"/>
                    </a:cubicBezTo>
                    <a:cubicBezTo>
                      <a:pt x="1276" y="1206"/>
                      <a:pt x="1404" y="1140"/>
                      <a:pt x="1472" y="1022"/>
                    </a:cubicBezTo>
                    <a:cubicBezTo>
                      <a:pt x="1561" y="846"/>
                      <a:pt x="1502" y="625"/>
                      <a:pt x="1340" y="522"/>
                    </a:cubicBezTo>
                    <a:cubicBezTo>
                      <a:pt x="1105" y="331"/>
                      <a:pt x="840" y="228"/>
                      <a:pt x="604" y="51"/>
                    </a:cubicBezTo>
                    <a:cubicBezTo>
                      <a:pt x="545" y="17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1" name="Google Shape;191;p3"/>
              <p:cNvSpPr/>
              <p:nvPr/>
            </p:nvSpPr>
            <p:spPr>
              <a:xfrm>
                <a:off x="8343194" y="968857"/>
                <a:ext cx="64848" cy="46790"/>
              </a:xfrm>
              <a:custGeom>
                <a:avLst/>
                <a:ahLst/>
                <a:rect l="l" t="t" r="r" b="b"/>
                <a:pathLst>
                  <a:path w="1203" h="868" extrusionOk="0">
                    <a:moveTo>
                      <a:pt x="400" y="0"/>
                    </a:moveTo>
                    <a:cubicBezTo>
                      <a:pt x="243" y="0"/>
                      <a:pt x="96" y="108"/>
                      <a:pt x="60" y="266"/>
                    </a:cubicBezTo>
                    <a:cubicBezTo>
                      <a:pt x="1" y="472"/>
                      <a:pt x="119" y="663"/>
                      <a:pt x="310" y="722"/>
                    </a:cubicBezTo>
                    <a:cubicBezTo>
                      <a:pt x="330" y="722"/>
                      <a:pt x="382" y="748"/>
                      <a:pt x="393" y="748"/>
                    </a:cubicBezTo>
                    <a:cubicBezTo>
                      <a:pt x="398" y="748"/>
                      <a:pt x="393" y="741"/>
                      <a:pt x="369" y="722"/>
                    </a:cubicBezTo>
                    <a:lnTo>
                      <a:pt x="369" y="722"/>
                    </a:lnTo>
                    <a:lnTo>
                      <a:pt x="413" y="751"/>
                    </a:lnTo>
                    <a:cubicBezTo>
                      <a:pt x="495" y="834"/>
                      <a:pt x="586" y="868"/>
                      <a:pt x="673" y="868"/>
                    </a:cubicBezTo>
                    <a:cubicBezTo>
                      <a:pt x="960" y="868"/>
                      <a:pt x="1202" y="496"/>
                      <a:pt x="943" y="236"/>
                    </a:cubicBezTo>
                    <a:cubicBezTo>
                      <a:pt x="810" y="133"/>
                      <a:pt x="663" y="45"/>
                      <a:pt x="501" y="15"/>
                    </a:cubicBezTo>
                    <a:cubicBezTo>
                      <a:pt x="468" y="5"/>
                      <a:pt x="434" y="0"/>
                      <a:pt x="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2" name="Google Shape;192;p3"/>
              <p:cNvSpPr/>
              <p:nvPr/>
            </p:nvSpPr>
            <p:spPr>
              <a:xfrm>
                <a:off x="8425717" y="1097571"/>
                <a:ext cx="72987" cy="68783"/>
              </a:xfrm>
              <a:custGeom>
                <a:avLst/>
                <a:ahLst/>
                <a:rect l="l" t="t" r="r" b="b"/>
                <a:pathLst>
                  <a:path w="1354" h="1276" extrusionOk="0">
                    <a:moveTo>
                      <a:pt x="400" y="0"/>
                    </a:moveTo>
                    <a:cubicBezTo>
                      <a:pt x="306" y="0"/>
                      <a:pt x="214" y="34"/>
                      <a:pt x="148" y="100"/>
                    </a:cubicBezTo>
                    <a:cubicBezTo>
                      <a:pt x="0" y="247"/>
                      <a:pt x="0" y="482"/>
                      <a:pt x="148" y="630"/>
                    </a:cubicBezTo>
                    <a:cubicBezTo>
                      <a:pt x="221" y="703"/>
                      <a:pt x="309" y="777"/>
                      <a:pt x="383" y="865"/>
                    </a:cubicBezTo>
                    <a:lnTo>
                      <a:pt x="427" y="924"/>
                    </a:lnTo>
                    <a:lnTo>
                      <a:pt x="457" y="953"/>
                    </a:lnTo>
                    <a:cubicBezTo>
                      <a:pt x="486" y="997"/>
                      <a:pt x="515" y="1042"/>
                      <a:pt x="545" y="1086"/>
                    </a:cubicBezTo>
                    <a:cubicBezTo>
                      <a:pt x="624" y="1220"/>
                      <a:pt x="740" y="1276"/>
                      <a:pt x="855" y="1276"/>
                    </a:cubicBezTo>
                    <a:cubicBezTo>
                      <a:pt x="1107" y="1276"/>
                      <a:pt x="1354" y="1011"/>
                      <a:pt x="1192" y="718"/>
                    </a:cubicBezTo>
                    <a:lnTo>
                      <a:pt x="1178" y="718"/>
                    </a:lnTo>
                    <a:cubicBezTo>
                      <a:pt x="1045" y="482"/>
                      <a:pt x="869" y="276"/>
                      <a:pt x="663" y="100"/>
                    </a:cubicBezTo>
                    <a:cubicBezTo>
                      <a:pt x="589" y="34"/>
                      <a:pt x="493" y="0"/>
                      <a:pt x="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3" name="Google Shape;193;p3"/>
              <p:cNvSpPr/>
              <p:nvPr/>
            </p:nvSpPr>
            <p:spPr>
              <a:xfrm>
                <a:off x="8575346" y="1097463"/>
                <a:ext cx="68567" cy="54282"/>
              </a:xfrm>
              <a:custGeom>
                <a:avLst/>
                <a:ahLst/>
                <a:rect l="l" t="t" r="r" b="b"/>
                <a:pathLst>
                  <a:path w="1272" h="1007" extrusionOk="0">
                    <a:moveTo>
                      <a:pt x="530" y="0"/>
                    </a:moveTo>
                    <a:cubicBezTo>
                      <a:pt x="203" y="0"/>
                      <a:pt x="1" y="480"/>
                      <a:pt x="359" y="690"/>
                    </a:cubicBezTo>
                    <a:cubicBezTo>
                      <a:pt x="388" y="705"/>
                      <a:pt x="418" y="720"/>
                      <a:pt x="447" y="735"/>
                    </a:cubicBezTo>
                    <a:cubicBezTo>
                      <a:pt x="462" y="735"/>
                      <a:pt x="477" y="749"/>
                      <a:pt x="491" y="764"/>
                    </a:cubicBezTo>
                    <a:lnTo>
                      <a:pt x="536" y="808"/>
                    </a:lnTo>
                    <a:cubicBezTo>
                      <a:pt x="565" y="838"/>
                      <a:pt x="594" y="867"/>
                      <a:pt x="609" y="896"/>
                    </a:cubicBezTo>
                    <a:cubicBezTo>
                      <a:pt x="683" y="970"/>
                      <a:pt x="778" y="1007"/>
                      <a:pt x="874" y="1007"/>
                    </a:cubicBezTo>
                    <a:cubicBezTo>
                      <a:pt x="970" y="1007"/>
                      <a:pt x="1065" y="970"/>
                      <a:pt x="1139" y="896"/>
                    </a:cubicBezTo>
                    <a:cubicBezTo>
                      <a:pt x="1271" y="749"/>
                      <a:pt x="1271" y="529"/>
                      <a:pt x="1139" y="381"/>
                    </a:cubicBezTo>
                    <a:cubicBezTo>
                      <a:pt x="1021" y="234"/>
                      <a:pt x="889" y="131"/>
                      <a:pt x="727" y="58"/>
                    </a:cubicBezTo>
                    <a:cubicBezTo>
                      <a:pt x="659" y="18"/>
                      <a:pt x="592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4" name="Google Shape;194;p3"/>
              <p:cNvSpPr/>
              <p:nvPr/>
            </p:nvSpPr>
            <p:spPr>
              <a:xfrm>
                <a:off x="8288485" y="1108135"/>
                <a:ext cx="66680" cy="53905"/>
              </a:xfrm>
              <a:custGeom>
                <a:avLst/>
                <a:ahLst/>
                <a:rect l="l" t="t" r="r" b="b"/>
                <a:pathLst>
                  <a:path w="1237" h="1000" extrusionOk="0">
                    <a:moveTo>
                      <a:pt x="429" y="0"/>
                    </a:moveTo>
                    <a:cubicBezTo>
                      <a:pt x="300" y="0"/>
                      <a:pt x="172" y="66"/>
                      <a:pt x="103" y="183"/>
                    </a:cubicBezTo>
                    <a:cubicBezTo>
                      <a:pt x="0" y="360"/>
                      <a:pt x="59" y="581"/>
                      <a:pt x="236" y="684"/>
                    </a:cubicBezTo>
                    <a:lnTo>
                      <a:pt x="633" y="949"/>
                    </a:lnTo>
                    <a:cubicBezTo>
                      <a:pt x="692" y="983"/>
                      <a:pt x="756" y="999"/>
                      <a:pt x="819" y="999"/>
                    </a:cubicBezTo>
                    <a:cubicBezTo>
                      <a:pt x="944" y="999"/>
                      <a:pt x="1065" y="934"/>
                      <a:pt x="1134" y="816"/>
                    </a:cubicBezTo>
                    <a:cubicBezTo>
                      <a:pt x="1237" y="640"/>
                      <a:pt x="1178" y="419"/>
                      <a:pt x="1016" y="316"/>
                    </a:cubicBezTo>
                    <a:lnTo>
                      <a:pt x="619" y="51"/>
                    </a:lnTo>
                    <a:cubicBezTo>
                      <a:pt x="560" y="17"/>
                      <a:pt x="49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5" name="Google Shape;195;p3"/>
              <p:cNvSpPr/>
              <p:nvPr/>
            </p:nvSpPr>
            <p:spPr>
              <a:xfrm>
                <a:off x="8154164" y="1014834"/>
                <a:ext cx="71424" cy="54767"/>
              </a:xfrm>
              <a:custGeom>
                <a:avLst/>
                <a:ahLst/>
                <a:rect l="l" t="t" r="r" b="b"/>
                <a:pathLst>
                  <a:path w="1325" h="1016" extrusionOk="0">
                    <a:moveTo>
                      <a:pt x="534" y="0"/>
                    </a:moveTo>
                    <a:cubicBezTo>
                      <a:pt x="246" y="0"/>
                      <a:pt x="1" y="364"/>
                      <a:pt x="270" y="634"/>
                    </a:cubicBezTo>
                    <a:lnTo>
                      <a:pt x="535" y="899"/>
                    </a:lnTo>
                    <a:cubicBezTo>
                      <a:pt x="617" y="981"/>
                      <a:pt x="709" y="1016"/>
                      <a:pt x="796" y="1016"/>
                    </a:cubicBezTo>
                    <a:cubicBezTo>
                      <a:pt x="1082" y="1016"/>
                      <a:pt x="1325" y="643"/>
                      <a:pt x="1065" y="384"/>
                    </a:cubicBezTo>
                    <a:lnTo>
                      <a:pt x="800" y="119"/>
                    </a:lnTo>
                    <a:cubicBezTo>
                      <a:pt x="716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6" name="Google Shape;196;p3"/>
              <p:cNvSpPr/>
              <p:nvPr/>
            </p:nvSpPr>
            <p:spPr>
              <a:xfrm>
                <a:off x="7934948" y="882509"/>
                <a:ext cx="66465" cy="61452"/>
              </a:xfrm>
              <a:custGeom>
                <a:avLst/>
                <a:ahLst/>
                <a:rect l="l" t="t" r="r" b="b"/>
                <a:pathLst>
                  <a:path w="1233" h="1140" extrusionOk="0">
                    <a:moveTo>
                      <a:pt x="502" y="0"/>
                    </a:moveTo>
                    <a:cubicBezTo>
                      <a:pt x="252" y="0"/>
                      <a:pt x="1" y="265"/>
                      <a:pt x="173" y="558"/>
                    </a:cubicBezTo>
                    <a:cubicBezTo>
                      <a:pt x="290" y="720"/>
                      <a:pt x="423" y="882"/>
                      <a:pt x="570" y="1029"/>
                    </a:cubicBezTo>
                    <a:cubicBezTo>
                      <a:pt x="643" y="1102"/>
                      <a:pt x="739" y="1139"/>
                      <a:pt x="835" y="1139"/>
                    </a:cubicBezTo>
                    <a:cubicBezTo>
                      <a:pt x="930" y="1139"/>
                      <a:pt x="1026" y="1102"/>
                      <a:pt x="1100" y="1029"/>
                    </a:cubicBezTo>
                    <a:cubicBezTo>
                      <a:pt x="1232" y="882"/>
                      <a:pt x="1232" y="661"/>
                      <a:pt x="1085" y="514"/>
                    </a:cubicBezTo>
                    <a:cubicBezTo>
                      <a:pt x="1026" y="455"/>
                      <a:pt x="967" y="396"/>
                      <a:pt x="923" y="322"/>
                    </a:cubicBezTo>
                    <a:lnTo>
                      <a:pt x="864" y="264"/>
                    </a:lnTo>
                    <a:lnTo>
                      <a:pt x="805" y="190"/>
                    </a:lnTo>
                    <a:cubicBezTo>
                      <a:pt x="731" y="56"/>
                      <a:pt x="617" y="0"/>
                      <a:pt x="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7" name="Google Shape;197;p3"/>
              <p:cNvSpPr/>
              <p:nvPr/>
            </p:nvSpPr>
            <p:spPr>
              <a:xfrm>
                <a:off x="7760201" y="768079"/>
                <a:ext cx="76976" cy="65009"/>
              </a:xfrm>
              <a:custGeom>
                <a:avLst/>
                <a:ahLst/>
                <a:rect l="l" t="t" r="r" b="b"/>
                <a:pathLst>
                  <a:path w="1428" h="1206" extrusionOk="0">
                    <a:moveTo>
                      <a:pt x="410" y="1"/>
                    </a:moveTo>
                    <a:cubicBezTo>
                      <a:pt x="287" y="1"/>
                      <a:pt x="170" y="69"/>
                      <a:pt x="103" y="194"/>
                    </a:cubicBezTo>
                    <a:cubicBezTo>
                      <a:pt x="0" y="370"/>
                      <a:pt x="59" y="591"/>
                      <a:pt x="236" y="694"/>
                    </a:cubicBezTo>
                    <a:cubicBezTo>
                      <a:pt x="412" y="827"/>
                      <a:pt x="589" y="959"/>
                      <a:pt x="751" y="1106"/>
                    </a:cubicBezTo>
                    <a:cubicBezTo>
                      <a:pt x="824" y="1172"/>
                      <a:pt x="920" y="1206"/>
                      <a:pt x="1016" y="1206"/>
                    </a:cubicBezTo>
                    <a:cubicBezTo>
                      <a:pt x="1111" y="1206"/>
                      <a:pt x="1207" y="1172"/>
                      <a:pt x="1281" y="1106"/>
                    </a:cubicBezTo>
                    <a:cubicBezTo>
                      <a:pt x="1428" y="959"/>
                      <a:pt x="1428" y="724"/>
                      <a:pt x="1281" y="576"/>
                    </a:cubicBezTo>
                    <a:cubicBezTo>
                      <a:pt x="1060" y="400"/>
                      <a:pt x="839" y="223"/>
                      <a:pt x="604" y="61"/>
                    </a:cubicBezTo>
                    <a:cubicBezTo>
                      <a:pt x="542" y="20"/>
                      <a:pt x="475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8" name="Google Shape;198;p3"/>
              <p:cNvSpPr/>
              <p:nvPr/>
            </p:nvSpPr>
            <p:spPr>
              <a:xfrm>
                <a:off x="7611057" y="621416"/>
                <a:ext cx="93363" cy="68944"/>
              </a:xfrm>
              <a:custGeom>
                <a:avLst/>
                <a:ahLst/>
                <a:rect l="l" t="t" r="r" b="b"/>
                <a:pathLst>
                  <a:path w="1732" h="1279" extrusionOk="0">
                    <a:moveTo>
                      <a:pt x="400" y="1"/>
                    </a:moveTo>
                    <a:cubicBezTo>
                      <a:pt x="242" y="1"/>
                      <a:pt x="93" y="110"/>
                      <a:pt x="45" y="281"/>
                    </a:cubicBezTo>
                    <a:cubicBezTo>
                      <a:pt x="1" y="472"/>
                      <a:pt x="104" y="678"/>
                      <a:pt x="310" y="737"/>
                    </a:cubicBezTo>
                    <a:cubicBezTo>
                      <a:pt x="575" y="825"/>
                      <a:pt x="766" y="1090"/>
                      <a:pt x="1016" y="1222"/>
                    </a:cubicBezTo>
                    <a:cubicBezTo>
                      <a:pt x="1081" y="1262"/>
                      <a:pt x="1145" y="1279"/>
                      <a:pt x="1204" y="1279"/>
                    </a:cubicBezTo>
                    <a:cubicBezTo>
                      <a:pt x="1525" y="1279"/>
                      <a:pt x="1731" y="788"/>
                      <a:pt x="1384" y="590"/>
                    </a:cubicBezTo>
                    <a:cubicBezTo>
                      <a:pt x="1075" y="398"/>
                      <a:pt x="839" y="148"/>
                      <a:pt x="501" y="16"/>
                    </a:cubicBezTo>
                    <a:cubicBezTo>
                      <a:pt x="468" y="5"/>
                      <a:pt x="434" y="1"/>
                      <a:pt x="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39" name="Google Shape;199;p3"/>
              <p:cNvSpPr/>
              <p:nvPr/>
            </p:nvSpPr>
            <p:spPr>
              <a:xfrm>
                <a:off x="8157236" y="1107812"/>
                <a:ext cx="76545" cy="61721"/>
              </a:xfrm>
              <a:custGeom>
                <a:avLst/>
                <a:ahLst/>
                <a:rect l="l" t="t" r="r" b="b"/>
                <a:pathLst>
                  <a:path w="1420" h="1145" extrusionOk="0">
                    <a:moveTo>
                      <a:pt x="534" y="0"/>
                    </a:moveTo>
                    <a:cubicBezTo>
                      <a:pt x="205" y="0"/>
                      <a:pt x="1" y="491"/>
                      <a:pt x="360" y="690"/>
                    </a:cubicBezTo>
                    <a:cubicBezTo>
                      <a:pt x="390" y="719"/>
                      <a:pt x="434" y="734"/>
                      <a:pt x="463" y="763"/>
                    </a:cubicBezTo>
                    <a:cubicBezTo>
                      <a:pt x="478" y="778"/>
                      <a:pt x="493" y="793"/>
                      <a:pt x="508" y="807"/>
                    </a:cubicBezTo>
                    <a:lnTo>
                      <a:pt x="552" y="852"/>
                    </a:lnTo>
                    <a:cubicBezTo>
                      <a:pt x="566" y="881"/>
                      <a:pt x="596" y="910"/>
                      <a:pt x="611" y="955"/>
                    </a:cubicBezTo>
                    <a:cubicBezTo>
                      <a:pt x="689" y="1089"/>
                      <a:pt x="806" y="1144"/>
                      <a:pt x="921" y="1144"/>
                    </a:cubicBezTo>
                    <a:cubicBezTo>
                      <a:pt x="1173" y="1144"/>
                      <a:pt x="1420" y="879"/>
                      <a:pt x="1258" y="587"/>
                    </a:cubicBezTo>
                    <a:cubicBezTo>
                      <a:pt x="1140" y="366"/>
                      <a:pt x="949" y="175"/>
                      <a:pt x="728" y="57"/>
                    </a:cubicBezTo>
                    <a:cubicBezTo>
                      <a:pt x="661" y="18"/>
                      <a:pt x="595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40" name="Google Shape;200;p3"/>
              <p:cNvSpPr/>
              <p:nvPr/>
            </p:nvSpPr>
            <p:spPr>
              <a:xfrm>
                <a:off x="8017201" y="993651"/>
                <a:ext cx="72556" cy="54552"/>
              </a:xfrm>
              <a:custGeom>
                <a:avLst/>
                <a:ahLst/>
                <a:rect l="l" t="t" r="r" b="b"/>
                <a:pathLst>
                  <a:path w="1346" h="1012" extrusionOk="0">
                    <a:moveTo>
                      <a:pt x="429" y="0"/>
                    </a:moveTo>
                    <a:cubicBezTo>
                      <a:pt x="300" y="0"/>
                      <a:pt x="174" y="63"/>
                      <a:pt x="103" y="174"/>
                    </a:cubicBezTo>
                    <a:cubicBezTo>
                      <a:pt x="0" y="350"/>
                      <a:pt x="59" y="586"/>
                      <a:pt x="236" y="689"/>
                    </a:cubicBezTo>
                    <a:cubicBezTo>
                      <a:pt x="309" y="718"/>
                      <a:pt x="368" y="747"/>
                      <a:pt x="427" y="792"/>
                    </a:cubicBezTo>
                    <a:cubicBezTo>
                      <a:pt x="457" y="806"/>
                      <a:pt x="471" y="821"/>
                      <a:pt x="486" y="836"/>
                    </a:cubicBezTo>
                    <a:lnTo>
                      <a:pt x="560" y="895"/>
                    </a:lnTo>
                    <a:cubicBezTo>
                      <a:pt x="642" y="977"/>
                      <a:pt x="733" y="1011"/>
                      <a:pt x="820" y="1011"/>
                    </a:cubicBezTo>
                    <a:cubicBezTo>
                      <a:pt x="1106" y="1011"/>
                      <a:pt x="1346" y="639"/>
                      <a:pt x="1075" y="380"/>
                    </a:cubicBezTo>
                    <a:cubicBezTo>
                      <a:pt x="942" y="247"/>
                      <a:pt x="780" y="129"/>
                      <a:pt x="604" y="41"/>
                    </a:cubicBezTo>
                    <a:cubicBezTo>
                      <a:pt x="548" y="13"/>
                      <a:pt x="488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41" name="Google Shape;201;p3"/>
              <p:cNvSpPr/>
              <p:nvPr/>
            </p:nvSpPr>
            <p:spPr>
              <a:xfrm>
                <a:off x="7815180" y="892804"/>
                <a:ext cx="81882" cy="62260"/>
              </a:xfrm>
              <a:custGeom>
                <a:avLst/>
                <a:ahLst/>
                <a:rect l="l" t="t" r="r" b="b"/>
                <a:pathLst>
                  <a:path w="1519" h="1155" extrusionOk="0">
                    <a:moveTo>
                      <a:pt x="531" y="0"/>
                    </a:moveTo>
                    <a:cubicBezTo>
                      <a:pt x="244" y="0"/>
                      <a:pt x="1" y="375"/>
                      <a:pt x="261" y="646"/>
                    </a:cubicBezTo>
                    <a:lnTo>
                      <a:pt x="732" y="1044"/>
                    </a:lnTo>
                    <a:cubicBezTo>
                      <a:pt x="809" y="1122"/>
                      <a:pt x="897" y="1154"/>
                      <a:pt x="982" y="1154"/>
                    </a:cubicBezTo>
                    <a:cubicBezTo>
                      <a:pt x="1267" y="1154"/>
                      <a:pt x="1519" y="786"/>
                      <a:pt x="1247" y="514"/>
                    </a:cubicBezTo>
                    <a:lnTo>
                      <a:pt x="790" y="117"/>
                    </a:lnTo>
                    <a:cubicBezTo>
                      <a:pt x="708" y="35"/>
                      <a:pt x="617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5">
    <p:spTree>
      <p:nvGrpSpPr>
        <p:cNvPr id="7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Google Shape;1357;p21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7" name="Google Shape;1358;p21"/>
          <p:cNvGrpSpPr/>
          <p:nvPr/>
        </p:nvGrpSpPr>
        <p:grpSpPr>
          <a:xfrm>
            <a:off x="-1034231" y="-59381"/>
            <a:ext cx="11124387" cy="6236644"/>
            <a:chOff x="-1034231" y="-59381"/>
            <a:chExt cx="11124387" cy="6236644"/>
          </a:xfrm>
        </p:grpSpPr>
        <p:sp>
          <p:nvSpPr>
            <p:cNvPr id="1048843" name="Google Shape;1359;p21"/>
            <p:cNvSpPr/>
            <p:nvPr/>
          </p:nvSpPr>
          <p:spPr>
            <a:xfrm rot="10800000" flipH="1">
              <a:off x="8279139" y="-59381"/>
              <a:ext cx="1811016" cy="5435670"/>
            </a:xfrm>
            <a:custGeom>
              <a:avLst/>
              <a:ahLst/>
              <a:rect l="l" t="t" r="r" b="b"/>
              <a:pathLst>
                <a:path w="44930" h="91978" extrusionOk="0">
                  <a:moveTo>
                    <a:pt x="11494" y="0"/>
                  </a:moveTo>
                  <a:cubicBezTo>
                    <a:pt x="11788" y="3003"/>
                    <a:pt x="12642" y="6284"/>
                    <a:pt x="13716" y="8418"/>
                  </a:cubicBezTo>
                  <a:cubicBezTo>
                    <a:pt x="18779" y="18528"/>
                    <a:pt x="35658" y="14334"/>
                    <a:pt x="30390" y="32509"/>
                  </a:cubicBezTo>
                  <a:cubicBezTo>
                    <a:pt x="29728" y="34834"/>
                    <a:pt x="28594" y="36644"/>
                    <a:pt x="27417" y="38366"/>
                  </a:cubicBezTo>
                  <a:cubicBezTo>
                    <a:pt x="26858" y="39175"/>
                    <a:pt x="26284" y="39955"/>
                    <a:pt x="25754" y="40750"/>
                  </a:cubicBezTo>
                  <a:cubicBezTo>
                    <a:pt x="25430" y="41250"/>
                    <a:pt x="25107" y="41751"/>
                    <a:pt x="24812" y="42266"/>
                  </a:cubicBezTo>
                  <a:cubicBezTo>
                    <a:pt x="24606" y="42634"/>
                    <a:pt x="24400" y="43002"/>
                    <a:pt x="24209" y="43399"/>
                  </a:cubicBezTo>
                  <a:cubicBezTo>
                    <a:pt x="23444" y="44974"/>
                    <a:pt x="22987" y="46666"/>
                    <a:pt x="22870" y="48417"/>
                  </a:cubicBezTo>
                  <a:cubicBezTo>
                    <a:pt x="22855" y="48594"/>
                    <a:pt x="22840" y="48770"/>
                    <a:pt x="22840" y="48947"/>
                  </a:cubicBezTo>
                  <a:cubicBezTo>
                    <a:pt x="22796" y="50213"/>
                    <a:pt x="22870" y="51464"/>
                    <a:pt x="23090" y="52714"/>
                  </a:cubicBezTo>
                  <a:lnTo>
                    <a:pt x="23090" y="52729"/>
                  </a:lnTo>
                  <a:cubicBezTo>
                    <a:pt x="23105" y="52803"/>
                    <a:pt x="23120" y="52906"/>
                    <a:pt x="23135" y="52994"/>
                  </a:cubicBezTo>
                  <a:cubicBezTo>
                    <a:pt x="23458" y="54922"/>
                    <a:pt x="23973" y="56673"/>
                    <a:pt x="24268" y="58424"/>
                  </a:cubicBezTo>
                  <a:cubicBezTo>
                    <a:pt x="24400" y="59146"/>
                    <a:pt x="24474" y="59867"/>
                    <a:pt x="24489" y="60588"/>
                  </a:cubicBezTo>
                  <a:cubicBezTo>
                    <a:pt x="24533" y="62427"/>
                    <a:pt x="24165" y="64326"/>
                    <a:pt x="22914" y="66460"/>
                  </a:cubicBezTo>
                  <a:cubicBezTo>
                    <a:pt x="17483" y="75819"/>
                    <a:pt x="0" y="74171"/>
                    <a:pt x="3782" y="91889"/>
                  </a:cubicBezTo>
                  <a:cubicBezTo>
                    <a:pt x="3797" y="91919"/>
                    <a:pt x="3812" y="91948"/>
                    <a:pt x="3812" y="91978"/>
                  </a:cubicBezTo>
                  <a:lnTo>
                    <a:pt x="44930" y="91978"/>
                  </a:lnTo>
                  <a:lnTo>
                    <a:pt x="44930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4" name="Google Shape;1360;p21"/>
            <p:cNvSpPr/>
            <p:nvPr/>
          </p:nvSpPr>
          <p:spPr>
            <a:xfrm>
              <a:off x="-356323" y="389658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5" name="Google Shape;1361;p21"/>
            <p:cNvSpPr/>
            <p:nvPr/>
          </p:nvSpPr>
          <p:spPr>
            <a:xfrm rot="-2700000">
              <a:off x="7107244" y="4053490"/>
              <a:ext cx="2564671" cy="487439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6" name="Google Shape;1362;p21"/>
            <p:cNvSpPr/>
            <p:nvPr/>
          </p:nvSpPr>
          <p:spPr>
            <a:xfrm rot="7595915" flipH="1">
              <a:off x="7584516" y="4787009"/>
              <a:ext cx="1692505" cy="890677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7" name="Google Shape;1363;p21"/>
            <p:cNvSpPr/>
            <p:nvPr/>
          </p:nvSpPr>
          <p:spPr>
            <a:xfrm flipH="1">
              <a:off x="-1034231" y="3692751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8" name="Google Shape;1364;p21"/>
            <p:cNvGrpSpPr/>
            <p:nvPr/>
          </p:nvGrpSpPr>
          <p:grpSpPr>
            <a:xfrm rot="-5641536" flipH="1">
              <a:off x="8425116" y="3427360"/>
              <a:ext cx="1154775" cy="1368995"/>
              <a:chOff x="8049573" y="3741150"/>
              <a:chExt cx="1154813" cy="1369040"/>
            </a:xfrm>
          </p:grpSpPr>
          <p:sp>
            <p:nvSpPr>
              <p:cNvPr id="1048848" name="Google Shape;1365;p21"/>
              <p:cNvSpPr/>
              <p:nvPr/>
            </p:nvSpPr>
            <p:spPr>
              <a:xfrm>
                <a:off x="8436195" y="3741150"/>
                <a:ext cx="768187" cy="910299"/>
              </a:xfrm>
              <a:custGeom>
                <a:avLst/>
                <a:ahLst/>
                <a:rect l="l" t="t" r="r" b="b"/>
                <a:pathLst>
                  <a:path w="17984" h="21311" extrusionOk="0">
                    <a:moveTo>
                      <a:pt x="353" y="1"/>
                    </a:moveTo>
                    <a:cubicBezTo>
                      <a:pt x="103" y="707"/>
                      <a:pt x="0" y="1796"/>
                      <a:pt x="118" y="3121"/>
                    </a:cubicBezTo>
                    <a:cubicBezTo>
                      <a:pt x="177" y="3812"/>
                      <a:pt x="294" y="4504"/>
                      <a:pt x="456" y="5181"/>
                    </a:cubicBezTo>
                    <a:cubicBezTo>
                      <a:pt x="1707" y="10464"/>
                      <a:pt x="6255" y="17822"/>
                      <a:pt x="17984" y="21310"/>
                    </a:cubicBezTo>
                    <a:lnTo>
                      <a:pt x="17984" y="20206"/>
                    </a:lnTo>
                    <a:cubicBezTo>
                      <a:pt x="15600" y="16498"/>
                      <a:pt x="8536" y="5976"/>
                      <a:pt x="1663" y="899"/>
                    </a:cubicBezTo>
                    <a:cubicBezTo>
                      <a:pt x="1222" y="575"/>
                      <a:pt x="780" y="266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49" name="Google Shape;1366;p21"/>
              <p:cNvSpPr/>
              <p:nvPr/>
            </p:nvSpPr>
            <p:spPr>
              <a:xfrm>
                <a:off x="8208007" y="4781968"/>
                <a:ext cx="996370" cy="328222"/>
              </a:xfrm>
              <a:custGeom>
                <a:avLst/>
                <a:ahLst/>
                <a:rect l="l" t="t" r="r" b="b"/>
                <a:pathLst>
                  <a:path w="23326" h="7684" extrusionOk="0">
                    <a:moveTo>
                      <a:pt x="14383" y="0"/>
                    </a:moveTo>
                    <a:cubicBezTo>
                      <a:pt x="14062" y="0"/>
                      <a:pt x="13741" y="7"/>
                      <a:pt x="13422" y="20"/>
                    </a:cubicBezTo>
                    <a:cubicBezTo>
                      <a:pt x="5254" y="403"/>
                      <a:pt x="677" y="5377"/>
                      <a:pt x="0" y="7658"/>
                    </a:cubicBezTo>
                    <a:cubicBezTo>
                      <a:pt x="366" y="7675"/>
                      <a:pt x="731" y="7683"/>
                      <a:pt x="1097" y="7683"/>
                    </a:cubicBezTo>
                    <a:cubicBezTo>
                      <a:pt x="1659" y="7683"/>
                      <a:pt x="2220" y="7664"/>
                      <a:pt x="2781" y="7628"/>
                    </a:cubicBezTo>
                    <a:cubicBezTo>
                      <a:pt x="10640" y="7084"/>
                      <a:pt x="20853" y="3096"/>
                      <a:pt x="23326" y="2080"/>
                    </a:cubicBezTo>
                    <a:lnTo>
                      <a:pt x="23326" y="1653"/>
                    </a:lnTo>
                    <a:cubicBezTo>
                      <a:pt x="22869" y="1492"/>
                      <a:pt x="22428" y="1344"/>
                      <a:pt x="21987" y="1212"/>
                    </a:cubicBezTo>
                    <a:cubicBezTo>
                      <a:pt x="20618" y="785"/>
                      <a:pt x="19220" y="461"/>
                      <a:pt x="17807" y="255"/>
                    </a:cubicBezTo>
                    <a:cubicBezTo>
                      <a:pt x="16670" y="83"/>
                      <a:pt x="15524" y="0"/>
                      <a:pt x="143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50" name="Google Shape;1367;p21"/>
              <p:cNvSpPr/>
              <p:nvPr/>
            </p:nvSpPr>
            <p:spPr>
              <a:xfrm>
                <a:off x="8049573" y="4107013"/>
                <a:ext cx="1154800" cy="662638"/>
              </a:xfrm>
              <a:custGeom>
                <a:avLst/>
                <a:ahLst/>
                <a:rect l="l" t="t" r="r" b="b"/>
                <a:pathLst>
                  <a:path w="27035" h="15513" extrusionOk="0">
                    <a:moveTo>
                      <a:pt x="1" y="1"/>
                    </a:moveTo>
                    <a:cubicBezTo>
                      <a:pt x="30" y="1046"/>
                      <a:pt x="501" y="2635"/>
                      <a:pt x="1516" y="4401"/>
                    </a:cubicBezTo>
                    <a:cubicBezTo>
                      <a:pt x="2753" y="6550"/>
                      <a:pt x="4798" y="8993"/>
                      <a:pt x="7800" y="11009"/>
                    </a:cubicBezTo>
                    <a:cubicBezTo>
                      <a:pt x="11572" y="13571"/>
                      <a:pt x="16850" y="15513"/>
                      <a:pt x="23959" y="15513"/>
                    </a:cubicBezTo>
                    <a:cubicBezTo>
                      <a:pt x="24893" y="15513"/>
                      <a:pt x="25860" y="15479"/>
                      <a:pt x="26858" y="15409"/>
                    </a:cubicBezTo>
                    <a:lnTo>
                      <a:pt x="27035" y="15394"/>
                    </a:lnTo>
                    <a:lnTo>
                      <a:pt x="27035" y="14879"/>
                    </a:lnTo>
                    <a:cubicBezTo>
                      <a:pt x="26402" y="14379"/>
                      <a:pt x="25254" y="13525"/>
                      <a:pt x="23768" y="12451"/>
                    </a:cubicBezTo>
                    <a:cubicBezTo>
                      <a:pt x="20574" y="10155"/>
                      <a:pt x="15762" y="6918"/>
                      <a:pt x="10729" y="4254"/>
                    </a:cubicBezTo>
                    <a:cubicBezTo>
                      <a:pt x="9316" y="3503"/>
                      <a:pt x="7874" y="2812"/>
                      <a:pt x="6461" y="2179"/>
                    </a:cubicBezTo>
                    <a:cubicBezTo>
                      <a:pt x="4239" y="1208"/>
                      <a:pt x="2046" y="442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51" name="Google Shape;1368;p21"/>
              <p:cNvSpPr/>
              <p:nvPr/>
            </p:nvSpPr>
            <p:spPr>
              <a:xfrm>
                <a:off x="8603429" y="4027646"/>
                <a:ext cx="600957" cy="621290"/>
              </a:xfrm>
              <a:custGeom>
                <a:avLst/>
                <a:ahLst/>
                <a:rect l="l" t="t" r="r" b="b"/>
                <a:pathLst>
                  <a:path w="14069" h="14545" extrusionOk="0">
                    <a:moveTo>
                      <a:pt x="118" y="0"/>
                    </a:moveTo>
                    <a:cubicBezTo>
                      <a:pt x="60" y="0"/>
                      <a:pt x="1" y="73"/>
                      <a:pt x="44" y="137"/>
                    </a:cubicBezTo>
                    <a:cubicBezTo>
                      <a:pt x="441" y="667"/>
                      <a:pt x="853" y="1182"/>
                      <a:pt x="1265" y="1697"/>
                    </a:cubicBezTo>
                    <a:cubicBezTo>
                      <a:pt x="2060" y="2698"/>
                      <a:pt x="2869" y="3669"/>
                      <a:pt x="3694" y="4626"/>
                    </a:cubicBezTo>
                    <a:cubicBezTo>
                      <a:pt x="4944" y="6082"/>
                      <a:pt x="6240" y="7510"/>
                      <a:pt x="7608" y="8879"/>
                    </a:cubicBezTo>
                    <a:cubicBezTo>
                      <a:pt x="8285" y="9585"/>
                      <a:pt x="8977" y="10247"/>
                      <a:pt x="9683" y="10909"/>
                    </a:cubicBezTo>
                    <a:cubicBezTo>
                      <a:pt x="10375" y="11572"/>
                      <a:pt x="11125" y="12219"/>
                      <a:pt x="11847" y="12823"/>
                    </a:cubicBezTo>
                    <a:cubicBezTo>
                      <a:pt x="12568" y="13426"/>
                      <a:pt x="13303" y="14000"/>
                      <a:pt x="14069" y="14544"/>
                    </a:cubicBezTo>
                    <a:lnTo>
                      <a:pt x="14069" y="14073"/>
                    </a:lnTo>
                    <a:lnTo>
                      <a:pt x="13627" y="13750"/>
                    </a:lnTo>
                    <a:cubicBezTo>
                      <a:pt x="13097" y="13352"/>
                      <a:pt x="12582" y="12955"/>
                      <a:pt x="12067" y="12543"/>
                    </a:cubicBezTo>
                    <a:cubicBezTo>
                      <a:pt x="11331" y="11940"/>
                      <a:pt x="10610" y="11307"/>
                      <a:pt x="9889" y="10659"/>
                    </a:cubicBezTo>
                    <a:cubicBezTo>
                      <a:pt x="9183" y="10026"/>
                      <a:pt x="8491" y="9364"/>
                      <a:pt x="7799" y="8687"/>
                    </a:cubicBezTo>
                    <a:cubicBezTo>
                      <a:pt x="6431" y="7333"/>
                      <a:pt x="5136" y="5921"/>
                      <a:pt x="3855" y="4478"/>
                    </a:cubicBezTo>
                    <a:cubicBezTo>
                      <a:pt x="3223" y="3743"/>
                      <a:pt x="2590" y="3007"/>
                      <a:pt x="1957" y="2256"/>
                    </a:cubicBezTo>
                    <a:cubicBezTo>
                      <a:pt x="1354" y="1520"/>
                      <a:pt x="765" y="785"/>
                      <a:pt x="176" y="34"/>
                    </a:cubicBezTo>
                    <a:cubicBezTo>
                      <a:pt x="160" y="10"/>
                      <a:pt x="139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52" name="Google Shape;1369;p21"/>
              <p:cNvSpPr/>
              <p:nvPr/>
            </p:nvSpPr>
            <p:spPr>
              <a:xfrm>
                <a:off x="8461953" y="4852407"/>
                <a:ext cx="742429" cy="134894"/>
              </a:xfrm>
              <a:custGeom>
                <a:avLst/>
                <a:ahLst/>
                <a:rect l="l" t="t" r="r" b="b"/>
                <a:pathLst>
                  <a:path w="17381" h="3158" extrusionOk="0">
                    <a:moveTo>
                      <a:pt x="16934" y="1"/>
                    </a:moveTo>
                    <a:cubicBezTo>
                      <a:pt x="16214" y="1"/>
                      <a:pt x="15495" y="29"/>
                      <a:pt x="14776" y="78"/>
                    </a:cubicBezTo>
                    <a:lnTo>
                      <a:pt x="13525" y="181"/>
                    </a:lnTo>
                    <a:lnTo>
                      <a:pt x="12274" y="328"/>
                    </a:lnTo>
                    <a:cubicBezTo>
                      <a:pt x="11862" y="372"/>
                      <a:pt x="11450" y="431"/>
                      <a:pt x="11038" y="490"/>
                    </a:cubicBezTo>
                    <a:cubicBezTo>
                      <a:pt x="10626" y="564"/>
                      <a:pt x="10214" y="608"/>
                      <a:pt x="9802" y="696"/>
                    </a:cubicBezTo>
                    <a:cubicBezTo>
                      <a:pt x="8153" y="976"/>
                      <a:pt x="6520" y="1314"/>
                      <a:pt x="4901" y="1712"/>
                    </a:cubicBezTo>
                    <a:cubicBezTo>
                      <a:pt x="3268" y="2094"/>
                      <a:pt x="1663" y="2521"/>
                      <a:pt x="59" y="3021"/>
                    </a:cubicBezTo>
                    <a:cubicBezTo>
                      <a:pt x="30" y="3036"/>
                      <a:pt x="1" y="3065"/>
                      <a:pt x="15" y="3110"/>
                    </a:cubicBezTo>
                    <a:cubicBezTo>
                      <a:pt x="27" y="3134"/>
                      <a:pt x="59" y="3158"/>
                      <a:pt x="86" y="3158"/>
                    </a:cubicBezTo>
                    <a:cubicBezTo>
                      <a:pt x="92" y="3158"/>
                      <a:pt x="98" y="3156"/>
                      <a:pt x="104" y="3154"/>
                    </a:cubicBezTo>
                    <a:cubicBezTo>
                      <a:pt x="1693" y="2683"/>
                      <a:pt x="3312" y="2256"/>
                      <a:pt x="4931" y="1903"/>
                    </a:cubicBezTo>
                    <a:cubicBezTo>
                      <a:pt x="6564" y="1535"/>
                      <a:pt x="8198" y="1196"/>
                      <a:pt x="9846" y="946"/>
                    </a:cubicBezTo>
                    <a:cubicBezTo>
                      <a:pt x="10243" y="858"/>
                      <a:pt x="10655" y="814"/>
                      <a:pt x="11067" y="755"/>
                    </a:cubicBezTo>
                    <a:cubicBezTo>
                      <a:pt x="11494" y="696"/>
                      <a:pt x="11891" y="637"/>
                      <a:pt x="12318" y="593"/>
                    </a:cubicBezTo>
                    <a:lnTo>
                      <a:pt x="13554" y="461"/>
                    </a:lnTo>
                    <a:lnTo>
                      <a:pt x="14791" y="372"/>
                    </a:lnTo>
                    <a:cubicBezTo>
                      <a:pt x="15442" y="339"/>
                      <a:pt x="16093" y="323"/>
                      <a:pt x="16738" y="323"/>
                    </a:cubicBezTo>
                    <a:cubicBezTo>
                      <a:pt x="16953" y="323"/>
                      <a:pt x="17167" y="325"/>
                      <a:pt x="17381" y="328"/>
                    </a:cubicBezTo>
                    <a:lnTo>
                      <a:pt x="17381" y="4"/>
                    </a:lnTo>
                    <a:cubicBezTo>
                      <a:pt x="17232" y="2"/>
                      <a:pt x="17083" y="1"/>
                      <a:pt x="16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53" name="Google Shape;1370;p21"/>
              <p:cNvSpPr/>
              <p:nvPr/>
            </p:nvSpPr>
            <p:spPr>
              <a:xfrm>
                <a:off x="8320649" y="4345752"/>
                <a:ext cx="883731" cy="421383"/>
              </a:xfrm>
              <a:custGeom>
                <a:avLst/>
                <a:ahLst/>
                <a:rect l="l" t="t" r="r" b="b"/>
                <a:pathLst>
                  <a:path w="20689" h="9865" extrusionOk="0">
                    <a:moveTo>
                      <a:pt x="135" y="0"/>
                    </a:moveTo>
                    <a:cubicBezTo>
                      <a:pt x="55" y="0"/>
                      <a:pt x="1" y="120"/>
                      <a:pt x="86" y="181"/>
                    </a:cubicBezTo>
                    <a:lnTo>
                      <a:pt x="395" y="357"/>
                    </a:lnTo>
                    <a:cubicBezTo>
                      <a:pt x="2102" y="1446"/>
                      <a:pt x="3853" y="2462"/>
                      <a:pt x="5634" y="3448"/>
                    </a:cubicBezTo>
                    <a:cubicBezTo>
                      <a:pt x="7503" y="4478"/>
                      <a:pt x="9416" y="5464"/>
                      <a:pt x="11373" y="6376"/>
                    </a:cubicBezTo>
                    <a:cubicBezTo>
                      <a:pt x="12330" y="6832"/>
                      <a:pt x="13316" y="7259"/>
                      <a:pt x="14316" y="7686"/>
                    </a:cubicBezTo>
                    <a:cubicBezTo>
                      <a:pt x="15302" y="8098"/>
                      <a:pt x="16303" y="8481"/>
                      <a:pt x="17319" y="8834"/>
                    </a:cubicBezTo>
                    <a:cubicBezTo>
                      <a:pt x="18363" y="9202"/>
                      <a:pt x="19438" y="9540"/>
                      <a:pt x="20512" y="9820"/>
                    </a:cubicBezTo>
                    <a:cubicBezTo>
                      <a:pt x="20571" y="9835"/>
                      <a:pt x="20630" y="9849"/>
                      <a:pt x="20689" y="9864"/>
                    </a:cubicBezTo>
                    <a:lnTo>
                      <a:pt x="20689" y="9423"/>
                    </a:lnTo>
                    <a:cubicBezTo>
                      <a:pt x="19600" y="9158"/>
                      <a:pt x="18511" y="8834"/>
                      <a:pt x="17451" y="8466"/>
                    </a:cubicBezTo>
                    <a:cubicBezTo>
                      <a:pt x="16436" y="8127"/>
                      <a:pt x="15435" y="7745"/>
                      <a:pt x="14449" y="7348"/>
                    </a:cubicBezTo>
                    <a:cubicBezTo>
                      <a:pt x="13463" y="6950"/>
                      <a:pt x="12477" y="6523"/>
                      <a:pt x="11506" y="6082"/>
                    </a:cubicBezTo>
                    <a:cubicBezTo>
                      <a:pt x="9548" y="5199"/>
                      <a:pt x="7635" y="4242"/>
                      <a:pt x="5751" y="3227"/>
                    </a:cubicBezTo>
                    <a:cubicBezTo>
                      <a:pt x="3927" y="2241"/>
                      <a:pt x="2116" y="1211"/>
                      <a:pt x="351" y="107"/>
                    </a:cubicBezTo>
                    <a:lnTo>
                      <a:pt x="306" y="92"/>
                    </a:lnTo>
                    <a:cubicBezTo>
                      <a:pt x="277" y="63"/>
                      <a:pt x="233" y="48"/>
                      <a:pt x="189" y="19"/>
                    </a:cubicBezTo>
                    <a:cubicBezTo>
                      <a:pt x="170" y="6"/>
                      <a:pt x="152" y="0"/>
                      <a:pt x="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6">
    <p:spTree>
      <p:nvGrpSpPr>
        <p:cNvPr id="163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84" name="Google Shape;1372;p22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4" name="Google Shape;1373;p22"/>
          <p:cNvGrpSpPr/>
          <p:nvPr/>
        </p:nvGrpSpPr>
        <p:grpSpPr>
          <a:xfrm>
            <a:off x="-1809147" y="-1382411"/>
            <a:ext cx="11757909" cy="8029178"/>
            <a:chOff x="-1809147" y="-1382411"/>
            <a:chExt cx="11757909" cy="8029178"/>
          </a:xfrm>
        </p:grpSpPr>
        <p:sp>
          <p:nvSpPr>
            <p:cNvPr id="1050285" name="Google Shape;1374;p22"/>
            <p:cNvSpPr/>
            <p:nvPr/>
          </p:nvSpPr>
          <p:spPr>
            <a:xfrm rot="-486581">
              <a:off x="3186881" y="4397648"/>
              <a:ext cx="6704389" cy="1290350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6" name="Google Shape;1375;p22"/>
            <p:cNvSpPr/>
            <p:nvPr/>
          </p:nvSpPr>
          <p:spPr>
            <a:xfrm flipH="1">
              <a:off x="-549945" y="-676680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7" name="Google Shape;1376;p22"/>
            <p:cNvSpPr/>
            <p:nvPr/>
          </p:nvSpPr>
          <p:spPr>
            <a:xfrm rot="-869180">
              <a:off x="-1461025" y="2766603"/>
              <a:ext cx="4561644" cy="3363079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8" name="Google Shape;1377;p22"/>
            <p:cNvSpPr/>
            <p:nvPr/>
          </p:nvSpPr>
          <p:spPr>
            <a:xfrm rot="-2462287">
              <a:off x="7313686" y="4098305"/>
              <a:ext cx="2564538" cy="487413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9" name="Google Shape;1378;p22"/>
            <p:cNvSpPr/>
            <p:nvPr/>
          </p:nvSpPr>
          <p:spPr>
            <a:xfrm rot="-5400000">
              <a:off x="7520532" y="-625657"/>
              <a:ext cx="1914980" cy="2618384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90" name="Google Shape;1379;p22"/>
            <p:cNvSpPr/>
            <p:nvPr/>
          </p:nvSpPr>
          <p:spPr>
            <a:xfrm rot="-9239274" flipH="1">
              <a:off x="-37744" y="-870739"/>
              <a:ext cx="2834759" cy="217052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5" name="Google Shape;1380;p22"/>
            <p:cNvGrpSpPr/>
            <p:nvPr/>
          </p:nvGrpSpPr>
          <p:grpSpPr>
            <a:xfrm rot="-6622982" flipH="1">
              <a:off x="-549928" y="3955671"/>
              <a:ext cx="1515816" cy="1305785"/>
              <a:chOff x="0" y="0"/>
              <a:chExt cx="1515792" cy="1305764"/>
            </a:xfrm>
          </p:grpSpPr>
          <p:sp>
            <p:nvSpPr>
              <p:cNvPr id="1050291" name="Google Shape;1381;p22"/>
              <p:cNvSpPr/>
              <p:nvPr/>
            </p:nvSpPr>
            <p:spPr>
              <a:xfrm>
                <a:off x="359944" y="0"/>
                <a:ext cx="43940" cy="9146"/>
              </a:xfrm>
              <a:custGeom>
                <a:avLst/>
                <a:ahLst/>
                <a:rect l="l" t="t" r="r" b="b"/>
                <a:pathLst>
                  <a:path w="663" h="138" extrusionOk="0">
                    <a:moveTo>
                      <a:pt x="0" y="0"/>
                    </a:moveTo>
                    <a:cubicBezTo>
                      <a:pt x="59" y="29"/>
                      <a:pt x="103" y="74"/>
                      <a:pt x="162" y="88"/>
                    </a:cubicBezTo>
                    <a:cubicBezTo>
                      <a:pt x="223" y="121"/>
                      <a:pt x="292" y="138"/>
                      <a:pt x="361" y="138"/>
                    </a:cubicBezTo>
                    <a:cubicBezTo>
                      <a:pt x="475" y="138"/>
                      <a:pt x="589" y="92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2" name="Google Shape;1382;p22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3" name="Google Shape;1383;p22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4" name="Google Shape;1384;p22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5" name="Google Shape;1385;p22"/>
              <p:cNvSpPr/>
              <p:nvPr/>
            </p:nvSpPr>
            <p:spPr>
              <a:xfrm>
                <a:off x="146337" y="0"/>
                <a:ext cx="46856" cy="14183"/>
              </a:xfrm>
              <a:custGeom>
                <a:avLst/>
                <a:ahLst/>
                <a:rect l="l" t="t" r="r" b="b"/>
                <a:pathLst>
                  <a:path w="707" h="214" extrusionOk="0">
                    <a:moveTo>
                      <a:pt x="0" y="0"/>
                    </a:moveTo>
                    <a:lnTo>
                      <a:pt x="89" y="103"/>
                    </a:lnTo>
                    <a:cubicBezTo>
                      <a:pt x="162" y="177"/>
                      <a:pt x="262" y="213"/>
                      <a:pt x="361" y="213"/>
                    </a:cubicBezTo>
                    <a:cubicBezTo>
                      <a:pt x="460" y="213"/>
                      <a:pt x="560" y="177"/>
                      <a:pt x="633" y="103"/>
                    </a:cubicBezTo>
                    <a:cubicBezTo>
                      <a:pt x="663" y="74"/>
                      <a:pt x="692" y="29"/>
                      <a:pt x="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6" name="Google Shape;1386;p22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7" name="Google Shape;1387;p22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8" name="Google Shape;1388;p22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99" name="Google Shape;1389;p22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0" name="Google Shape;1390;p22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1" name="Google Shape;1391;p22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2" name="Google Shape;1392;p22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3" name="Google Shape;1393;p22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4" name="Google Shape;1394;p22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5" name="Google Shape;1395;p22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6" name="Google Shape;1396;p22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7" name="Google Shape;1397;p22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8" name="Google Shape;1398;p22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09" name="Google Shape;1399;p22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0" name="Google Shape;1400;p22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1" name="Google Shape;1401;p22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2" name="Google Shape;1402;p22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3" name="Google Shape;1403;p22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4" name="Google Shape;1404;p22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5" name="Google Shape;1405;p22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6" name="Google Shape;1406;p22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7" name="Google Shape;1407;p22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8" name="Google Shape;1408;p22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19" name="Google Shape;1409;p22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0" name="Google Shape;1410;p22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1" name="Google Shape;1411;p22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2" name="Google Shape;1412;p22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3" name="Google Shape;1413;p22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4" name="Google Shape;1414;p22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5" name="Google Shape;1415;p22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6" name="Google Shape;1416;p22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7" name="Google Shape;1417;p22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8" name="Google Shape;1418;p22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29" name="Google Shape;1419;p22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0" name="Google Shape;1420;p22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1" name="Google Shape;1421;p22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2" name="Google Shape;1422;p22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3" name="Google Shape;1423;p22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4" name="Google Shape;1424;p22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5" name="Google Shape;1425;p22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6" name="Google Shape;1426;p22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7" name="Google Shape;1427;p22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8" name="Google Shape;1428;p22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39" name="Google Shape;1429;p22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0" name="Google Shape;1430;p22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1" name="Google Shape;1431;p22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2" name="Google Shape;1432;p22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3" name="Google Shape;1433;p22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4" name="Google Shape;1434;p22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5" name="Google Shape;1435;p22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6" name="Google Shape;1436;p22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7" name="Google Shape;1437;p22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8" name="Google Shape;1438;p22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49" name="Google Shape;1439;p22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0" name="Google Shape;1440;p22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1" name="Google Shape;1441;p22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2" name="Google Shape;1442;p22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3" name="Google Shape;1443;p22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4" name="Google Shape;1444;p22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5" name="Google Shape;1445;p22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6" name="Google Shape;1446;p22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7" name="Google Shape;1447;p22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8" name="Google Shape;1448;p22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359" name="Google Shape;1449;p22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66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60" name="Google Shape;1451;p23"/>
          <p:cNvSpPr txBox="1"/>
          <p:nvPr>
            <p:ph type="title"/>
          </p:nvPr>
        </p:nvSpPr>
        <p:spPr>
          <a:xfrm>
            <a:off x="2090100" y="2357125"/>
            <a:ext cx="4963800" cy="9081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>
                <a:solidFill>
                  <a:srgbClr val="8FB1F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361" name="Google Shape;1452;p23"/>
          <p:cNvSpPr txBox="1"/>
          <p:nvPr>
            <p:ph type="title" idx="2" hasCustomPrompt="1"/>
          </p:nvPr>
        </p:nvSpPr>
        <p:spPr>
          <a:xfrm>
            <a:off x="2090100" y="961125"/>
            <a:ext cx="3684600" cy="14139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rgbClr val="FE5430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0362" name="Google Shape;1453;p23"/>
          <p:cNvSpPr txBox="1"/>
          <p:nvPr>
            <p:ph type="subTitle" idx="1"/>
          </p:nvPr>
        </p:nvSpPr>
        <p:spPr>
          <a:xfrm>
            <a:off x="2090100" y="3376350"/>
            <a:ext cx="2710500" cy="63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363" name="Google Shape;1454;p23"/>
          <p:cNvSpPr/>
          <p:nvPr/>
        </p:nvSpPr>
        <p:spPr>
          <a:xfrm rot="10800000">
            <a:off x="7823706" y="3937830"/>
            <a:ext cx="1515819" cy="1242545"/>
          </a:xfrm>
          <a:custGeom>
            <a:avLst/>
            <a:ahLst/>
            <a:rect l="l" t="t" r="r" b="b"/>
            <a:pathLst>
              <a:path w="25309" h="9726" extrusionOk="0">
                <a:moveTo>
                  <a:pt x="5995" y="1"/>
                </a:moveTo>
                <a:cubicBezTo>
                  <a:pt x="3773" y="1"/>
                  <a:pt x="1690" y="71"/>
                  <a:pt x="1" y="174"/>
                </a:cubicBezTo>
                <a:lnTo>
                  <a:pt x="1" y="9019"/>
                </a:lnTo>
                <a:cubicBezTo>
                  <a:pt x="1727" y="9488"/>
                  <a:pt x="3507" y="9726"/>
                  <a:pt x="5292" y="9726"/>
                </a:cubicBezTo>
                <a:cubicBezTo>
                  <a:pt x="5804" y="9726"/>
                  <a:pt x="6317" y="9706"/>
                  <a:pt x="6829" y="9667"/>
                </a:cubicBezTo>
                <a:cubicBezTo>
                  <a:pt x="6849" y="9667"/>
                  <a:pt x="6869" y="9667"/>
                  <a:pt x="6888" y="9667"/>
                </a:cubicBezTo>
                <a:cubicBezTo>
                  <a:pt x="14654" y="9667"/>
                  <a:pt x="25309" y="6774"/>
                  <a:pt x="23430" y="3427"/>
                </a:cubicBezTo>
                <a:cubicBezTo>
                  <a:pt x="21922" y="737"/>
                  <a:pt x="13218" y="1"/>
                  <a:pt x="59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364" name="Google Shape;1455;p23"/>
          <p:cNvSpPr/>
          <p:nvPr/>
        </p:nvSpPr>
        <p:spPr>
          <a:xfrm rot="10800000">
            <a:off x="-46650" y="2840616"/>
            <a:ext cx="1515812" cy="2926228"/>
          </a:xfrm>
          <a:custGeom>
            <a:avLst/>
            <a:ahLst/>
            <a:rect l="l" t="t" r="r" b="b"/>
            <a:pathLst>
              <a:path w="26535" h="51225" extrusionOk="0">
                <a:moveTo>
                  <a:pt x="25907" y="0"/>
                </a:moveTo>
                <a:cubicBezTo>
                  <a:pt x="23049" y="0"/>
                  <a:pt x="20782" y="1642"/>
                  <a:pt x="17542" y="2822"/>
                </a:cubicBezTo>
                <a:cubicBezTo>
                  <a:pt x="13054" y="4456"/>
                  <a:pt x="11626" y="3602"/>
                  <a:pt x="7579" y="6752"/>
                </a:cubicBezTo>
                <a:cubicBezTo>
                  <a:pt x="4297" y="9312"/>
                  <a:pt x="265" y="11343"/>
                  <a:pt x="118" y="16509"/>
                </a:cubicBezTo>
                <a:cubicBezTo>
                  <a:pt x="0" y="20865"/>
                  <a:pt x="2370" y="20879"/>
                  <a:pt x="4415" y="24544"/>
                </a:cubicBezTo>
                <a:cubicBezTo>
                  <a:pt x="6961" y="29121"/>
                  <a:pt x="4827" y="33138"/>
                  <a:pt x="8786" y="36699"/>
                </a:cubicBezTo>
                <a:cubicBezTo>
                  <a:pt x="10140" y="37936"/>
                  <a:pt x="12259" y="37671"/>
                  <a:pt x="13495" y="39275"/>
                </a:cubicBezTo>
                <a:cubicBezTo>
                  <a:pt x="14982" y="41203"/>
                  <a:pt x="14128" y="44220"/>
                  <a:pt x="15511" y="45735"/>
                </a:cubicBezTo>
                <a:cubicBezTo>
                  <a:pt x="16014" y="46286"/>
                  <a:pt x="16533" y="46494"/>
                  <a:pt x="17069" y="46494"/>
                </a:cubicBezTo>
                <a:cubicBezTo>
                  <a:pt x="18732" y="46494"/>
                  <a:pt x="20547" y="44488"/>
                  <a:pt x="22456" y="44488"/>
                </a:cubicBezTo>
                <a:cubicBezTo>
                  <a:pt x="23103" y="44488"/>
                  <a:pt x="23762" y="44719"/>
                  <a:pt x="24430" y="45338"/>
                </a:cubicBezTo>
                <a:cubicBezTo>
                  <a:pt x="25298" y="46147"/>
                  <a:pt x="25342" y="47737"/>
                  <a:pt x="25622" y="49164"/>
                </a:cubicBezTo>
                <a:cubicBezTo>
                  <a:pt x="25784" y="49944"/>
                  <a:pt x="26034" y="50695"/>
                  <a:pt x="26534" y="51225"/>
                </a:cubicBezTo>
                <a:lnTo>
                  <a:pt x="26534" y="26"/>
                </a:lnTo>
                <a:cubicBezTo>
                  <a:pt x="26322" y="9"/>
                  <a:pt x="26113" y="0"/>
                  <a:pt x="25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365" name="Google Shape;1456;p23"/>
          <p:cNvSpPr/>
          <p:nvPr/>
        </p:nvSpPr>
        <p:spPr>
          <a:xfrm rot="10800000">
            <a:off x="517" y="4718466"/>
            <a:ext cx="9142901" cy="1883535"/>
          </a:xfrm>
          <a:custGeom>
            <a:avLst/>
            <a:ahLst/>
            <a:rect l="l" t="t" r="r" b="b"/>
            <a:pathLst>
              <a:path w="137954" h="28420" extrusionOk="0">
                <a:moveTo>
                  <a:pt x="1" y="0"/>
                </a:moveTo>
                <a:lnTo>
                  <a:pt x="1" y="21589"/>
                </a:lnTo>
                <a:cubicBezTo>
                  <a:pt x="943" y="21559"/>
                  <a:pt x="1884" y="21545"/>
                  <a:pt x="2797" y="21530"/>
                </a:cubicBezTo>
                <a:lnTo>
                  <a:pt x="4254" y="21530"/>
                </a:lnTo>
                <a:cubicBezTo>
                  <a:pt x="4666" y="21523"/>
                  <a:pt x="5074" y="21519"/>
                  <a:pt x="5483" y="21519"/>
                </a:cubicBezTo>
                <a:cubicBezTo>
                  <a:pt x="5891" y="21519"/>
                  <a:pt x="6299" y="21523"/>
                  <a:pt x="6711" y="21530"/>
                </a:cubicBezTo>
                <a:lnTo>
                  <a:pt x="7094" y="21530"/>
                </a:lnTo>
                <a:cubicBezTo>
                  <a:pt x="7683" y="21530"/>
                  <a:pt x="8271" y="21545"/>
                  <a:pt x="8860" y="21559"/>
                </a:cubicBezTo>
                <a:cubicBezTo>
                  <a:pt x="9287" y="21574"/>
                  <a:pt x="9699" y="21589"/>
                  <a:pt x="10111" y="21604"/>
                </a:cubicBezTo>
                <a:cubicBezTo>
                  <a:pt x="11597" y="21677"/>
                  <a:pt x="13084" y="21765"/>
                  <a:pt x="14585" y="21898"/>
                </a:cubicBezTo>
                <a:cubicBezTo>
                  <a:pt x="14909" y="21927"/>
                  <a:pt x="15218" y="21957"/>
                  <a:pt x="15541" y="21986"/>
                </a:cubicBezTo>
                <a:cubicBezTo>
                  <a:pt x="16498" y="22089"/>
                  <a:pt x="17469" y="22192"/>
                  <a:pt x="18440" y="22325"/>
                </a:cubicBezTo>
                <a:cubicBezTo>
                  <a:pt x="18956" y="22398"/>
                  <a:pt x="19485" y="22472"/>
                  <a:pt x="20015" y="22560"/>
                </a:cubicBezTo>
                <a:cubicBezTo>
                  <a:pt x="20545" y="22634"/>
                  <a:pt x="21075" y="22722"/>
                  <a:pt x="21605" y="22825"/>
                </a:cubicBezTo>
                <a:cubicBezTo>
                  <a:pt x="22105" y="22913"/>
                  <a:pt x="22605" y="23002"/>
                  <a:pt x="23120" y="23105"/>
                </a:cubicBezTo>
                <a:cubicBezTo>
                  <a:pt x="31818" y="24797"/>
                  <a:pt x="40545" y="26534"/>
                  <a:pt x="49316" y="27402"/>
                </a:cubicBezTo>
                <a:cubicBezTo>
                  <a:pt x="55148" y="27967"/>
                  <a:pt x="60264" y="28420"/>
                  <a:pt x="65636" y="28420"/>
                </a:cubicBezTo>
                <a:cubicBezTo>
                  <a:pt x="68519" y="28420"/>
                  <a:pt x="71476" y="28289"/>
                  <a:pt x="74657" y="27976"/>
                </a:cubicBezTo>
                <a:cubicBezTo>
                  <a:pt x="78704" y="27578"/>
                  <a:pt x="82840" y="27564"/>
                  <a:pt x="85607" y="24238"/>
                </a:cubicBezTo>
                <a:cubicBezTo>
                  <a:pt x="87137" y="22384"/>
                  <a:pt x="88756" y="19058"/>
                  <a:pt x="87269" y="17218"/>
                </a:cubicBezTo>
                <a:cubicBezTo>
                  <a:pt x="86004" y="15643"/>
                  <a:pt x="81368" y="15967"/>
                  <a:pt x="79617" y="13936"/>
                </a:cubicBezTo>
                <a:cubicBezTo>
                  <a:pt x="76585" y="10404"/>
                  <a:pt x="77792" y="9374"/>
                  <a:pt x="81942" y="9212"/>
                </a:cubicBezTo>
                <a:cubicBezTo>
                  <a:pt x="82200" y="9202"/>
                  <a:pt x="82458" y="9198"/>
                  <a:pt x="82716" y="9198"/>
                </a:cubicBezTo>
                <a:cubicBezTo>
                  <a:pt x="84643" y="9198"/>
                  <a:pt x="86574" y="9445"/>
                  <a:pt x="88504" y="9445"/>
                </a:cubicBezTo>
                <a:cubicBezTo>
                  <a:pt x="90105" y="9445"/>
                  <a:pt x="91705" y="9275"/>
                  <a:pt x="93303" y="8653"/>
                </a:cubicBezTo>
                <a:cubicBezTo>
                  <a:pt x="97668" y="6938"/>
                  <a:pt x="98214" y="4153"/>
                  <a:pt x="102603" y="4153"/>
                </a:cubicBezTo>
                <a:cubicBezTo>
                  <a:pt x="102846" y="4153"/>
                  <a:pt x="103101" y="4162"/>
                  <a:pt x="103369" y="4179"/>
                </a:cubicBezTo>
                <a:cubicBezTo>
                  <a:pt x="106460" y="4385"/>
                  <a:pt x="108564" y="5990"/>
                  <a:pt x="111198" y="7240"/>
                </a:cubicBezTo>
                <a:cubicBezTo>
                  <a:pt x="112508" y="7859"/>
                  <a:pt x="114480" y="7888"/>
                  <a:pt x="115643" y="8727"/>
                </a:cubicBezTo>
                <a:cubicBezTo>
                  <a:pt x="117409" y="10007"/>
                  <a:pt x="117438" y="12126"/>
                  <a:pt x="119013" y="13245"/>
                </a:cubicBezTo>
                <a:cubicBezTo>
                  <a:pt x="123663" y="16571"/>
                  <a:pt x="131699" y="16644"/>
                  <a:pt x="137953" y="16644"/>
                </a:cubicBezTo>
                <a:lnTo>
                  <a:pt x="1379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366" name="Google Shape;1457;p23"/>
          <p:cNvSpPr/>
          <p:nvPr/>
        </p:nvSpPr>
        <p:spPr>
          <a:xfrm rot="10800000">
            <a:off x="-1063140" y="4860155"/>
            <a:ext cx="3361702" cy="997958"/>
          </a:xfrm>
          <a:custGeom>
            <a:avLst/>
            <a:ahLst/>
            <a:rect l="l" t="t" r="r" b="b"/>
            <a:pathLst>
              <a:path w="60162" h="15813" extrusionOk="0">
                <a:moveTo>
                  <a:pt x="30" y="0"/>
                </a:moveTo>
                <a:cubicBezTo>
                  <a:pt x="1" y="1589"/>
                  <a:pt x="457" y="3164"/>
                  <a:pt x="1575" y="4238"/>
                </a:cubicBezTo>
                <a:cubicBezTo>
                  <a:pt x="2723" y="5313"/>
                  <a:pt x="4372" y="5622"/>
                  <a:pt x="5784" y="6137"/>
                </a:cubicBezTo>
                <a:cubicBezTo>
                  <a:pt x="6991" y="6578"/>
                  <a:pt x="8168" y="7196"/>
                  <a:pt x="9037" y="8168"/>
                </a:cubicBezTo>
                <a:cubicBezTo>
                  <a:pt x="10714" y="10007"/>
                  <a:pt x="11553" y="12465"/>
                  <a:pt x="13599" y="13995"/>
                </a:cubicBezTo>
                <a:cubicBezTo>
                  <a:pt x="15282" y="15263"/>
                  <a:pt x="17419" y="15813"/>
                  <a:pt x="19534" y="15813"/>
                </a:cubicBezTo>
                <a:cubicBezTo>
                  <a:pt x="20192" y="15813"/>
                  <a:pt x="20848" y="15760"/>
                  <a:pt x="21487" y="15658"/>
                </a:cubicBezTo>
                <a:cubicBezTo>
                  <a:pt x="23003" y="15423"/>
                  <a:pt x="24430" y="14790"/>
                  <a:pt x="25622" y="13819"/>
                </a:cubicBezTo>
                <a:cubicBezTo>
                  <a:pt x="26682" y="12936"/>
                  <a:pt x="27506" y="11817"/>
                  <a:pt x="28315" y="10714"/>
                </a:cubicBezTo>
                <a:cubicBezTo>
                  <a:pt x="29905" y="8550"/>
                  <a:pt x="31597" y="6725"/>
                  <a:pt x="34172" y="5754"/>
                </a:cubicBezTo>
                <a:cubicBezTo>
                  <a:pt x="36189" y="5007"/>
                  <a:pt x="38337" y="4864"/>
                  <a:pt x="40477" y="4864"/>
                </a:cubicBezTo>
                <a:cubicBezTo>
                  <a:pt x="41288" y="4864"/>
                  <a:pt x="42098" y="4884"/>
                  <a:pt x="42899" y="4901"/>
                </a:cubicBezTo>
                <a:cubicBezTo>
                  <a:pt x="44474" y="4930"/>
                  <a:pt x="46049" y="4945"/>
                  <a:pt x="47638" y="5004"/>
                </a:cubicBezTo>
                <a:cubicBezTo>
                  <a:pt x="48583" y="5057"/>
                  <a:pt x="49528" y="5083"/>
                  <a:pt x="50476" y="5083"/>
                </a:cubicBezTo>
                <a:cubicBezTo>
                  <a:pt x="51108" y="5083"/>
                  <a:pt x="51741" y="5071"/>
                  <a:pt x="52377" y="5048"/>
                </a:cubicBezTo>
                <a:cubicBezTo>
                  <a:pt x="55129" y="4886"/>
                  <a:pt x="57557" y="3988"/>
                  <a:pt x="59205" y="1663"/>
                </a:cubicBezTo>
                <a:cubicBezTo>
                  <a:pt x="59573" y="1148"/>
                  <a:pt x="59897" y="589"/>
                  <a:pt x="601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367" name="Google Shape;1458;p23"/>
          <p:cNvSpPr/>
          <p:nvPr/>
        </p:nvSpPr>
        <p:spPr>
          <a:xfrm rot="10800000">
            <a:off x="-101266" y="-742137"/>
            <a:ext cx="9197703" cy="1770222"/>
          </a:xfrm>
          <a:custGeom>
            <a:avLst/>
            <a:ahLst/>
            <a:rect l="l" t="t" r="r" b="b"/>
            <a:pathLst>
              <a:path w="137969" h="26554" extrusionOk="0">
                <a:moveTo>
                  <a:pt x="26801" y="0"/>
                </a:moveTo>
                <a:cubicBezTo>
                  <a:pt x="25235" y="0"/>
                  <a:pt x="23537" y="162"/>
                  <a:pt x="21737" y="226"/>
                </a:cubicBezTo>
                <a:cubicBezTo>
                  <a:pt x="19647" y="299"/>
                  <a:pt x="17558" y="388"/>
                  <a:pt x="15453" y="461"/>
                </a:cubicBezTo>
                <a:cubicBezTo>
                  <a:pt x="12925" y="553"/>
                  <a:pt x="10416" y="627"/>
                  <a:pt x="7903" y="627"/>
                </a:cubicBezTo>
                <a:cubicBezTo>
                  <a:pt x="7197" y="627"/>
                  <a:pt x="6491" y="621"/>
                  <a:pt x="5785" y="608"/>
                </a:cubicBezTo>
                <a:cubicBezTo>
                  <a:pt x="3883" y="564"/>
                  <a:pt x="2347" y="345"/>
                  <a:pt x="1120" y="345"/>
                </a:cubicBezTo>
                <a:cubicBezTo>
                  <a:pt x="714" y="345"/>
                  <a:pt x="342" y="369"/>
                  <a:pt x="1" y="432"/>
                </a:cubicBezTo>
                <a:lnTo>
                  <a:pt x="1" y="26553"/>
                </a:lnTo>
                <a:lnTo>
                  <a:pt x="137968" y="26553"/>
                </a:lnTo>
                <a:lnTo>
                  <a:pt x="137968" y="2742"/>
                </a:lnTo>
                <a:cubicBezTo>
                  <a:pt x="135334" y="2566"/>
                  <a:pt x="132700" y="2360"/>
                  <a:pt x="130080" y="2168"/>
                </a:cubicBezTo>
                <a:cubicBezTo>
                  <a:pt x="126887" y="1933"/>
                  <a:pt x="123678" y="1712"/>
                  <a:pt x="120485" y="1535"/>
                </a:cubicBezTo>
                <a:cubicBezTo>
                  <a:pt x="118324" y="1420"/>
                  <a:pt x="115971" y="202"/>
                  <a:pt x="113821" y="202"/>
                </a:cubicBezTo>
                <a:cubicBezTo>
                  <a:pt x="113511" y="202"/>
                  <a:pt x="113206" y="227"/>
                  <a:pt x="112906" y="285"/>
                </a:cubicBezTo>
                <a:cubicBezTo>
                  <a:pt x="111110" y="623"/>
                  <a:pt x="109330" y="2772"/>
                  <a:pt x="107755" y="3640"/>
                </a:cubicBezTo>
                <a:cubicBezTo>
                  <a:pt x="103940" y="5765"/>
                  <a:pt x="96644" y="8814"/>
                  <a:pt x="91655" y="8814"/>
                </a:cubicBezTo>
                <a:cubicBezTo>
                  <a:pt x="91082" y="8814"/>
                  <a:pt x="90540" y="8774"/>
                  <a:pt x="90036" y="8688"/>
                </a:cubicBezTo>
                <a:cubicBezTo>
                  <a:pt x="85333" y="7885"/>
                  <a:pt x="82558" y="3896"/>
                  <a:pt x="77273" y="3896"/>
                </a:cubicBezTo>
                <a:cubicBezTo>
                  <a:pt x="77134" y="3896"/>
                  <a:pt x="76993" y="3899"/>
                  <a:pt x="76850" y="3905"/>
                </a:cubicBezTo>
                <a:cubicBezTo>
                  <a:pt x="73127" y="4052"/>
                  <a:pt x="74187" y="5700"/>
                  <a:pt x="72274" y="7451"/>
                </a:cubicBezTo>
                <a:cubicBezTo>
                  <a:pt x="70611" y="8982"/>
                  <a:pt x="69831" y="9203"/>
                  <a:pt x="67020" y="9909"/>
                </a:cubicBezTo>
                <a:cubicBezTo>
                  <a:pt x="65901" y="10203"/>
                  <a:pt x="61133" y="10807"/>
                  <a:pt x="62134" y="13073"/>
                </a:cubicBezTo>
                <a:cubicBezTo>
                  <a:pt x="62449" y="13795"/>
                  <a:pt x="63229" y="14002"/>
                  <a:pt x="64194" y="14002"/>
                </a:cubicBezTo>
                <a:cubicBezTo>
                  <a:pt x="65482" y="14002"/>
                  <a:pt x="67099" y="13634"/>
                  <a:pt x="68380" y="13634"/>
                </a:cubicBezTo>
                <a:cubicBezTo>
                  <a:pt x="69052" y="13634"/>
                  <a:pt x="69631" y="13735"/>
                  <a:pt x="70022" y="14044"/>
                </a:cubicBezTo>
                <a:cubicBezTo>
                  <a:pt x="70831" y="14692"/>
                  <a:pt x="71376" y="17694"/>
                  <a:pt x="71464" y="18239"/>
                </a:cubicBezTo>
                <a:cubicBezTo>
                  <a:pt x="71935" y="20990"/>
                  <a:pt x="73731" y="19828"/>
                  <a:pt x="70316" y="20961"/>
                </a:cubicBezTo>
                <a:cubicBezTo>
                  <a:pt x="69594" y="21198"/>
                  <a:pt x="68760" y="21265"/>
                  <a:pt x="67872" y="21265"/>
                </a:cubicBezTo>
                <a:cubicBezTo>
                  <a:pt x="66695" y="21265"/>
                  <a:pt x="65423" y="21147"/>
                  <a:pt x="64187" y="21147"/>
                </a:cubicBezTo>
                <a:cubicBezTo>
                  <a:pt x="63280" y="21147"/>
                  <a:pt x="62391" y="21210"/>
                  <a:pt x="61575" y="21432"/>
                </a:cubicBezTo>
                <a:cubicBezTo>
                  <a:pt x="59250" y="22079"/>
                  <a:pt x="57027" y="23551"/>
                  <a:pt x="54540" y="23625"/>
                </a:cubicBezTo>
                <a:cubicBezTo>
                  <a:pt x="54408" y="23628"/>
                  <a:pt x="54276" y="23629"/>
                  <a:pt x="54144" y="23629"/>
                </a:cubicBezTo>
                <a:cubicBezTo>
                  <a:pt x="51229" y="23629"/>
                  <a:pt x="48150" y="22889"/>
                  <a:pt x="45166" y="22889"/>
                </a:cubicBezTo>
                <a:cubicBezTo>
                  <a:pt x="44407" y="22896"/>
                  <a:pt x="43421" y="23001"/>
                  <a:pt x="42446" y="23001"/>
                </a:cubicBezTo>
                <a:cubicBezTo>
                  <a:pt x="41455" y="23001"/>
                  <a:pt x="40477" y="22893"/>
                  <a:pt x="39765" y="22462"/>
                </a:cubicBezTo>
                <a:cubicBezTo>
                  <a:pt x="34467" y="19254"/>
                  <a:pt x="41001" y="18739"/>
                  <a:pt x="41457" y="15707"/>
                </a:cubicBezTo>
                <a:cubicBezTo>
                  <a:pt x="41855" y="13014"/>
                  <a:pt x="38676" y="12882"/>
                  <a:pt x="37484" y="11587"/>
                </a:cubicBezTo>
                <a:cubicBezTo>
                  <a:pt x="35409" y="9335"/>
                  <a:pt x="36189" y="8202"/>
                  <a:pt x="35012" y="5347"/>
                </a:cubicBezTo>
                <a:cubicBezTo>
                  <a:pt x="33150" y="811"/>
                  <a:pt x="30305" y="0"/>
                  <a:pt x="26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368" name="Google Shape;1459;p23"/>
          <p:cNvSpPr/>
          <p:nvPr/>
        </p:nvSpPr>
        <p:spPr>
          <a:xfrm rot="10800000">
            <a:off x="-253664" y="-582112"/>
            <a:ext cx="2499871" cy="3418115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369" name="Google Shape;1460;p23"/>
          <p:cNvSpPr/>
          <p:nvPr/>
        </p:nvSpPr>
        <p:spPr>
          <a:xfrm rot="10800000">
            <a:off x="7934870" y="-211911"/>
            <a:ext cx="1293492" cy="3052525"/>
          </a:xfrm>
          <a:custGeom>
            <a:avLst/>
            <a:ahLst/>
            <a:rect l="l" t="t" r="r" b="b"/>
            <a:pathLst>
              <a:path w="28625" h="54602" extrusionOk="0">
                <a:moveTo>
                  <a:pt x="10215" y="1"/>
                </a:moveTo>
                <a:cubicBezTo>
                  <a:pt x="8623" y="1"/>
                  <a:pt x="7232" y="490"/>
                  <a:pt x="5314" y="813"/>
                </a:cubicBezTo>
                <a:cubicBezTo>
                  <a:pt x="4408" y="968"/>
                  <a:pt x="3641" y="1040"/>
                  <a:pt x="2949" y="1040"/>
                </a:cubicBezTo>
                <a:cubicBezTo>
                  <a:pt x="1863" y="1040"/>
                  <a:pt x="962" y="863"/>
                  <a:pt x="1" y="548"/>
                </a:cubicBezTo>
                <a:lnTo>
                  <a:pt x="1" y="54601"/>
                </a:lnTo>
                <a:lnTo>
                  <a:pt x="28625" y="54601"/>
                </a:lnTo>
                <a:cubicBezTo>
                  <a:pt x="25593" y="52364"/>
                  <a:pt x="20310" y="51687"/>
                  <a:pt x="17028" y="50628"/>
                </a:cubicBezTo>
                <a:cubicBezTo>
                  <a:pt x="11745" y="48935"/>
                  <a:pt x="9684" y="49230"/>
                  <a:pt x="8463" y="43608"/>
                </a:cubicBezTo>
                <a:cubicBezTo>
                  <a:pt x="7418" y="38840"/>
                  <a:pt x="6285" y="35455"/>
                  <a:pt x="12598" y="34293"/>
                </a:cubicBezTo>
                <a:cubicBezTo>
                  <a:pt x="17146" y="33469"/>
                  <a:pt x="18750" y="35058"/>
                  <a:pt x="16307" y="29907"/>
                </a:cubicBezTo>
                <a:cubicBezTo>
                  <a:pt x="16057" y="29422"/>
                  <a:pt x="15777" y="28951"/>
                  <a:pt x="15453" y="28509"/>
                </a:cubicBezTo>
                <a:cubicBezTo>
                  <a:pt x="13937" y="26331"/>
                  <a:pt x="11627" y="23770"/>
                  <a:pt x="12628" y="21489"/>
                </a:cubicBezTo>
                <a:cubicBezTo>
                  <a:pt x="13476" y="19573"/>
                  <a:pt x="15101" y="19202"/>
                  <a:pt x="16873" y="19202"/>
                </a:cubicBezTo>
                <a:cubicBezTo>
                  <a:pt x="17993" y="19202"/>
                  <a:pt x="19171" y="19350"/>
                  <a:pt x="20248" y="19350"/>
                </a:cubicBezTo>
                <a:cubicBezTo>
                  <a:pt x="21669" y="19350"/>
                  <a:pt x="22915" y="19092"/>
                  <a:pt x="23621" y="17899"/>
                </a:cubicBezTo>
                <a:cubicBezTo>
                  <a:pt x="24489" y="16427"/>
                  <a:pt x="21620" y="14146"/>
                  <a:pt x="21767" y="12571"/>
                </a:cubicBezTo>
                <a:cubicBezTo>
                  <a:pt x="22105" y="9304"/>
                  <a:pt x="26285" y="8848"/>
                  <a:pt x="27918" y="6685"/>
                </a:cubicBezTo>
                <a:cubicBezTo>
                  <a:pt x="25770" y="4860"/>
                  <a:pt x="21605" y="5154"/>
                  <a:pt x="19088" y="4109"/>
                </a:cubicBezTo>
                <a:cubicBezTo>
                  <a:pt x="16807" y="3168"/>
                  <a:pt x="14894" y="1078"/>
                  <a:pt x="12598" y="371"/>
                </a:cubicBezTo>
                <a:cubicBezTo>
                  <a:pt x="11715" y="103"/>
                  <a:pt x="10944" y="1"/>
                  <a:pt x="102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7" name="Google Shape;1461;p23"/>
          <p:cNvGrpSpPr/>
          <p:nvPr/>
        </p:nvGrpSpPr>
        <p:grpSpPr>
          <a:xfrm rot="10800000">
            <a:off x="7293845" y="2310150"/>
            <a:ext cx="1515792" cy="1305764"/>
            <a:chOff x="0" y="0"/>
            <a:chExt cx="1515792" cy="1305764"/>
          </a:xfrm>
        </p:grpSpPr>
        <p:sp>
          <p:nvSpPr>
            <p:cNvPr id="1050370" name="Google Shape;1462;p23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1" name="Google Shape;1463;p23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2" name="Google Shape;1464;p23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3" name="Google Shape;1465;p23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4" name="Google Shape;1466;p23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5" name="Google Shape;1467;p23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6" name="Google Shape;1468;p23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7" name="Google Shape;1469;p23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8" name="Google Shape;1470;p23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79" name="Google Shape;1471;p23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0" name="Google Shape;1472;p23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1" name="Google Shape;1473;p23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2" name="Google Shape;1474;p23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3" name="Google Shape;1475;p23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4" name="Google Shape;1476;p23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5" name="Google Shape;1477;p23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6" name="Google Shape;1478;p23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7" name="Google Shape;1479;p23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8" name="Google Shape;1480;p23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89" name="Google Shape;1481;p23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0" name="Google Shape;1482;p23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1" name="Google Shape;1483;p23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2" name="Google Shape;1484;p23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3" name="Google Shape;1485;p23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4" name="Google Shape;1486;p23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5" name="Google Shape;1487;p23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6" name="Google Shape;1488;p23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7" name="Google Shape;1489;p23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8" name="Google Shape;1490;p23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399" name="Google Shape;1491;p23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0" name="Google Shape;1492;p23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1" name="Google Shape;1493;p23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2" name="Google Shape;1494;p23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3" name="Google Shape;1495;p23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4" name="Google Shape;1496;p23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5" name="Google Shape;1497;p23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6" name="Google Shape;1498;p23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7" name="Google Shape;1499;p23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8" name="Google Shape;1500;p23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09" name="Google Shape;1501;p23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0" name="Google Shape;1502;p23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1" name="Google Shape;1503;p23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2" name="Google Shape;1504;p23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3" name="Google Shape;1505;p23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4" name="Google Shape;1506;p23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5" name="Google Shape;1507;p23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6" name="Google Shape;1508;p23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7" name="Google Shape;1509;p23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8" name="Google Shape;1510;p23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19" name="Google Shape;1511;p23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0" name="Google Shape;1512;p23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1" name="Google Shape;1513;p23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2" name="Google Shape;1514;p23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3" name="Google Shape;1515;p23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4" name="Google Shape;1516;p23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5" name="Google Shape;1517;p23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6" name="Google Shape;1518;p23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7" name="Google Shape;1519;p23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8" name="Google Shape;1520;p23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29" name="Google Shape;1521;p23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0" name="Google Shape;1522;p23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1" name="Google Shape;1523;p23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2" name="Google Shape;1524;p23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3" name="Google Shape;1525;p23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4" name="Google Shape;1526;p23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5" name="Google Shape;1527;p23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6" name="Google Shape;1528;p23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" name="Google Shape;1529;p23"/>
          <p:cNvGrpSpPr/>
          <p:nvPr/>
        </p:nvGrpSpPr>
        <p:grpSpPr>
          <a:xfrm rot="10800000">
            <a:off x="-1183193" y="2897882"/>
            <a:ext cx="3033350" cy="2394853"/>
            <a:chOff x="5470300" y="691825"/>
            <a:chExt cx="1042675" cy="823200"/>
          </a:xfrm>
        </p:grpSpPr>
        <p:sp>
          <p:nvSpPr>
            <p:cNvPr id="1050437" name="Google Shape;1530;p23"/>
            <p:cNvSpPr/>
            <p:nvPr/>
          </p:nvSpPr>
          <p:spPr>
            <a:xfrm>
              <a:off x="5470300" y="939775"/>
              <a:ext cx="675500" cy="353200"/>
            </a:xfrm>
            <a:custGeom>
              <a:avLst/>
              <a:ahLst/>
              <a:rect l="l" t="t" r="r" b="b"/>
              <a:pathLst>
                <a:path w="27020" h="14128" extrusionOk="0">
                  <a:moveTo>
                    <a:pt x="25645" y="0"/>
                  </a:moveTo>
                  <a:cubicBezTo>
                    <a:pt x="25310" y="0"/>
                    <a:pt x="24974" y="27"/>
                    <a:pt x="24651" y="46"/>
                  </a:cubicBezTo>
                  <a:cubicBezTo>
                    <a:pt x="24477" y="57"/>
                    <a:pt x="24301" y="59"/>
                    <a:pt x="24124" y="59"/>
                  </a:cubicBezTo>
                  <a:cubicBezTo>
                    <a:pt x="23931" y="59"/>
                    <a:pt x="23737" y="56"/>
                    <a:pt x="23545" y="56"/>
                  </a:cubicBezTo>
                  <a:cubicBezTo>
                    <a:pt x="23437" y="56"/>
                    <a:pt x="23330" y="57"/>
                    <a:pt x="23223" y="60"/>
                  </a:cubicBezTo>
                  <a:cubicBezTo>
                    <a:pt x="22708" y="75"/>
                    <a:pt x="22193" y="134"/>
                    <a:pt x="21678" y="208"/>
                  </a:cubicBezTo>
                  <a:cubicBezTo>
                    <a:pt x="20604" y="369"/>
                    <a:pt x="19500" y="517"/>
                    <a:pt x="18426" y="723"/>
                  </a:cubicBezTo>
                  <a:cubicBezTo>
                    <a:pt x="17336" y="929"/>
                    <a:pt x="16292" y="1326"/>
                    <a:pt x="15261" y="1723"/>
                  </a:cubicBezTo>
                  <a:cubicBezTo>
                    <a:pt x="14187" y="2106"/>
                    <a:pt x="13128" y="2562"/>
                    <a:pt x="12097" y="3062"/>
                  </a:cubicBezTo>
                  <a:cubicBezTo>
                    <a:pt x="11156" y="3563"/>
                    <a:pt x="10258" y="4151"/>
                    <a:pt x="9360" y="4725"/>
                  </a:cubicBezTo>
                  <a:cubicBezTo>
                    <a:pt x="8507" y="5255"/>
                    <a:pt x="7785" y="5962"/>
                    <a:pt x="7006" y="6594"/>
                  </a:cubicBezTo>
                  <a:cubicBezTo>
                    <a:pt x="6211" y="7213"/>
                    <a:pt x="5446" y="7889"/>
                    <a:pt x="4724" y="8596"/>
                  </a:cubicBezTo>
                  <a:cubicBezTo>
                    <a:pt x="3974" y="9405"/>
                    <a:pt x="3282" y="10229"/>
                    <a:pt x="2635" y="11112"/>
                  </a:cubicBezTo>
                  <a:cubicBezTo>
                    <a:pt x="1869" y="12084"/>
                    <a:pt x="972" y="12952"/>
                    <a:pt x="133" y="13835"/>
                  </a:cubicBezTo>
                  <a:lnTo>
                    <a:pt x="118" y="13835"/>
                  </a:lnTo>
                  <a:cubicBezTo>
                    <a:pt x="74" y="13879"/>
                    <a:pt x="30" y="13923"/>
                    <a:pt x="0" y="13982"/>
                  </a:cubicBezTo>
                  <a:cubicBezTo>
                    <a:pt x="0" y="14011"/>
                    <a:pt x="15" y="14056"/>
                    <a:pt x="45" y="14070"/>
                  </a:cubicBezTo>
                  <a:cubicBezTo>
                    <a:pt x="89" y="14085"/>
                    <a:pt x="133" y="14100"/>
                    <a:pt x="192" y="14100"/>
                  </a:cubicBezTo>
                  <a:cubicBezTo>
                    <a:pt x="309" y="14119"/>
                    <a:pt x="428" y="14128"/>
                    <a:pt x="548" y="14128"/>
                  </a:cubicBezTo>
                  <a:cubicBezTo>
                    <a:pt x="1150" y="14128"/>
                    <a:pt x="1778" y="13911"/>
                    <a:pt x="2355" y="13776"/>
                  </a:cubicBezTo>
                  <a:cubicBezTo>
                    <a:pt x="3297" y="13585"/>
                    <a:pt x="4239" y="13349"/>
                    <a:pt x="5151" y="13055"/>
                  </a:cubicBezTo>
                  <a:cubicBezTo>
                    <a:pt x="7050" y="12422"/>
                    <a:pt x="8845" y="11524"/>
                    <a:pt x="10479" y="10362"/>
                  </a:cubicBezTo>
                  <a:cubicBezTo>
                    <a:pt x="12083" y="9184"/>
                    <a:pt x="13392" y="7669"/>
                    <a:pt x="14982" y="6462"/>
                  </a:cubicBezTo>
                  <a:cubicBezTo>
                    <a:pt x="15791" y="5829"/>
                    <a:pt x="16689" y="5329"/>
                    <a:pt x="17557" y="4770"/>
                  </a:cubicBezTo>
                  <a:cubicBezTo>
                    <a:pt x="18470" y="4181"/>
                    <a:pt x="19367" y="3592"/>
                    <a:pt x="20295" y="3033"/>
                  </a:cubicBezTo>
                  <a:cubicBezTo>
                    <a:pt x="21281" y="2400"/>
                    <a:pt x="22325" y="1856"/>
                    <a:pt x="23414" y="1414"/>
                  </a:cubicBezTo>
                  <a:cubicBezTo>
                    <a:pt x="24562" y="973"/>
                    <a:pt x="25769" y="708"/>
                    <a:pt x="26946" y="340"/>
                  </a:cubicBezTo>
                  <a:cubicBezTo>
                    <a:pt x="27005" y="325"/>
                    <a:pt x="27020" y="252"/>
                    <a:pt x="26961" y="237"/>
                  </a:cubicBezTo>
                  <a:cubicBezTo>
                    <a:pt x="26553" y="50"/>
                    <a:pt x="26101" y="0"/>
                    <a:pt x="25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8" name="Google Shape;1531;p23"/>
            <p:cNvSpPr/>
            <p:nvPr/>
          </p:nvSpPr>
          <p:spPr>
            <a:xfrm>
              <a:off x="5804725" y="975425"/>
              <a:ext cx="388925" cy="539600"/>
            </a:xfrm>
            <a:custGeom>
              <a:avLst/>
              <a:ahLst/>
              <a:rect l="l" t="t" r="r" b="b"/>
              <a:pathLst>
                <a:path w="15557" h="21584" extrusionOk="0">
                  <a:moveTo>
                    <a:pt x="15499" y="0"/>
                  </a:moveTo>
                  <a:cubicBezTo>
                    <a:pt x="15494" y="0"/>
                    <a:pt x="15488" y="1"/>
                    <a:pt x="15483" y="3"/>
                  </a:cubicBezTo>
                  <a:cubicBezTo>
                    <a:pt x="13834" y="871"/>
                    <a:pt x="12142" y="1622"/>
                    <a:pt x="10611" y="2667"/>
                  </a:cubicBezTo>
                  <a:cubicBezTo>
                    <a:pt x="9257" y="3579"/>
                    <a:pt x="8065" y="4683"/>
                    <a:pt x="7050" y="5963"/>
                  </a:cubicBezTo>
                  <a:cubicBezTo>
                    <a:pt x="6535" y="6640"/>
                    <a:pt x="6064" y="7346"/>
                    <a:pt x="5637" y="8097"/>
                  </a:cubicBezTo>
                  <a:cubicBezTo>
                    <a:pt x="5166" y="8862"/>
                    <a:pt x="4754" y="9657"/>
                    <a:pt x="4386" y="10481"/>
                  </a:cubicBezTo>
                  <a:cubicBezTo>
                    <a:pt x="4018" y="11320"/>
                    <a:pt x="3827" y="12203"/>
                    <a:pt x="3562" y="13056"/>
                  </a:cubicBezTo>
                  <a:cubicBezTo>
                    <a:pt x="3283" y="13984"/>
                    <a:pt x="2959" y="14896"/>
                    <a:pt x="2606" y="15823"/>
                  </a:cubicBezTo>
                  <a:cubicBezTo>
                    <a:pt x="2238" y="16809"/>
                    <a:pt x="1840" y="17780"/>
                    <a:pt x="1428" y="18766"/>
                  </a:cubicBezTo>
                  <a:cubicBezTo>
                    <a:pt x="1031" y="19693"/>
                    <a:pt x="604" y="20621"/>
                    <a:pt x="1" y="21445"/>
                  </a:cubicBezTo>
                  <a:cubicBezTo>
                    <a:pt x="1" y="21459"/>
                    <a:pt x="1" y="21459"/>
                    <a:pt x="1" y="21459"/>
                  </a:cubicBezTo>
                  <a:cubicBezTo>
                    <a:pt x="1" y="21459"/>
                    <a:pt x="1" y="21474"/>
                    <a:pt x="1" y="21474"/>
                  </a:cubicBezTo>
                  <a:cubicBezTo>
                    <a:pt x="10" y="21555"/>
                    <a:pt x="50" y="21583"/>
                    <a:pt x="104" y="21583"/>
                  </a:cubicBezTo>
                  <a:cubicBezTo>
                    <a:pt x="229" y="21583"/>
                    <a:pt x="429" y="21431"/>
                    <a:pt x="501" y="21401"/>
                  </a:cubicBezTo>
                  <a:cubicBezTo>
                    <a:pt x="898" y="21180"/>
                    <a:pt x="1281" y="20974"/>
                    <a:pt x="1649" y="20724"/>
                  </a:cubicBezTo>
                  <a:cubicBezTo>
                    <a:pt x="2400" y="20209"/>
                    <a:pt x="3077" y="19635"/>
                    <a:pt x="3709" y="18972"/>
                  </a:cubicBezTo>
                  <a:cubicBezTo>
                    <a:pt x="4342" y="18340"/>
                    <a:pt x="5019" y="17751"/>
                    <a:pt x="5622" y="17089"/>
                  </a:cubicBezTo>
                  <a:cubicBezTo>
                    <a:pt x="6182" y="16471"/>
                    <a:pt x="6667" y="15808"/>
                    <a:pt x="7079" y="15102"/>
                  </a:cubicBezTo>
                  <a:cubicBezTo>
                    <a:pt x="7521" y="14366"/>
                    <a:pt x="7859" y="13586"/>
                    <a:pt x="8227" y="12821"/>
                  </a:cubicBezTo>
                  <a:cubicBezTo>
                    <a:pt x="8654" y="11967"/>
                    <a:pt x="9125" y="11129"/>
                    <a:pt x="9611" y="10304"/>
                  </a:cubicBezTo>
                  <a:cubicBezTo>
                    <a:pt x="10552" y="8700"/>
                    <a:pt x="11568" y="7126"/>
                    <a:pt x="12466" y="5477"/>
                  </a:cubicBezTo>
                  <a:cubicBezTo>
                    <a:pt x="12995" y="4506"/>
                    <a:pt x="13599" y="3550"/>
                    <a:pt x="14173" y="2593"/>
                  </a:cubicBezTo>
                  <a:cubicBezTo>
                    <a:pt x="14438" y="2166"/>
                    <a:pt x="14703" y="1725"/>
                    <a:pt x="14953" y="1283"/>
                  </a:cubicBezTo>
                  <a:cubicBezTo>
                    <a:pt x="15100" y="1048"/>
                    <a:pt x="15232" y="812"/>
                    <a:pt x="15379" y="562"/>
                  </a:cubicBezTo>
                  <a:cubicBezTo>
                    <a:pt x="15483" y="415"/>
                    <a:pt x="15541" y="253"/>
                    <a:pt x="15556" y="77"/>
                  </a:cubicBezTo>
                  <a:cubicBezTo>
                    <a:pt x="15556" y="38"/>
                    <a:pt x="15534" y="0"/>
                    <a:pt x="1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39" name="Google Shape;1532;p23"/>
            <p:cNvSpPr/>
            <p:nvPr/>
          </p:nvSpPr>
          <p:spPr>
            <a:xfrm>
              <a:off x="5682950" y="827575"/>
              <a:ext cx="830025" cy="326375"/>
            </a:xfrm>
            <a:custGeom>
              <a:avLst/>
              <a:ahLst/>
              <a:rect l="l" t="t" r="r" b="b"/>
              <a:pathLst>
                <a:path w="33201" h="13055" fill="none" extrusionOk="0">
                  <a:moveTo>
                    <a:pt x="1" y="13054"/>
                  </a:moveTo>
                  <a:cubicBezTo>
                    <a:pt x="13805" y="1"/>
                    <a:pt x="33201" y="5578"/>
                    <a:pt x="33201" y="5578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40" name="Google Shape;1533;p23"/>
            <p:cNvSpPr/>
            <p:nvPr/>
          </p:nvSpPr>
          <p:spPr>
            <a:xfrm>
              <a:off x="5928725" y="889025"/>
              <a:ext cx="415400" cy="454400"/>
            </a:xfrm>
            <a:custGeom>
              <a:avLst/>
              <a:ahLst/>
              <a:rect l="l" t="t" r="r" b="b"/>
              <a:pathLst>
                <a:path w="16616" h="18176" fill="none" extrusionOk="0">
                  <a:moveTo>
                    <a:pt x="0" y="18175"/>
                  </a:moveTo>
                  <a:cubicBezTo>
                    <a:pt x="0" y="18175"/>
                    <a:pt x="7785" y="1"/>
                    <a:pt x="16615" y="2164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41" name="Google Shape;1534;p23"/>
            <p:cNvSpPr/>
            <p:nvPr/>
          </p:nvSpPr>
          <p:spPr>
            <a:xfrm>
              <a:off x="5567800" y="759950"/>
              <a:ext cx="656000" cy="181025"/>
            </a:xfrm>
            <a:custGeom>
              <a:avLst/>
              <a:ahLst/>
              <a:rect l="l" t="t" r="r" b="b"/>
              <a:pathLst>
                <a:path w="26240" h="7241" extrusionOk="0">
                  <a:moveTo>
                    <a:pt x="18195" y="0"/>
                  </a:moveTo>
                  <a:cubicBezTo>
                    <a:pt x="17455" y="0"/>
                    <a:pt x="16714" y="53"/>
                    <a:pt x="15982" y="160"/>
                  </a:cubicBezTo>
                  <a:cubicBezTo>
                    <a:pt x="15144" y="293"/>
                    <a:pt x="14305" y="484"/>
                    <a:pt x="13481" y="719"/>
                  </a:cubicBezTo>
                  <a:cubicBezTo>
                    <a:pt x="12612" y="955"/>
                    <a:pt x="11759" y="1249"/>
                    <a:pt x="10935" y="1588"/>
                  </a:cubicBezTo>
                  <a:cubicBezTo>
                    <a:pt x="10096" y="1941"/>
                    <a:pt x="9345" y="2456"/>
                    <a:pt x="8551" y="2897"/>
                  </a:cubicBezTo>
                  <a:cubicBezTo>
                    <a:pt x="7712" y="3368"/>
                    <a:pt x="6829" y="3795"/>
                    <a:pt x="5961" y="4222"/>
                  </a:cubicBezTo>
                  <a:cubicBezTo>
                    <a:pt x="5004" y="4678"/>
                    <a:pt x="4047" y="5119"/>
                    <a:pt x="3076" y="5532"/>
                  </a:cubicBezTo>
                  <a:cubicBezTo>
                    <a:pt x="2149" y="5929"/>
                    <a:pt x="1207" y="6326"/>
                    <a:pt x="192" y="6488"/>
                  </a:cubicBezTo>
                  <a:lnTo>
                    <a:pt x="162" y="6488"/>
                  </a:lnTo>
                  <a:cubicBezTo>
                    <a:pt x="0" y="6694"/>
                    <a:pt x="471" y="6738"/>
                    <a:pt x="574" y="6768"/>
                  </a:cubicBezTo>
                  <a:cubicBezTo>
                    <a:pt x="1001" y="6885"/>
                    <a:pt x="1443" y="7003"/>
                    <a:pt x="1869" y="7077"/>
                  </a:cubicBezTo>
                  <a:cubicBezTo>
                    <a:pt x="2547" y="7188"/>
                    <a:pt x="3225" y="7240"/>
                    <a:pt x="3909" y="7240"/>
                  </a:cubicBezTo>
                  <a:cubicBezTo>
                    <a:pt x="4131" y="7240"/>
                    <a:pt x="4354" y="7235"/>
                    <a:pt x="4577" y="7224"/>
                  </a:cubicBezTo>
                  <a:cubicBezTo>
                    <a:pt x="4721" y="7222"/>
                    <a:pt x="4865" y="7221"/>
                    <a:pt x="5009" y="7221"/>
                  </a:cubicBezTo>
                  <a:cubicBezTo>
                    <a:pt x="5374" y="7221"/>
                    <a:pt x="5739" y="7226"/>
                    <a:pt x="6104" y="7226"/>
                  </a:cubicBezTo>
                  <a:cubicBezTo>
                    <a:pt x="6493" y="7226"/>
                    <a:pt x="6882" y="7220"/>
                    <a:pt x="7270" y="7194"/>
                  </a:cubicBezTo>
                  <a:cubicBezTo>
                    <a:pt x="8080" y="7136"/>
                    <a:pt x="8889" y="7003"/>
                    <a:pt x="9684" y="6797"/>
                  </a:cubicBezTo>
                  <a:cubicBezTo>
                    <a:pt x="10508" y="6562"/>
                    <a:pt x="11288" y="6223"/>
                    <a:pt x="12083" y="5929"/>
                  </a:cubicBezTo>
                  <a:cubicBezTo>
                    <a:pt x="12995" y="5605"/>
                    <a:pt x="13922" y="5326"/>
                    <a:pt x="14835" y="5061"/>
                  </a:cubicBezTo>
                  <a:cubicBezTo>
                    <a:pt x="16630" y="4546"/>
                    <a:pt x="18455" y="4119"/>
                    <a:pt x="20236" y="3545"/>
                  </a:cubicBezTo>
                  <a:cubicBezTo>
                    <a:pt x="21295" y="3206"/>
                    <a:pt x="22384" y="2927"/>
                    <a:pt x="23473" y="2632"/>
                  </a:cubicBezTo>
                  <a:cubicBezTo>
                    <a:pt x="23959" y="2515"/>
                    <a:pt x="24444" y="2382"/>
                    <a:pt x="24945" y="2235"/>
                  </a:cubicBezTo>
                  <a:cubicBezTo>
                    <a:pt x="25210" y="2161"/>
                    <a:pt x="25475" y="2073"/>
                    <a:pt x="25739" y="2000"/>
                  </a:cubicBezTo>
                  <a:cubicBezTo>
                    <a:pt x="25916" y="1970"/>
                    <a:pt x="26078" y="1882"/>
                    <a:pt x="26210" y="1764"/>
                  </a:cubicBezTo>
                  <a:cubicBezTo>
                    <a:pt x="26240" y="1735"/>
                    <a:pt x="26240" y="1676"/>
                    <a:pt x="26181" y="1661"/>
                  </a:cubicBezTo>
                  <a:cubicBezTo>
                    <a:pt x="24415" y="1161"/>
                    <a:pt x="22664" y="528"/>
                    <a:pt x="20824" y="219"/>
                  </a:cubicBezTo>
                  <a:cubicBezTo>
                    <a:pt x="19960" y="75"/>
                    <a:pt x="19077" y="0"/>
                    <a:pt x="18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442" name="Google Shape;1535;p23"/>
            <p:cNvSpPr/>
            <p:nvPr/>
          </p:nvSpPr>
          <p:spPr>
            <a:xfrm>
              <a:off x="5778250" y="691825"/>
              <a:ext cx="577275" cy="194275"/>
            </a:xfrm>
            <a:custGeom>
              <a:avLst/>
              <a:ahLst/>
              <a:rect l="l" t="t" r="r" b="b"/>
              <a:pathLst>
                <a:path w="23091" h="7771" fill="none" extrusionOk="0">
                  <a:moveTo>
                    <a:pt x="0" y="7771"/>
                  </a:moveTo>
                  <a:cubicBezTo>
                    <a:pt x="0" y="7771"/>
                    <a:pt x="18190" y="1"/>
                    <a:pt x="23090" y="7653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443" name="Google Shape;1536;p23"/>
          <p:cNvSpPr/>
          <p:nvPr/>
        </p:nvSpPr>
        <p:spPr>
          <a:xfrm rot="-8585618">
            <a:off x="525502" y="1243258"/>
            <a:ext cx="682947" cy="359405"/>
          </a:xfrm>
          <a:custGeom>
            <a:avLst/>
            <a:ahLst/>
            <a:rect l="l" t="t" r="r" b="b"/>
            <a:pathLst>
              <a:path w="12245" h="6444" extrusionOk="0">
                <a:moveTo>
                  <a:pt x="6343" y="1"/>
                </a:moveTo>
                <a:cubicBezTo>
                  <a:pt x="5261" y="1"/>
                  <a:pt x="4183" y="140"/>
                  <a:pt x="3297" y="388"/>
                </a:cubicBezTo>
                <a:cubicBezTo>
                  <a:pt x="0" y="1301"/>
                  <a:pt x="162" y="4332"/>
                  <a:pt x="2635" y="5833"/>
                </a:cubicBezTo>
                <a:cubicBezTo>
                  <a:pt x="3321" y="6238"/>
                  <a:pt x="4092" y="6444"/>
                  <a:pt x="4870" y="6444"/>
                </a:cubicBezTo>
                <a:cubicBezTo>
                  <a:pt x="5309" y="6444"/>
                  <a:pt x="5751" y="6378"/>
                  <a:pt x="6181" y="6245"/>
                </a:cubicBezTo>
                <a:cubicBezTo>
                  <a:pt x="9169" y="5774"/>
                  <a:pt x="12244" y="4229"/>
                  <a:pt x="11450" y="2125"/>
                </a:cubicBezTo>
                <a:cubicBezTo>
                  <a:pt x="10882" y="612"/>
                  <a:pt x="8605" y="1"/>
                  <a:pt x="63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444" name="Google Shape;1537;p23"/>
          <p:cNvSpPr/>
          <p:nvPr/>
        </p:nvSpPr>
        <p:spPr>
          <a:xfrm rot="-1663418" flipH="1">
            <a:off x="5240743" y="4205854"/>
            <a:ext cx="5094431" cy="706490"/>
          </a:xfrm>
          <a:custGeom>
            <a:avLst/>
            <a:ahLst/>
            <a:rect l="l" t="t" r="r" b="b"/>
            <a:pathLst>
              <a:path w="152287" h="21119" extrusionOk="0">
                <a:moveTo>
                  <a:pt x="36203" y="0"/>
                </a:moveTo>
                <a:lnTo>
                  <a:pt x="34804" y="59"/>
                </a:lnTo>
                <a:cubicBezTo>
                  <a:pt x="32950" y="192"/>
                  <a:pt x="31125" y="574"/>
                  <a:pt x="29374" y="1192"/>
                </a:cubicBezTo>
                <a:cubicBezTo>
                  <a:pt x="27638" y="1825"/>
                  <a:pt x="25960" y="2634"/>
                  <a:pt x="24385" y="3620"/>
                </a:cubicBezTo>
                <a:cubicBezTo>
                  <a:pt x="22811" y="4577"/>
                  <a:pt x="21309" y="5666"/>
                  <a:pt x="19838" y="6770"/>
                </a:cubicBezTo>
                <a:cubicBezTo>
                  <a:pt x="19102" y="7314"/>
                  <a:pt x="18366" y="7888"/>
                  <a:pt x="17630" y="8433"/>
                </a:cubicBezTo>
                <a:cubicBezTo>
                  <a:pt x="16895" y="8977"/>
                  <a:pt x="16144" y="9492"/>
                  <a:pt x="15364" y="9993"/>
                </a:cubicBezTo>
                <a:cubicBezTo>
                  <a:pt x="13819" y="10979"/>
                  <a:pt x="12185" y="11803"/>
                  <a:pt x="10463" y="12450"/>
                </a:cubicBezTo>
                <a:cubicBezTo>
                  <a:pt x="8978" y="12988"/>
                  <a:pt x="7404" y="13359"/>
                  <a:pt x="5818" y="13359"/>
                </a:cubicBezTo>
                <a:cubicBezTo>
                  <a:pt x="5581" y="13359"/>
                  <a:pt x="5344" y="13350"/>
                  <a:pt x="5107" y="13333"/>
                </a:cubicBezTo>
                <a:cubicBezTo>
                  <a:pt x="4194" y="13260"/>
                  <a:pt x="3311" y="13054"/>
                  <a:pt x="2458" y="12715"/>
                </a:cubicBezTo>
                <a:cubicBezTo>
                  <a:pt x="1619" y="12377"/>
                  <a:pt x="824" y="11906"/>
                  <a:pt x="132" y="11317"/>
                </a:cubicBezTo>
                <a:lnTo>
                  <a:pt x="0" y="11479"/>
                </a:lnTo>
                <a:cubicBezTo>
                  <a:pt x="706" y="12082"/>
                  <a:pt x="1516" y="12568"/>
                  <a:pt x="2384" y="12921"/>
                </a:cubicBezTo>
                <a:cubicBezTo>
                  <a:pt x="3238" y="13274"/>
                  <a:pt x="4165" y="13480"/>
                  <a:pt x="5092" y="13554"/>
                </a:cubicBezTo>
                <a:cubicBezTo>
                  <a:pt x="5356" y="13575"/>
                  <a:pt x="5620" y="13585"/>
                  <a:pt x="5883" y="13585"/>
                </a:cubicBezTo>
                <a:cubicBezTo>
                  <a:pt x="7483" y="13585"/>
                  <a:pt x="9061" y="13219"/>
                  <a:pt x="10552" y="12700"/>
                </a:cubicBezTo>
                <a:cubicBezTo>
                  <a:pt x="12288" y="12053"/>
                  <a:pt x="13951" y="11229"/>
                  <a:pt x="15511" y="10228"/>
                </a:cubicBezTo>
                <a:cubicBezTo>
                  <a:pt x="16291" y="9728"/>
                  <a:pt x="17042" y="9213"/>
                  <a:pt x="17792" y="8668"/>
                </a:cubicBezTo>
                <a:cubicBezTo>
                  <a:pt x="18543" y="8124"/>
                  <a:pt x="19264" y="7550"/>
                  <a:pt x="20000" y="7005"/>
                </a:cubicBezTo>
                <a:cubicBezTo>
                  <a:pt x="21471" y="5901"/>
                  <a:pt x="22972" y="4827"/>
                  <a:pt x="24532" y="3871"/>
                </a:cubicBezTo>
                <a:cubicBezTo>
                  <a:pt x="26092" y="2914"/>
                  <a:pt x="27741" y="2105"/>
                  <a:pt x="29462" y="1487"/>
                </a:cubicBezTo>
                <a:cubicBezTo>
                  <a:pt x="31199" y="883"/>
                  <a:pt x="32994" y="515"/>
                  <a:pt x="34819" y="383"/>
                </a:cubicBezTo>
                <a:lnTo>
                  <a:pt x="36188" y="324"/>
                </a:lnTo>
                <a:cubicBezTo>
                  <a:pt x="36644" y="324"/>
                  <a:pt x="37100" y="339"/>
                  <a:pt x="37571" y="339"/>
                </a:cubicBezTo>
                <a:cubicBezTo>
                  <a:pt x="37792" y="339"/>
                  <a:pt x="38027" y="368"/>
                  <a:pt x="38248" y="383"/>
                </a:cubicBezTo>
                <a:lnTo>
                  <a:pt x="38940" y="427"/>
                </a:lnTo>
                <a:cubicBezTo>
                  <a:pt x="39381" y="456"/>
                  <a:pt x="39852" y="515"/>
                  <a:pt x="40308" y="574"/>
                </a:cubicBezTo>
                <a:cubicBezTo>
                  <a:pt x="43943" y="986"/>
                  <a:pt x="47578" y="1722"/>
                  <a:pt x="50978" y="3105"/>
                </a:cubicBezTo>
                <a:cubicBezTo>
                  <a:pt x="52670" y="3797"/>
                  <a:pt x="54304" y="4621"/>
                  <a:pt x="55864" y="5592"/>
                </a:cubicBezTo>
                <a:cubicBezTo>
                  <a:pt x="57409" y="6564"/>
                  <a:pt x="58895" y="7638"/>
                  <a:pt x="60323" y="8801"/>
                </a:cubicBezTo>
                <a:cubicBezTo>
                  <a:pt x="63193" y="11126"/>
                  <a:pt x="66165" y="13304"/>
                  <a:pt x="69374" y="15173"/>
                </a:cubicBezTo>
                <a:cubicBezTo>
                  <a:pt x="72552" y="17071"/>
                  <a:pt x="75967" y="18528"/>
                  <a:pt x="79528" y="19529"/>
                </a:cubicBezTo>
                <a:cubicBezTo>
                  <a:pt x="82492" y="20346"/>
                  <a:pt x="85547" y="20759"/>
                  <a:pt x="88618" y="20759"/>
                </a:cubicBezTo>
                <a:cubicBezTo>
                  <a:pt x="89252" y="20759"/>
                  <a:pt x="89887" y="20741"/>
                  <a:pt x="90521" y="20706"/>
                </a:cubicBezTo>
                <a:cubicBezTo>
                  <a:pt x="94230" y="20530"/>
                  <a:pt x="97865" y="19617"/>
                  <a:pt x="101235" y="18028"/>
                </a:cubicBezTo>
                <a:cubicBezTo>
                  <a:pt x="101647" y="17822"/>
                  <a:pt x="102044" y="17601"/>
                  <a:pt x="102456" y="17380"/>
                </a:cubicBezTo>
                <a:cubicBezTo>
                  <a:pt x="102677" y="17277"/>
                  <a:pt x="102868" y="17159"/>
                  <a:pt x="103060" y="17042"/>
                </a:cubicBezTo>
                <a:lnTo>
                  <a:pt x="103663" y="16674"/>
                </a:lnTo>
                <a:cubicBezTo>
                  <a:pt x="104060" y="16424"/>
                  <a:pt x="104443" y="16173"/>
                  <a:pt x="104811" y="15894"/>
                </a:cubicBezTo>
                <a:cubicBezTo>
                  <a:pt x="105193" y="15629"/>
                  <a:pt x="105561" y="15349"/>
                  <a:pt x="105929" y="15070"/>
                </a:cubicBezTo>
                <a:cubicBezTo>
                  <a:pt x="107401" y="13937"/>
                  <a:pt x="108755" y="12700"/>
                  <a:pt x="110094" y="11435"/>
                </a:cubicBezTo>
                <a:cubicBezTo>
                  <a:pt x="111448" y="10184"/>
                  <a:pt x="112772" y="8904"/>
                  <a:pt x="114170" y="7712"/>
                </a:cubicBezTo>
                <a:cubicBezTo>
                  <a:pt x="115554" y="6505"/>
                  <a:pt x="117040" y="5445"/>
                  <a:pt x="118630" y="4518"/>
                </a:cubicBezTo>
                <a:cubicBezTo>
                  <a:pt x="121823" y="2679"/>
                  <a:pt x="125429" y="1693"/>
                  <a:pt x="129108" y="1634"/>
                </a:cubicBezTo>
                <a:cubicBezTo>
                  <a:pt x="129200" y="1633"/>
                  <a:pt x="129292" y="1632"/>
                  <a:pt x="129384" y="1632"/>
                </a:cubicBezTo>
                <a:cubicBezTo>
                  <a:pt x="136743" y="1632"/>
                  <a:pt x="143659" y="5107"/>
                  <a:pt x="148063" y="11023"/>
                </a:cubicBezTo>
                <a:cubicBezTo>
                  <a:pt x="150226" y="13995"/>
                  <a:pt x="151609" y="17469"/>
                  <a:pt x="152080" y="21118"/>
                </a:cubicBezTo>
                <a:lnTo>
                  <a:pt x="152286" y="21089"/>
                </a:lnTo>
                <a:cubicBezTo>
                  <a:pt x="151830" y="17395"/>
                  <a:pt x="150432" y="13892"/>
                  <a:pt x="148239" y="10876"/>
                </a:cubicBezTo>
                <a:cubicBezTo>
                  <a:pt x="143820" y="4886"/>
                  <a:pt x="136816" y="1353"/>
                  <a:pt x="129383" y="1353"/>
                </a:cubicBezTo>
                <a:cubicBezTo>
                  <a:pt x="129291" y="1353"/>
                  <a:pt x="129199" y="1353"/>
                  <a:pt x="129108" y="1354"/>
                </a:cubicBezTo>
                <a:cubicBezTo>
                  <a:pt x="125370" y="1413"/>
                  <a:pt x="121720" y="2414"/>
                  <a:pt x="118482" y="4253"/>
                </a:cubicBezTo>
                <a:cubicBezTo>
                  <a:pt x="116893" y="5195"/>
                  <a:pt x="115377" y="6269"/>
                  <a:pt x="113994" y="7491"/>
                </a:cubicBezTo>
                <a:cubicBezTo>
                  <a:pt x="112581" y="8683"/>
                  <a:pt x="111242" y="9963"/>
                  <a:pt x="109903" y="11214"/>
                </a:cubicBezTo>
                <a:cubicBezTo>
                  <a:pt x="108549" y="12465"/>
                  <a:pt x="107195" y="13701"/>
                  <a:pt x="105753" y="14834"/>
                </a:cubicBezTo>
                <a:cubicBezTo>
                  <a:pt x="104296" y="15953"/>
                  <a:pt x="102736" y="16924"/>
                  <a:pt x="101088" y="17719"/>
                </a:cubicBezTo>
                <a:cubicBezTo>
                  <a:pt x="97762" y="19279"/>
                  <a:pt x="94171" y="20191"/>
                  <a:pt x="90506" y="20368"/>
                </a:cubicBezTo>
                <a:cubicBezTo>
                  <a:pt x="89910" y="20399"/>
                  <a:pt x="89313" y="20414"/>
                  <a:pt x="88716" y="20414"/>
                </a:cubicBezTo>
                <a:cubicBezTo>
                  <a:pt x="85648" y="20414"/>
                  <a:pt x="82588" y="20003"/>
                  <a:pt x="79631" y="19190"/>
                </a:cubicBezTo>
                <a:cubicBezTo>
                  <a:pt x="76084" y="18190"/>
                  <a:pt x="72699" y="16733"/>
                  <a:pt x="69550" y="14849"/>
                </a:cubicBezTo>
                <a:cubicBezTo>
                  <a:pt x="66386" y="12995"/>
                  <a:pt x="63413" y="10817"/>
                  <a:pt x="60558" y="8521"/>
                </a:cubicBezTo>
                <a:cubicBezTo>
                  <a:pt x="59116" y="7358"/>
                  <a:pt x="57615" y="6269"/>
                  <a:pt x="56055" y="5298"/>
                </a:cubicBezTo>
                <a:cubicBezTo>
                  <a:pt x="54480" y="4312"/>
                  <a:pt x="52817" y="3473"/>
                  <a:pt x="51110" y="2782"/>
                </a:cubicBezTo>
                <a:cubicBezTo>
                  <a:pt x="47667" y="1398"/>
                  <a:pt x="44017" y="662"/>
                  <a:pt x="40353" y="250"/>
                </a:cubicBezTo>
                <a:cubicBezTo>
                  <a:pt x="39896" y="192"/>
                  <a:pt x="39440" y="133"/>
                  <a:pt x="38969" y="118"/>
                </a:cubicBezTo>
                <a:lnTo>
                  <a:pt x="38278" y="44"/>
                </a:lnTo>
                <a:cubicBezTo>
                  <a:pt x="38042" y="30"/>
                  <a:pt x="37821" y="15"/>
                  <a:pt x="37586" y="15"/>
                </a:cubicBezTo>
                <a:cubicBezTo>
                  <a:pt x="37115" y="15"/>
                  <a:pt x="36659" y="0"/>
                  <a:pt x="36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92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82" name="Google Shape;1539;p24"/>
          <p:cNvSpPr txBox="1"/>
          <p:nvPr>
            <p:ph type="title"/>
          </p:nvPr>
        </p:nvSpPr>
        <p:spPr>
          <a:xfrm>
            <a:off x="2769125" y="2375025"/>
            <a:ext cx="4286700" cy="11847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>
                <a:solidFill>
                  <a:srgbClr val="8FB1F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983" name="Google Shape;1540;p24"/>
          <p:cNvSpPr txBox="1"/>
          <p:nvPr>
            <p:ph type="title" idx="2" hasCustomPrompt="1"/>
          </p:nvPr>
        </p:nvSpPr>
        <p:spPr>
          <a:xfrm>
            <a:off x="3371275" y="961125"/>
            <a:ext cx="3684600" cy="14139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rgbClr val="FE5430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0984" name="Google Shape;1541;p24"/>
          <p:cNvSpPr txBox="1"/>
          <p:nvPr>
            <p:ph type="subTitle" idx="1"/>
          </p:nvPr>
        </p:nvSpPr>
        <p:spPr>
          <a:xfrm>
            <a:off x="4345375" y="3376350"/>
            <a:ext cx="2710500" cy="63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985" name="Google Shape;1542;p24"/>
          <p:cNvSpPr/>
          <p:nvPr/>
        </p:nvSpPr>
        <p:spPr>
          <a:xfrm rot="3579087">
            <a:off x="-1304283" y="2797377"/>
            <a:ext cx="5343900" cy="1724371"/>
          </a:xfrm>
          <a:custGeom>
            <a:avLst/>
            <a:ahLst/>
            <a:rect l="l" t="t" r="r" b="b"/>
            <a:pathLst>
              <a:path w="137969" h="26554" extrusionOk="0">
                <a:moveTo>
                  <a:pt x="26801" y="0"/>
                </a:moveTo>
                <a:cubicBezTo>
                  <a:pt x="25235" y="0"/>
                  <a:pt x="23537" y="162"/>
                  <a:pt x="21737" y="226"/>
                </a:cubicBezTo>
                <a:cubicBezTo>
                  <a:pt x="19647" y="299"/>
                  <a:pt x="17558" y="388"/>
                  <a:pt x="15453" y="461"/>
                </a:cubicBezTo>
                <a:cubicBezTo>
                  <a:pt x="12925" y="553"/>
                  <a:pt x="10416" y="627"/>
                  <a:pt x="7903" y="627"/>
                </a:cubicBezTo>
                <a:cubicBezTo>
                  <a:pt x="7197" y="627"/>
                  <a:pt x="6491" y="621"/>
                  <a:pt x="5785" y="608"/>
                </a:cubicBezTo>
                <a:cubicBezTo>
                  <a:pt x="3883" y="564"/>
                  <a:pt x="2347" y="345"/>
                  <a:pt x="1120" y="345"/>
                </a:cubicBezTo>
                <a:cubicBezTo>
                  <a:pt x="714" y="345"/>
                  <a:pt x="342" y="369"/>
                  <a:pt x="1" y="432"/>
                </a:cubicBezTo>
                <a:lnTo>
                  <a:pt x="1" y="26553"/>
                </a:lnTo>
                <a:lnTo>
                  <a:pt x="137968" y="26553"/>
                </a:lnTo>
                <a:lnTo>
                  <a:pt x="137968" y="2742"/>
                </a:lnTo>
                <a:cubicBezTo>
                  <a:pt x="135334" y="2566"/>
                  <a:pt x="132700" y="2360"/>
                  <a:pt x="130080" y="2168"/>
                </a:cubicBezTo>
                <a:cubicBezTo>
                  <a:pt x="126887" y="1933"/>
                  <a:pt x="123678" y="1712"/>
                  <a:pt x="120485" y="1535"/>
                </a:cubicBezTo>
                <a:cubicBezTo>
                  <a:pt x="118324" y="1420"/>
                  <a:pt x="115971" y="202"/>
                  <a:pt x="113821" y="202"/>
                </a:cubicBezTo>
                <a:cubicBezTo>
                  <a:pt x="113511" y="202"/>
                  <a:pt x="113206" y="227"/>
                  <a:pt x="112906" y="285"/>
                </a:cubicBezTo>
                <a:cubicBezTo>
                  <a:pt x="111110" y="623"/>
                  <a:pt x="109330" y="2772"/>
                  <a:pt x="107755" y="3640"/>
                </a:cubicBezTo>
                <a:cubicBezTo>
                  <a:pt x="103940" y="5765"/>
                  <a:pt x="96644" y="8814"/>
                  <a:pt x="91655" y="8814"/>
                </a:cubicBezTo>
                <a:cubicBezTo>
                  <a:pt x="91082" y="8814"/>
                  <a:pt x="90540" y="8774"/>
                  <a:pt x="90036" y="8688"/>
                </a:cubicBezTo>
                <a:cubicBezTo>
                  <a:pt x="85333" y="7885"/>
                  <a:pt x="82558" y="3896"/>
                  <a:pt x="77273" y="3896"/>
                </a:cubicBezTo>
                <a:cubicBezTo>
                  <a:pt x="77134" y="3896"/>
                  <a:pt x="76993" y="3899"/>
                  <a:pt x="76850" y="3905"/>
                </a:cubicBezTo>
                <a:cubicBezTo>
                  <a:pt x="73127" y="4052"/>
                  <a:pt x="74187" y="5700"/>
                  <a:pt x="72274" y="7451"/>
                </a:cubicBezTo>
                <a:cubicBezTo>
                  <a:pt x="70611" y="8982"/>
                  <a:pt x="69831" y="9203"/>
                  <a:pt x="67020" y="9909"/>
                </a:cubicBezTo>
                <a:cubicBezTo>
                  <a:pt x="65901" y="10203"/>
                  <a:pt x="61133" y="10807"/>
                  <a:pt x="62134" y="13073"/>
                </a:cubicBezTo>
                <a:cubicBezTo>
                  <a:pt x="62449" y="13795"/>
                  <a:pt x="63229" y="14002"/>
                  <a:pt x="64194" y="14002"/>
                </a:cubicBezTo>
                <a:cubicBezTo>
                  <a:pt x="65482" y="14002"/>
                  <a:pt x="67099" y="13634"/>
                  <a:pt x="68380" y="13634"/>
                </a:cubicBezTo>
                <a:cubicBezTo>
                  <a:pt x="69052" y="13634"/>
                  <a:pt x="69631" y="13735"/>
                  <a:pt x="70022" y="14044"/>
                </a:cubicBezTo>
                <a:cubicBezTo>
                  <a:pt x="70831" y="14692"/>
                  <a:pt x="71376" y="17694"/>
                  <a:pt x="71464" y="18239"/>
                </a:cubicBezTo>
                <a:cubicBezTo>
                  <a:pt x="71935" y="20990"/>
                  <a:pt x="73731" y="19828"/>
                  <a:pt x="70316" y="20961"/>
                </a:cubicBezTo>
                <a:cubicBezTo>
                  <a:pt x="69594" y="21198"/>
                  <a:pt x="68760" y="21265"/>
                  <a:pt x="67872" y="21265"/>
                </a:cubicBezTo>
                <a:cubicBezTo>
                  <a:pt x="66695" y="21265"/>
                  <a:pt x="65423" y="21147"/>
                  <a:pt x="64187" y="21147"/>
                </a:cubicBezTo>
                <a:cubicBezTo>
                  <a:pt x="63280" y="21147"/>
                  <a:pt x="62391" y="21210"/>
                  <a:pt x="61575" y="21432"/>
                </a:cubicBezTo>
                <a:cubicBezTo>
                  <a:pt x="59250" y="22079"/>
                  <a:pt x="57027" y="23551"/>
                  <a:pt x="54540" y="23625"/>
                </a:cubicBezTo>
                <a:cubicBezTo>
                  <a:pt x="54408" y="23628"/>
                  <a:pt x="54276" y="23629"/>
                  <a:pt x="54144" y="23629"/>
                </a:cubicBezTo>
                <a:cubicBezTo>
                  <a:pt x="51229" y="23629"/>
                  <a:pt x="48150" y="22889"/>
                  <a:pt x="45166" y="22889"/>
                </a:cubicBezTo>
                <a:cubicBezTo>
                  <a:pt x="44407" y="22896"/>
                  <a:pt x="43421" y="23001"/>
                  <a:pt x="42446" y="23001"/>
                </a:cubicBezTo>
                <a:cubicBezTo>
                  <a:pt x="41455" y="23001"/>
                  <a:pt x="40477" y="22893"/>
                  <a:pt x="39765" y="22462"/>
                </a:cubicBezTo>
                <a:cubicBezTo>
                  <a:pt x="34467" y="19254"/>
                  <a:pt x="41001" y="18739"/>
                  <a:pt x="41457" y="15707"/>
                </a:cubicBezTo>
                <a:cubicBezTo>
                  <a:pt x="41855" y="13014"/>
                  <a:pt x="38676" y="12882"/>
                  <a:pt x="37484" y="11587"/>
                </a:cubicBezTo>
                <a:cubicBezTo>
                  <a:pt x="35409" y="9335"/>
                  <a:pt x="36189" y="8202"/>
                  <a:pt x="35012" y="5347"/>
                </a:cubicBezTo>
                <a:cubicBezTo>
                  <a:pt x="33150" y="811"/>
                  <a:pt x="30305" y="0"/>
                  <a:pt x="26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86" name="Google Shape;1543;p24"/>
          <p:cNvSpPr/>
          <p:nvPr/>
        </p:nvSpPr>
        <p:spPr>
          <a:xfrm rot="10800000" flipH="1">
            <a:off x="-268550" y="-1150408"/>
            <a:ext cx="1293492" cy="3052525"/>
          </a:xfrm>
          <a:custGeom>
            <a:avLst/>
            <a:ahLst/>
            <a:rect l="l" t="t" r="r" b="b"/>
            <a:pathLst>
              <a:path w="28625" h="54602" extrusionOk="0">
                <a:moveTo>
                  <a:pt x="10215" y="1"/>
                </a:moveTo>
                <a:cubicBezTo>
                  <a:pt x="8623" y="1"/>
                  <a:pt x="7232" y="490"/>
                  <a:pt x="5314" y="813"/>
                </a:cubicBezTo>
                <a:cubicBezTo>
                  <a:pt x="4408" y="968"/>
                  <a:pt x="3641" y="1040"/>
                  <a:pt x="2949" y="1040"/>
                </a:cubicBezTo>
                <a:cubicBezTo>
                  <a:pt x="1863" y="1040"/>
                  <a:pt x="962" y="863"/>
                  <a:pt x="1" y="548"/>
                </a:cubicBezTo>
                <a:lnTo>
                  <a:pt x="1" y="54601"/>
                </a:lnTo>
                <a:lnTo>
                  <a:pt x="28625" y="54601"/>
                </a:lnTo>
                <a:cubicBezTo>
                  <a:pt x="25593" y="52364"/>
                  <a:pt x="20310" y="51687"/>
                  <a:pt x="17028" y="50628"/>
                </a:cubicBezTo>
                <a:cubicBezTo>
                  <a:pt x="11745" y="48935"/>
                  <a:pt x="9684" y="49230"/>
                  <a:pt x="8463" y="43608"/>
                </a:cubicBezTo>
                <a:cubicBezTo>
                  <a:pt x="7418" y="38840"/>
                  <a:pt x="6285" y="35455"/>
                  <a:pt x="12598" y="34293"/>
                </a:cubicBezTo>
                <a:cubicBezTo>
                  <a:pt x="17146" y="33469"/>
                  <a:pt x="18750" y="35058"/>
                  <a:pt x="16307" y="29907"/>
                </a:cubicBezTo>
                <a:cubicBezTo>
                  <a:pt x="16057" y="29422"/>
                  <a:pt x="15777" y="28951"/>
                  <a:pt x="15453" y="28509"/>
                </a:cubicBezTo>
                <a:cubicBezTo>
                  <a:pt x="13937" y="26331"/>
                  <a:pt x="11627" y="23770"/>
                  <a:pt x="12628" y="21489"/>
                </a:cubicBezTo>
                <a:cubicBezTo>
                  <a:pt x="13476" y="19573"/>
                  <a:pt x="15101" y="19202"/>
                  <a:pt x="16873" y="19202"/>
                </a:cubicBezTo>
                <a:cubicBezTo>
                  <a:pt x="17993" y="19202"/>
                  <a:pt x="19171" y="19350"/>
                  <a:pt x="20248" y="19350"/>
                </a:cubicBezTo>
                <a:cubicBezTo>
                  <a:pt x="21669" y="19350"/>
                  <a:pt x="22915" y="19092"/>
                  <a:pt x="23621" y="17899"/>
                </a:cubicBezTo>
                <a:cubicBezTo>
                  <a:pt x="24489" y="16427"/>
                  <a:pt x="21620" y="14146"/>
                  <a:pt x="21767" y="12571"/>
                </a:cubicBezTo>
                <a:cubicBezTo>
                  <a:pt x="22105" y="9304"/>
                  <a:pt x="26285" y="8848"/>
                  <a:pt x="27918" y="6685"/>
                </a:cubicBezTo>
                <a:cubicBezTo>
                  <a:pt x="25770" y="4860"/>
                  <a:pt x="21605" y="5154"/>
                  <a:pt x="19088" y="4109"/>
                </a:cubicBezTo>
                <a:cubicBezTo>
                  <a:pt x="16807" y="3168"/>
                  <a:pt x="14894" y="1078"/>
                  <a:pt x="12598" y="371"/>
                </a:cubicBezTo>
                <a:cubicBezTo>
                  <a:pt x="11715" y="103"/>
                  <a:pt x="10944" y="1"/>
                  <a:pt x="102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87" name="Google Shape;1544;p24"/>
          <p:cNvSpPr/>
          <p:nvPr/>
        </p:nvSpPr>
        <p:spPr>
          <a:xfrm rot="1074961">
            <a:off x="-193067" y="-602244"/>
            <a:ext cx="3809166" cy="1556656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88" name="Google Shape;1545;p24"/>
          <p:cNvSpPr/>
          <p:nvPr/>
        </p:nvSpPr>
        <p:spPr>
          <a:xfrm rot="-5400000">
            <a:off x="-1089803" y="2468829"/>
            <a:ext cx="3304170" cy="1365110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89" name="Google Shape;1546;p24"/>
          <p:cNvSpPr/>
          <p:nvPr/>
        </p:nvSpPr>
        <p:spPr>
          <a:xfrm rot="10800000" flipH="1">
            <a:off x="7314492" y="-338139"/>
            <a:ext cx="2541353" cy="5202506"/>
          </a:xfrm>
          <a:custGeom>
            <a:avLst/>
            <a:ahLst/>
            <a:rect l="l" t="t" r="r" b="b"/>
            <a:pathLst>
              <a:path w="44930" h="91978" extrusionOk="0">
                <a:moveTo>
                  <a:pt x="11494" y="0"/>
                </a:moveTo>
                <a:cubicBezTo>
                  <a:pt x="11788" y="3003"/>
                  <a:pt x="12642" y="6284"/>
                  <a:pt x="13716" y="8418"/>
                </a:cubicBezTo>
                <a:cubicBezTo>
                  <a:pt x="18779" y="18528"/>
                  <a:pt x="35658" y="14334"/>
                  <a:pt x="30390" y="32509"/>
                </a:cubicBezTo>
                <a:cubicBezTo>
                  <a:pt x="29728" y="34834"/>
                  <a:pt x="28594" y="36644"/>
                  <a:pt x="27417" y="38366"/>
                </a:cubicBezTo>
                <a:cubicBezTo>
                  <a:pt x="26858" y="39175"/>
                  <a:pt x="26284" y="39955"/>
                  <a:pt x="25754" y="40750"/>
                </a:cubicBezTo>
                <a:cubicBezTo>
                  <a:pt x="25430" y="41250"/>
                  <a:pt x="25107" y="41751"/>
                  <a:pt x="24812" y="42266"/>
                </a:cubicBezTo>
                <a:cubicBezTo>
                  <a:pt x="24606" y="42634"/>
                  <a:pt x="24400" y="43002"/>
                  <a:pt x="24209" y="43399"/>
                </a:cubicBezTo>
                <a:cubicBezTo>
                  <a:pt x="23444" y="44974"/>
                  <a:pt x="22987" y="46666"/>
                  <a:pt x="22870" y="48417"/>
                </a:cubicBezTo>
                <a:cubicBezTo>
                  <a:pt x="22855" y="48594"/>
                  <a:pt x="22840" y="48770"/>
                  <a:pt x="22840" y="48947"/>
                </a:cubicBezTo>
                <a:cubicBezTo>
                  <a:pt x="22796" y="50213"/>
                  <a:pt x="22870" y="51464"/>
                  <a:pt x="23090" y="52714"/>
                </a:cubicBezTo>
                <a:lnTo>
                  <a:pt x="23090" y="52729"/>
                </a:lnTo>
                <a:cubicBezTo>
                  <a:pt x="23105" y="52803"/>
                  <a:pt x="23120" y="52906"/>
                  <a:pt x="23135" y="52994"/>
                </a:cubicBezTo>
                <a:cubicBezTo>
                  <a:pt x="23458" y="54922"/>
                  <a:pt x="23973" y="56673"/>
                  <a:pt x="24268" y="58424"/>
                </a:cubicBezTo>
                <a:cubicBezTo>
                  <a:pt x="24400" y="59146"/>
                  <a:pt x="24474" y="59867"/>
                  <a:pt x="24489" y="60588"/>
                </a:cubicBezTo>
                <a:cubicBezTo>
                  <a:pt x="24533" y="62427"/>
                  <a:pt x="24165" y="64326"/>
                  <a:pt x="22914" y="66460"/>
                </a:cubicBezTo>
                <a:cubicBezTo>
                  <a:pt x="17483" y="75819"/>
                  <a:pt x="0" y="74171"/>
                  <a:pt x="3782" y="91889"/>
                </a:cubicBezTo>
                <a:cubicBezTo>
                  <a:pt x="3797" y="91919"/>
                  <a:pt x="3812" y="91948"/>
                  <a:pt x="3812" y="91978"/>
                </a:cubicBezTo>
                <a:lnTo>
                  <a:pt x="44930" y="91978"/>
                </a:lnTo>
                <a:lnTo>
                  <a:pt x="449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90" name="Google Shape;1547;p24"/>
          <p:cNvSpPr/>
          <p:nvPr/>
        </p:nvSpPr>
        <p:spPr>
          <a:xfrm rot="10800000" flipH="1">
            <a:off x="1135384" y="2478025"/>
            <a:ext cx="248932" cy="252156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91" name="Google Shape;1548;p24"/>
          <p:cNvSpPr/>
          <p:nvPr/>
        </p:nvSpPr>
        <p:spPr>
          <a:xfrm rot="-9017697">
            <a:off x="5229806" y="298985"/>
            <a:ext cx="5094568" cy="706509"/>
          </a:xfrm>
          <a:custGeom>
            <a:avLst/>
            <a:ahLst/>
            <a:rect l="l" t="t" r="r" b="b"/>
            <a:pathLst>
              <a:path w="152287" h="21119" extrusionOk="0">
                <a:moveTo>
                  <a:pt x="36203" y="0"/>
                </a:moveTo>
                <a:lnTo>
                  <a:pt x="34804" y="59"/>
                </a:lnTo>
                <a:cubicBezTo>
                  <a:pt x="32950" y="192"/>
                  <a:pt x="31125" y="574"/>
                  <a:pt x="29374" y="1192"/>
                </a:cubicBezTo>
                <a:cubicBezTo>
                  <a:pt x="27638" y="1825"/>
                  <a:pt x="25960" y="2634"/>
                  <a:pt x="24385" y="3620"/>
                </a:cubicBezTo>
                <a:cubicBezTo>
                  <a:pt x="22811" y="4577"/>
                  <a:pt x="21309" y="5666"/>
                  <a:pt x="19838" y="6770"/>
                </a:cubicBezTo>
                <a:cubicBezTo>
                  <a:pt x="19102" y="7314"/>
                  <a:pt x="18366" y="7888"/>
                  <a:pt x="17630" y="8433"/>
                </a:cubicBezTo>
                <a:cubicBezTo>
                  <a:pt x="16895" y="8977"/>
                  <a:pt x="16144" y="9492"/>
                  <a:pt x="15364" y="9993"/>
                </a:cubicBezTo>
                <a:cubicBezTo>
                  <a:pt x="13819" y="10979"/>
                  <a:pt x="12185" y="11803"/>
                  <a:pt x="10463" y="12450"/>
                </a:cubicBezTo>
                <a:cubicBezTo>
                  <a:pt x="8978" y="12988"/>
                  <a:pt x="7404" y="13359"/>
                  <a:pt x="5818" y="13359"/>
                </a:cubicBezTo>
                <a:cubicBezTo>
                  <a:pt x="5581" y="13359"/>
                  <a:pt x="5344" y="13350"/>
                  <a:pt x="5107" y="13333"/>
                </a:cubicBezTo>
                <a:cubicBezTo>
                  <a:pt x="4194" y="13260"/>
                  <a:pt x="3311" y="13054"/>
                  <a:pt x="2458" y="12715"/>
                </a:cubicBezTo>
                <a:cubicBezTo>
                  <a:pt x="1619" y="12377"/>
                  <a:pt x="824" y="11906"/>
                  <a:pt x="132" y="11317"/>
                </a:cubicBezTo>
                <a:lnTo>
                  <a:pt x="0" y="11479"/>
                </a:lnTo>
                <a:cubicBezTo>
                  <a:pt x="706" y="12082"/>
                  <a:pt x="1516" y="12568"/>
                  <a:pt x="2384" y="12921"/>
                </a:cubicBezTo>
                <a:cubicBezTo>
                  <a:pt x="3238" y="13274"/>
                  <a:pt x="4165" y="13480"/>
                  <a:pt x="5092" y="13554"/>
                </a:cubicBezTo>
                <a:cubicBezTo>
                  <a:pt x="5356" y="13575"/>
                  <a:pt x="5620" y="13585"/>
                  <a:pt x="5883" y="13585"/>
                </a:cubicBezTo>
                <a:cubicBezTo>
                  <a:pt x="7483" y="13585"/>
                  <a:pt x="9061" y="13219"/>
                  <a:pt x="10552" y="12700"/>
                </a:cubicBezTo>
                <a:cubicBezTo>
                  <a:pt x="12288" y="12053"/>
                  <a:pt x="13951" y="11229"/>
                  <a:pt x="15511" y="10228"/>
                </a:cubicBezTo>
                <a:cubicBezTo>
                  <a:pt x="16291" y="9728"/>
                  <a:pt x="17042" y="9213"/>
                  <a:pt x="17792" y="8668"/>
                </a:cubicBezTo>
                <a:cubicBezTo>
                  <a:pt x="18543" y="8124"/>
                  <a:pt x="19264" y="7550"/>
                  <a:pt x="20000" y="7005"/>
                </a:cubicBezTo>
                <a:cubicBezTo>
                  <a:pt x="21471" y="5901"/>
                  <a:pt x="22972" y="4827"/>
                  <a:pt x="24532" y="3871"/>
                </a:cubicBezTo>
                <a:cubicBezTo>
                  <a:pt x="26092" y="2914"/>
                  <a:pt x="27741" y="2105"/>
                  <a:pt x="29462" y="1487"/>
                </a:cubicBezTo>
                <a:cubicBezTo>
                  <a:pt x="31199" y="883"/>
                  <a:pt x="32994" y="515"/>
                  <a:pt x="34819" y="383"/>
                </a:cubicBezTo>
                <a:lnTo>
                  <a:pt x="36188" y="324"/>
                </a:lnTo>
                <a:cubicBezTo>
                  <a:pt x="36644" y="324"/>
                  <a:pt x="37100" y="339"/>
                  <a:pt x="37571" y="339"/>
                </a:cubicBezTo>
                <a:cubicBezTo>
                  <a:pt x="37792" y="339"/>
                  <a:pt x="38027" y="368"/>
                  <a:pt x="38248" y="383"/>
                </a:cubicBezTo>
                <a:lnTo>
                  <a:pt x="38940" y="427"/>
                </a:lnTo>
                <a:cubicBezTo>
                  <a:pt x="39381" y="456"/>
                  <a:pt x="39852" y="515"/>
                  <a:pt x="40308" y="574"/>
                </a:cubicBezTo>
                <a:cubicBezTo>
                  <a:pt x="43943" y="986"/>
                  <a:pt x="47578" y="1722"/>
                  <a:pt x="50978" y="3105"/>
                </a:cubicBezTo>
                <a:cubicBezTo>
                  <a:pt x="52670" y="3797"/>
                  <a:pt x="54304" y="4621"/>
                  <a:pt x="55864" y="5592"/>
                </a:cubicBezTo>
                <a:cubicBezTo>
                  <a:pt x="57409" y="6564"/>
                  <a:pt x="58895" y="7638"/>
                  <a:pt x="60323" y="8801"/>
                </a:cubicBezTo>
                <a:cubicBezTo>
                  <a:pt x="63193" y="11126"/>
                  <a:pt x="66165" y="13304"/>
                  <a:pt x="69374" y="15173"/>
                </a:cubicBezTo>
                <a:cubicBezTo>
                  <a:pt x="72552" y="17071"/>
                  <a:pt x="75967" y="18528"/>
                  <a:pt x="79528" y="19529"/>
                </a:cubicBezTo>
                <a:cubicBezTo>
                  <a:pt x="82492" y="20346"/>
                  <a:pt x="85547" y="20759"/>
                  <a:pt x="88618" y="20759"/>
                </a:cubicBezTo>
                <a:cubicBezTo>
                  <a:pt x="89252" y="20759"/>
                  <a:pt x="89887" y="20741"/>
                  <a:pt x="90521" y="20706"/>
                </a:cubicBezTo>
                <a:cubicBezTo>
                  <a:pt x="94230" y="20530"/>
                  <a:pt x="97865" y="19617"/>
                  <a:pt x="101235" y="18028"/>
                </a:cubicBezTo>
                <a:cubicBezTo>
                  <a:pt x="101647" y="17822"/>
                  <a:pt x="102044" y="17601"/>
                  <a:pt x="102456" y="17380"/>
                </a:cubicBezTo>
                <a:cubicBezTo>
                  <a:pt x="102677" y="17277"/>
                  <a:pt x="102868" y="17159"/>
                  <a:pt x="103060" y="17042"/>
                </a:cubicBezTo>
                <a:lnTo>
                  <a:pt x="103663" y="16674"/>
                </a:lnTo>
                <a:cubicBezTo>
                  <a:pt x="104060" y="16424"/>
                  <a:pt x="104443" y="16173"/>
                  <a:pt x="104811" y="15894"/>
                </a:cubicBezTo>
                <a:cubicBezTo>
                  <a:pt x="105193" y="15629"/>
                  <a:pt x="105561" y="15349"/>
                  <a:pt x="105929" y="15070"/>
                </a:cubicBezTo>
                <a:cubicBezTo>
                  <a:pt x="107401" y="13937"/>
                  <a:pt x="108755" y="12700"/>
                  <a:pt x="110094" y="11435"/>
                </a:cubicBezTo>
                <a:cubicBezTo>
                  <a:pt x="111448" y="10184"/>
                  <a:pt x="112772" y="8904"/>
                  <a:pt x="114170" y="7712"/>
                </a:cubicBezTo>
                <a:cubicBezTo>
                  <a:pt x="115554" y="6505"/>
                  <a:pt x="117040" y="5445"/>
                  <a:pt x="118630" y="4518"/>
                </a:cubicBezTo>
                <a:cubicBezTo>
                  <a:pt x="121823" y="2679"/>
                  <a:pt x="125429" y="1693"/>
                  <a:pt x="129108" y="1634"/>
                </a:cubicBezTo>
                <a:cubicBezTo>
                  <a:pt x="129200" y="1633"/>
                  <a:pt x="129292" y="1632"/>
                  <a:pt x="129384" y="1632"/>
                </a:cubicBezTo>
                <a:cubicBezTo>
                  <a:pt x="136743" y="1632"/>
                  <a:pt x="143659" y="5107"/>
                  <a:pt x="148063" y="11023"/>
                </a:cubicBezTo>
                <a:cubicBezTo>
                  <a:pt x="150226" y="13995"/>
                  <a:pt x="151609" y="17469"/>
                  <a:pt x="152080" y="21118"/>
                </a:cubicBezTo>
                <a:lnTo>
                  <a:pt x="152286" y="21089"/>
                </a:lnTo>
                <a:cubicBezTo>
                  <a:pt x="151830" y="17395"/>
                  <a:pt x="150432" y="13892"/>
                  <a:pt x="148239" y="10876"/>
                </a:cubicBezTo>
                <a:cubicBezTo>
                  <a:pt x="143820" y="4886"/>
                  <a:pt x="136816" y="1353"/>
                  <a:pt x="129383" y="1353"/>
                </a:cubicBezTo>
                <a:cubicBezTo>
                  <a:pt x="129291" y="1353"/>
                  <a:pt x="129199" y="1353"/>
                  <a:pt x="129108" y="1354"/>
                </a:cubicBezTo>
                <a:cubicBezTo>
                  <a:pt x="125370" y="1413"/>
                  <a:pt x="121720" y="2414"/>
                  <a:pt x="118482" y="4253"/>
                </a:cubicBezTo>
                <a:cubicBezTo>
                  <a:pt x="116893" y="5195"/>
                  <a:pt x="115377" y="6269"/>
                  <a:pt x="113994" y="7491"/>
                </a:cubicBezTo>
                <a:cubicBezTo>
                  <a:pt x="112581" y="8683"/>
                  <a:pt x="111242" y="9963"/>
                  <a:pt x="109903" y="11214"/>
                </a:cubicBezTo>
                <a:cubicBezTo>
                  <a:pt x="108549" y="12465"/>
                  <a:pt x="107195" y="13701"/>
                  <a:pt x="105753" y="14834"/>
                </a:cubicBezTo>
                <a:cubicBezTo>
                  <a:pt x="104296" y="15953"/>
                  <a:pt x="102736" y="16924"/>
                  <a:pt x="101088" y="17719"/>
                </a:cubicBezTo>
                <a:cubicBezTo>
                  <a:pt x="97762" y="19279"/>
                  <a:pt x="94171" y="20191"/>
                  <a:pt x="90506" y="20368"/>
                </a:cubicBezTo>
                <a:cubicBezTo>
                  <a:pt x="89910" y="20399"/>
                  <a:pt x="89313" y="20414"/>
                  <a:pt x="88716" y="20414"/>
                </a:cubicBezTo>
                <a:cubicBezTo>
                  <a:pt x="85648" y="20414"/>
                  <a:pt x="82588" y="20003"/>
                  <a:pt x="79631" y="19190"/>
                </a:cubicBezTo>
                <a:cubicBezTo>
                  <a:pt x="76084" y="18190"/>
                  <a:pt x="72699" y="16733"/>
                  <a:pt x="69550" y="14849"/>
                </a:cubicBezTo>
                <a:cubicBezTo>
                  <a:pt x="66386" y="12995"/>
                  <a:pt x="63413" y="10817"/>
                  <a:pt x="60558" y="8521"/>
                </a:cubicBezTo>
                <a:cubicBezTo>
                  <a:pt x="59116" y="7358"/>
                  <a:pt x="57615" y="6269"/>
                  <a:pt x="56055" y="5298"/>
                </a:cubicBezTo>
                <a:cubicBezTo>
                  <a:pt x="54480" y="4312"/>
                  <a:pt x="52817" y="3473"/>
                  <a:pt x="51110" y="2782"/>
                </a:cubicBezTo>
                <a:cubicBezTo>
                  <a:pt x="47667" y="1398"/>
                  <a:pt x="44017" y="662"/>
                  <a:pt x="40353" y="250"/>
                </a:cubicBezTo>
                <a:cubicBezTo>
                  <a:pt x="39896" y="192"/>
                  <a:pt x="39440" y="133"/>
                  <a:pt x="38969" y="118"/>
                </a:cubicBezTo>
                <a:lnTo>
                  <a:pt x="38278" y="44"/>
                </a:lnTo>
                <a:cubicBezTo>
                  <a:pt x="38042" y="30"/>
                  <a:pt x="37821" y="15"/>
                  <a:pt x="37586" y="15"/>
                </a:cubicBezTo>
                <a:cubicBezTo>
                  <a:pt x="37115" y="15"/>
                  <a:pt x="36659" y="0"/>
                  <a:pt x="36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992" name="Google Shape;1549;p24"/>
          <p:cNvSpPr/>
          <p:nvPr/>
        </p:nvSpPr>
        <p:spPr>
          <a:xfrm rot="10800000" flipH="1">
            <a:off x="-318200" y="4470116"/>
            <a:ext cx="3038730" cy="688050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" name="Google Shape;1550;p24"/>
          <p:cNvGrpSpPr/>
          <p:nvPr/>
        </p:nvGrpSpPr>
        <p:grpSpPr>
          <a:xfrm rot="10800000" flipH="1">
            <a:off x="213825" y="136327"/>
            <a:ext cx="1515792" cy="1305764"/>
            <a:chOff x="0" y="0"/>
            <a:chExt cx="1515792" cy="1305764"/>
          </a:xfrm>
        </p:grpSpPr>
        <p:sp>
          <p:nvSpPr>
            <p:cNvPr id="1050993" name="Google Shape;1551;p24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94" name="Google Shape;1552;p24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95" name="Google Shape;1553;p24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96" name="Google Shape;1554;p24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97" name="Google Shape;1555;p24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98" name="Google Shape;1556;p24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99" name="Google Shape;1557;p24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0" name="Google Shape;1558;p24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1" name="Google Shape;1559;p24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2" name="Google Shape;1560;p24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3" name="Google Shape;1561;p24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4" name="Google Shape;1562;p24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5" name="Google Shape;1563;p24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6" name="Google Shape;1564;p24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7" name="Google Shape;1565;p24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8" name="Google Shape;1566;p24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09" name="Google Shape;1567;p24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0" name="Google Shape;1568;p24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1" name="Google Shape;1569;p24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2" name="Google Shape;1570;p24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3" name="Google Shape;1571;p24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4" name="Google Shape;1572;p24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5" name="Google Shape;1573;p24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6" name="Google Shape;1574;p24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7" name="Google Shape;1575;p24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8" name="Google Shape;1576;p24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19" name="Google Shape;1577;p24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0" name="Google Shape;1578;p24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1" name="Google Shape;1579;p24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2" name="Google Shape;1580;p24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3" name="Google Shape;1581;p24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4" name="Google Shape;1582;p24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5" name="Google Shape;1583;p24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6" name="Google Shape;1584;p24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7" name="Google Shape;1585;p24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8" name="Google Shape;1586;p24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29" name="Google Shape;1587;p24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0" name="Google Shape;1588;p24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1" name="Google Shape;1589;p24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2" name="Google Shape;1590;p24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3" name="Google Shape;1591;p24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4" name="Google Shape;1592;p24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5" name="Google Shape;1593;p24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6" name="Google Shape;1594;p24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7" name="Google Shape;1595;p24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8" name="Google Shape;1596;p24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39" name="Google Shape;1597;p24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0" name="Google Shape;1598;p24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1" name="Google Shape;1599;p24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2" name="Google Shape;1600;p24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3" name="Google Shape;1601;p24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4" name="Google Shape;1602;p24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5" name="Google Shape;1603;p24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6" name="Google Shape;1604;p24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7" name="Google Shape;1605;p24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8" name="Google Shape;1606;p24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49" name="Google Shape;1607;p24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0" name="Google Shape;1608;p24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1" name="Google Shape;1609;p24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2" name="Google Shape;1610;p24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3" name="Google Shape;1611;p24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4" name="Google Shape;1612;p24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5" name="Google Shape;1613;p24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6" name="Google Shape;1614;p24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7" name="Google Shape;1615;p24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8" name="Google Shape;1616;p24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59" name="Google Shape;1617;p24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1060" name="Google Shape;1618;p24"/>
          <p:cNvSpPr/>
          <p:nvPr/>
        </p:nvSpPr>
        <p:spPr>
          <a:xfrm rot="-5400000">
            <a:off x="7271268" y="3252400"/>
            <a:ext cx="2158676" cy="1652861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061" name="Google Shape;1619;p24"/>
          <p:cNvSpPr/>
          <p:nvPr/>
        </p:nvSpPr>
        <p:spPr>
          <a:xfrm flipH="1">
            <a:off x="7238300" y="-211491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062" name="Google Shape;1620;p24"/>
          <p:cNvSpPr/>
          <p:nvPr/>
        </p:nvSpPr>
        <p:spPr>
          <a:xfrm rot="10800000" flipH="1">
            <a:off x="8734691" y="136336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4" name="Google Shape;1621;p24"/>
          <p:cNvGrpSpPr/>
          <p:nvPr/>
        </p:nvGrpSpPr>
        <p:grpSpPr>
          <a:xfrm rot="-4701104" flipH="1">
            <a:off x="-803515" y="2881372"/>
            <a:ext cx="3033471" cy="2394949"/>
            <a:chOff x="5470300" y="691825"/>
            <a:chExt cx="1042675" cy="823200"/>
          </a:xfrm>
        </p:grpSpPr>
        <p:sp>
          <p:nvSpPr>
            <p:cNvPr id="1051063" name="Google Shape;1622;p24"/>
            <p:cNvSpPr/>
            <p:nvPr/>
          </p:nvSpPr>
          <p:spPr>
            <a:xfrm>
              <a:off x="5470300" y="939775"/>
              <a:ext cx="675500" cy="353200"/>
            </a:xfrm>
            <a:custGeom>
              <a:avLst/>
              <a:ahLst/>
              <a:rect l="l" t="t" r="r" b="b"/>
              <a:pathLst>
                <a:path w="27020" h="14128" extrusionOk="0">
                  <a:moveTo>
                    <a:pt x="25645" y="0"/>
                  </a:moveTo>
                  <a:cubicBezTo>
                    <a:pt x="25310" y="0"/>
                    <a:pt x="24974" y="27"/>
                    <a:pt x="24651" y="46"/>
                  </a:cubicBezTo>
                  <a:cubicBezTo>
                    <a:pt x="24477" y="57"/>
                    <a:pt x="24301" y="59"/>
                    <a:pt x="24124" y="59"/>
                  </a:cubicBezTo>
                  <a:cubicBezTo>
                    <a:pt x="23931" y="59"/>
                    <a:pt x="23737" y="56"/>
                    <a:pt x="23545" y="56"/>
                  </a:cubicBezTo>
                  <a:cubicBezTo>
                    <a:pt x="23437" y="56"/>
                    <a:pt x="23330" y="57"/>
                    <a:pt x="23223" y="60"/>
                  </a:cubicBezTo>
                  <a:cubicBezTo>
                    <a:pt x="22708" y="75"/>
                    <a:pt x="22193" y="134"/>
                    <a:pt x="21678" y="208"/>
                  </a:cubicBezTo>
                  <a:cubicBezTo>
                    <a:pt x="20604" y="369"/>
                    <a:pt x="19500" y="517"/>
                    <a:pt x="18426" y="723"/>
                  </a:cubicBezTo>
                  <a:cubicBezTo>
                    <a:pt x="17336" y="929"/>
                    <a:pt x="16292" y="1326"/>
                    <a:pt x="15261" y="1723"/>
                  </a:cubicBezTo>
                  <a:cubicBezTo>
                    <a:pt x="14187" y="2106"/>
                    <a:pt x="13128" y="2562"/>
                    <a:pt x="12097" y="3062"/>
                  </a:cubicBezTo>
                  <a:cubicBezTo>
                    <a:pt x="11156" y="3563"/>
                    <a:pt x="10258" y="4151"/>
                    <a:pt x="9360" y="4725"/>
                  </a:cubicBezTo>
                  <a:cubicBezTo>
                    <a:pt x="8507" y="5255"/>
                    <a:pt x="7785" y="5962"/>
                    <a:pt x="7006" y="6594"/>
                  </a:cubicBezTo>
                  <a:cubicBezTo>
                    <a:pt x="6211" y="7213"/>
                    <a:pt x="5446" y="7889"/>
                    <a:pt x="4724" y="8596"/>
                  </a:cubicBezTo>
                  <a:cubicBezTo>
                    <a:pt x="3974" y="9405"/>
                    <a:pt x="3282" y="10229"/>
                    <a:pt x="2635" y="11112"/>
                  </a:cubicBezTo>
                  <a:cubicBezTo>
                    <a:pt x="1869" y="12084"/>
                    <a:pt x="972" y="12952"/>
                    <a:pt x="133" y="13835"/>
                  </a:cubicBezTo>
                  <a:lnTo>
                    <a:pt x="118" y="13835"/>
                  </a:lnTo>
                  <a:cubicBezTo>
                    <a:pt x="74" y="13879"/>
                    <a:pt x="30" y="13923"/>
                    <a:pt x="0" y="13982"/>
                  </a:cubicBezTo>
                  <a:cubicBezTo>
                    <a:pt x="0" y="14011"/>
                    <a:pt x="15" y="14056"/>
                    <a:pt x="45" y="14070"/>
                  </a:cubicBezTo>
                  <a:cubicBezTo>
                    <a:pt x="89" y="14085"/>
                    <a:pt x="133" y="14100"/>
                    <a:pt x="192" y="14100"/>
                  </a:cubicBezTo>
                  <a:cubicBezTo>
                    <a:pt x="309" y="14119"/>
                    <a:pt x="428" y="14128"/>
                    <a:pt x="548" y="14128"/>
                  </a:cubicBezTo>
                  <a:cubicBezTo>
                    <a:pt x="1150" y="14128"/>
                    <a:pt x="1778" y="13911"/>
                    <a:pt x="2355" y="13776"/>
                  </a:cubicBezTo>
                  <a:cubicBezTo>
                    <a:pt x="3297" y="13585"/>
                    <a:pt x="4239" y="13349"/>
                    <a:pt x="5151" y="13055"/>
                  </a:cubicBezTo>
                  <a:cubicBezTo>
                    <a:pt x="7050" y="12422"/>
                    <a:pt x="8845" y="11524"/>
                    <a:pt x="10479" y="10362"/>
                  </a:cubicBezTo>
                  <a:cubicBezTo>
                    <a:pt x="12083" y="9184"/>
                    <a:pt x="13392" y="7669"/>
                    <a:pt x="14982" y="6462"/>
                  </a:cubicBezTo>
                  <a:cubicBezTo>
                    <a:pt x="15791" y="5829"/>
                    <a:pt x="16689" y="5329"/>
                    <a:pt x="17557" y="4770"/>
                  </a:cubicBezTo>
                  <a:cubicBezTo>
                    <a:pt x="18470" y="4181"/>
                    <a:pt x="19367" y="3592"/>
                    <a:pt x="20295" y="3033"/>
                  </a:cubicBezTo>
                  <a:cubicBezTo>
                    <a:pt x="21281" y="2400"/>
                    <a:pt x="22325" y="1856"/>
                    <a:pt x="23414" y="1414"/>
                  </a:cubicBezTo>
                  <a:cubicBezTo>
                    <a:pt x="24562" y="973"/>
                    <a:pt x="25769" y="708"/>
                    <a:pt x="26946" y="340"/>
                  </a:cubicBezTo>
                  <a:cubicBezTo>
                    <a:pt x="27005" y="325"/>
                    <a:pt x="27020" y="252"/>
                    <a:pt x="26961" y="237"/>
                  </a:cubicBezTo>
                  <a:cubicBezTo>
                    <a:pt x="26553" y="50"/>
                    <a:pt x="26101" y="0"/>
                    <a:pt x="25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64" name="Google Shape;1623;p24"/>
            <p:cNvSpPr/>
            <p:nvPr/>
          </p:nvSpPr>
          <p:spPr>
            <a:xfrm>
              <a:off x="5804725" y="975425"/>
              <a:ext cx="388925" cy="539600"/>
            </a:xfrm>
            <a:custGeom>
              <a:avLst/>
              <a:ahLst/>
              <a:rect l="l" t="t" r="r" b="b"/>
              <a:pathLst>
                <a:path w="15557" h="21584" extrusionOk="0">
                  <a:moveTo>
                    <a:pt x="15499" y="0"/>
                  </a:moveTo>
                  <a:cubicBezTo>
                    <a:pt x="15494" y="0"/>
                    <a:pt x="15488" y="1"/>
                    <a:pt x="15483" y="3"/>
                  </a:cubicBezTo>
                  <a:cubicBezTo>
                    <a:pt x="13834" y="871"/>
                    <a:pt x="12142" y="1622"/>
                    <a:pt x="10611" y="2667"/>
                  </a:cubicBezTo>
                  <a:cubicBezTo>
                    <a:pt x="9257" y="3579"/>
                    <a:pt x="8065" y="4683"/>
                    <a:pt x="7050" y="5963"/>
                  </a:cubicBezTo>
                  <a:cubicBezTo>
                    <a:pt x="6535" y="6640"/>
                    <a:pt x="6064" y="7346"/>
                    <a:pt x="5637" y="8097"/>
                  </a:cubicBezTo>
                  <a:cubicBezTo>
                    <a:pt x="5166" y="8862"/>
                    <a:pt x="4754" y="9657"/>
                    <a:pt x="4386" y="10481"/>
                  </a:cubicBezTo>
                  <a:cubicBezTo>
                    <a:pt x="4018" y="11320"/>
                    <a:pt x="3827" y="12203"/>
                    <a:pt x="3562" y="13056"/>
                  </a:cubicBezTo>
                  <a:cubicBezTo>
                    <a:pt x="3283" y="13984"/>
                    <a:pt x="2959" y="14896"/>
                    <a:pt x="2606" y="15823"/>
                  </a:cubicBezTo>
                  <a:cubicBezTo>
                    <a:pt x="2238" y="16809"/>
                    <a:pt x="1840" y="17780"/>
                    <a:pt x="1428" y="18766"/>
                  </a:cubicBezTo>
                  <a:cubicBezTo>
                    <a:pt x="1031" y="19693"/>
                    <a:pt x="604" y="20621"/>
                    <a:pt x="1" y="21445"/>
                  </a:cubicBezTo>
                  <a:cubicBezTo>
                    <a:pt x="1" y="21459"/>
                    <a:pt x="1" y="21459"/>
                    <a:pt x="1" y="21459"/>
                  </a:cubicBezTo>
                  <a:cubicBezTo>
                    <a:pt x="1" y="21459"/>
                    <a:pt x="1" y="21474"/>
                    <a:pt x="1" y="21474"/>
                  </a:cubicBezTo>
                  <a:cubicBezTo>
                    <a:pt x="10" y="21555"/>
                    <a:pt x="50" y="21583"/>
                    <a:pt x="104" y="21583"/>
                  </a:cubicBezTo>
                  <a:cubicBezTo>
                    <a:pt x="229" y="21583"/>
                    <a:pt x="429" y="21431"/>
                    <a:pt x="501" y="21401"/>
                  </a:cubicBezTo>
                  <a:cubicBezTo>
                    <a:pt x="898" y="21180"/>
                    <a:pt x="1281" y="20974"/>
                    <a:pt x="1649" y="20724"/>
                  </a:cubicBezTo>
                  <a:cubicBezTo>
                    <a:pt x="2400" y="20209"/>
                    <a:pt x="3077" y="19635"/>
                    <a:pt x="3709" y="18972"/>
                  </a:cubicBezTo>
                  <a:cubicBezTo>
                    <a:pt x="4342" y="18340"/>
                    <a:pt x="5019" y="17751"/>
                    <a:pt x="5622" y="17089"/>
                  </a:cubicBezTo>
                  <a:cubicBezTo>
                    <a:pt x="6182" y="16471"/>
                    <a:pt x="6667" y="15808"/>
                    <a:pt x="7079" y="15102"/>
                  </a:cubicBezTo>
                  <a:cubicBezTo>
                    <a:pt x="7521" y="14366"/>
                    <a:pt x="7859" y="13586"/>
                    <a:pt x="8227" y="12821"/>
                  </a:cubicBezTo>
                  <a:cubicBezTo>
                    <a:pt x="8654" y="11967"/>
                    <a:pt x="9125" y="11129"/>
                    <a:pt x="9611" y="10304"/>
                  </a:cubicBezTo>
                  <a:cubicBezTo>
                    <a:pt x="10552" y="8700"/>
                    <a:pt x="11568" y="7126"/>
                    <a:pt x="12466" y="5477"/>
                  </a:cubicBezTo>
                  <a:cubicBezTo>
                    <a:pt x="12995" y="4506"/>
                    <a:pt x="13599" y="3550"/>
                    <a:pt x="14173" y="2593"/>
                  </a:cubicBezTo>
                  <a:cubicBezTo>
                    <a:pt x="14438" y="2166"/>
                    <a:pt x="14703" y="1725"/>
                    <a:pt x="14953" y="1283"/>
                  </a:cubicBezTo>
                  <a:cubicBezTo>
                    <a:pt x="15100" y="1048"/>
                    <a:pt x="15232" y="812"/>
                    <a:pt x="15379" y="562"/>
                  </a:cubicBezTo>
                  <a:cubicBezTo>
                    <a:pt x="15483" y="415"/>
                    <a:pt x="15541" y="253"/>
                    <a:pt x="15556" y="77"/>
                  </a:cubicBezTo>
                  <a:cubicBezTo>
                    <a:pt x="15556" y="38"/>
                    <a:pt x="15534" y="0"/>
                    <a:pt x="1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65" name="Google Shape;1624;p24"/>
            <p:cNvSpPr/>
            <p:nvPr/>
          </p:nvSpPr>
          <p:spPr>
            <a:xfrm>
              <a:off x="5682950" y="827575"/>
              <a:ext cx="830025" cy="326375"/>
            </a:xfrm>
            <a:custGeom>
              <a:avLst/>
              <a:ahLst/>
              <a:rect l="l" t="t" r="r" b="b"/>
              <a:pathLst>
                <a:path w="33201" h="13055" fill="none" extrusionOk="0">
                  <a:moveTo>
                    <a:pt x="1" y="13054"/>
                  </a:moveTo>
                  <a:cubicBezTo>
                    <a:pt x="13805" y="1"/>
                    <a:pt x="33201" y="5578"/>
                    <a:pt x="33201" y="5578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66" name="Google Shape;1625;p24"/>
            <p:cNvSpPr/>
            <p:nvPr/>
          </p:nvSpPr>
          <p:spPr>
            <a:xfrm>
              <a:off x="5928725" y="889025"/>
              <a:ext cx="415400" cy="454400"/>
            </a:xfrm>
            <a:custGeom>
              <a:avLst/>
              <a:ahLst/>
              <a:rect l="l" t="t" r="r" b="b"/>
              <a:pathLst>
                <a:path w="16616" h="18176" fill="none" extrusionOk="0">
                  <a:moveTo>
                    <a:pt x="0" y="18175"/>
                  </a:moveTo>
                  <a:cubicBezTo>
                    <a:pt x="0" y="18175"/>
                    <a:pt x="7785" y="1"/>
                    <a:pt x="16615" y="2164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67" name="Google Shape;1626;p24"/>
            <p:cNvSpPr/>
            <p:nvPr/>
          </p:nvSpPr>
          <p:spPr>
            <a:xfrm>
              <a:off x="5567800" y="759950"/>
              <a:ext cx="656000" cy="181025"/>
            </a:xfrm>
            <a:custGeom>
              <a:avLst/>
              <a:ahLst/>
              <a:rect l="l" t="t" r="r" b="b"/>
              <a:pathLst>
                <a:path w="26240" h="7241" extrusionOk="0">
                  <a:moveTo>
                    <a:pt x="18195" y="0"/>
                  </a:moveTo>
                  <a:cubicBezTo>
                    <a:pt x="17455" y="0"/>
                    <a:pt x="16714" y="53"/>
                    <a:pt x="15982" y="160"/>
                  </a:cubicBezTo>
                  <a:cubicBezTo>
                    <a:pt x="15144" y="293"/>
                    <a:pt x="14305" y="484"/>
                    <a:pt x="13481" y="719"/>
                  </a:cubicBezTo>
                  <a:cubicBezTo>
                    <a:pt x="12612" y="955"/>
                    <a:pt x="11759" y="1249"/>
                    <a:pt x="10935" y="1588"/>
                  </a:cubicBezTo>
                  <a:cubicBezTo>
                    <a:pt x="10096" y="1941"/>
                    <a:pt x="9345" y="2456"/>
                    <a:pt x="8551" y="2897"/>
                  </a:cubicBezTo>
                  <a:cubicBezTo>
                    <a:pt x="7712" y="3368"/>
                    <a:pt x="6829" y="3795"/>
                    <a:pt x="5961" y="4222"/>
                  </a:cubicBezTo>
                  <a:cubicBezTo>
                    <a:pt x="5004" y="4678"/>
                    <a:pt x="4047" y="5119"/>
                    <a:pt x="3076" y="5532"/>
                  </a:cubicBezTo>
                  <a:cubicBezTo>
                    <a:pt x="2149" y="5929"/>
                    <a:pt x="1207" y="6326"/>
                    <a:pt x="192" y="6488"/>
                  </a:cubicBezTo>
                  <a:lnTo>
                    <a:pt x="162" y="6488"/>
                  </a:lnTo>
                  <a:cubicBezTo>
                    <a:pt x="0" y="6694"/>
                    <a:pt x="471" y="6738"/>
                    <a:pt x="574" y="6768"/>
                  </a:cubicBezTo>
                  <a:cubicBezTo>
                    <a:pt x="1001" y="6885"/>
                    <a:pt x="1443" y="7003"/>
                    <a:pt x="1869" y="7077"/>
                  </a:cubicBezTo>
                  <a:cubicBezTo>
                    <a:pt x="2547" y="7188"/>
                    <a:pt x="3225" y="7240"/>
                    <a:pt x="3909" y="7240"/>
                  </a:cubicBezTo>
                  <a:cubicBezTo>
                    <a:pt x="4131" y="7240"/>
                    <a:pt x="4354" y="7235"/>
                    <a:pt x="4577" y="7224"/>
                  </a:cubicBezTo>
                  <a:cubicBezTo>
                    <a:pt x="4721" y="7222"/>
                    <a:pt x="4865" y="7221"/>
                    <a:pt x="5009" y="7221"/>
                  </a:cubicBezTo>
                  <a:cubicBezTo>
                    <a:pt x="5374" y="7221"/>
                    <a:pt x="5739" y="7226"/>
                    <a:pt x="6104" y="7226"/>
                  </a:cubicBezTo>
                  <a:cubicBezTo>
                    <a:pt x="6493" y="7226"/>
                    <a:pt x="6882" y="7220"/>
                    <a:pt x="7270" y="7194"/>
                  </a:cubicBezTo>
                  <a:cubicBezTo>
                    <a:pt x="8080" y="7136"/>
                    <a:pt x="8889" y="7003"/>
                    <a:pt x="9684" y="6797"/>
                  </a:cubicBezTo>
                  <a:cubicBezTo>
                    <a:pt x="10508" y="6562"/>
                    <a:pt x="11288" y="6223"/>
                    <a:pt x="12083" y="5929"/>
                  </a:cubicBezTo>
                  <a:cubicBezTo>
                    <a:pt x="12995" y="5605"/>
                    <a:pt x="13922" y="5326"/>
                    <a:pt x="14835" y="5061"/>
                  </a:cubicBezTo>
                  <a:cubicBezTo>
                    <a:pt x="16630" y="4546"/>
                    <a:pt x="18455" y="4119"/>
                    <a:pt x="20236" y="3545"/>
                  </a:cubicBezTo>
                  <a:cubicBezTo>
                    <a:pt x="21295" y="3206"/>
                    <a:pt x="22384" y="2927"/>
                    <a:pt x="23473" y="2632"/>
                  </a:cubicBezTo>
                  <a:cubicBezTo>
                    <a:pt x="23959" y="2515"/>
                    <a:pt x="24444" y="2382"/>
                    <a:pt x="24945" y="2235"/>
                  </a:cubicBezTo>
                  <a:cubicBezTo>
                    <a:pt x="25210" y="2161"/>
                    <a:pt x="25475" y="2073"/>
                    <a:pt x="25739" y="2000"/>
                  </a:cubicBezTo>
                  <a:cubicBezTo>
                    <a:pt x="25916" y="1970"/>
                    <a:pt x="26078" y="1882"/>
                    <a:pt x="26210" y="1764"/>
                  </a:cubicBezTo>
                  <a:cubicBezTo>
                    <a:pt x="26240" y="1735"/>
                    <a:pt x="26240" y="1676"/>
                    <a:pt x="26181" y="1661"/>
                  </a:cubicBezTo>
                  <a:cubicBezTo>
                    <a:pt x="24415" y="1161"/>
                    <a:pt x="22664" y="528"/>
                    <a:pt x="20824" y="219"/>
                  </a:cubicBezTo>
                  <a:cubicBezTo>
                    <a:pt x="19960" y="75"/>
                    <a:pt x="19077" y="0"/>
                    <a:pt x="18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68" name="Google Shape;1627;p24"/>
            <p:cNvSpPr/>
            <p:nvPr/>
          </p:nvSpPr>
          <p:spPr>
            <a:xfrm>
              <a:off x="5778250" y="691825"/>
              <a:ext cx="577275" cy="194275"/>
            </a:xfrm>
            <a:custGeom>
              <a:avLst/>
              <a:ahLst/>
              <a:rect l="l" t="t" r="r" b="b"/>
              <a:pathLst>
                <a:path w="23091" h="7771" fill="none" extrusionOk="0">
                  <a:moveTo>
                    <a:pt x="0" y="7771"/>
                  </a:moveTo>
                  <a:cubicBezTo>
                    <a:pt x="0" y="7771"/>
                    <a:pt x="18190" y="1"/>
                    <a:pt x="23090" y="7653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1069" name="Google Shape;1628;p24"/>
          <p:cNvSpPr/>
          <p:nvPr/>
        </p:nvSpPr>
        <p:spPr>
          <a:xfrm rot="10800000" flipH="1">
            <a:off x="1977198" y="2821876"/>
            <a:ext cx="685933" cy="554482"/>
          </a:xfrm>
          <a:custGeom>
            <a:avLst/>
            <a:ahLst/>
            <a:rect l="l" t="t" r="r" b="b"/>
            <a:pathLst>
              <a:path w="12127" h="9803" extrusionOk="0">
                <a:moveTo>
                  <a:pt x="6431" y="0"/>
                </a:moveTo>
                <a:cubicBezTo>
                  <a:pt x="5150" y="0"/>
                  <a:pt x="3839" y="330"/>
                  <a:pt x="2841" y="1073"/>
                </a:cubicBezTo>
                <a:cubicBezTo>
                  <a:pt x="1737" y="1882"/>
                  <a:pt x="1237" y="2912"/>
                  <a:pt x="854" y="3957"/>
                </a:cubicBezTo>
                <a:cubicBezTo>
                  <a:pt x="427" y="5105"/>
                  <a:pt x="1" y="6327"/>
                  <a:pt x="339" y="7460"/>
                </a:cubicBezTo>
                <a:cubicBezTo>
                  <a:pt x="692" y="8593"/>
                  <a:pt x="1722" y="9476"/>
                  <a:pt x="3238" y="9756"/>
                </a:cubicBezTo>
                <a:cubicBezTo>
                  <a:pt x="3421" y="9789"/>
                  <a:pt x="3612" y="9803"/>
                  <a:pt x="3806" y="9803"/>
                </a:cubicBezTo>
                <a:cubicBezTo>
                  <a:pt x="5085" y="9803"/>
                  <a:pt x="6505" y="9182"/>
                  <a:pt x="6505" y="9182"/>
                </a:cubicBezTo>
                <a:cubicBezTo>
                  <a:pt x="8904" y="8357"/>
                  <a:pt x="11023" y="6636"/>
                  <a:pt x="11509" y="4811"/>
                </a:cubicBezTo>
                <a:cubicBezTo>
                  <a:pt x="12127" y="2530"/>
                  <a:pt x="10229" y="352"/>
                  <a:pt x="7226" y="43"/>
                </a:cubicBezTo>
                <a:cubicBezTo>
                  <a:pt x="6965" y="15"/>
                  <a:pt x="6699" y="0"/>
                  <a:pt x="64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spTree>
      <p:nvGrpSpPr>
        <p:cNvPr id="108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9" name="Google Shape;1630;p25"/>
          <p:cNvSpPr txBox="1"/>
          <p:nvPr>
            <p:ph type="title"/>
          </p:nvPr>
        </p:nvSpPr>
        <p:spPr>
          <a:xfrm>
            <a:off x="3036775" y="1876114"/>
            <a:ext cx="5028900" cy="9282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>
                <a:solidFill>
                  <a:srgbClr val="8FB1F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9020" name="Google Shape;1631;p25"/>
          <p:cNvSpPr txBox="1"/>
          <p:nvPr>
            <p:ph type="title" idx="2" hasCustomPrompt="1"/>
          </p:nvPr>
        </p:nvSpPr>
        <p:spPr>
          <a:xfrm>
            <a:off x="1078325" y="1876114"/>
            <a:ext cx="1783200" cy="14139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rgbClr val="FE5430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9021" name="Google Shape;1632;p25"/>
          <p:cNvSpPr txBox="1"/>
          <p:nvPr>
            <p:ph type="subTitle" idx="1"/>
          </p:nvPr>
        </p:nvSpPr>
        <p:spPr>
          <a:xfrm>
            <a:off x="3036775" y="2766687"/>
            <a:ext cx="5028900" cy="63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109" name="Google Shape;1633;p25"/>
          <p:cNvGrpSpPr/>
          <p:nvPr/>
        </p:nvGrpSpPr>
        <p:grpSpPr>
          <a:xfrm>
            <a:off x="-1685795" y="-625925"/>
            <a:ext cx="11841402" cy="7181821"/>
            <a:chOff x="-1685795" y="-625925"/>
            <a:chExt cx="11841402" cy="7181821"/>
          </a:xfrm>
        </p:grpSpPr>
        <p:sp>
          <p:nvSpPr>
            <p:cNvPr id="1049022" name="Google Shape;1634;p25"/>
            <p:cNvSpPr/>
            <p:nvPr/>
          </p:nvSpPr>
          <p:spPr>
            <a:xfrm rot="1228636">
              <a:off x="-1553012" y="3951264"/>
              <a:ext cx="5343879" cy="1724371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3" name="Google Shape;1635;p25"/>
            <p:cNvSpPr/>
            <p:nvPr/>
          </p:nvSpPr>
          <p:spPr>
            <a:xfrm rot="10800000">
              <a:off x="6804935" y="-225748"/>
              <a:ext cx="2834770" cy="2170535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4" name="Google Shape;1636;p25"/>
            <p:cNvSpPr/>
            <p:nvPr/>
          </p:nvSpPr>
          <p:spPr>
            <a:xfrm>
              <a:off x="-789393" y="-225750"/>
              <a:ext cx="3816557" cy="1576698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5" name="Google Shape;1637;p25"/>
            <p:cNvSpPr/>
            <p:nvPr/>
          </p:nvSpPr>
          <p:spPr>
            <a:xfrm flipH="1">
              <a:off x="5594074" y="2500124"/>
              <a:ext cx="4561533" cy="3362997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6" name="Google Shape;1638;p25"/>
            <p:cNvSpPr/>
            <p:nvPr/>
          </p:nvSpPr>
          <p:spPr>
            <a:xfrm rot="7509649" flipH="1">
              <a:off x="-637318" y="318915"/>
              <a:ext cx="2564261" cy="487361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7" name="Google Shape;1639;p25"/>
            <p:cNvSpPr/>
            <p:nvPr/>
          </p:nvSpPr>
          <p:spPr>
            <a:xfrm flipH="1">
              <a:off x="-332600" y="2772855"/>
              <a:ext cx="1914980" cy="2618384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sp>
          <p:nvSpPr>
            <p:cNvPr id="1049028" name="Google Shape;1640;p25"/>
            <p:cNvSpPr/>
            <p:nvPr/>
          </p:nvSpPr>
          <p:spPr>
            <a:xfrm>
              <a:off x="66113" y="1183150"/>
              <a:ext cx="260220" cy="263590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9" name="Google Shape;1641;p25"/>
            <p:cNvSpPr/>
            <p:nvPr/>
          </p:nvSpPr>
          <p:spPr>
            <a:xfrm>
              <a:off x="7934857" y="2936895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" name="Google Shape;1642;p25"/>
            <p:cNvGrpSpPr/>
            <p:nvPr/>
          </p:nvGrpSpPr>
          <p:grpSpPr>
            <a:xfrm flipH="1">
              <a:off x="7934868" y="399225"/>
              <a:ext cx="1515792" cy="1305764"/>
              <a:chOff x="0" y="0"/>
              <a:chExt cx="1515792" cy="1305764"/>
            </a:xfrm>
          </p:grpSpPr>
          <p:sp>
            <p:nvSpPr>
              <p:cNvPr id="1049030" name="Google Shape;1643;p25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1" name="Google Shape;1644;p25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2" name="Google Shape;1645;p25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3" name="Google Shape;1646;p25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4" name="Google Shape;1647;p25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5" name="Google Shape;1648;p25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6" name="Google Shape;1649;p25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7" name="Google Shape;1650;p25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8" name="Google Shape;1651;p25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39" name="Google Shape;1652;p25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0" name="Google Shape;1653;p25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1" name="Google Shape;1654;p25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2" name="Google Shape;1655;p25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3" name="Google Shape;1656;p25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4" name="Google Shape;1657;p25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5" name="Google Shape;1658;p25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6" name="Google Shape;1659;p25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7" name="Google Shape;1660;p25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8" name="Google Shape;1661;p25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49" name="Google Shape;1662;p25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0" name="Google Shape;1663;p25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1" name="Google Shape;1664;p25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2" name="Google Shape;1665;p25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3" name="Google Shape;1666;p25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4" name="Google Shape;1667;p25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5" name="Google Shape;1668;p25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6" name="Google Shape;1669;p25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7" name="Google Shape;1670;p25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8" name="Google Shape;1671;p25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59" name="Google Shape;1672;p25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0" name="Google Shape;1673;p25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1" name="Google Shape;1674;p25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2" name="Google Shape;1675;p25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3" name="Google Shape;1676;p25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4" name="Google Shape;1677;p25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5" name="Google Shape;1678;p25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6" name="Google Shape;1679;p25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7" name="Google Shape;1680;p25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8" name="Google Shape;1681;p25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69" name="Google Shape;1682;p25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0" name="Google Shape;1683;p25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1" name="Google Shape;1684;p25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2" name="Google Shape;1685;p25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3" name="Google Shape;1686;p25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4" name="Google Shape;1687;p25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5" name="Google Shape;1688;p25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6" name="Google Shape;1689;p25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7" name="Google Shape;1690;p25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8" name="Google Shape;1691;p25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79" name="Google Shape;1692;p25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0" name="Google Shape;1693;p25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1" name="Google Shape;1694;p25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2" name="Google Shape;1695;p25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3" name="Google Shape;1696;p25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4" name="Google Shape;1697;p25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5" name="Google Shape;1698;p25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6" name="Google Shape;1699;p25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7" name="Google Shape;1700;p25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8" name="Google Shape;1701;p25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89" name="Google Shape;1702;p25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0" name="Google Shape;1703;p25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1" name="Google Shape;1704;p25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2" name="Google Shape;1705;p25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3" name="Google Shape;1706;p25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4" name="Google Shape;1707;p25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5" name="Google Shape;1708;p25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6" name="Google Shape;1709;p25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710;p25"/>
            <p:cNvGrpSpPr/>
            <p:nvPr/>
          </p:nvGrpSpPr>
          <p:grpSpPr>
            <a:xfrm rot="7905294">
              <a:off x="-1131240" y="2984175"/>
              <a:ext cx="3033400" cy="2394893"/>
              <a:chOff x="5470300" y="691825"/>
              <a:chExt cx="1042675" cy="823200"/>
            </a:xfrm>
          </p:grpSpPr>
          <p:sp>
            <p:nvSpPr>
              <p:cNvPr id="1049097" name="Google Shape;1711;p25"/>
              <p:cNvSpPr/>
              <p:nvPr/>
            </p:nvSpPr>
            <p:spPr>
              <a:xfrm>
                <a:off x="5470300" y="939775"/>
                <a:ext cx="675500" cy="353200"/>
              </a:xfrm>
              <a:custGeom>
                <a:avLst/>
                <a:ahLst/>
                <a:rect l="l" t="t" r="r" b="b"/>
                <a:pathLst>
                  <a:path w="27020" h="14128" extrusionOk="0">
                    <a:moveTo>
                      <a:pt x="25645" y="0"/>
                    </a:moveTo>
                    <a:cubicBezTo>
                      <a:pt x="25310" y="0"/>
                      <a:pt x="24974" y="27"/>
                      <a:pt x="24651" y="46"/>
                    </a:cubicBezTo>
                    <a:cubicBezTo>
                      <a:pt x="24477" y="57"/>
                      <a:pt x="24301" y="59"/>
                      <a:pt x="24124" y="59"/>
                    </a:cubicBezTo>
                    <a:cubicBezTo>
                      <a:pt x="23931" y="59"/>
                      <a:pt x="23737" y="56"/>
                      <a:pt x="23545" y="56"/>
                    </a:cubicBezTo>
                    <a:cubicBezTo>
                      <a:pt x="23437" y="56"/>
                      <a:pt x="23330" y="57"/>
                      <a:pt x="23223" y="60"/>
                    </a:cubicBezTo>
                    <a:cubicBezTo>
                      <a:pt x="22708" y="75"/>
                      <a:pt x="22193" y="134"/>
                      <a:pt x="21678" y="208"/>
                    </a:cubicBezTo>
                    <a:cubicBezTo>
                      <a:pt x="20604" y="369"/>
                      <a:pt x="19500" y="517"/>
                      <a:pt x="18426" y="723"/>
                    </a:cubicBezTo>
                    <a:cubicBezTo>
                      <a:pt x="17336" y="929"/>
                      <a:pt x="16292" y="1326"/>
                      <a:pt x="15261" y="1723"/>
                    </a:cubicBezTo>
                    <a:cubicBezTo>
                      <a:pt x="14187" y="2106"/>
                      <a:pt x="13128" y="2562"/>
                      <a:pt x="12097" y="3062"/>
                    </a:cubicBezTo>
                    <a:cubicBezTo>
                      <a:pt x="11156" y="3563"/>
                      <a:pt x="10258" y="4151"/>
                      <a:pt x="9360" y="4725"/>
                    </a:cubicBezTo>
                    <a:cubicBezTo>
                      <a:pt x="8507" y="5255"/>
                      <a:pt x="7785" y="5962"/>
                      <a:pt x="7006" y="6594"/>
                    </a:cubicBezTo>
                    <a:cubicBezTo>
                      <a:pt x="6211" y="7213"/>
                      <a:pt x="5446" y="7889"/>
                      <a:pt x="4724" y="8596"/>
                    </a:cubicBezTo>
                    <a:cubicBezTo>
                      <a:pt x="3974" y="9405"/>
                      <a:pt x="3282" y="10229"/>
                      <a:pt x="2635" y="11112"/>
                    </a:cubicBezTo>
                    <a:cubicBezTo>
                      <a:pt x="1869" y="12084"/>
                      <a:pt x="972" y="12952"/>
                      <a:pt x="133" y="13835"/>
                    </a:cubicBezTo>
                    <a:lnTo>
                      <a:pt x="118" y="13835"/>
                    </a:lnTo>
                    <a:cubicBezTo>
                      <a:pt x="74" y="13879"/>
                      <a:pt x="30" y="13923"/>
                      <a:pt x="0" y="13982"/>
                    </a:cubicBezTo>
                    <a:cubicBezTo>
                      <a:pt x="0" y="14011"/>
                      <a:pt x="15" y="14056"/>
                      <a:pt x="45" y="14070"/>
                    </a:cubicBezTo>
                    <a:cubicBezTo>
                      <a:pt x="89" y="14085"/>
                      <a:pt x="133" y="14100"/>
                      <a:pt x="192" y="14100"/>
                    </a:cubicBezTo>
                    <a:cubicBezTo>
                      <a:pt x="309" y="14119"/>
                      <a:pt x="428" y="14128"/>
                      <a:pt x="548" y="14128"/>
                    </a:cubicBezTo>
                    <a:cubicBezTo>
                      <a:pt x="1150" y="14128"/>
                      <a:pt x="1778" y="13911"/>
                      <a:pt x="2355" y="13776"/>
                    </a:cubicBezTo>
                    <a:cubicBezTo>
                      <a:pt x="3297" y="13585"/>
                      <a:pt x="4239" y="13349"/>
                      <a:pt x="5151" y="13055"/>
                    </a:cubicBezTo>
                    <a:cubicBezTo>
                      <a:pt x="7050" y="12422"/>
                      <a:pt x="8845" y="11524"/>
                      <a:pt x="10479" y="10362"/>
                    </a:cubicBezTo>
                    <a:cubicBezTo>
                      <a:pt x="12083" y="9184"/>
                      <a:pt x="13392" y="7669"/>
                      <a:pt x="14982" y="6462"/>
                    </a:cubicBezTo>
                    <a:cubicBezTo>
                      <a:pt x="15791" y="5829"/>
                      <a:pt x="16689" y="5329"/>
                      <a:pt x="17557" y="4770"/>
                    </a:cubicBezTo>
                    <a:cubicBezTo>
                      <a:pt x="18470" y="4181"/>
                      <a:pt x="19367" y="3592"/>
                      <a:pt x="20295" y="3033"/>
                    </a:cubicBezTo>
                    <a:cubicBezTo>
                      <a:pt x="21281" y="2400"/>
                      <a:pt x="22325" y="1856"/>
                      <a:pt x="23414" y="1414"/>
                    </a:cubicBezTo>
                    <a:cubicBezTo>
                      <a:pt x="24562" y="973"/>
                      <a:pt x="25769" y="708"/>
                      <a:pt x="26946" y="340"/>
                    </a:cubicBezTo>
                    <a:cubicBezTo>
                      <a:pt x="27005" y="325"/>
                      <a:pt x="27020" y="252"/>
                      <a:pt x="26961" y="237"/>
                    </a:cubicBezTo>
                    <a:cubicBezTo>
                      <a:pt x="26553" y="50"/>
                      <a:pt x="26101" y="0"/>
                      <a:pt x="25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8" name="Google Shape;1712;p25"/>
              <p:cNvSpPr/>
              <p:nvPr/>
            </p:nvSpPr>
            <p:spPr>
              <a:xfrm>
                <a:off x="5804725" y="975425"/>
                <a:ext cx="388925" cy="539600"/>
              </a:xfrm>
              <a:custGeom>
                <a:avLst/>
                <a:ahLst/>
                <a:rect l="l" t="t" r="r" b="b"/>
                <a:pathLst>
                  <a:path w="15557" h="21584" extrusionOk="0">
                    <a:moveTo>
                      <a:pt x="15499" y="0"/>
                    </a:moveTo>
                    <a:cubicBezTo>
                      <a:pt x="15494" y="0"/>
                      <a:pt x="15488" y="1"/>
                      <a:pt x="15483" y="3"/>
                    </a:cubicBezTo>
                    <a:cubicBezTo>
                      <a:pt x="13834" y="871"/>
                      <a:pt x="12142" y="1622"/>
                      <a:pt x="10611" y="2667"/>
                    </a:cubicBezTo>
                    <a:cubicBezTo>
                      <a:pt x="9257" y="3579"/>
                      <a:pt x="8065" y="4683"/>
                      <a:pt x="7050" y="5963"/>
                    </a:cubicBezTo>
                    <a:cubicBezTo>
                      <a:pt x="6535" y="6640"/>
                      <a:pt x="6064" y="7346"/>
                      <a:pt x="5637" y="8097"/>
                    </a:cubicBezTo>
                    <a:cubicBezTo>
                      <a:pt x="5166" y="8862"/>
                      <a:pt x="4754" y="9657"/>
                      <a:pt x="4386" y="10481"/>
                    </a:cubicBezTo>
                    <a:cubicBezTo>
                      <a:pt x="4018" y="11320"/>
                      <a:pt x="3827" y="12203"/>
                      <a:pt x="3562" y="13056"/>
                    </a:cubicBezTo>
                    <a:cubicBezTo>
                      <a:pt x="3283" y="13984"/>
                      <a:pt x="2959" y="14896"/>
                      <a:pt x="2606" y="15823"/>
                    </a:cubicBezTo>
                    <a:cubicBezTo>
                      <a:pt x="2238" y="16809"/>
                      <a:pt x="1840" y="17780"/>
                      <a:pt x="1428" y="18766"/>
                    </a:cubicBezTo>
                    <a:cubicBezTo>
                      <a:pt x="1031" y="19693"/>
                      <a:pt x="604" y="20621"/>
                      <a:pt x="1" y="21445"/>
                    </a:cubicBezTo>
                    <a:cubicBezTo>
                      <a:pt x="1" y="21459"/>
                      <a:pt x="1" y="21459"/>
                      <a:pt x="1" y="21459"/>
                    </a:cubicBezTo>
                    <a:cubicBezTo>
                      <a:pt x="1" y="21459"/>
                      <a:pt x="1" y="21474"/>
                      <a:pt x="1" y="21474"/>
                    </a:cubicBezTo>
                    <a:cubicBezTo>
                      <a:pt x="10" y="21555"/>
                      <a:pt x="50" y="21583"/>
                      <a:pt x="104" y="21583"/>
                    </a:cubicBezTo>
                    <a:cubicBezTo>
                      <a:pt x="229" y="21583"/>
                      <a:pt x="429" y="21431"/>
                      <a:pt x="501" y="21401"/>
                    </a:cubicBezTo>
                    <a:cubicBezTo>
                      <a:pt x="898" y="21180"/>
                      <a:pt x="1281" y="20974"/>
                      <a:pt x="1649" y="20724"/>
                    </a:cubicBezTo>
                    <a:cubicBezTo>
                      <a:pt x="2400" y="20209"/>
                      <a:pt x="3077" y="19635"/>
                      <a:pt x="3709" y="18972"/>
                    </a:cubicBezTo>
                    <a:cubicBezTo>
                      <a:pt x="4342" y="18340"/>
                      <a:pt x="5019" y="17751"/>
                      <a:pt x="5622" y="17089"/>
                    </a:cubicBezTo>
                    <a:cubicBezTo>
                      <a:pt x="6182" y="16471"/>
                      <a:pt x="6667" y="15808"/>
                      <a:pt x="7079" y="15102"/>
                    </a:cubicBezTo>
                    <a:cubicBezTo>
                      <a:pt x="7521" y="14366"/>
                      <a:pt x="7859" y="13586"/>
                      <a:pt x="8227" y="12821"/>
                    </a:cubicBezTo>
                    <a:cubicBezTo>
                      <a:pt x="8654" y="11967"/>
                      <a:pt x="9125" y="11129"/>
                      <a:pt x="9611" y="10304"/>
                    </a:cubicBezTo>
                    <a:cubicBezTo>
                      <a:pt x="10552" y="8700"/>
                      <a:pt x="11568" y="7126"/>
                      <a:pt x="12466" y="5477"/>
                    </a:cubicBezTo>
                    <a:cubicBezTo>
                      <a:pt x="12995" y="4506"/>
                      <a:pt x="13599" y="3550"/>
                      <a:pt x="14173" y="2593"/>
                    </a:cubicBezTo>
                    <a:cubicBezTo>
                      <a:pt x="14438" y="2166"/>
                      <a:pt x="14703" y="1725"/>
                      <a:pt x="14953" y="1283"/>
                    </a:cubicBezTo>
                    <a:cubicBezTo>
                      <a:pt x="15100" y="1048"/>
                      <a:pt x="15232" y="812"/>
                      <a:pt x="15379" y="562"/>
                    </a:cubicBezTo>
                    <a:cubicBezTo>
                      <a:pt x="15483" y="415"/>
                      <a:pt x="15541" y="253"/>
                      <a:pt x="15556" y="77"/>
                    </a:cubicBezTo>
                    <a:cubicBezTo>
                      <a:pt x="15556" y="38"/>
                      <a:pt x="15534" y="0"/>
                      <a:pt x="15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099" name="Google Shape;1713;p25"/>
              <p:cNvSpPr/>
              <p:nvPr/>
            </p:nvSpPr>
            <p:spPr>
              <a:xfrm>
                <a:off x="5682950" y="827575"/>
                <a:ext cx="830025" cy="326375"/>
              </a:xfrm>
              <a:custGeom>
                <a:avLst/>
                <a:ahLst/>
                <a:rect l="l" t="t" r="r" b="b"/>
                <a:pathLst>
                  <a:path w="33201" h="13055" fill="none" extrusionOk="0">
                    <a:moveTo>
                      <a:pt x="1" y="13054"/>
                    </a:moveTo>
                    <a:cubicBezTo>
                      <a:pt x="13805" y="1"/>
                      <a:pt x="33201" y="5578"/>
                      <a:pt x="33201" y="5578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00" name="Google Shape;1714;p25"/>
              <p:cNvSpPr/>
              <p:nvPr/>
            </p:nvSpPr>
            <p:spPr>
              <a:xfrm>
                <a:off x="5928725" y="889025"/>
                <a:ext cx="415400" cy="454400"/>
              </a:xfrm>
              <a:custGeom>
                <a:avLst/>
                <a:ahLst/>
                <a:rect l="l" t="t" r="r" b="b"/>
                <a:pathLst>
                  <a:path w="16616" h="18176" fill="none" extrusionOk="0">
                    <a:moveTo>
                      <a:pt x="0" y="18175"/>
                    </a:moveTo>
                    <a:cubicBezTo>
                      <a:pt x="0" y="18175"/>
                      <a:pt x="7785" y="1"/>
                      <a:pt x="16615" y="2164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01" name="Google Shape;1715;p25"/>
              <p:cNvSpPr/>
              <p:nvPr/>
            </p:nvSpPr>
            <p:spPr>
              <a:xfrm>
                <a:off x="5567800" y="759950"/>
                <a:ext cx="656000" cy="181025"/>
              </a:xfrm>
              <a:custGeom>
                <a:avLst/>
                <a:ahLst/>
                <a:rect l="l" t="t" r="r" b="b"/>
                <a:pathLst>
                  <a:path w="26240" h="7241" extrusionOk="0">
                    <a:moveTo>
                      <a:pt x="18195" y="0"/>
                    </a:moveTo>
                    <a:cubicBezTo>
                      <a:pt x="17455" y="0"/>
                      <a:pt x="16714" y="53"/>
                      <a:pt x="15982" y="160"/>
                    </a:cubicBezTo>
                    <a:cubicBezTo>
                      <a:pt x="15144" y="293"/>
                      <a:pt x="14305" y="484"/>
                      <a:pt x="13481" y="719"/>
                    </a:cubicBezTo>
                    <a:cubicBezTo>
                      <a:pt x="12612" y="955"/>
                      <a:pt x="11759" y="1249"/>
                      <a:pt x="10935" y="1588"/>
                    </a:cubicBezTo>
                    <a:cubicBezTo>
                      <a:pt x="10096" y="1941"/>
                      <a:pt x="9345" y="2456"/>
                      <a:pt x="8551" y="2897"/>
                    </a:cubicBezTo>
                    <a:cubicBezTo>
                      <a:pt x="7712" y="3368"/>
                      <a:pt x="6829" y="3795"/>
                      <a:pt x="5961" y="4222"/>
                    </a:cubicBezTo>
                    <a:cubicBezTo>
                      <a:pt x="5004" y="4678"/>
                      <a:pt x="4047" y="5119"/>
                      <a:pt x="3076" y="5532"/>
                    </a:cubicBezTo>
                    <a:cubicBezTo>
                      <a:pt x="2149" y="5929"/>
                      <a:pt x="1207" y="6326"/>
                      <a:pt x="192" y="6488"/>
                    </a:cubicBezTo>
                    <a:lnTo>
                      <a:pt x="162" y="6488"/>
                    </a:lnTo>
                    <a:cubicBezTo>
                      <a:pt x="0" y="6694"/>
                      <a:pt x="471" y="6738"/>
                      <a:pt x="574" y="6768"/>
                    </a:cubicBezTo>
                    <a:cubicBezTo>
                      <a:pt x="1001" y="6885"/>
                      <a:pt x="1443" y="7003"/>
                      <a:pt x="1869" y="7077"/>
                    </a:cubicBezTo>
                    <a:cubicBezTo>
                      <a:pt x="2547" y="7188"/>
                      <a:pt x="3225" y="7240"/>
                      <a:pt x="3909" y="7240"/>
                    </a:cubicBezTo>
                    <a:cubicBezTo>
                      <a:pt x="4131" y="7240"/>
                      <a:pt x="4354" y="7235"/>
                      <a:pt x="4577" y="7224"/>
                    </a:cubicBezTo>
                    <a:cubicBezTo>
                      <a:pt x="4721" y="7222"/>
                      <a:pt x="4865" y="7221"/>
                      <a:pt x="5009" y="7221"/>
                    </a:cubicBezTo>
                    <a:cubicBezTo>
                      <a:pt x="5374" y="7221"/>
                      <a:pt x="5739" y="7226"/>
                      <a:pt x="6104" y="7226"/>
                    </a:cubicBezTo>
                    <a:cubicBezTo>
                      <a:pt x="6493" y="7226"/>
                      <a:pt x="6882" y="7220"/>
                      <a:pt x="7270" y="7194"/>
                    </a:cubicBezTo>
                    <a:cubicBezTo>
                      <a:pt x="8080" y="7136"/>
                      <a:pt x="8889" y="7003"/>
                      <a:pt x="9684" y="6797"/>
                    </a:cubicBezTo>
                    <a:cubicBezTo>
                      <a:pt x="10508" y="6562"/>
                      <a:pt x="11288" y="6223"/>
                      <a:pt x="12083" y="5929"/>
                    </a:cubicBezTo>
                    <a:cubicBezTo>
                      <a:pt x="12995" y="5605"/>
                      <a:pt x="13922" y="5326"/>
                      <a:pt x="14835" y="5061"/>
                    </a:cubicBezTo>
                    <a:cubicBezTo>
                      <a:pt x="16630" y="4546"/>
                      <a:pt x="18455" y="4119"/>
                      <a:pt x="20236" y="3545"/>
                    </a:cubicBezTo>
                    <a:cubicBezTo>
                      <a:pt x="21295" y="3206"/>
                      <a:pt x="22384" y="2927"/>
                      <a:pt x="23473" y="2632"/>
                    </a:cubicBezTo>
                    <a:cubicBezTo>
                      <a:pt x="23959" y="2515"/>
                      <a:pt x="24444" y="2382"/>
                      <a:pt x="24945" y="2235"/>
                    </a:cubicBezTo>
                    <a:cubicBezTo>
                      <a:pt x="25210" y="2161"/>
                      <a:pt x="25475" y="2073"/>
                      <a:pt x="25739" y="2000"/>
                    </a:cubicBezTo>
                    <a:cubicBezTo>
                      <a:pt x="25916" y="1970"/>
                      <a:pt x="26078" y="1882"/>
                      <a:pt x="26210" y="1764"/>
                    </a:cubicBezTo>
                    <a:cubicBezTo>
                      <a:pt x="26240" y="1735"/>
                      <a:pt x="26240" y="1676"/>
                      <a:pt x="26181" y="1661"/>
                    </a:cubicBezTo>
                    <a:cubicBezTo>
                      <a:pt x="24415" y="1161"/>
                      <a:pt x="22664" y="528"/>
                      <a:pt x="20824" y="219"/>
                    </a:cubicBezTo>
                    <a:cubicBezTo>
                      <a:pt x="19960" y="75"/>
                      <a:pt x="19077" y="0"/>
                      <a:pt x="181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02" name="Google Shape;1716;p25"/>
              <p:cNvSpPr/>
              <p:nvPr/>
            </p:nvSpPr>
            <p:spPr>
              <a:xfrm>
                <a:off x="5778250" y="691825"/>
                <a:ext cx="577275" cy="194275"/>
              </a:xfrm>
              <a:custGeom>
                <a:avLst/>
                <a:ahLst/>
                <a:rect l="l" t="t" r="r" b="b"/>
                <a:pathLst>
                  <a:path w="23091" h="7771" fill="none" extrusionOk="0">
                    <a:moveTo>
                      <a:pt x="0" y="7771"/>
                    </a:moveTo>
                    <a:cubicBezTo>
                      <a:pt x="0" y="7771"/>
                      <a:pt x="18190" y="1"/>
                      <a:pt x="23090" y="7653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">
    <p:spTree>
      <p:nvGrpSpPr>
        <p:cNvPr id="132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1" name="Google Shape;1718;p26"/>
          <p:cNvSpPr/>
          <p:nvPr/>
        </p:nvSpPr>
        <p:spPr>
          <a:xfrm flipH="1">
            <a:off x="-3534" y="4378772"/>
            <a:ext cx="6704259" cy="1290325"/>
          </a:xfrm>
          <a:custGeom>
            <a:avLst/>
            <a:ahLst/>
            <a:rect l="l" t="t" r="r" b="b"/>
            <a:pathLst>
              <a:path w="137969" h="26554" extrusionOk="0">
                <a:moveTo>
                  <a:pt x="26801" y="0"/>
                </a:moveTo>
                <a:cubicBezTo>
                  <a:pt x="25235" y="0"/>
                  <a:pt x="23537" y="162"/>
                  <a:pt x="21737" y="226"/>
                </a:cubicBezTo>
                <a:cubicBezTo>
                  <a:pt x="19647" y="299"/>
                  <a:pt x="17558" y="388"/>
                  <a:pt x="15453" y="461"/>
                </a:cubicBezTo>
                <a:cubicBezTo>
                  <a:pt x="12925" y="553"/>
                  <a:pt x="10416" y="627"/>
                  <a:pt x="7903" y="627"/>
                </a:cubicBezTo>
                <a:cubicBezTo>
                  <a:pt x="7197" y="627"/>
                  <a:pt x="6491" y="621"/>
                  <a:pt x="5785" y="608"/>
                </a:cubicBezTo>
                <a:cubicBezTo>
                  <a:pt x="3883" y="564"/>
                  <a:pt x="2347" y="345"/>
                  <a:pt x="1120" y="345"/>
                </a:cubicBezTo>
                <a:cubicBezTo>
                  <a:pt x="714" y="345"/>
                  <a:pt x="342" y="369"/>
                  <a:pt x="1" y="432"/>
                </a:cubicBezTo>
                <a:lnTo>
                  <a:pt x="1" y="26553"/>
                </a:lnTo>
                <a:lnTo>
                  <a:pt x="137968" y="26553"/>
                </a:lnTo>
                <a:lnTo>
                  <a:pt x="137968" y="2742"/>
                </a:lnTo>
                <a:cubicBezTo>
                  <a:pt x="135334" y="2566"/>
                  <a:pt x="132700" y="2360"/>
                  <a:pt x="130080" y="2168"/>
                </a:cubicBezTo>
                <a:cubicBezTo>
                  <a:pt x="126887" y="1933"/>
                  <a:pt x="123678" y="1712"/>
                  <a:pt x="120485" y="1535"/>
                </a:cubicBezTo>
                <a:cubicBezTo>
                  <a:pt x="118324" y="1420"/>
                  <a:pt x="115971" y="202"/>
                  <a:pt x="113821" y="202"/>
                </a:cubicBezTo>
                <a:cubicBezTo>
                  <a:pt x="113511" y="202"/>
                  <a:pt x="113206" y="227"/>
                  <a:pt x="112906" y="285"/>
                </a:cubicBezTo>
                <a:cubicBezTo>
                  <a:pt x="111110" y="623"/>
                  <a:pt x="109330" y="2772"/>
                  <a:pt x="107755" y="3640"/>
                </a:cubicBezTo>
                <a:cubicBezTo>
                  <a:pt x="103940" y="5765"/>
                  <a:pt x="96644" y="8814"/>
                  <a:pt x="91655" y="8814"/>
                </a:cubicBezTo>
                <a:cubicBezTo>
                  <a:pt x="91082" y="8814"/>
                  <a:pt x="90540" y="8774"/>
                  <a:pt x="90036" y="8688"/>
                </a:cubicBezTo>
                <a:cubicBezTo>
                  <a:pt x="85333" y="7885"/>
                  <a:pt x="82558" y="3896"/>
                  <a:pt x="77273" y="3896"/>
                </a:cubicBezTo>
                <a:cubicBezTo>
                  <a:pt x="77134" y="3896"/>
                  <a:pt x="76993" y="3899"/>
                  <a:pt x="76850" y="3905"/>
                </a:cubicBezTo>
                <a:cubicBezTo>
                  <a:pt x="73127" y="4052"/>
                  <a:pt x="74187" y="5700"/>
                  <a:pt x="72274" y="7451"/>
                </a:cubicBezTo>
                <a:cubicBezTo>
                  <a:pt x="70611" y="8982"/>
                  <a:pt x="69831" y="9203"/>
                  <a:pt x="67020" y="9909"/>
                </a:cubicBezTo>
                <a:cubicBezTo>
                  <a:pt x="65901" y="10203"/>
                  <a:pt x="61133" y="10807"/>
                  <a:pt x="62134" y="13073"/>
                </a:cubicBezTo>
                <a:cubicBezTo>
                  <a:pt x="62449" y="13795"/>
                  <a:pt x="63229" y="14002"/>
                  <a:pt x="64194" y="14002"/>
                </a:cubicBezTo>
                <a:cubicBezTo>
                  <a:pt x="65482" y="14002"/>
                  <a:pt x="67099" y="13634"/>
                  <a:pt x="68380" y="13634"/>
                </a:cubicBezTo>
                <a:cubicBezTo>
                  <a:pt x="69052" y="13634"/>
                  <a:pt x="69631" y="13735"/>
                  <a:pt x="70022" y="14044"/>
                </a:cubicBezTo>
                <a:cubicBezTo>
                  <a:pt x="70831" y="14692"/>
                  <a:pt x="71376" y="17694"/>
                  <a:pt x="71464" y="18239"/>
                </a:cubicBezTo>
                <a:cubicBezTo>
                  <a:pt x="71935" y="20990"/>
                  <a:pt x="73731" y="19828"/>
                  <a:pt x="70316" y="20961"/>
                </a:cubicBezTo>
                <a:cubicBezTo>
                  <a:pt x="69594" y="21198"/>
                  <a:pt x="68760" y="21265"/>
                  <a:pt x="67872" y="21265"/>
                </a:cubicBezTo>
                <a:cubicBezTo>
                  <a:pt x="66695" y="21265"/>
                  <a:pt x="65423" y="21147"/>
                  <a:pt x="64187" y="21147"/>
                </a:cubicBezTo>
                <a:cubicBezTo>
                  <a:pt x="63280" y="21147"/>
                  <a:pt x="62391" y="21210"/>
                  <a:pt x="61575" y="21432"/>
                </a:cubicBezTo>
                <a:cubicBezTo>
                  <a:pt x="59250" y="22079"/>
                  <a:pt x="57027" y="23551"/>
                  <a:pt x="54540" y="23625"/>
                </a:cubicBezTo>
                <a:cubicBezTo>
                  <a:pt x="54408" y="23628"/>
                  <a:pt x="54276" y="23629"/>
                  <a:pt x="54144" y="23629"/>
                </a:cubicBezTo>
                <a:cubicBezTo>
                  <a:pt x="51229" y="23629"/>
                  <a:pt x="48150" y="22889"/>
                  <a:pt x="45166" y="22889"/>
                </a:cubicBezTo>
                <a:cubicBezTo>
                  <a:pt x="44407" y="22896"/>
                  <a:pt x="43421" y="23001"/>
                  <a:pt x="42446" y="23001"/>
                </a:cubicBezTo>
                <a:cubicBezTo>
                  <a:pt x="41455" y="23001"/>
                  <a:pt x="40477" y="22893"/>
                  <a:pt x="39765" y="22462"/>
                </a:cubicBezTo>
                <a:cubicBezTo>
                  <a:pt x="34467" y="19254"/>
                  <a:pt x="41001" y="18739"/>
                  <a:pt x="41457" y="15707"/>
                </a:cubicBezTo>
                <a:cubicBezTo>
                  <a:pt x="41855" y="13014"/>
                  <a:pt x="38676" y="12882"/>
                  <a:pt x="37484" y="11587"/>
                </a:cubicBezTo>
                <a:cubicBezTo>
                  <a:pt x="35409" y="9335"/>
                  <a:pt x="36189" y="8202"/>
                  <a:pt x="35012" y="5347"/>
                </a:cubicBezTo>
                <a:cubicBezTo>
                  <a:pt x="33150" y="811"/>
                  <a:pt x="30305" y="0"/>
                  <a:pt x="26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3" name="Google Shape;1719;p26"/>
          <p:cNvGrpSpPr/>
          <p:nvPr/>
        </p:nvGrpSpPr>
        <p:grpSpPr>
          <a:xfrm>
            <a:off x="-591925" y="4394375"/>
            <a:ext cx="1515792" cy="1305764"/>
            <a:chOff x="0" y="0"/>
            <a:chExt cx="1515792" cy="1305764"/>
          </a:xfrm>
        </p:grpSpPr>
        <p:sp>
          <p:nvSpPr>
            <p:cNvPr id="1049532" name="Google Shape;1720;p26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3" name="Google Shape;1721;p26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4" name="Google Shape;1722;p26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5" name="Google Shape;1723;p26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6" name="Google Shape;1724;p26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7" name="Google Shape;1725;p26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8" name="Google Shape;1726;p26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39" name="Google Shape;1727;p26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0" name="Google Shape;1728;p26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1" name="Google Shape;1729;p26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2" name="Google Shape;1730;p26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3" name="Google Shape;1731;p26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4" name="Google Shape;1732;p26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5" name="Google Shape;1733;p26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6" name="Google Shape;1734;p26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7" name="Google Shape;1735;p26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8" name="Google Shape;1736;p26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49" name="Google Shape;1737;p26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0" name="Google Shape;1738;p26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1" name="Google Shape;1739;p26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2" name="Google Shape;1740;p26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3" name="Google Shape;1741;p26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4" name="Google Shape;1742;p26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5" name="Google Shape;1743;p26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6" name="Google Shape;1744;p26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7" name="Google Shape;1745;p26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8" name="Google Shape;1746;p26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59" name="Google Shape;1747;p26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0" name="Google Shape;1748;p26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1" name="Google Shape;1749;p26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2" name="Google Shape;1750;p26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3" name="Google Shape;1751;p26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4" name="Google Shape;1752;p26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5" name="Google Shape;1753;p26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6" name="Google Shape;1754;p26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7" name="Google Shape;1755;p26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8" name="Google Shape;1756;p26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69" name="Google Shape;1757;p26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0" name="Google Shape;1758;p26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1" name="Google Shape;1759;p26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2" name="Google Shape;1760;p26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3" name="Google Shape;1761;p26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4" name="Google Shape;1762;p26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5" name="Google Shape;1763;p26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6" name="Google Shape;1764;p26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7" name="Google Shape;1765;p26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8" name="Google Shape;1766;p26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79" name="Google Shape;1767;p26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0" name="Google Shape;1768;p26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1" name="Google Shape;1769;p26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2" name="Google Shape;1770;p26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3" name="Google Shape;1771;p26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4" name="Google Shape;1772;p26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5" name="Google Shape;1773;p26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6" name="Google Shape;1774;p26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7" name="Google Shape;1775;p26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8" name="Google Shape;1776;p26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89" name="Google Shape;1777;p26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0" name="Google Shape;1778;p26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1" name="Google Shape;1779;p26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2" name="Google Shape;1780;p26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3" name="Google Shape;1781;p26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4" name="Google Shape;1782;p26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5" name="Google Shape;1783;p26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6" name="Google Shape;1784;p26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7" name="Google Shape;1785;p26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598" name="Google Shape;1786;p26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599" name="Google Shape;1787;p26"/>
          <p:cNvSpPr/>
          <p:nvPr/>
        </p:nvSpPr>
        <p:spPr>
          <a:xfrm rot="9239274">
            <a:off x="6400065" y="-772689"/>
            <a:ext cx="2834759" cy="2170526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00" name="Google Shape;1788;p26"/>
          <p:cNvSpPr/>
          <p:nvPr/>
        </p:nvSpPr>
        <p:spPr>
          <a:xfrm>
            <a:off x="647100" y="-679575"/>
            <a:ext cx="3816557" cy="1576698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01" name="Google Shape;1789;p26"/>
          <p:cNvSpPr/>
          <p:nvPr/>
        </p:nvSpPr>
        <p:spPr>
          <a:xfrm flipH="1">
            <a:off x="6067692" y="2065199"/>
            <a:ext cx="4561533" cy="3362997"/>
          </a:xfrm>
          <a:custGeom>
            <a:avLst/>
            <a:ahLst/>
            <a:rect l="l" t="t" r="r" b="b"/>
            <a:pathLst>
              <a:path w="62870" h="46351" extrusionOk="0">
                <a:moveTo>
                  <a:pt x="7679" y="0"/>
                </a:moveTo>
                <a:cubicBezTo>
                  <a:pt x="4392" y="0"/>
                  <a:pt x="1883" y="1043"/>
                  <a:pt x="15" y="2673"/>
                </a:cubicBezTo>
                <a:lnTo>
                  <a:pt x="1" y="46351"/>
                </a:lnTo>
                <a:lnTo>
                  <a:pt x="62222" y="46351"/>
                </a:lnTo>
                <a:cubicBezTo>
                  <a:pt x="62869" y="43407"/>
                  <a:pt x="62104" y="39257"/>
                  <a:pt x="61133" y="37271"/>
                </a:cubicBezTo>
                <a:cubicBezTo>
                  <a:pt x="57660" y="30207"/>
                  <a:pt x="52450" y="32738"/>
                  <a:pt x="45857" y="30472"/>
                </a:cubicBezTo>
                <a:cubicBezTo>
                  <a:pt x="39926" y="28426"/>
                  <a:pt x="42311" y="26086"/>
                  <a:pt x="39073" y="22231"/>
                </a:cubicBezTo>
                <a:cubicBezTo>
                  <a:pt x="37304" y="20125"/>
                  <a:pt x="35692" y="19693"/>
                  <a:pt x="34019" y="19693"/>
                </a:cubicBezTo>
                <a:cubicBezTo>
                  <a:pt x="32860" y="19693"/>
                  <a:pt x="31672" y="19900"/>
                  <a:pt x="30382" y="19900"/>
                </a:cubicBezTo>
                <a:cubicBezTo>
                  <a:pt x="29307" y="19900"/>
                  <a:pt x="28161" y="19757"/>
                  <a:pt x="26902" y="19228"/>
                </a:cubicBezTo>
                <a:cubicBezTo>
                  <a:pt x="17293" y="15181"/>
                  <a:pt x="24562" y="1745"/>
                  <a:pt x="9463" y="97"/>
                </a:cubicBezTo>
                <a:cubicBezTo>
                  <a:pt x="8844" y="32"/>
                  <a:pt x="8250" y="0"/>
                  <a:pt x="76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134" name="Google Shape;1790;p26"/>
          <p:cNvGrpSpPr/>
          <p:nvPr/>
        </p:nvGrpSpPr>
        <p:grpSpPr>
          <a:xfrm>
            <a:off x="6545162" y="2819039"/>
            <a:ext cx="2428683" cy="3044694"/>
            <a:chOff x="6603112" y="2466889"/>
            <a:chExt cx="2428683" cy="3044694"/>
          </a:xfrm>
        </p:grpSpPr>
        <p:sp>
          <p:nvSpPr>
            <p:cNvPr id="1049602" name="Google Shape;1791;p26"/>
            <p:cNvSpPr/>
            <p:nvPr/>
          </p:nvSpPr>
          <p:spPr>
            <a:xfrm flipH="1">
              <a:off x="6603112" y="3371029"/>
              <a:ext cx="544317" cy="370544"/>
            </a:xfrm>
            <a:custGeom>
              <a:avLst/>
              <a:ahLst/>
              <a:rect l="l" t="t" r="r" b="b"/>
              <a:pathLst>
                <a:path w="8213" h="5591" extrusionOk="0">
                  <a:moveTo>
                    <a:pt x="6281" y="0"/>
                  </a:moveTo>
                  <a:cubicBezTo>
                    <a:pt x="5872" y="0"/>
                    <a:pt x="5442" y="96"/>
                    <a:pt x="5048" y="260"/>
                  </a:cubicBezTo>
                  <a:cubicBezTo>
                    <a:pt x="3415" y="937"/>
                    <a:pt x="2355" y="1805"/>
                    <a:pt x="957" y="3601"/>
                  </a:cubicBezTo>
                  <a:cubicBezTo>
                    <a:pt x="501" y="4190"/>
                    <a:pt x="103" y="4646"/>
                    <a:pt x="30" y="5161"/>
                  </a:cubicBezTo>
                  <a:cubicBezTo>
                    <a:pt x="0" y="5264"/>
                    <a:pt x="59" y="5382"/>
                    <a:pt x="162" y="5426"/>
                  </a:cubicBezTo>
                  <a:cubicBezTo>
                    <a:pt x="420" y="5542"/>
                    <a:pt x="694" y="5590"/>
                    <a:pt x="975" y="5590"/>
                  </a:cubicBezTo>
                  <a:cubicBezTo>
                    <a:pt x="1867" y="5590"/>
                    <a:pt x="2834" y="5110"/>
                    <a:pt x="3606" y="4808"/>
                  </a:cubicBezTo>
                  <a:cubicBezTo>
                    <a:pt x="4621" y="4425"/>
                    <a:pt x="5710" y="4013"/>
                    <a:pt x="6652" y="3424"/>
                  </a:cubicBezTo>
                  <a:cubicBezTo>
                    <a:pt x="7388" y="2953"/>
                    <a:pt x="8212" y="2247"/>
                    <a:pt x="7991" y="1276"/>
                  </a:cubicBezTo>
                  <a:cubicBezTo>
                    <a:pt x="7787" y="362"/>
                    <a:pt x="7075" y="0"/>
                    <a:pt x="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3" name="Google Shape;1792;p26"/>
            <p:cNvSpPr/>
            <p:nvPr/>
          </p:nvSpPr>
          <p:spPr>
            <a:xfrm flipH="1">
              <a:off x="7092757" y="3262602"/>
              <a:ext cx="330712" cy="518668"/>
            </a:xfrm>
            <a:custGeom>
              <a:avLst/>
              <a:ahLst/>
              <a:rect l="l" t="t" r="r" b="b"/>
              <a:pathLst>
                <a:path w="4990" h="7826" extrusionOk="0">
                  <a:moveTo>
                    <a:pt x="3230" y="1"/>
                  </a:moveTo>
                  <a:cubicBezTo>
                    <a:pt x="2100" y="1"/>
                    <a:pt x="1067" y="1587"/>
                    <a:pt x="751" y="2573"/>
                  </a:cubicBezTo>
                  <a:cubicBezTo>
                    <a:pt x="501" y="3353"/>
                    <a:pt x="354" y="4163"/>
                    <a:pt x="310" y="4972"/>
                  </a:cubicBezTo>
                  <a:cubicBezTo>
                    <a:pt x="251" y="5487"/>
                    <a:pt x="251" y="6017"/>
                    <a:pt x="177" y="6532"/>
                  </a:cubicBezTo>
                  <a:cubicBezTo>
                    <a:pt x="118" y="6885"/>
                    <a:pt x="1" y="7209"/>
                    <a:pt x="45" y="7547"/>
                  </a:cubicBezTo>
                  <a:cubicBezTo>
                    <a:pt x="59" y="7636"/>
                    <a:pt x="89" y="7695"/>
                    <a:pt x="162" y="7739"/>
                  </a:cubicBezTo>
                  <a:cubicBezTo>
                    <a:pt x="212" y="7796"/>
                    <a:pt x="283" y="7825"/>
                    <a:pt x="355" y="7825"/>
                  </a:cubicBezTo>
                  <a:cubicBezTo>
                    <a:pt x="430" y="7825"/>
                    <a:pt x="507" y="7792"/>
                    <a:pt x="560" y="7724"/>
                  </a:cubicBezTo>
                  <a:cubicBezTo>
                    <a:pt x="1752" y="6311"/>
                    <a:pt x="3312" y="5119"/>
                    <a:pt x="4062" y="3397"/>
                  </a:cubicBezTo>
                  <a:cubicBezTo>
                    <a:pt x="4533" y="2323"/>
                    <a:pt x="4989" y="557"/>
                    <a:pt x="3635" y="71"/>
                  </a:cubicBezTo>
                  <a:cubicBezTo>
                    <a:pt x="3500" y="23"/>
                    <a:pt x="3364" y="1"/>
                    <a:pt x="3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4" name="Google Shape;1793;p26"/>
            <p:cNvSpPr/>
            <p:nvPr/>
          </p:nvSpPr>
          <p:spPr>
            <a:xfrm flipH="1">
              <a:off x="6745539" y="3760270"/>
              <a:ext cx="531658" cy="255821"/>
            </a:xfrm>
            <a:custGeom>
              <a:avLst/>
              <a:ahLst/>
              <a:rect l="l" t="t" r="r" b="b"/>
              <a:pathLst>
                <a:path w="8022" h="3860" extrusionOk="0">
                  <a:moveTo>
                    <a:pt x="5976" y="1"/>
                  </a:moveTo>
                  <a:cubicBezTo>
                    <a:pt x="5666" y="1"/>
                    <a:pt x="5346" y="70"/>
                    <a:pt x="5034" y="200"/>
                  </a:cubicBezTo>
                  <a:cubicBezTo>
                    <a:pt x="3327" y="921"/>
                    <a:pt x="1693" y="1804"/>
                    <a:pt x="148" y="2834"/>
                  </a:cubicBezTo>
                  <a:cubicBezTo>
                    <a:pt x="1" y="2908"/>
                    <a:pt x="1" y="3114"/>
                    <a:pt x="119" y="3217"/>
                  </a:cubicBezTo>
                  <a:cubicBezTo>
                    <a:pt x="163" y="3320"/>
                    <a:pt x="251" y="3350"/>
                    <a:pt x="384" y="3394"/>
                  </a:cubicBezTo>
                  <a:cubicBezTo>
                    <a:pt x="1031" y="3556"/>
                    <a:pt x="1708" y="3703"/>
                    <a:pt x="2370" y="3791"/>
                  </a:cubicBezTo>
                  <a:cubicBezTo>
                    <a:pt x="2668" y="3837"/>
                    <a:pt x="2967" y="3860"/>
                    <a:pt x="3263" y="3860"/>
                  </a:cubicBezTo>
                  <a:cubicBezTo>
                    <a:pt x="3626" y="3860"/>
                    <a:pt x="3986" y="3826"/>
                    <a:pt x="4342" y="3762"/>
                  </a:cubicBezTo>
                  <a:cubicBezTo>
                    <a:pt x="5240" y="3541"/>
                    <a:pt x="6079" y="3158"/>
                    <a:pt x="6815" y="2614"/>
                  </a:cubicBezTo>
                  <a:cubicBezTo>
                    <a:pt x="7389" y="2202"/>
                    <a:pt x="8021" y="1554"/>
                    <a:pt x="7521" y="818"/>
                  </a:cubicBezTo>
                  <a:cubicBezTo>
                    <a:pt x="7134" y="256"/>
                    <a:pt x="6574" y="1"/>
                    <a:pt x="5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5" name="Google Shape;1794;p26"/>
            <p:cNvSpPr/>
            <p:nvPr/>
          </p:nvSpPr>
          <p:spPr>
            <a:xfrm flipH="1">
              <a:off x="7585320" y="3661121"/>
              <a:ext cx="254629" cy="556975"/>
            </a:xfrm>
            <a:custGeom>
              <a:avLst/>
              <a:ahLst/>
              <a:rect l="l" t="t" r="r" b="b"/>
              <a:pathLst>
                <a:path w="3842" h="8404" extrusionOk="0">
                  <a:moveTo>
                    <a:pt x="2393" y="1"/>
                  </a:moveTo>
                  <a:cubicBezTo>
                    <a:pt x="1216" y="1"/>
                    <a:pt x="439" y="1882"/>
                    <a:pt x="295" y="2918"/>
                  </a:cubicBezTo>
                  <a:cubicBezTo>
                    <a:pt x="1" y="4743"/>
                    <a:pt x="413" y="6788"/>
                    <a:pt x="1148" y="8274"/>
                  </a:cubicBezTo>
                  <a:cubicBezTo>
                    <a:pt x="1195" y="8359"/>
                    <a:pt x="1281" y="8403"/>
                    <a:pt x="1368" y="8403"/>
                  </a:cubicBezTo>
                  <a:cubicBezTo>
                    <a:pt x="1447" y="8403"/>
                    <a:pt x="1526" y="8366"/>
                    <a:pt x="1575" y="8289"/>
                  </a:cubicBezTo>
                  <a:cubicBezTo>
                    <a:pt x="1619" y="8274"/>
                    <a:pt x="1664" y="8230"/>
                    <a:pt x="1693" y="8186"/>
                  </a:cubicBezTo>
                  <a:cubicBezTo>
                    <a:pt x="2208" y="7333"/>
                    <a:pt x="2370" y="6420"/>
                    <a:pt x="2620" y="5478"/>
                  </a:cubicBezTo>
                  <a:cubicBezTo>
                    <a:pt x="2841" y="4610"/>
                    <a:pt x="3223" y="3771"/>
                    <a:pt x="3474" y="2918"/>
                  </a:cubicBezTo>
                  <a:cubicBezTo>
                    <a:pt x="3783" y="1814"/>
                    <a:pt x="3842" y="122"/>
                    <a:pt x="2473" y="4"/>
                  </a:cubicBezTo>
                  <a:cubicBezTo>
                    <a:pt x="2446" y="2"/>
                    <a:pt x="2419" y="1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6" name="Google Shape;1795;p26"/>
            <p:cNvSpPr/>
            <p:nvPr/>
          </p:nvSpPr>
          <p:spPr>
            <a:xfrm flipH="1">
              <a:off x="7001100" y="4104906"/>
              <a:ext cx="521849" cy="299629"/>
            </a:xfrm>
            <a:custGeom>
              <a:avLst/>
              <a:ahLst/>
              <a:rect l="l" t="t" r="r" b="b"/>
              <a:pathLst>
                <a:path w="7874" h="4521" extrusionOk="0">
                  <a:moveTo>
                    <a:pt x="6257" y="0"/>
                  </a:moveTo>
                  <a:cubicBezTo>
                    <a:pt x="5391" y="0"/>
                    <a:pt x="4527" y="727"/>
                    <a:pt x="3886" y="1240"/>
                  </a:cubicBezTo>
                  <a:cubicBezTo>
                    <a:pt x="3194" y="1799"/>
                    <a:pt x="2443" y="2300"/>
                    <a:pt x="1678" y="2785"/>
                  </a:cubicBezTo>
                  <a:cubicBezTo>
                    <a:pt x="1192" y="3109"/>
                    <a:pt x="354" y="3389"/>
                    <a:pt x="45" y="3948"/>
                  </a:cubicBezTo>
                  <a:cubicBezTo>
                    <a:pt x="15" y="4007"/>
                    <a:pt x="0" y="4080"/>
                    <a:pt x="30" y="4154"/>
                  </a:cubicBezTo>
                  <a:cubicBezTo>
                    <a:pt x="15" y="4272"/>
                    <a:pt x="89" y="4375"/>
                    <a:pt x="206" y="4375"/>
                  </a:cubicBezTo>
                  <a:cubicBezTo>
                    <a:pt x="797" y="4472"/>
                    <a:pt x="1394" y="4521"/>
                    <a:pt x="1991" y="4521"/>
                  </a:cubicBezTo>
                  <a:cubicBezTo>
                    <a:pt x="2748" y="4521"/>
                    <a:pt x="3505" y="4443"/>
                    <a:pt x="4254" y="4286"/>
                  </a:cubicBezTo>
                  <a:cubicBezTo>
                    <a:pt x="5372" y="4021"/>
                    <a:pt x="6608" y="3550"/>
                    <a:pt x="7270" y="2594"/>
                  </a:cubicBezTo>
                  <a:cubicBezTo>
                    <a:pt x="7771" y="1858"/>
                    <a:pt x="7874" y="651"/>
                    <a:pt x="6932" y="166"/>
                  </a:cubicBezTo>
                  <a:cubicBezTo>
                    <a:pt x="6709" y="50"/>
                    <a:pt x="6483" y="0"/>
                    <a:pt x="6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7" name="Google Shape;1796;p26"/>
            <p:cNvSpPr/>
            <p:nvPr/>
          </p:nvSpPr>
          <p:spPr>
            <a:xfrm flipH="1">
              <a:off x="7914978" y="4171713"/>
              <a:ext cx="232228" cy="542925"/>
            </a:xfrm>
            <a:custGeom>
              <a:avLst/>
              <a:ahLst/>
              <a:rect l="l" t="t" r="r" b="b"/>
              <a:pathLst>
                <a:path w="3504" h="8192" extrusionOk="0">
                  <a:moveTo>
                    <a:pt x="2127" y="1"/>
                  </a:moveTo>
                  <a:cubicBezTo>
                    <a:pt x="1979" y="1"/>
                    <a:pt x="1816" y="36"/>
                    <a:pt x="1634" y="114"/>
                  </a:cubicBezTo>
                  <a:cubicBezTo>
                    <a:pt x="413" y="659"/>
                    <a:pt x="1" y="2557"/>
                    <a:pt x="222" y="3764"/>
                  </a:cubicBezTo>
                  <a:cubicBezTo>
                    <a:pt x="354" y="4485"/>
                    <a:pt x="634" y="5162"/>
                    <a:pt x="1016" y="5780"/>
                  </a:cubicBezTo>
                  <a:cubicBezTo>
                    <a:pt x="1487" y="6604"/>
                    <a:pt x="1943" y="7458"/>
                    <a:pt x="2576" y="8120"/>
                  </a:cubicBezTo>
                  <a:cubicBezTo>
                    <a:pt x="2620" y="8170"/>
                    <a:pt x="2668" y="8192"/>
                    <a:pt x="2716" y="8192"/>
                  </a:cubicBezTo>
                  <a:cubicBezTo>
                    <a:pt x="2864" y="8192"/>
                    <a:pt x="3007" y="7989"/>
                    <a:pt x="2974" y="7811"/>
                  </a:cubicBezTo>
                  <a:cubicBezTo>
                    <a:pt x="3121" y="5971"/>
                    <a:pt x="3503" y="4102"/>
                    <a:pt x="3400" y="2248"/>
                  </a:cubicBezTo>
                  <a:cubicBezTo>
                    <a:pt x="3337" y="1337"/>
                    <a:pt x="3034" y="1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8" name="Google Shape;1797;p26"/>
            <p:cNvSpPr/>
            <p:nvPr/>
          </p:nvSpPr>
          <p:spPr>
            <a:xfrm flipH="1">
              <a:off x="7250762" y="4544980"/>
              <a:ext cx="482880" cy="412628"/>
            </a:xfrm>
            <a:custGeom>
              <a:avLst/>
              <a:ahLst/>
              <a:rect l="l" t="t" r="r" b="b"/>
              <a:pathLst>
                <a:path w="7286" h="6226" extrusionOk="0">
                  <a:moveTo>
                    <a:pt x="5777" y="0"/>
                  </a:moveTo>
                  <a:cubicBezTo>
                    <a:pt x="5765" y="0"/>
                    <a:pt x="5752" y="1"/>
                    <a:pt x="5740" y="1"/>
                  </a:cubicBezTo>
                  <a:cubicBezTo>
                    <a:pt x="5093" y="16"/>
                    <a:pt x="4489" y="384"/>
                    <a:pt x="3989" y="781"/>
                  </a:cubicBezTo>
                  <a:cubicBezTo>
                    <a:pt x="3253" y="1414"/>
                    <a:pt x="2576" y="2105"/>
                    <a:pt x="2002" y="2885"/>
                  </a:cubicBezTo>
                  <a:cubicBezTo>
                    <a:pt x="1487" y="3533"/>
                    <a:pt x="972" y="4224"/>
                    <a:pt x="530" y="4946"/>
                  </a:cubicBezTo>
                  <a:cubicBezTo>
                    <a:pt x="280" y="5328"/>
                    <a:pt x="1" y="5990"/>
                    <a:pt x="575" y="6211"/>
                  </a:cubicBezTo>
                  <a:cubicBezTo>
                    <a:pt x="603" y="6221"/>
                    <a:pt x="632" y="6225"/>
                    <a:pt x="661" y="6225"/>
                  </a:cubicBezTo>
                  <a:cubicBezTo>
                    <a:pt x="724" y="6225"/>
                    <a:pt x="785" y="6203"/>
                    <a:pt x="825" y="6152"/>
                  </a:cubicBezTo>
                  <a:cubicBezTo>
                    <a:pt x="926" y="6165"/>
                    <a:pt x="1028" y="6171"/>
                    <a:pt x="1131" y="6171"/>
                  </a:cubicBezTo>
                  <a:cubicBezTo>
                    <a:pt x="1625" y="6171"/>
                    <a:pt x="2130" y="6039"/>
                    <a:pt x="2605" y="5917"/>
                  </a:cubicBezTo>
                  <a:cubicBezTo>
                    <a:pt x="3327" y="5755"/>
                    <a:pt x="4004" y="5461"/>
                    <a:pt x="4622" y="5063"/>
                  </a:cubicBezTo>
                  <a:cubicBezTo>
                    <a:pt x="5564" y="4372"/>
                    <a:pt x="6505" y="3327"/>
                    <a:pt x="6962" y="2267"/>
                  </a:cubicBezTo>
                  <a:cubicBezTo>
                    <a:pt x="7153" y="1811"/>
                    <a:pt x="7285" y="1296"/>
                    <a:pt x="7065" y="825"/>
                  </a:cubicBezTo>
                  <a:cubicBezTo>
                    <a:pt x="6834" y="321"/>
                    <a:pt x="6322" y="0"/>
                    <a:pt x="5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09" name="Google Shape;1798;p26"/>
            <p:cNvSpPr/>
            <p:nvPr/>
          </p:nvSpPr>
          <p:spPr>
            <a:xfrm flipH="1">
              <a:off x="8095448" y="4683895"/>
              <a:ext cx="238988" cy="459021"/>
            </a:xfrm>
            <a:custGeom>
              <a:avLst/>
              <a:ahLst/>
              <a:rect l="l" t="t" r="r" b="b"/>
              <a:pathLst>
                <a:path w="3606" h="6926" extrusionOk="0">
                  <a:moveTo>
                    <a:pt x="1614" y="0"/>
                  </a:moveTo>
                  <a:cubicBezTo>
                    <a:pt x="1449" y="0"/>
                    <a:pt x="1278" y="48"/>
                    <a:pt x="1104" y="156"/>
                  </a:cubicBezTo>
                  <a:cubicBezTo>
                    <a:pt x="0" y="848"/>
                    <a:pt x="339" y="2702"/>
                    <a:pt x="736" y="3659"/>
                  </a:cubicBezTo>
                  <a:cubicBezTo>
                    <a:pt x="1001" y="4262"/>
                    <a:pt x="1325" y="4836"/>
                    <a:pt x="1707" y="5396"/>
                  </a:cubicBezTo>
                  <a:cubicBezTo>
                    <a:pt x="2119" y="6028"/>
                    <a:pt x="2517" y="6661"/>
                    <a:pt x="3209" y="6911"/>
                  </a:cubicBezTo>
                  <a:cubicBezTo>
                    <a:pt x="3232" y="6921"/>
                    <a:pt x="3258" y="6926"/>
                    <a:pt x="3285" y="6926"/>
                  </a:cubicBezTo>
                  <a:cubicBezTo>
                    <a:pt x="3343" y="6926"/>
                    <a:pt x="3404" y="6903"/>
                    <a:pt x="3444" y="6852"/>
                  </a:cubicBezTo>
                  <a:cubicBezTo>
                    <a:pt x="3547" y="6794"/>
                    <a:pt x="3606" y="6676"/>
                    <a:pt x="3591" y="6558"/>
                  </a:cubicBezTo>
                  <a:cubicBezTo>
                    <a:pt x="3415" y="4880"/>
                    <a:pt x="3591" y="3114"/>
                    <a:pt x="3076" y="1496"/>
                  </a:cubicBezTo>
                  <a:cubicBezTo>
                    <a:pt x="2863" y="820"/>
                    <a:pt x="2296" y="0"/>
                    <a:pt x="1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0" name="Google Shape;1799;p26"/>
            <p:cNvSpPr/>
            <p:nvPr/>
          </p:nvSpPr>
          <p:spPr>
            <a:xfrm flipH="1">
              <a:off x="6865511" y="3555012"/>
              <a:ext cx="1188046" cy="1956571"/>
            </a:xfrm>
            <a:custGeom>
              <a:avLst/>
              <a:ahLst/>
              <a:rect l="l" t="t" r="r" b="b"/>
              <a:pathLst>
                <a:path w="17926" h="29522" fill="none" extrusionOk="0">
                  <a:moveTo>
                    <a:pt x="17925" y="1"/>
                  </a:moveTo>
                  <a:cubicBezTo>
                    <a:pt x="14114" y="1090"/>
                    <a:pt x="8006" y="7756"/>
                    <a:pt x="4622" y="14923"/>
                  </a:cubicBezTo>
                  <a:cubicBezTo>
                    <a:pt x="972" y="21972"/>
                    <a:pt x="30" y="29522"/>
                    <a:pt x="1" y="2940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1" name="Google Shape;1800;p26"/>
            <p:cNvSpPr/>
            <p:nvPr/>
          </p:nvSpPr>
          <p:spPr>
            <a:xfrm flipH="1">
              <a:off x="7264411" y="3452615"/>
              <a:ext cx="280012" cy="737442"/>
            </a:xfrm>
            <a:custGeom>
              <a:avLst/>
              <a:ahLst/>
              <a:rect l="l" t="t" r="r" b="b"/>
              <a:pathLst>
                <a:path w="4225" h="11127" fill="none" extrusionOk="0">
                  <a:moveTo>
                    <a:pt x="4224" y="45"/>
                  </a:moveTo>
                  <a:cubicBezTo>
                    <a:pt x="4048" y="1"/>
                    <a:pt x="457" y="8462"/>
                    <a:pt x="1" y="11126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2" name="Google Shape;1801;p26"/>
            <p:cNvSpPr/>
            <p:nvPr/>
          </p:nvSpPr>
          <p:spPr>
            <a:xfrm flipH="1">
              <a:off x="6959146" y="3881754"/>
              <a:ext cx="428203" cy="105444"/>
            </a:xfrm>
            <a:custGeom>
              <a:avLst/>
              <a:ahLst/>
              <a:rect l="l" t="t" r="r" b="b"/>
              <a:pathLst>
                <a:path w="6461" h="1591" fill="none" extrusionOk="0">
                  <a:moveTo>
                    <a:pt x="6461" y="74"/>
                  </a:moveTo>
                  <a:cubicBezTo>
                    <a:pt x="6461" y="1"/>
                    <a:pt x="1339" y="1590"/>
                    <a:pt x="0" y="1458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3" name="Google Shape;1802;p26"/>
            <p:cNvSpPr/>
            <p:nvPr/>
          </p:nvSpPr>
          <p:spPr>
            <a:xfrm flipH="1">
              <a:off x="7200061" y="4269006"/>
              <a:ext cx="477975" cy="147329"/>
            </a:xfrm>
            <a:custGeom>
              <a:avLst/>
              <a:ahLst/>
              <a:rect l="l" t="t" r="r" b="b"/>
              <a:pathLst>
                <a:path w="7212" h="2223" fill="none" extrusionOk="0">
                  <a:moveTo>
                    <a:pt x="7212" y="74"/>
                  </a:moveTo>
                  <a:cubicBezTo>
                    <a:pt x="7212" y="0"/>
                    <a:pt x="2179" y="1972"/>
                    <a:pt x="1" y="2222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4" name="Google Shape;1803;p26"/>
            <p:cNvSpPr/>
            <p:nvPr/>
          </p:nvSpPr>
          <p:spPr>
            <a:xfrm flipH="1">
              <a:off x="7697457" y="3867173"/>
              <a:ext cx="104449" cy="584280"/>
            </a:xfrm>
            <a:custGeom>
              <a:avLst/>
              <a:ahLst/>
              <a:rect l="l" t="t" r="r" b="b"/>
              <a:pathLst>
                <a:path w="1576" h="8816" fill="none" extrusionOk="0">
                  <a:moveTo>
                    <a:pt x="1296" y="0"/>
                  </a:moveTo>
                  <a:cubicBezTo>
                    <a:pt x="1207" y="0"/>
                    <a:pt x="1" y="6446"/>
                    <a:pt x="1575" y="881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5" name="Google Shape;1804;p26"/>
            <p:cNvSpPr/>
            <p:nvPr/>
          </p:nvSpPr>
          <p:spPr>
            <a:xfrm flipH="1">
              <a:off x="7436071" y="4720546"/>
              <a:ext cx="517011" cy="345359"/>
            </a:xfrm>
            <a:custGeom>
              <a:avLst/>
              <a:ahLst/>
              <a:rect l="l" t="t" r="r" b="b"/>
              <a:pathLst>
                <a:path w="7801" h="5211" fill="none" extrusionOk="0">
                  <a:moveTo>
                    <a:pt x="7800" y="60"/>
                  </a:moveTo>
                  <a:cubicBezTo>
                    <a:pt x="7756" y="1"/>
                    <a:pt x="3518" y="4166"/>
                    <a:pt x="0" y="5210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6" name="Google Shape;1805;p26"/>
            <p:cNvSpPr/>
            <p:nvPr/>
          </p:nvSpPr>
          <p:spPr>
            <a:xfrm flipH="1">
              <a:off x="7886676" y="4348935"/>
              <a:ext cx="154222" cy="519927"/>
            </a:xfrm>
            <a:custGeom>
              <a:avLst/>
              <a:ahLst/>
              <a:rect l="l" t="t" r="r" b="b"/>
              <a:pathLst>
                <a:path w="2327" h="7845" fill="none" extrusionOk="0">
                  <a:moveTo>
                    <a:pt x="16" y="16"/>
                  </a:moveTo>
                  <a:cubicBezTo>
                    <a:pt x="1" y="1"/>
                    <a:pt x="60" y="4269"/>
                    <a:pt x="2326" y="784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7" name="Google Shape;1806;p26"/>
            <p:cNvSpPr/>
            <p:nvPr/>
          </p:nvSpPr>
          <p:spPr>
            <a:xfrm flipH="1">
              <a:off x="8012536" y="4871722"/>
              <a:ext cx="191203" cy="420449"/>
            </a:xfrm>
            <a:custGeom>
              <a:avLst/>
              <a:ahLst/>
              <a:rect l="l" t="t" r="r" b="b"/>
              <a:pathLst>
                <a:path w="2885" h="6344" fill="none" extrusionOk="0">
                  <a:moveTo>
                    <a:pt x="44" y="1"/>
                  </a:moveTo>
                  <a:cubicBezTo>
                    <a:pt x="0" y="16"/>
                    <a:pt x="1001" y="4666"/>
                    <a:pt x="2885" y="634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8" name="Google Shape;1807;p26"/>
            <p:cNvSpPr/>
            <p:nvPr/>
          </p:nvSpPr>
          <p:spPr>
            <a:xfrm flipH="1">
              <a:off x="8017377" y="2466889"/>
              <a:ext cx="365838" cy="682898"/>
            </a:xfrm>
            <a:custGeom>
              <a:avLst/>
              <a:ahLst/>
              <a:rect l="l" t="t" r="r" b="b"/>
              <a:pathLst>
                <a:path w="5520" h="10304" extrusionOk="0">
                  <a:moveTo>
                    <a:pt x="3402" y="1"/>
                  </a:moveTo>
                  <a:cubicBezTo>
                    <a:pt x="2341" y="1"/>
                    <a:pt x="1453" y="937"/>
                    <a:pt x="1016" y="1967"/>
                  </a:cubicBezTo>
                  <a:cubicBezTo>
                    <a:pt x="192" y="3895"/>
                    <a:pt x="1" y="5440"/>
                    <a:pt x="133" y="8075"/>
                  </a:cubicBezTo>
                  <a:cubicBezTo>
                    <a:pt x="177" y="8928"/>
                    <a:pt x="162" y="9635"/>
                    <a:pt x="486" y="10135"/>
                  </a:cubicBezTo>
                  <a:cubicBezTo>
                    <a:pt x="549" y="10235"/>
                    <a:pt x="654" y="10303"/>
                    <a:pt x="775" y="10303"/>
                  </a:cubicBezTo>
                  <a:cubicBezTo>
                    <a:pt x="796" y="10303"/>
                    <a:pt x="817" y="10301"/>
                    <a:pt x="839" y="10297"/>
                  </a:cubicBezTo>
                  <a:cubicBezTo>
                    <a:pt x="2237" y="9944"/>
                    <a:pt x="2988" y="8266"/>
                    <a:pt x="3606" y="7089"/>
                  </a:cubicBezTo>
                  <a:cubicBezTo>
                    <a:pt x="4239" y="5897"/>
                    <a:pt x="4872" y="4660"/>
                    <a:pt x="5181" y="3336"/>
                  </a:cubicBezTo>
                  <a:cubicBezTo>
                    <a:pt x="5431" y="2291"/>
                    <a:pt x="5519" y="937"/>
                    <a:pt x="4445" y="304"/>
                  </a:cubicBezTo>
                  <a:cubicBezTo>
                    <a:pt x="4086" y="93"/>
                    <a:pt x="3735" y="1"/>
                    <a:pt x="3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19" name="Google Shape;1808;p26"/>
            <p:cNvSpPr/>
            <p:nvPr/>
          </p:nvSpPr>
          <p:spPr>
            <a:xfrm flipH="1">
              <a:off x="8491451" y="2783424"/>
              <a:ext cx="357951" cy="600915"/>
            </a:xfrm>
            <a:custGeom>
              <a:avLst/>
              <a:ahLst/>
              <a:rect l="l" t="t" r="r" b="b"/>
              <a:pathLst>
                <a:path w="5401" h="9067" extrusionOk="0">
                  <a:moveTo>
                    <a:pt x="2218" y="1"/>
                  </a:moveTo>
                  <a:cubicBezTo>
                    <a:pt x="2005" y="1"/>
                    <a:pt x="1781" y="43"/>
                    <a:pt x="1545" y="135"/>
                  </a:cubicBezTo>
                  <a:cubicBezTo>
                    <a:pt x="0" y="753"/>
                    <a:pt x="412" y="3078"/>
                    <a:pt x="927" y="4255"/>
                  </a:cubicBezTo>
                  <a:cubicBezTo>
                    <a:pt x="1295" y="5079"/>
                    <a:pt x="1825" y="5830"/>
                    <a:pt x="2355" y="6551"/>
                  </a:cubicBezTo>
                  <a:cubicBezTo>
                    <a:pt x="2708" y="7037"/>
                    <a:pt x="3105" y="7493"/>
                    <a:pt x="3414" y="7993"/>
                  </a:cubicBezTo>
                  <a:cubicBezTo>
                    <a:pt x="3606" y="8332"/>
                    <a:pt x="3738" y="8700"/>
                    <a:pt x="4032" y="8979"/>
                  </a:cubicBezTo>
                  <a:cubicBezTo>
                    <a:pt x="4081" y="9028"/>
                    <a:pt x="4150" y="9056"/>
                    <a:pt x="4223" y="9056"/>
                  </a:cubicBezTo>
                  <a:cubicBezTo>
                    <a:pt x="4238" y="9056"/>
                    <a:pt x="4253" y="9055"/>
                    <a:pt x="4268" y="9053"/>
                  </a:cubicBezTo>
                  <a:cubicBezTo>
                    <a:pt x="4299" y="9062"/>
                    <a:pt x="4330" y="9067"/>
                    <a:pt x="4360" y="9067"/>
                  </a:cubicBezTo>
                  <a:cubicBezTo>
                    <a:pt x="4512" y="9067"/>
                    <a:pt x="4638" y="8948"/>
                    <a:pt x="4650" y="8788"/>
                  </a:cubicBezTo>
                  <a:cubicBezTo>
                    <a:pt x="4812" y="6713"/>
                    <a:pt x="5401" y="4549"/>
                    <a:pt x="4695" y="2519"/>
                  </a:cubicBezTo>
                  <a:cubicBezTo>
                    <a:pt x="4317" y="1437"/>
                    <a:pt x="3467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0" name="Google Shape;1809;p26"/>
            <p:cNvSpPr/>
            <p:nvPr/>
          </p:nvSpPr>
          <p:spPr>
            <a:xfrm flipH="1">
              <a:off x="7852550" y="2943548"/>
              <a:ext cx="448748" cy="529604"/>
            </a:xfrm>
            <a:custGeom>
              <a:avLst/>
              <a:ahLst/>
              <a:rect l="l" t="t" r="r" b="b"/>
              <a:pathLst>
                <a:path w="6771" h="7991" extrusionOk="0">
                  <a:moveTo>
                    <a:pt x="5071" y="0"/>
                  </a:moveTo>
                  <a:cubicBezTo>
                    <a:pt x="4111" y="0"/>
                    <a:pt x="3331" y="613"/>
                    <a:pt x="2870" y="1486"/>
                  </a:cubicBezTo>
                  <a:cubicBezTo>
                    <a:pt x="1840" y="3458"/>
                    <a:pt x="913" y="5504"/>
                    <a:pt x="74" y="7564"/>
                  </a:cubicBezTo>
                  <a:cubicBezTo>
                    <a:pt x="1" y="7740"/>
                    <a:pt x="133" y="7946"/>
                    <a:pt x="324" y="7946"/>
                  </a:cubicBezTo>
                  <a:cubicBezTo>
                    <a:pt x="368" y="7977"/>
                    <a:pt x="414" y="7990"/>
                    <a:pt x="464" y="7990"/>
                  </a:cubicBezTo>
                  <a:cubicBezTo>
                    <a:pt x="534" y="7990"/>
                    <a:pt x="613" y="7966"/>
                    <a:pt x="707" y="7932"/>
                  </a:cubicBezTo>
                  <a:cubicBezTo>
                    <a:pt x="1502" y="7652"/>
                    <a:pt x="2267" y="7314"/>
                    <a:pt x="3003" y="6931"/>
                  </a:cubicBezTo>
                  <a:cubicBezTo>
                    <a:pt x="3739" y="6563"/>
                    <a:pt x="4386" y="6063"/>
                    <a:pt x="4931" y="5459"/>
                  </a:cubicBezTo>
                  <a:cubicBezTo>
                    <a:pt x="5667" y="4635"/>
                    <a:pt x="6196" y="3473"/>
                    <a:pt x="6476" y="2413"/>
                  </a:cubicBezTo>
                  <a:cubicBezTo>
                    <a:pt x="6697" y="1545"/>
                    <a:pt x="6770" y="382"/>
                    <a:pt x="5711" y="88"/>
                  </a:cubicBezTo>
                  <a:cubicBezTo>
                    <a:pt x="5490" y="28"/>
                    <a:pt x="5276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1" name="Google Shape;1810;p26"/>
            <p:cNvSpPr/>
            <p:nvPr/>
          </p:nvSpPr>
          <p:spPr>
            <a:xfrm flipH="1">
              <a:off x="8607501" y="3442144"/>
              <a:ext cx="389233" cy="560753"/>
            </a:xfrm>
            <a:custGeom>
              <a:avLst/>
              <a:ahLst/>
              <a:rect l="l" t="t" r="r" b="b"/>
              <a:pathLst>
                <a:path w="5873" h="8461" extrusionOk="0">
                  <a:moveTo>
                    <a:pt x="2089" y="1"/>
                  </a:moveTo>
                  <a:cubicBezTo>
                    <a:pt x="1833" y="1"/>
                    <a:pt x="1563" y="67"/>
                    <a:pt x="1281" y="217"/>
                  </a:cubicBezTo>
                  <a:cubicBezTo>
                    <a:pt x="1" y="924"/>
                    <a:pt x="516" y="3043"/>
                    <a:pt x="1031" y="4044"/>
                  </a:cubicBezTo>
                  <a:cubicBezTo>
                    <a:pt x="1929" y="5795"/>
                    <a:pt x="3621" y="7414"/>
                    <a:pt x="5284" y="8414"/>
                  </a:cubicBezTo>
                  <a:cubicBezTo>
                    <a:pt x="5336" y="8446"/>
                    <a:pt x="5392" y="8461"/>
                    <a:pt x="5447" y="8461"/>
                  </a:cubicBezTo>
                  <a:cubicBezTo>
                    <a:pt x="5595" y="8461"/>
                    <a:pt x="5734" y="8355"/>
                    <a:pt x="5755" y="8194"/>
                  </a:cubicBezTo>
                  <a:cubicBezTo>
                    <a:pt x="5784" y="8150"/>
                    <a:pt x="5814" y="8091"/>
                    <a:pt x="5814" y="8032"/>
                  </a:cubicBezTo>
                  <a:cubicBezTo>
                    <a:pt x="5873" y="6928"/>
                    <a:pt x="5475" y="5986"/>
                    <a:pt x="5122" y="4956"/>
                  </a:cubicBezTo>
                  <a:cubicBezTo>
                    <a:pt x="4813" y="4029"/>
                    <a:pt x="4666" y="3043"/>
                    <a:pt x="4327" y="2116"/>
                  </a:cubicBezTo>
                  <a:cubicBezTo>
                    <a:pt x="3983" y="1154"/>
                    <a:pt x="3160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2" name="Google Shape;1811;p26"/>
            <p:cNvSpPr/>
            <p:nvPr/>
          </p:nvSpPr>
          <p:spPr>
            <a:xfrm flipH="1">
              <a:off x="7836047" y="3466003"/>
              <a:ext cx="453520" cy="574339"/>
            </a:xfrm>
            <a:custGeom>
              <a:avLst/>
              <a:ahLst/>
              <a:rect l="l" t="t" r="r" b="b"/>
              <a:pathLst>
                <a:path w="6843" h="8666" extrusionOk="0">
                  <a:moveTo>
                    <a:pt x="5046" y="1"/>
                  </a:moveTo>
                  <a:cubicBezTo>
                    <a:pt x="4965" y="1"/>
                    <a:pt x="4883" y="7"/>
                    <a:pt x="4798" y="19"/>
                  </a:cubicBezTo>
                  <a:cubicBezTo>
                    <a:pt x="3326" y="225"/>
                    <a:pt x="2826" y="2021"/>
                    <a:pt x="2414" y="3198"/>
                  </a:cubicBezTo>
                  <a:cubicBezTo>
                    <a:pt x="2046" y="4213"/>
                    <a:pt x="1590" y="5199"/>
                    <a:pt x="1075" y="6156"/>
                  </a:cubicBezTo>
                  <a:cubicBezTo>
                    <a:pt x="751" y="6774"/>
                    <a:pt x="15" y="7554"/>
                    <a:pt x="15" y="8290"/>
                  </a:cubicBezTo>
                  <a:cubicBezTo>
                    <a:pt x="0" y="8378"/>
                    <a:pt x="44" y="8452"/>
                    <a:pt x="103" y="8511"/>
                  </a:cubicBezTo>
                  <a:cubicBezTo>
                    <a:pt x="147" y="8608"/>
                    <a:pt x="238" y="8666"/>
                    <a:pt x="330" y="8666"/>
                  </a:cubicBezTo>
                  <a:cubicBezTo>
                    <a:pt x="363" y="8666"/>
                    <a:pt x="396" y="8659"/>
                    <a:pt x="427" y="8643"/>
                  </a:cubicBezTo>
                  <a:cubicBezTo>
                    <a:pt x="2002" y="8099"/>
                    <a:pt x="3532" y="7260"/>
                    <a:pt x="4754" y="6112"/>
                  </a:cubicBezTo>
                  <a:cubicBezTo>
                    <a:pt x="5784" y="5141"/>
                    <a:pt x="6814" y="3787"/>
                    <a:pt x="6829" y="2300"/>
                  </a:cubicBezTo>
                  <a:cubicBezTo>
                    <a:pt x="6842" y="1241"/>
                    <a:pt x="6200" y="1"/>
                    <a:pt x="5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3" name="Google Shape;1812;p26"/>
            <p:cNvSpPr/>
            <p:nvPr/>
          </p:nvSpPr>
          <p:spPr>
            <a:xfrm flipH="1">
              <a:off x="8593385" y="4088271"/>
              <a:ext cx="438409" cy="506010"/>
            </a:xfrm>
            <a:custGeom>
              <a:avLst/>
              <a:ahLst/>
              <a:rect l="l" t="t" r="r" b="b"/>
              <a:pathLst>
                <a:path w="6615" h="7635" extrusionOk="0">
                  <a:moveTo>
                    <a:pt x="2023" y="1"/>
                  </a:moveTo>
                  <a:cubicBezTo>
                    <a:pt x="1686" y="1"/>
                    <a:pt x="1347" y="137"/>
                    <a:pt x="1030" y="476"/>
                  </a:cubicBezTo>
                  <a:cubicBezTo>
                    <a:pt x="0" y="1579"/>
                    <a:pt x="545" y="3478"/>
                    <a:pt x="1398" y="4508"/>
                  </a:cubicBezTo>
                  <a:cubicBezTo>
                    <a:pt x="1928" y="5126"/>
                    <a:pt x="2561" y="5641"/>
                    <a:pt x="3267" y="6038"/>
                  </a:cubicBezTo>
                  <a:cubicBezTo>
                    <a:pt x="4209" y="6598"/>
                    <a:pt x="5107" y="7230"/>
                    <a:pt x="6137" y="7613"/>
                  </a:cubicBezTo>
                  <a:cubicBezTo>
                    <a:pt x="6178" y="7628"/>
                    <a:pt x="6218" y="7635"/>
                    <a:pt x="6254" y="7635"/>
                  </a:cubicBezTo>
                  <a:cubicBezTo>
                    <a:pt x="6500" y="7635"/>
                    <a:pt x="6614" y="7320"/>
                    <a:pt x="6461" y="7127"/>
                  </a:cubicBezTo>
                  <a:cubicBezTo>
                    <a:pt x="5798" y="5229"/>
                    <a:pt x="5283" y="3213"/>
                    <a:pt x="4150" y="1535"/>
                  </a:cubicBezTo>
                  <a:cubicBezTo>
                    <a:pt x="3689" y="843"/>
                    <a:pt x="2861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4" name="Google Shape;1813;p26"/>
            <p:cNvSpPr/>
            <p:nvPr/>
          </p:nvSpPr>
          <p:spPr>
            <a:xfrm flipH="1">
              <a:off x="7829153" y="4091518"/>
              <a:ext cx="412628" cy="633987"/>
            </a:xfrm>
            <a:custGeom>
              <a:avLst/>
              <a:ahLst/>
              <a:rect l="l" t="t" r="r" b="b"/>
              <a:pathLst>
                <a:path w="6226" h="9566" extrusionOk="0">
                  <a:moveTo>
                    <a:pt x="4436" y="1"/>
                  </a:moveTo>
                  <a:cubicBezTo>
                    <a:pt x="4146" y="1"/>
                    <a:pt x="3855" y="73"/>
                    <a:pt x="3591" y="221"/>
                  </a:cubicBezTo>
                  <a:cubicBezTo>
                    <a:pt x="2885" y="603"/>
                    <a:pt x="2414" y="1354"/>
                    <a:pt x="2075" y="2045"/>
                  </a:cubicBezTo>
                  <a:cubicBezTo>
                    <a:pt x="1590" y="3105"/>
                    <a:pt x="1207" y="4194"/>
                    <a:pt x="913" y="5327"/>
                  </a:cubicBezTo>
                  <a:cubicBezTo>
                    <a:pt x="648" y="6269"/>
                    <a:pt x="368" y="7255"/>
                    <a:pt x="162" y="8212"/>
                  </a:cubicBezTo>
                  <a:cubicBezTo>
                    <a:pt x="45" y="8756"/>
                    <a:pt x="0" y="9565"/>
                    <a:pt x="766" y="9565"/>
                  </a:cubicBezTo>
                  <a:cubicBezTo>
                    <a:pt x="869" y="9565"/>
                    <a:pt x="986" y="9492"/>
                    <a:pt x="1031" y="9389"/>
                  </a:cubicBezTo>
                  <a:cubicBezTo>
                    <a:pt x="1752" y="9212"/>
                    <a:pt x="2399" y="8756"/>
                    <a:pt x="2988" y="8329"/>
                  </a:cubicBezTo>
                  <a:cubicBezTo>
                    <a:pt x="3753" y="7799"/>
                    <a:pt x="4430" y="7226"/>
                    <a:pt x="4916" y="6431"/>
                  </a:cubicBezTo>
                  <a:cubicBezTo>
                    <a:pt x="5681" y="5195"/>
                    <a:pt x="6225" y="3488"/>
                    <a:pt x="6167" y="2031"/>
                  </a:cubicBezTo>
                  <a:cubicBezTo>
                    <a:pt x="6152" y="1413"/>
                    <a:pt x="6005" y="750"/>
                    <a:pt x="5490" y="353"/>
                  </a:cubicBezTo>
                  <a:cubicBezTo>
                    <a:pt x="5183" y="121"/>
                    <a:pt x="4811" y="1"/>
                    <a:pt x="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5" name="Google Shape;1814;p26"/>
            <p:cNvSpPr/>
            <p:nvPr/>
          </p:nvSpPr>
          <p:spPr>
            <a:xfrm flipH="1">
              <a:off x="8600675" y="4670110"/>
              <a:ext cx="424293" cy="415279"/>
            </a:xfrm>
            <a:custGeom>
              <a:avLst/>
              <a:ahLst/>
              <a:rect l="l" t="t" r="r" b="b"/>
              <a:pathLst>
                <a:path w="6402" h="6266" extrusionOk="0">
                  <a:moveTo>
                    <a:pt x="1969" y="0"/>
                  </a:moveTo>
                  <a:cubicBezTo>
                    <a:pt x="1600" y="0"/>
                    <a:pt x="1248" y="125"/>
                    <a:pt x="971" y="438"/>
                  </a:cubicBezTo>
                  <a:cubicBezTo>
                    <a:pt x="0" y="1542"/>
                    <a:pt x="1119" y="3131"/>
                    <a:pt x="1943" y="3911"/>
                  </a:cubicBezTo>
                  <a:cubicBezTo>
                    <a:pt x="2502" y="4411"/>
                    <a:pt x="3091" y="4853"/>
                    <a:pt x="3709" y="5250"/>
                  </a:cubicBezTo>
                  <a:cubicBezTo>
                    <a:pt x="4430" y="5736"/>
                    <a:pt x="5107" y="6236"/>
                    <a:pt x="6019" y="6266"/>
                  </a:cubicBezTo>
                  <a:cubicBezTo>
                    <a:pt x="6122" y="6266"/>
                    <a:pt x="6225" y="6207"/>
                    <a:pt x="6269" y="6119"/>
                  </a:cubicBezTo>
                  <a:cubicBezTo>
                    <a:pt x="6372" y="6030"/>
                    <a:pt x="6402" y="5883"/>
                    <a:pt x="6343" y="5765"/>
                  </a:cubicBezTo>
                  <a:cubicBezTo>
                    <a:pt x="5578" y="4117"/>
                    <a:pt x="5107" y="2278"/>
                    <a:pt x="3841" y="909"/>
                  </a:cubicBezTo>
                  <a:cubicBezTo>
                    <a:pt x="3409" y="439"/>
                    <a:pt x="265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6" name="Google Shape;1815;p26"/>
            <p:cNvSpPr/>
            <p:nvPr/>
          </p:nvSpPr>
          <p:spPr>
            <a:xfrm flipH="1">
              <a:off x="8218326" y="2783557"/>
              <a:ext cx="306323" cy="2654910"/>
            </a:xfrm>
            <a:custGeom>
              <a:avLst/>
              <a:ahLst/>
              <a:rect l="l" t="t" r="r" b="b"/>
              <a:pathLst>
                <a:path w="4622" h="40059" fill="none" extrusionOk="0">
                  <a:moveTo>
                    <a:pt x="4622" y="0"/>
                  </a:moveTo>
                  <a:cubicBezTo>
                    <a:pt x="1" y="8344"/>
                    <a:pt x="1237" y="40058"/>
                    <a:pt x="1237" y="4005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7" name="Google Shape;1816;p26"/>
            <p:cNvSpPr/>
            <p:nvPr/>
          </p:nvSpPr>
          <p:spPr>
            <a:xfrm flipH="1">
              <a:off x="8423118" y="3004919"/>
              <a:ext cx="243892" cy="851567"/>
            </a:xfrm>
            <a:custGeom>
              <a:avLst/>
              <a:ahLst/>
              <a:rect l="l" t="t" r="r" b="b"/>
              <a:pathLst>
                <a:path w="3680" h="12849" fill="none" extrusionOk="0">
                  <a:moveTo>
                    <a:pt x="0" y="1"/>
                  </a:moveTo>
                  <a:cubicBezTo>
                    <a:pt x="0" y="1"/>
                    <a:pt x="2811" y="9875"/>
                    <a:pt x="3679" y="1284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8" name="Google Shape;1817;p26"/>
            <p:cNvSpPr/>
            <p:nvPr/>
          </p:nvSpPr>
          <p:spPr>
            <a:xfrm flipH="1">
              <a:off x="8036928" y="3161994"/>
              <a:ext cx="359940" cy="392149"/>
            </a:xfrm>
            <a:custGeom>
              <a:avLst/>
              <a:ahLst/>
              <a:rect l="l" t="t" r="r" b="b"/>
              <a:pathLst>
                <a:path w="5431" h="5917" fill="none" extrusionOk="0">
                  <a:moveTo>
                    <a:pt x="5431" y="0"/>
                  </a:moveTo>
                  <a:cubicBezTo>
                    <a:pt x="5431" y="0"/>
                    <a:pt x="1531" y="5254"/>
                    <a:pt x="0" y="59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29" name="Google Shape;1818;p26"/>
            <p:cNvSpPr/>
            <p:nvPr/>
          </p:nvSpPr>
          <p:spPr>
            <a:xfrm flipH="1">
              <a:off x="8004720" y="3723752"/>
              <a:ext cx="430191" cy="430191"/>
            </a:xfrm>
            <a:custGeom>
              <a:avLst/>
              <a:ahLst/>
              <a:rect l="l" t="t" r="r" b="b"/>
              <a:pathLst>
                <a:path w="6491" h="6491" fill="none" extrusionOk="0">
                  <a:moveTo>
                    <a:pt x="6490" y="1"/>
                  </a:moveTo>
                  <a:cubicBezTo>
                    <a:pt x="6490" y="1"/>
                    <a:pt x="2340" y="5151"/>
                    <a:pt x="1" y="6491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30" name="Google Shape;1819;p26"/>
            <p:cNvSpPr/>
            <p:nvPr/>
          </p:nvSpPr>
          <p:spPr>
            <a:xfrm flipH="1">
              <a:off x="8436773" y="3659397"/>
              <a:ext cx="373658" cy="540406"/>
            </a:xfrm>
            <a:custGeom>
              <a:avLst/>
              <a:ahLst/>
              <a:rect l="l" t="t" r="r" b="b"/>
              <a:pathLst>
                <a:path w="5638" h="8154" fill="none" extrusionOk="0">
                  <a:moveTo>
                    <a:pt x="1" y="0"/>
                  </a:moveTo>
                  <a:cubicBezTo>
                    <a:pt x="1" y="0"/>
                    <a:pt x="2723" y="6534"/>
                    <a:pt x="5637" y="815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31" name="Google Shape;1820;p26"/>
            <p:cNvSpPr/>
            <p:nvPr/>
          </p:nvSpPr>
          <p:spPr>
            <a:xfrm flipH="1">
              <a:off x="8000810" y="4348007"/>
              <a:ext cx="451664" cy="596939"/>
            </a:xfrm>
            <a:custGeom>
              <a:avLst/>
              <a:ahLst/>
              <a:rect l="l" t="t" r="r" b="b"/>
              <a:pathLst>
                <a:path w="6815" h="9007" fill="none" extrusionOk="0">
                  <a:moveTo>
                    <a:pt x="6814" y="0"/>
                  </a:moveTo>
                  <a:cubicBezTo>
                    <a:pt x="6814" y="0"/>
                    <a:pt x="3886" y="6711"/>
                    <a:pt x="1" y="9007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32" name="Google Shape;1821;p26"/>
            <p:cNvSpPr/>
            <p:nvPr/>
          </p:nvSpPr>
          <p:spPr>
            <a:xfrm flipH="1">
              <a:off x="8452415" y="4276761"/>
              <a:ext cx="420449" cy="439006"/>
            </a:xfrm>
            <a:custGeom>
              <a:avLst/>
              <a:ahLst/>
              <a:rect l="l" t="t" r="r" b="b"/>
              <a:pathLst>
                <a:path w="6344" h="6624" fill="none" extrusionOk="0">
                  <a:moveTo>
                    <a:pt x="1" y="1"/>
                  </a:moveTo>
                  <a:cubicBezTo>
                    <a:pt x="1" y="1"/>
                    <a:pt x="2267" y="3871"/>
                    <a:pt x="6344" y="662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633" name="Google Shape;1822;p26"/>
            <p:cNvSpPr/>
            <p:nvPr/>
          </p:nvSpPr>
          <p:spPr>
            <a:xfrm flipH="1">
              <a:off x="8448504" y="4844416"/>
              <a:ext cx="369748" cy="359012"/>
            </a:xfrm>
            <a:custGeom>
              <a:avLst/>
              <a:ahLst/>
              <a:rect l="l" t="t" r="r" b="b"/>
              <a:pathLst>
                <a:path w="5579" h="5417" fill="none" extrusionOk="0">
                  <a:moveTo>
                    <a:pt x="1" y="1"/>
                  </a:moveTo>
                  <a:cubicBezTo>
                    <a:pt x="1" y="1"/>
                    <a:pt x="2856" y="4210"/>
                    <a:pt x="5578" y="54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634" name="Google Shape;1823;p26"/>
          <p:cNvSpPr/>
          <p:nvPr/>
        </p:nvSpPr>
        <p:spPr>
          <a:xfrm rot="2538700" flipH="1">
            <a:off x="-449245" y="4087359"/>
            <a:ext cx="2564362" cy="487380"/>
          </a:xfrm>
          <a:custGeom>
            <a:avLst/>
            <a:ahLst/>
            <a:rect l="l" t="t" r="r" b="b"/>
            <a:pathLst>
              <a:path w="104194" h="19803" extrusionOk="0">
                <a:moveTo>
                  <a:pt x="95536" y="1"/>
                </a:moveTo>
                <a:cubicBezTo>
                  <a:pt x="94548" y="1"/>
                  <a:pt x="93545" y="166"/>
                  <a:pt x="92538" y="539"/>
                </a:cubicBezTo>
                <a:cubicBezTo>
                  <a:pt x="88167" y="2187"/>
                  <a:pt x="86240" y="6632"/>
                  <a:pt x="83561" y="10090"/>
                </a:cubicBezTo>
                <a:cubicBezTo>
                  <a:pt x="81987" y="12121"/>
                  <a:pt x="79985" y="13769"/>
                  <a:pt x="77542" y="14623"/>
                </a:cubicBezTo>
                <a:cubicBezTo>
                  <a:pt x="76084" y="15145"/>
                  <a:pt x="74554" y="15380"/>
                  <a:pt x="73017" y="15380"/>
                </a:cubicBezTo>
                <a:cubicBezTo>
                  <a:pt x="72041" y="15380"/>
                  <a:pt x="71061" y="15285"/>
                  <a:pt x="70096" y="15108"/>
                </a:cubicBezTo>
                <a:cubicBezTo>
                  <a:pt x="67665" y="14645"/>
                  <a:pt x="65347" y="13385"/>
                  <a:pt x="62850" y="13385"/>
                </a:cubicBezTo>
                <a:cubicBezTo>
                  <a:pt x="62808" y="13385"/>
                  <a:pt x="62765" y="13386"/>
                  <a:pt x="62723" y="13386"/>
                </a:cubicBezTo>
                <a:cubicBezTo>
                  <a:pt x="60191" y="13416"/>
                  <a:pt x="58249" y="15196"/>
                  <a:pt x="56144" y="16418"/>
                </a:cubicBezTo>
                <a:cubicBezTo>
                  <a:pt x="54281" y="17498"/>
                  <a:pt x="52204" y="17938"/>
                  <a:pt x="50100" y="17938"/>
                </a:cubicBezTo>
                <a:cubicBezTo>
                  <a:pt x="47816" y="17938"/>
                  <a:pt x="45499" y="17420"/>
                  <a:pt x="43385" y="16639"/>
                </a:cubicBezTo>
                <a:cubicBezTo>
                  <a:pt x="39500" y="15211"/>
                  <a:pt x="36012" y="12915"/>
                  <a:pt x="32421" y="10885"/>
                </a:cubicBezTo>
                <a:cubicBezTo>
                  <a:pt x="28948" y="8898"/>
                  <a:pt x="25269" y="7073"/>
                  <a:pt x="21266" y="6529"/>
                </a:cubicBezTo>
                <a:cubicBezTo>
                  <a:pt x="20482" y="6429"/>
                  <a:pt x="19697" y="6380"/>
                  <a:pt x="18914" y="6380"/>
                </a:cubicBezTo>
                <a:cubicBezTo>
                  <a:pt x="15524" y="6380"/>
                  <a:pt x="12187" y="7302"/>
                  <a:pt x="9258" y="9060"/>
                </a:cubicBezTo>
                <a:cubicBezTo>
                  <a:pt x="5093" y="11562"/>
                  <a:pt x="2105" y="15447"/>
                  <a:pt x="1" y="19803"/>
                </a:cubicBezTo>
                <a:lnTo>
                  <a:pt x="545" y="19803"/>
                </a:lnTo>
                <a:cubicBezTo>
                  <a:pt x="3180" y="14475"/>
                  <a:pt x="7168" y="9840"/>
                  <a:pt x="12937" y="7868"/>
                </a:cubicBezTo>
                <a:cubicBezTo>
                  <a:pt x="14872" y="7202"/>
                  <a:pt x="16850" y="6883"/>
                  <a:pt x="18827" y="6883"/>
                </a:cubicBezTo>
                <a:cubicBezTo>
                  <a:pt x="21000" y="6883"/>
                  <a:pt x="23172" y="7268"/>
                  <a:pt x="25284" y="8000"/>
                </a:cubicBezTo>
                <a:cubicBezTo>
                  <a:pt x="29110" y="9325"/>
                  <a:pt x="32569" y="11517"/>
                  <a:pt x="36056" y="13534"/>
                </a:cubicBezTo>
                <a:cubicBezTo>
                  <a:pt x="39426" y="15476"/>
                  <a:pt x="42944" y="17375"/>
                  <a:pt x="46814" y="18096"/>
                </a:cubicBezTo>
                <a:cubicBezTo>
                  <a:pt x="47879" y="18292"/>
                  <a:pt x="48963" y="18394"/>
                  <a:pt x="50048" y="18394"/>
                </a:cubicBezTo>
                <a:cubicBezTo>
                  <a:pt x="50837" y="18394"/>
                  <a:pt x="51625" y="18340"/>
                  <a:pt x="52406" y="18228"/>
                </a:cubicBezTo>
                <a:cubicBezTo>
                  <a:pt x="54805" y="17875"/>
                  <a:pt x="56645" y="16653"/>
                  <a:pt x="58631" y="15388"/>
                </a:cubicBezTo>
                <a:cubicBezTo>
                  <a:pt x="59868" y="14608"/>
                  <a:pt x="61119" y="13901"/>
                  <a:pt x="62605" y="13857"/>
                </a:cubicBezTo>
                <a:cubicBezTo>
                  <a:pt x="62676" y="13855"/>
                  <a:pt x="62747" y="13854"/>
                  <a:pt x="62818" y="13854"/>
                </a:cubicBezTo>
                <a:cubicBezTo>
                  <a:pt x="64036" y="13854"/>
                  <a:pt x="65203" y="14202"/>
                  <a:pt x="66358" y="14564"/>
                </a:cubicBezTo>
                <a:cubicBezTo>
                  <a:pt x="68570" y="15259"/>
                  <a:pt x="70756" y="15850"/>
                  <a:pt x="73091" y="15850"/>
                </a:cubicBezTo>
                <a:cubicBezTo>
                  <a:pt x="73225" y="15850"/>
                  <a:pt x="73360" y="15848"/>
                  <a:pt x="73495" y="15844"/>
                </a:cubicBezTo>
                <a:cubicBezTo>
                  <a:pt x="75732" y="15800"/>
                  <a:pt x="77910" y="15182"/>
                  <a:pt x="79838" y="14078"/>
                </a:cubicBezTo>
                <a:cubicBezTo>
                  <a:pt x="81766" y="12960"/>
                  <a:pt x="83267" y="11341"/>
                  <a:pt x="84547" y="9545"/>
                </a:cubicBezTo>
                <a:cubicBezTo>
                  <a:pt x="87240" y="5793"/>
                  <a:pt x="89683" y="951"/>
                  <a:pt x="94863" y="495"/>
                </a:cubicBezTo>
                <a:cubicBezTo>
                  <a:pt x="95126" y="471"/>
                  <a:pt x="95387" y="460"/>
                  <a:pt x="95646" y="460"/>
                </a:cubicBezTo>
                <a:cubicBezTo>
                  <a:pt x="98809" y="460"/>
                  <a:pt x="101677" y="2149"/>
                  <a:pt x="104194" y="4203"/>
                </a:cubicBezTo>
                <a:lnTo>
                  <a:pt x="104194" y="3629"/>
                </a:lnTo>
                <a:cubicBezTo>
                  <a:pt x="101675" y="1670"/>
                  <a:pt x="98679" y="1"/>
                  <a:pt x="95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35" name="Google Shape;1824;p26"/>
          <p:cNvSpPr/>
          <p:nvPr/>
        </p:nvSpPr>
        <p:spPr>
          <a:xfrm rot="5400000" flipH="1">
            <a:off x="348168" y="-351707"/>
            <a:ext cx="1914980" cy="2618384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36" name="Google Shape;1825;p26"/>
          <p:cNvSpPr/>
          <p:nvPr/>
        </p:nvSpPr>
        <p:spPr>
          <a:xfrm>
            <a:off x="270248" y="2065197"/>
            <a:ext cx="496540" cy="401384"/>
          </a:xfrm>
          <a:custGeom>
            <a:avLst/>
            <a:ahLst/>
            <a:rect l="l" t="t" r="r" b="b"/>
            <a:pathLst>
              <a:path w="12127" h="9803" extrusionOk="0">
                <a:moveTo>
                  <a:pt x="6431" y="0"/>
                </a:moveTo>
                <a:cubicBezTo>
                  <a:pt x="5150" y="0"/>
                  <a:pt x="3839" y="330"/>
                  <a:pt x="2841" y="1073"/>
                </a:cubicBezTo>
                <a:cubicBezTo>
                  <a:pt x="1737" y="1882"/>
                  <a:pt x="1237" y="2912"/>
                  <a:pt x="854" y="3957"/>
                </a:cubicBezTo>
                <a:cubicBezTo>
                  <a:pt x="427" y="5105"/>
                  <a:pt x="1" y="6327"/>
                  <a:pt x="339" y="7460"/>
                </a:cubicBezTo>
                <a:cubicBezTo>
                  <a:pt x="692" y="8593"/>
                  <a:pt x="1722" y="9476"/>
                  <a:pt x="3238" y="9756"/>
                </a:cubicBezTo>
                <a:cubicBezTo>
                  <a:pt x="3421" y="9789"/>
                  <a:pt x="3612" y="9803"/>
                  <a:pt x="3806" y="9803"/>
                </a:cubicBezTo>
                <a:cubicBezTo>
                  <a:pt x="5085" y="9803"/>
                  <a:pt x="6505" y="9182"/>
                  <a:pt x="6505" y="9182"/>
                </a:cubicBezTo>
                <a:cubicBezTo>
                  <a:pt x="8904" y="8357"/>
                  <a:pt x="11023" y="6636"/>
                  <a:pt x="11509" y="4811"/>
                </a:cubicBezTo>
                <a:cubicBezTo>
                  <a:pt x="12127" y="2530"/>
                  <a:pt x="10229" y="352"/>
                  <a:pt x="7226" y="43"/>
                </a:cubicBezTo>
                <a:cubicBezTo>
                  <a:pt x="6965" y="15"/>
                  <a:pt x="6699" y="0"/>
                  <a:pt x="64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37" name="Google Shape;1826;p26"/>
          <p:cNvSpPr/>
          <p:nvPr/>
        </p:nvSpPr>
        <p:spPr>
          <a:xfrm>
            <a:off x="3392906" y="275900"/>
            <a:ext cx="260220" cy="263590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38" name="Google Shape;1827;p26"/>
          <p:cNvSpPr/>
          <p:nvPr/>
        </p:nvSpPr>
        <p:spPr>
          <a:xfrm>
            <a:off x="8433500" y="180770"/>
            <a:ext cx="1515812" cy="2926228"/>
          </a:xfrm>
          <a:custGeom>
            <a:avLst/>
            <a:ahLst/>
            <a:rect l="l" t="t" r="r" b="b"/>
            <a:pathLst>
              <a:path w="26535" h="51225" extrusionOk="0">
                <a:moveTo>
                  <a:pt x="25907" y="0"/>
                </a:moveTo>
                <a:cubicBezTo>
                  <a:pt x="23049" y="0"/>
                  <a:pt x="20782" y="1642"/>
                  <a:pt x="17542" y="2822"/>
                </a:cubicBezTo>
                <a:cubicBezTo>
                  <a:pt x="13054" y="4456"/>
                  <a:pt x="11626" y="3602"/>
                  <a:pt x="7579" y="6752"/>
                </a:cubicBezTo>
                <a:cubicBezTo>
                  <a:pt x="4297" y="9312"/>
                  <a:pt x="265" y="11343"/>
                  <a:pt x="118" y="16509"/>
                </a:cubicBezTo>
                <a:cubicBezTo>
                  <a:pt x="0" y="20865"/>
                  <a:pt x="2370" y="20879"/>
                  <a:pt x="4415" y="24544"/>
                </a:cubicBezTo>
                <a:cubicBezTo>
                  <a:pt x="6961" y="29121"/>
                  <a:pt x="4827" y="33138"/>
                  <a:pt x="8786" y="36699"/>
                </a:cubicBezTo>
                <a:cubicBezTo>
                  <a:pt x="10140" y="37936"/>
                  <a:pt x="12259" y="37671"/>
                  <a:pt x="13495" y="39275"/>
                </a:cubicBezTo>
                <a:cubicBezTo>
                  <a:pt x="14982" y="41203"/>
                  <a:pt x="14128" y="44220"/>
                  <a:pt x="15511" y="45735"/>
                </a:cubicBezTo>
                <a:cubicBezTo>
                  <a:pt x="16014" y="46286"/>
                  <a:pt x="16533" y="46494"/>
                  <a:pt x="17069" y="46494"/>
                </a:cubicBezTo>
                <a:cubicBezTo>
                  <a:pt x="18732" y="46494"/>
                  <a:pt x="20547" y="44488"/>
                  <a:pt x="22456" y="44488"/>
                </a:cubicBezTo>
                <a:cubicBezTo>
                  <a:pt x="23103" y="44488"/>
                  <a:pt x="23762" y="44719"/>
                  <a:pt x="24430" y="45338"/>
                </a:cubicBezTo>
                <a:cubicBezTo>
                  <a:pt x="25298" y="46147"/>
                  <a:pt x="25342" y="47737"/>
                  <a:pt x="25622" y="49164"/>
                </a:cubicBezTo>
                <a:cubicBezTo>
                  <a:pt x="25784" y="49944"/>
                  <a:pt x="26034" y="50695"/>
                  <a:pt x="26534" y="51225"/>
                </a:cubicBezTo>
                <a:lnTo>
                  <a:pt x="26534" y="26"/>
                </a:lnTo>
                <a:cubicBezTo>
                  <a:pt x="26322" y="9"/>
                  <a:pt x="26113" y="0"/>
                  <a:pt x="25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639" name="Google Shape;1828;p26"/>
          <p:cNvSpPr txBox="1"/>
          <p:nvPr>
            <p:ph type="title"/>
          </p:nvPr>
        </p:nvSpPr>
        <p:spPr>
          <a:xfrm>
            <a:off x="1966050" y="1295650"/>
            <a:ext cx="5211900" cy="15234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8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9640" name="Google Shape;1829;p26"/>
          <p:cNvSpPr txBox="1"/>
          <p:nvPr>
            <p:ph type="subTitle" idx="1"/>
          </p:nvPr>
        </p:nvSpPr>
        <p:spPr>
          <a:xfrm>
            <a:off x="2548350" y="2699463"/>
            <a:ext cx="4047300" cy="1072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_1_1">
    <p:spTree>
      <p:nvGrpSpPr>
        <p:cNvPr id="6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831;p27"/>
          <p:cNvSpPr/>
          <p:nvPr/>
        </p:nvSpPr>
        <p:spPr>
          <a:xfrm flipH="1">
            <a:off x="899591" y="4712747"/>
            <a:ext cx="6704259" cy="1290325"/>
          </a:xfrm>
          <a:custGeom>
            <a:avLst/>
            <a:ahLst/>
            <a:rect l="l" t="t" r="r" b="b"/>
            <a:pathLst>
              <a:path w="137969" h="26554" extrusionOk="0">
                <a:moveTo>
                  <a:pt x="26801" y="0"/>
                </a:moveTo>
                <a:cubicBezTo>
                  <a:pt x="25235" y="0"/>
                  <a:pt x="23537" y="162"/>
                  <a:pt x="21737" y="226"/>
                </a:cubicBezTo>
                <a:cubicBezTo>
                  <a:pt x="19647" y="299"/>
                  <a:pt x="17558" y="388"/>
                  <a:pt x="15453" y="461"/>
                </a:cubicBezTo>
                <a:cubicBezTo>
                  <a:pt x="12925" y="553"/>
                  <a:pt x="10416" y="627"/>
                  <a:pt x="7903" y="627"/>
                </a:cubicBezTo>
                <a:cubicBezTo>
                  <a:pt x="7197" y="627"/>
                  <a:pt x="6491" y="621"/>
                  <a:pt x="5785" y="608"/>
                </a:cubicBezTo>
                <a:cubicBezTo>
                  <a:pt x="3883" y="564"/>
                  <a:pt x="2347" y="345"/>
                  <a:pt x="1120" y="345"/>
                </a:cubicBezTo>
                <a:cubicBezTo>
                  <a:pt x="714" y="345"/>
                  <a:pt x="342" y="369"/>
                  <a:pt x="1" y="432"/>
                </a:cubicBezTo>
                <a:lnTo>
                  <a:pt x="1" y="26553"/>
                </a:lnTo>
                <a:lnTo>
                  <a:pt x="137968" y="26553"/>
                </a:lnTo>
                <a:lnTo>
                  <a:pt x="137968" y="2742"/>
                </a:lnTo>
                <a:cubicBezTo>
                  <a:pt x="135334" y="2566"/>
                  <a:pt x="132700" y="2360"/>
                  <a:pt x="130080" y="2168"/>
                </a:cubicBezTo>
                <a:cubicBezTo>
                  <a:pt x="126887" y="1933"/>
                  <a:pt x="123678" y="1712"/>
                  <a:pt x="120485" y="1535"/>
                </a:cubicBezTo>
                <a:cubicBezTo>
                  <a:pt x="118324" y="1420"/>
                  <a:pt x="115971" y="202"/>
                  <a:pt x="113821" y="202"/>
                </a:cubicBezTo>
                <a:cubicBezTo>
                  <a:pt x="113511" y="202"/>
                  <a:pt x="113206" y="227"/>
                  <a:pt x="112906" y="285"/>
                </a:cubicBezTo>
                <a:cubicBezTo>
                  <a:pt x="111110" y="623"/>
                  <a:pt x="109330" y="2772"/>
                  <a:pt x="107755" y="3640"/>
                </a:cubicBezTo>
                <a:cubicBezTo>
                  <a:pt x="103940" y="5765"/>
                  <a:pt x="96644" y="8814"/>
                  <a:pt x="91655" y="8814"/>
                </a:cubicBezTo>
                <a:cubicBezTo>
                  <a:pt x="91082" y="8814"/>
                  <a:pt x="90540" y="8774"/>
                  <a:pt x="90036" y="8688"/>
                </a:cubicBezTo>
                <a:cubicBezTo>
                  <a:pt x="85333" y="7885"/>
                  <a:pt x="82558" y="3896"/>
                  <a:pt x="77273" y="3896"/>
                </a:cubicBezTo>
                <a:cubicBezTo>
                  <a:pt x="77134" y="3896"/>
                  <a:pt x="76993" y="3899"/>
                  <a:pt x="76850" y="3905"/>
                </a:cubicBezTo>
                <a:cubicBezTo>
                  <a:pt x="73127" y="4052"/>
                  <a:pt x="74187" y="5700"/>
                  <a:pt x="72274" y="7451"/>
                </a:cubicBezTo>
                <a:cubicBezTo>
                  <a:pt x="70611" y="8982"/>
                  <a:pt x="69831" y="9203"/>
                  <a:pt x="67020" y="9909"/>
                </a:cubicBezTo>
                <a:cubicBezTo>
                  <a:pt x="65901" y="10203"/>
                  <a:pt x="61133" y="10807"/>
                  <a:pt x="62134" y="13073"/>
                </a:cubicBezTo>
                <a:cubicBezTo>
                  <a:pt x="62449" y="13795"/>
                  <a:pt x="63229" y="14002"/>
                  <a:pt x="64194" y="14002"/>
                </a:cubicBezTo>
                <a:cubicBezTo>
                  <a:pt x="65482" y="14002"/>
                  <a:pt x="67099" y="13634"/>
                  <a:pt x="68380" y="13634"/>
                </a:cubicBezTo>
                <a:cubicBezTo>
                  <a:pt x="69052" y="13634"/>
                  <a:pt x="69631" y="13735"/>
                  <a:pt x="70022" y="14044"/>
                </a:cubicBezTo>
                <a:cubicBezTo>
                  <a:pt x="70831" y="14692"/>
                  <a:pt x="71376" y="17694"/>
                  <a:pt x="71464" y="18239"/>
                </a:cubicBezTo>
                <a:cubicBezTo>
                  <a:pt x="71935" y="20990"/>
                  <a:pt x="73731" y="19828"/>
                  <a:pt x="70316" y="20961"/>
                </a:cubicBezTo>
                <a:cubicBezTo>
                  <a:pt x="69594" y="21198"/>
                  <a:pt x="68760" y="21265"/>
                  <a:pt x="67872" y="21265"/>
                </a:cubicBezTo>
                <a:cubicBezTo>
                  <a:pt x="66695" y="21265"/>
                  <a:pt x="65423" y="21147"/>
                  <a:pt x="64187" y="21147"/>
                </a:cubicBezTo>
                <a:cubicBezTo>
                  <a:pt x="63280" y="21147"/>
                  <a:pt x="62391" y="21210"/>
                  <a:pt x="61575" y="21432"/>
                </a:cubicBezTo>
                <a:cubicBezTo>
                  <a:pt x="59250" y="22079"/>
                  <a:pt x="57027" y="23551"/>
                  <a:pt x="54540" y="23625"/>
                </a:cubicBezTo>
                <a:cubicBezTo>
                  <a:pt x="54408" y="23628"/>
                  <a:pt x="54276" y="23629"/>
                  <a:pt x="54144" y="23629"/>
                </a:cubicBezTo>
                <a:cubicBezTo>
                  <a:pt x="51229" y="23629"/>
                  <a:pt x="48150" y="22889"/>
                  <a:pt x="45166" y="22889"/>
                </a:cubicBezTo>
                <a:cubicBezTo>
                  <a:pt x="44407" y="22896"/>
                  <a:pt x="43421" y="23001"/>
                  <a:pt x="42446" y="23001"/>
                </a:cubicBezTo>
                <a:cubicBezTo>
                  <a:pt x="41455" y="23001"/>
                  <a:pt x="40477" y="22893"/>
                  <a:pt x="39765" y="22462"/>
                </a:cubicBezTo>
                <a:cubicBezTo>
                  <a:pt x="34467" y="19254"/>
                  <a:pt x="41001" y="18739"/>
                  <a:pt x="41457" y="15707"/>
                </a:cubicBezTo>
                <a:cubicBezTo>
                  <a:pt x="41855" y="13014"/>
                  <a:pt x="38676" y="12882"/>
                  <a:pt x="37484" y="11587"/>
                </a:cubicBezTo>
                <a:cubicBezTo>
                  <a:pt x="35409" y="9335"/>
                  <a:pt x="36189" y="8202"/>
                  <a:pt x="35012" y="5347"/>
                </a:cubicBezTo>
                <a:cubicBezTo>
                  <a:pt x="33150" y="811"/>
                  <a:pt x="30305" y="0"/>
                  <a:pt x="26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9" name="Google Shape;1832;p27"/>
          <p:cNvSpPr/>
          <p:nvPr/>
        </p:nvSpPr>
        <p:spPr>
          <a:xfrm rot="-5400000">
            <a:off x="6293899" y="-455020"/>
            <a:ext cx="1914980" cy="2618384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048670" name="Google Shape;1833;p27"/>
          <p:cNvSpPr txBox="1"/>
          <p:nvPr>
            <p:ph type="ctrTitle"/>
          </p:nvPr>
        </p:nvSpPr>
        <p:spPr>
          <a:xfrm>
            <a:off x="722400" y="1022100"/>
            <a:ext cx="3726900" cy="21486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8671" name="Google Shape;1834;p27"/>
          <p:cNvSpPr txBox="1"/>
          <p:nvPr>
            <p:ph type="subTitle" idx="1"/>
          </p:nvPr>
        </p:nvSpPr>
        <p:spPr>
          <a:xfrm>
            <a:off x="722400" y="3048475"/>
            <a:ext cx="2919000" cy="1237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1835;p27"/>
          <p:cNvSpPr/>
          <p:nvPr/>
        </p:nvSpPr>
        <p:spPr>
          <a:xfrm flipH="1">
            <a:off x="5590717" y="3154099"/>
            <a:ext cx="4561533" cy="3362997"/>
          </a:xfrm>
          <a:custGeom>
            <a:avLst/>
            <a:ahLst/>
            <a:rect l="l" t="t" r="r" b="b"/>
            <a:pathLst>
              <a:path w="62870" h="46351" extrusionOk="0">
                <a:moveTo>
                  <a:pt x="7679" y="0"/>
                </a:moveTo>
                <a:cubicBezTo>
                  <a:pt x="4392" y="0"/>
                  <a:pt x="1883" y="1043"/>
                  <a:pt x="15" y="2673"/>
                </a:cubicBezTo>
                <a:lnTo>
                  <a:pt x="1" y="46351"/>
                </a:lnTo>
                <a:lnTo>
                  <a:pt x="62222" y="46351"/>
                </a:lnTo>
                <a:cubicBezTo>
                  <a:pt x="62869" y="43407"/>
                  <a:pt x="62104" y="39257"/>
                  <a:pt x="61133" y="37271"/>
                </a:cubicBezTo>
                <a:cubicBezTo>
                  <a:pt x="57660" y="30207"/>
                  <a:pt x="52450" y="32738"/>
                  <a:pt x="45857" y="30472"/>
                </a:cubicBezTo>
                <a:cubicBezTo>
                  <a:pt x="39926" y="28426"/>
                  <a:pt x="42311" y="26086"/>
                  <a:pt x="39073" y="22231"/>
                </a:cubicBezTo>
                <a:cubicBezTo>
                  <a:pt x="37304" y="20125"/>
                  <a:pt x="35692" y="19693"/>
                  <a:pt x="34019" y="19693"/>
                </a:cubicBezTo>
                <a:cubicBezTo>
                  <a:pt x="32860" y="19693"/>
                  <a:pt x="31672" y="19900"/>
                  <a:pt x="30382" y="19900"/>
                </a:cubicBezTo>
                <a:cubicBezTo>
                  <a:pt x="29307" y="19900"/>
                  <a:pt x="28161" y="19757"/>
                  <a:pt x="26902" y="19228"/>
                </a:cubicBezTo>
                <a:cubicBezTo>
                  <a:pt x="17293" y="15181"/>
                  <a:pt x="24562" y="1745"/>
                  <a:pt x="9463" y="97"/>
                </a:cubicBezTo>
                <a:cubicBezTo>
                  <a:pt x="8844" y="32"/>
                  <a:pt x="8250" y="0"/>
                  <a:pt x="76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048673" name="Google Shape;1836;p27"/>
          <p:cNvSpPr/>
          <p:nvPr/>
        </p:nvSpPr>
        <p:spPr>
          <a:xfrm rot="-5400000" flipH="1">
            <a:off x="6514907" y="-52487"/>
            <a:ext cx="3197568" cy="2357412"/>
          </a:xfrm>
          <a:custGeom>
            <a:avLst/>
            <a:ahLst/>
            <a:rect l="l" t="t" r="r" b="b"/>
            <a:pathLst>
              <a:path w="62870" h="46351" extrusionOk="0">
                <a:moveTo>
                  <a:pt x="7679" y="0"/>
                </a:moveTo>
                <a:cubicBezTo>
                  <a:pt x="4392" y="0"/>
                  <a:pt x="1883" y="1043"/>
                  <a:pt x="15" y="2673"/>
                </a:cubicBezTo>
                <a:lnTo>
                  <a:pt x="1" y="46351"/>
                </a:lnTo>
                <a:lnTo>
                  <a:pt x="62222" y="46351"/>
                </a:lnTo>
                <a:cubicBezTo>
                  <a:pt x="62869" y="43407"/>
                  <a:pt x="62104" y="39257"/>
                  <a:pt x="61133" y="37271"/>
                </a:cubicBezTo>
                <a:cubicBezTo>
                  <a:pt x="57660" y="30207"/>
                  <a:pt x="52450" y="32738"/>
                  <a:pt x="45857" y="30472"/>
                </a:cubicBezTo>
                <a:cubicBezTo>
                  <a:pt x="39926" y="28426"/>
                  <a:pt x="42311" y="26086"/>
                  <a:pt x="39073" y="22231"/>
                </a:cubicBezTo>
                <a:cubicBezTo>
                  <a:pt x="37304" y="20125"/>
                  <a:pt x="35692" y="19693"/>
                  <a:pt x="34019" y="19693"/>
                </a:cubicBezTo>
                <a:cubicBezTo>
                  <a:pt x="32860" y="19693"/>
                  <a:pt x="31672" y="19900"/>
                  <a:pt x="30382" y="19900"/>
                </a:cubicBezTo>
                <a:cubicBezTo>
                  <a:pt x="29307" y="19900"/>
                  <a:pt x="28161" y="19757"/>
                  <a:pt x="26902" y="19228"/>
                </a:cubicBezTo>
                <a:cubicBezTo>
                  <a:pt x="17293" y="15181"/>
                  <a:pt x="24562" y="1745"/>
                  <a:pt x="9463" y="97"/>
                </a:cubicBezTo>
                <a:cubicBezTo>
                  <a:pt x="8844" y="32"/>
                  <a:pt x="8250" y="0"/>
                  <a:pt x="7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4" name="Google Shape;1837;p27"/>
          <p:cNvSpPr/>
          <p:nvPr/>
        </p:nvSpPr>
        <p:spPr>
          <a:xfrm>
            <a:off x="-1872525" y="-103325"/>
            <a:ext cx="3816557" cy="1576698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838;p27"/>
          <p:cNvSpPr/>
          <p:nvPr/>
        </p:nvSpPr>
        <p:spPr>
          <a:xfrm rot="-1371121" flipH="1">
            <a:off x="-244288" y="3299360"/>
            <a:ext cx="1915010" cy="2618425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6" name="Google Shape;1839;p27"/>
          <p:cNvSpPr/>
          <p:nvPr/>
        </p:nvSpPr>
        <p:spPr>
          <a:xfrm>
            <a:off x="8019125" y="3590870"/>
            <a:ext cx="1515812" cy="2926228"/>
          </a:xfrm>
          <a:custGeom>
            <a:avLst/>
            <a:ahLst/>
            <a:rect l="l" t="t" r="r" b="b"/>
            <a:pathLst>
              <a:path w="26535" h="51225" extrusionOk="0">
                <a:moveTo>
                  <a:pt x="25907" y="0"/>
                </a:moveTo>
                <a:cubicBezTo>
                  <a:pt x="23049" y="0"/>
                  <a:pt x="20782" y="1642"/>
                  <a:pt x="17542" y="2822"/>
                </a:cubicBezTo>
                <a:cubicBezTo>
                  <a:pt x="13054" y="4456"/>
                  <a:pt x="11626" y="3602"/>
                  <a:pt x="7579" y="6752"/>
                </a:cubicBezTo>
                <a:cubicBezTo>
                  <a:pt x="4297" y="9312"/>
                  <a:pt x="265" y="11343"/>
                  <a:pt x="118" y="16509"/>
                </a:cubicBezTo>
                <a:cubicBezTo>
                  <a:pt x="0" y="20865"/>
                  <a:pt x="2370" y="20879"/>
                  <a:pt x="4415" y="24544"/>
                </a:cubicBezTo>
                <a:cubicBezTo>
                  <a:pt x="6961" y="29121"/>
                  <a:pt x="4827" y="33138"/>
                  <a:pt x="8786" y="36699"/>
                </a:cubicBezTo>
                <a:cubicBezTo>
                  <a:pt x="10140" y="37936"/>
                  <a:pt x="12259" y="37671"/>
                  <a:pt x="13495" y="39275"/>
                </a:cubicBezTo>
                <a:cubicBezTo>
                  <a:pt x="14982" y="41203"/>
                  <a:pt x="14128" y="44220"/>
                  <a:pt x="15511" y="45735"/>
                </a:cubicBezTo>
                <a:cubicBezTo>
                  <a:pt x="16014" y="46286"/>
                  <a:pt x="16533" y="46494"/>
                  <a:pt x="17069" y="46494"/>
                </a:cubicBezTo>
                <a:cubicBezTo>
                  <a:pt x="18732" y="46494"/>
                  <a:pt x="20547" y="44488"/>
                  <a:pt x="22456" y="44488"/>
                </a:cubicBezTo>
                <a:cubicBezTo>
                  <a:pt x="23103" y="44488"/>
                  <a:pt x="23762" y="44719"/>
                  <a:pt x="24430" y="45338"/>
                </a:cubicBezTo>
                <a:cubicBezTo>
                  <a:pt x="25298" y="46147"/>
                  <a:pt x="25342" y="47737"/>
                  <a:pt x="25622" y="49164"/>
                </a:cubicBezTo>
                <a:cubicBezTo>
                  <a:pt x="25784" y="49944"/>
                  <a:pt x="26034" y="50695"/>
                  <a:pt x="26534" y="51225"/>
                </a:cubicBezTo>
                <a:lnTo>
                  <a:pt x="26534" y="26"/>
                </a:lnTo>
                <a:cubicBezTo>
                  <a:pt x="26322" y="9"/>
                  <a:pt x="26113" y="0"/>
                  <a:pt x="25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7" name="Google Shape;1840;p27"/>
          <p:cNvSpPr/>
          <p:nvPr/>
        </p:nvSpPr>
        <p:spPr>
          <a:xfrm rot="974998" flipH="1">
            <a:off x="-337752" y="4452396"/>
            <a:ext cx="2564558" cy="487417"/>
          </a:xfrm>
          <a:custGeom>
            <a:avLst/>
            <a:ahLst/>
            <a:rect l="l" t="t" r="r" b="b"/>
            <a:pathLst>
              <a:path w="104194" h="19803" extrusionOk="0">
                <a:moveTo>
                  <a:pt x="95536" y="1"/>
                </a:moveTo>
                <a:cubicBezTo>
                  <a:pt x="94548" y="1"/>
                  <a:pt x="93545" y="166"/>
                  <a:pt x="92538" y="539"/>
                </a:cubicBezTo>
                <a:cubicBezTo>
                  <a:pt x="88167" y="2187"/>
                  <a:pt x="86240" y="6632"/>
                  <a:pt x="83561" y="10090"/>
                </a:cubicBezTo>
                <a:cubicBezTo>
                  <a:pt x="81987" y="12121"/>
                  <a:pt x="79985" y="13769"/>
                  <a:pt x="77542" y="14623"/>
                </a:cubicBezTo>
                <a:cubicBezTo>
                  <a:pt x="76084" y="15145"/>
                  <a:pt x="74554" y="15380"/>
                  <a:pt x="73017" y="15380"/>
                </a:cubicBezTo>
                <a:cubicBezTo>
                  <a:pt x="72041" y="15380"/>
                  <a:pt x="71061" y="15285"/>
                  <a:pt x="70096" y="15108"/>
                </a:cubicBezTo>
                <a:cubicBezTo>
                  <a:pt x="67665" y="14645"/>
                  <a:pt x="65347" y="13385"/>
                  <a:pt x="62850" y="13385"/>
                </a:cubicBezTo>
                <a:cubicBezTo>
                  <a:pt x="62808" y="13385"/>
                  <a:pt x="62765" y="13386"/>
                  <a:pt x="62723" y="13386"/>
                </a:cubicBezTo>
                <a:cubicBezTo>
                  <a:pt x="60191" y="13416"/>
                  <a:pt x="58249" y="15196"/>
                  <a:pt x="56144" y="16418"/>
                </a:cubicBezTo>
                <a:cubicBezTo>
                  <a:pt x="54281" y="17498"/>
                  <a:pt x="52204" y="17938"/>
                  <a:pt x="50100" y="17938"/>
                </a:cubicBezTo>
                <a:cubicBezTo>
                  <a:pt x="47816" y="17938"/>
                  <a:pt x="45499" y="17420"/>
                  <a:pt x="43385" y="16639"/>
                </a:cubicBezTo>
                <a:cubicBezTo>
                  <a:pt x="39500" y="15211"/>
                  <a:pt x="36012" y="12915"/>
                  <a:pt x="32421" y="10885"/>
                </a:cubicBezTo>
                <a:cubicBezTo>
                  <a:pt x="28948" y="8898"/>
                  <a:pt x="25269" y="7073"/>
                  <a:pt x="21266" y="6529"/>
                </a:cubicBezTo>
                <a:cubicBezTo>
                  <a:pt x="20482" y="6429"/>
                  <a:pt x="19697" y="6380"/>
                  <a:pt x="18914" y="6380"/>
                </a:cubicBezTo>
                <a:cubicBezTo>
                  <a:pt x="15524" y="6380"/>
                  <a:pt x="12187" y="7302"/>
                  <a:pt x="9258" y="9060"/>
                </a:cubicBezTo>
                <a:cubicBezTo>
                  <a:pt x="5093" y="11562"/>
                  <a:pt x="2105" y="15447"/>
                  <a:pt x="1" y="19803"/>
                </a:cubicBezTo>
                <a:lnTo>
                  <a:pt x="545" y="19803"/>
                </a:lnTo>
                <a:cubicBezTo>
                  <a:pt x="3180" y="14475"/>
                  <a:pt x="7168" y="9840"/>
                  <a:pt x="12937" y="7868"/>
                </a:cubicBezTo>
                <a:cubicBezTo>
                  <a:pt x="14872" y="7202"/>
                  <a:pt x="16850" y="6883"/>
                  <a:pt x="18827" y="6883"/>
                </a:cubicBezTo>
                <a:cubicBezTo>
                  <a:pt x="21000" y="6883"/>
                  <a:pt x="23172" y="7268"/>
                  <a:pt x="25284" y="8000"/>
                </a:cubicBezTo>
                <a:cubicBezTo>
                  <a:pt x="29110" y="9325"/>
                  <a:pt x="32569" y="11517"/>
                  <a:pt x="36056" y="13534"/>
                </a:cubicBezTo>
                <a:cubicBezTo>
                  <a:pt x="39426" y="15476"/>
                  <a:pt x="42944" y="17375"/>
                  <a:pt x="46814" y="18096"/>
                </a:cubicBezTo>
                <a:cubicBezTo>
                  <a:pt x="47879" y="18292"/>
                  <a:pt x="48963" y="18394"/>
                  <a:pt x="50048" y="18394"/>
                </a:cubicBezTo>
                <a:cubicBezTo>
                  <a:pt x="50837" y="18394"/>
                  <a:pt x="51625" y="18340"/>
                  <a:pt x="52406" y="18228"/>
                </a:cubicBezTo>
                <a:cubicBezTo>
                  <a:pt x="54805" y="17875"/>
                  <a:pt x="56645" y="16653"/>
                  <a:pt x="58631" y="15388"/>
                </a:cubicBezTo>
                <a:cubicBezTo>
                  <a:pt x="59868" y="14608"/>
                  <a:pt x="61119" y="13901"/>
                  <a:pt x="62605" y="13857"/>
                </a:cubicBezTo>
                <a:cubicBezTo>
                  <a:pt x="62676" y="13855"/>
                  <a:pt x="62747" y="13854"/>
                  <a:pt x="62818" y="13854"/>
                </a:cubicBezTo>
                <a:cubicBezTo>
                  <a:pt x="64036" y="13854"/>
                  <a:pt x="65203" y="14202"/>
                  <a:pt x="66358" y="14564"/>
                </a:cubicBezTo>
                <a:cubicBezTo>
                  <a:pt x="68570" y="15259"/>
                  <a:pt x="70756" y="15850"/>
                  <a:pt x="73091" y="15850"/>
                </a:cubicBezTo>
                <a:cubicBezTo>
                  <a:pt x="73225" y="15850"/>
                  <a:pt x="73360" y="15848"/>
                  <a:pt x="73495" y="15844"/>
                </a:cubicBezTo>
                <a:cubicBezTo>
                  <a:pt x="75732" y="15800"/>
                  <a:pt x="77910" y="15182"/>
                  <a:pt x="79838" y="14078"/>
                </a:cubicBezTo>
                <a:cubicBezTo>
                  <a:pt x="81766" y="12960"/>
                  <a:pt x="83267" y="11341"/>
                  <a:pt x="84547" y="9545"/>
                </a:cubicBezTo>
                <a:cubicBezTo>
                  <a:pt x="87240" y="5793"/>
                  <a:pt x="89683" y="951"/>
                  <a:pt x="94863" y="495"/>
                </a:cubicBezTo>
                <a:cubicBezTo>
                  <a:pt x="95126" y="471"/>
                  <a:pt x="95387" y="460"/>
                  <a:pt x="95646" y="460"/>
                </a:cubicBezTo>
                <a:cubicBezTo>
                  <a:pt x="98809" y="460"/>
                  <a:pt x="101677" y="2149"/>
                  <a:pt x="104194" y="4203"/>
                </a:cubicBezTo>
                <a:lnTo>
                  <a:pt x="104194" y="3629"/>
                </a:lnTo>
                <a:cubicBezTo>
                  <a:pt x="101675" y="1670"/>
                  <a:pt x="98679" y="1"/>
                  <a:pt x="95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_1_1">
    <p:spTree>
      <p:nvGrpSpPr>
        <p:cNvPr id="199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59" name="Google Shape;1842;p28"/>
          <p:cNvSpPr txBox="1"/>
          <p:nvPr>
            <p:ph type="ctrTitle"/>
          </p:nvPr>
        </p:nvSpPr>
        <p:spPr>
          <a:xfrm>
            <a:off x="713225" y="1523475"/>
            <a:ext cx="2784300" cy="10920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1160" name="Google Shape;1843;p28"/>
          <p:cNvSpPr txBox="1"/>
          <p:nvPr>
            <p:ph type="subTitle" idx="1"/>
          </p:nvPr>
        </p:nvSpPr>
        <p:spPr>
          <a:xfrm>
            <a:off x="713225" y="2615450"/>
            <a:ext cx="2784300" cy="1092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200" name="Google Shape;1844;p28"/>
          <p:cNvGrpSpPr/>
          <p:nvPr/>
        </p:nvGrpSpPr>
        <p:grpSpPr>
          <a:xfrm>
            <a:off x="-781903" y="2715987"/>
            <a:ext cx="10133004" cy="3418115"/>
            <a:chOff x="-781903" y="2715987"/>
            <a:chExt cx="10133004" cy="3418115"/>
          </a:xfrm>
        </p:grpSpPr>
        <p:sp>
          <p:nvSpPr>
            <p:cNvPr id="1051161" name="Google Shape;1845;p28"/>
            <p:cNvSpPr/>
            <p:nvPr/>
          </p:nvSpPr>
          <p:spPr>
            <a:xfrm>
              <a:off x="6851230" y="2715987"/>
              <a:ext cx="2499871" cy="3418115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62" name="Google Shape;1846;p28"/>
            <p:cNvSpPr/>
            <p:nvPr/>
          </p:nvSpPr>
          <p:spPr>
            <a:xfrm rot="2214382">
              <a:off x="7888988" y="3949326"/>
              <a:ext cx="682947" cy="359405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63" name="Google Shape;1847;p28"/>
            <p:cNvSpPr/>
            <p:nvPr/>
          </p:nvSpPr>
          <p:spPr>
            <a:xfrm>
              <a:off x="-314350" y="3947875"/>
              <a:ext cx="2427504" cy="1858698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64" name="Google Shape;1848;p28"/>
            <p:cNvSpPr/>
            <p:nvPr/>
          </p:nvSpPr>
          <p:spPr>
            <a:xfrm rot="-376001">
              <a:off x="-619163" y="2998034"/>
              <a:ext cx="1293493" cy="3052474"/>
            </a:xfrm>
            <a:custGeom>
              <a:avLst/>
              <a:ahLst/>
              <a:rect l="l" t="t" r="r" b="b"/>
              <a:pathLst>
                <a:path w="28625" h="54602" extrusionOk="0">
                  <a:moveTo>
                    <a:pt x="10215" y="1"/>
                  </a:moveTo>
                  <a:cubicBezTo>
                    <a:pt x="8623" y="1"/>
                    <a:pt x="7232" y="490"/>
                    <a:pt x="5314" y="813"/>
                  </a:cubicBezTo>
                  <a:cubicBezTo>
                    <a:pt x="4408" y="968"/>
                    <a:pt x="3641" y="1040"/>
                    <a:pt x="2949" y="1040"/>
                  </a:cubicBezTo>
                  <a:cubicBezTo>
                    <a:pt x="1863" y="1040"/>
                    <a:pt x="962" y="863"/>
                    <a:pt x="1" y="548"/>
                  </a:cubicBezTo>
                  <a:lnTo>
                    <a:pt x="1" y="54601"/>
                  </a:lnTo>
                  <a:lnTo>
                    <a:pt x="28625" y="54601"/>
                  </a:lnTo>
                  <a:cubicBezTo>
                    <a:pt x="25593" y="52364"/>
                    <a:pt x="20310" y="51687"/>
                    <a:pt x="17028" y="50628"/>
                  </a:cubicBezTo>
                  <a:cubicBezTo>
                    <a:pt x="11745" y="48935"/>
                    <a:pt x="9684" y="49230"/>
                    <a:pt x="8463" y="43608"/>
                  </a:cubicBezTo>
                  <a:cubicBezTo>
                    <a:pt x="7418" y="38840"/>
                    <a:pt x="6285" y="35455"/>
                    <a:pt x="12598" y="34293"/>
                  </a:cubicBezTo>
                  <a:cubicBezTo>
                    <a:pt x="17146" y="33469"/>
                    <a:pt x="18750" y="35058"/>
                    <a:pt x="16307" y="29907"/>
                  </a:cubicBezTo>
                  <a:cubicBezTo>
                    <a:pt x="16057" y="29422"/>
                    <a:pt x="15777" y="28951"/>
                    <a:pt x="15453" y="28509"/>
                  </a:cubicBezTo>
                  <a:cubicBezTo>
                    <a:pt x="13937" y="26331"/>
                    <a:pt x="11627" y="23770"/>
                    <a:pt x="12628" y="21489"/>
                  </a:cubicBezTo>
                  <a:cubicBezTo>
                    <a:pt x="13476" y="19573"/>
                    <a:pt x="15101" y="19202"/>
                    <a:pt x="16873" y="19202"/>
                  </a:cubicBezTo>
                  <a:cubicBezTo>
                    <a:pt x="17993" y="19202"/>
                    <a:pt x="19171" y="19350"/>
                    <a:pt x="20248" y="19350"/>
                  </a:cubicBezTo>
                  <a:cubicBezTo>
                    <a:pt x="21669" y="19350"/>
                    <a:pt x="22915" y="19092"/>
                    <a:pt x="23621" y="17899"/>
                  </a:cubicBezTo>
                  <a:cubicBezTo>
                    <a:pt x="24489" y="16427"/>
                    <a:pt x="21620" y="14146"/>
                    <a:pt x="21767" y="12571"/>
                  </a:cubicBezTo>
                  <a:cubicBezTo>
                    <a:pt x="22105" y="9304"/>
                    <a:pt x="26285" y="8848"/>
                    <a:pt x="27918" y="6685"/>
                  </a:cubicBezTo>
                  <a:cubicBezTo>
                    <a:pt x="25770" y="4860"/>
                    <a:pt x="21605" y="5154"/>
                    <a:pt x="19088" y="4109"/>
                  </a:cubicBezTo>
                  <a:cubicBezTo>
                    <a:pt x="16807" y="3168"/>
                    <a:pt x="14894" y="1078"/>
                    <a:pt x="12598" y="371"/>
                  </a:cubicBezTo>
                  <a:cubicBezTo>
                    <a:pt x="11715" y="103"/>
                    <a:pt x="10944" y="1"/>
                    <a:pt x="10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1165" name="Google Shape;1849;p28"/>
          <p:cNvSpPr/>
          <p:nvPr/>
        </p:nvSpPr>
        <p:spPr>
          <a:xfrm>
            <a:off x="-1519286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rgbClr val="FFD3BA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166" name="Google Shape;1850;p28"/>
          <p:cNvSpPr/>
          <p:nvPr/>
        </p:nvSpPr>
        <p:spPr>
          <a:xfrm>
            <a:off x="7660075" y="-214855"/>
            <a:ext cx="1515812" cy="2926228"/>
          </a:xfrm>
          <a:custGeom>
            <a:avLst/>
            <a:ahLst/>
            <a:rect l="l" t="t" r="r" b="b"/>
            <a:pathLst>
              <a:path w="26535" h="51225" extrusionOk="0">
                <a:moveTo>
                  <a:pt x="25907" y="0"/>
                </a:moveTo>
                <a:cubicBezTo>
                  <a:pt x="23049" y="0"/>
                  <a:pt x="20782" y="1642"/>
                  <a:pt x="17542" y="2822"/>
                </a:cubicBezTo>
                <a:cubicBezTo>
                  <a:pt x="13054" y="4456"/>
                  <a:pt x="11626" y="3602"/>
                  <a:pt x="7579" y="6752"/>
                </a:cubicBezTo>
                <a:cubicBezTo>
                  <a:pt x="4297" y="9312"/>
                  <a:pt x="265" y="11343"/>
                  <a:pt x="118" y="16509"/>
                </a:cubicBezTo>
                <a:cubicBezTo>
                  <a:pt x="0" y="20865"/>
                  <a:pt x="2370" y="20879"/>
                  <a:pt x="4415" y="24544"/>
                </a:cubicBezTo>
                <a:cubicBezTo>
                  <a:pt x="6961" y="29121"/>
                  <a:pt x="4827" y="33138"/>
                  <a:pt x="8786" y="36699"/>
                </a:cubicBezTo>
                <a:cubicBezTo>
                  <a:pt x="10140" y="37936"/>
                  <a:pt x="12259" y="37671"/>
                  <a:pt x="13495" y="39275"/>
                </a:cubicBezTo>
                <a:cubicBezTo>
                  <a:pt x="14982" y="41203"/>
                  <a:pt x="14128" y="44220"/>
                  <a:pt x="15511" y="45735"/>
                </a:cubicBezTo>
                <a:cubicBezTo>
                  <a:pt x="16014" y="46286"/>
                  <a:pt x="16533" y="46494"/>
                  <a:pt x="17069" y="46494"/>
                </a:cubicBezTo>
                <a:cubicBezTo>
                  <a:pt x="18732" y="46494"/>
                  <a:pt x="20547" y="44488"/>
                  <a:pt x="22456" y="44488"/>
                </a:cubicBezTo>
                <a:cubicBezTo>
                  <a:pt x="23103" y="44488"/>
                  <a:pt x="23762" y="44719"/>
                  <a:pt x="24430" y="45338"/>
                </a:cubicBezTo>
                <a:cubicBezTo>
                  <a:pt x="25298" y="46147"/>
                  <a:pt x="25342" y="47737"/>
                  <a:pt x="25622" y="49164"/>
                </a:cubicBezTo>
                <a:cubicBezTo>
                  <a:pt x="25784" y="49944"/>
                  <a:pt x="26034" y="50695"/>
                  <a:pt x="26534" y="51225"/>
                </a:cubicBezTo>
                <a:lnTo>
                  <a:pt x="26534" y="26"/>
                </a:lnTo>
                <a:cubicBezTo>
                  <a:pt x="26322" y="9"/>
                  <a:pt x="26113" y="0"/>
                  <a:pt x="25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167" name="Google Shape;1851;p28"/>
          <p:cNvSpPr/>
          <p:nvPr/>
        </p:nvSpPr>
        <p:spPr>
          <a:xfrm>
            <a:off x="6830675" y="-306125"/>
            <a:ext cx="3361702" cy="997958"/>
          </a:xfrm>
          <a:custGeom>
            <a:avLst/>
            <a:ahLst/>
            <a:rect l="l" t="t" r="r" b="b"/>
            <a:pathLst>
              <a:path w="60162" h="15813" extrusionOk="0">
                <a:moveTo>
                  <a:pt x="30" y="0"/>
                </a:moveTo>
                <a:cubicBezTo>
                  <a:pt x="1" y="1589"/>
                  <a:pt x="457" y="3164"/>
                  <a:pt x="1575" y="4238"/>
                </a:cubicBezTo>
                <a:cubicBezTo>
                  <a:pt x="2723" y="5313"/>
                  <a:pt x="4372" y="5622"/>
                  <a:pt x="5784" y="6137"/>
                </a:cubicBezTo>
                <a:cubicBezTo>
                  <a:pt x="6991" y="6578"/>
                  <a:pt x="8168" y="7196"/>
                  <a:pt x="9037" y="8168"/>
                </a:cubicBezTo>
                <a:cubicBezTo>
                  <a:pt x="10714" y="10007"/>
                  <a:pt x="11553" y="12465"/>
                  <a:pt x="13599" y="13995"/>
                </a:cubicBezTo>
                <a:cubicBezTo>
                  <a:pt x="15282" y="15263"/>
                  <a:pt x="17419" y="15813"/>
                  <a:pt x="19534" y="15813"/>
                </a:cubicBezTo>
                <a:cubicBezTo>
                  <a:pt x="20192" y="15813"/>
                  <a:pt x="20848" y="15760"/>
                  <a:pt x="21487" y="15658"/>
                </a:cubicBezTo>
                <a:cubicBezTo>
                  <a:pt x="23003" y="15423"/>
                  <a:pt x="24430" y="14790"/>
                  <a:pt x="25622" y="13819"/>
                </a:cubicBezTo>
                <a:cubicBezTo>
                  <a:pt x="26682" y="12936"/>
                  <a:pt x="27506" y="11817"/>
                  <a:pt x="28315" y="10714"/>
                </a:cubicBezTo>
                <a:cubicBezTo>
                  <a:pt x="29905" y="8550"/>
                  <a:pt x="31597" y="6725"/>
                  <a:pt x="34172" y="5754"/>
                </a:cubicBezTo>
                <a:cubicBezTo>
                  <a:pt x="36189" y="5007"/>
                  <a:pt x="38337" y="4864"/>
                  <a:pt x="40477" y="4864"/>
                </a:cubicBezTo>
                <a:cubicBezTo>
                  <a:pt x="41288" y="4864"/>
                  <a:pt x="42098" y="4884"/>
                  <a:pt x="42899" y="4901"/>
                </a:cubicBezTo>
                <a:cubicBezTo>
                  <a:pt x="44474" y="4930"/>
                  <a:pt x="46049" y="4945"/>
                  <a:pt x="47638" y="5004"/>
                </a:cubicBezTo>
                <a:cubicBezTo>
                  <a:pt x="48583" y="5057"/>
                  <a:pt x="49528" y="5083"/>
                  <a:pt x="50476" y="5083"/>
                </a:cubicBezTo>
                <a:cubicBezTo>
                  <a:pt x="51108" y="5083"/>
                  <a:pt x="51741" y="5071"/>
                  <a:pt x="52377" y="5048"/>
                </a:cubicBezTo>
                <a:cubicBezTo>
                  <a:pt x="55129" y="4886"/>
                  <a:pt x="57557" y="3988"/>
                  <a:pt x="59205" y="1663"/>
                </a:cubicBezTo>
                <a:cubicBezTo>
                  <a:pt x="59573" y="1148"/>
                  <a:pt x="59897" y="589"/>
                  <a:pt x="601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1" name="Google Shape;1852;p28"/>
          <p:cNvGrpSpPr/>
          <p:nvPr/>
        </p:nvGrpSpPr>
        <p:grpSpPr>
          <a:xfrm>
            <a:off x="-592200" y="-306137"/>
            <a:ext cx="1515792" cy="1305764"/>
            <a:chOff x="0" y="0"/>
            <a:chExt cx="1515792" cy="1305764"/>
          </a:xfrm>
        </p:grpSpPr>
        <p:sp>
          <p:nvSpPr>
            <p:cNvPr id="1051168" name="Google Shape;1853;p28"/>
            <p:cNvSpPr/>
            <p:nvPr/>
          </p:nvSpPr>
          <p:spPr>
            <a:xfrm>
              <a:off x="359944" y="0"/>
              <a:ext cx="43940" cy="9146"/>
            </a:xfrm>
            <a:custGeom>
              <a:avLst/>
              <a:ahLst/>
              <a:rect l="l" t="t" r="r" b="b"/>
              <a:pathLst>
                <a:path w="663" h="138" extrusionOk="0">
                  <a:moveTo>
                    <a:pt x="0" y="0"/>
                  </a:moveTo>
                  <a:cubicBezTo>
                    <a:pt x="59" y="29"/>
                    <a:pt x="103" y="74"/>
                    <a:pt x="162" y="88"/>
                  </a:cubicBezTo>
                  <a:cubicBezTo>
                    <a:pt x="223" y="121"/>
                    <a:pt x="292" y="138"/>
                    <a:pt x="361" y="138"/>
                  </a:cubicBezTo>
                  <a:cubicBezTo>
                    <a:pt x="475" y="138"/>
                    <a:pt x="589" y="92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69" name="Google Shape;1854;p28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0" name="Google Shape;1855;p28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1" name="Google Shape;1856;p28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2" name="Google Shape;1857;p28"/>
            <p:cNvSpPr/>
            <p:nvPr/>
          </p:nvSpPr>
          <p:spPr>
            <a:xfrm>
              <a:off x="146337" y="0"/>
              <a:ext cx="46856" cy="14183"/>
            </a:xfrm>
            <a:custGeom>
              <a:avLst/>
              <a:ahLst/>
              <a:rect l="l" t="t" r="r" b="b"/>
              <a:pathLst>
                <a:path w="707" h="214" extrusionOk="0">
                  <a:moveTo>
                    <a:pt x="0" y="0"/>
                  </a:moveTo>
                  <a:lnTo>
                    <a:pt x="89" y="103"/>
                  </a:lnTo>
                  <a:cubicBezTo>
                    <a:pt x="162" y="177"/>
                    <a:pt x="262" y="213"/>
                    <a:pt x="361" y="213"/>
                  </a:cubicBezTo>
                  <a:cubicBezTo>
                    <a:pt x="460" y="213"/>
                    <a:pt x="560" y="177"/>
                    <a:pt x="633" y="103"/>
                  </a:cubicBezTo>
                  <a:cubicBezTo>
                    <a:pt x="663" y="74"/>
                    <a:pt x="692" y="29"/>
                    <a:pt x="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3" name="Google Shape;1858;p28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4" name="Google Shape;1859;p28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5" name="Google Shape;1860;p28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6" name="Google Shape;1861;p28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7" name="Google Shape;1862;p28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8" name="Google Shape;1863;p28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79" name="Google Shape;1864;p28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0" name="Google Shape;1865;p28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1" name="Google Shape;1866;p28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2" name="Google Shape;1867;p28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3" name="Google Shape;1868;p28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4" name="Google Shape;1869;p28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5" name="Google Shape;1870;p28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6" name="Google Shape;1871;p28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7" name="Google Shape;1872;p28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8" name="Google Shape;1873;p28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89" name="Google Shape;1874;p28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0" name="Google Shape;1875;p28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1" name="Google Shape;1876;p28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2" name="Google Shape;1877;p28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3" name="Google Shape;1878;p28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4" name="Google Shape;1879;p28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5" name="Google Shape;1880;p28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6" name="Google Shape;1881;p28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7" name="Google Shape;1882;p28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8" name="Google Shape;1883;p28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99" name="Google Shape;1884;p28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0" name="Google Shape;1885;p28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1" name="Google Shape;1886;p28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2" name="Google Shape;1887;p28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3" name="Google Shape;1888;p28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4" name="Google Shape;1889;p28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5" name="Google Shape;1890;p28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6" name="Google Shape;1891;p28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7" name="Google Shape;1892;p28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8" name="Google Shape;1893;p28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09" name="Google Shape;1894;p28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0" name="Google Shape;1895;p28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1" name="Google Shape;1896;p28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2" name="Google Shape;1897;p28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3" name="Google Shape;1898;p28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4" name="Google Shape;1899;p28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5" name="Google Shape;1900;p28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6" name="Google Shape;1901;p28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7" name="Google Shape;1902;p28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8" name="Google Shape;1903;p28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19" name="Google Shape;1904;p28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0" name="Google Shape;1905;p28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1" name="Google Shape;1906;p28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2" name="Google Shape;1907;p28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3" name="Google Shape;1908;p28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4" name="Google Shape;1909;p28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5" name="Google Shape;1910;p28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6" name="Google Shape;1911;p28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7" name="Google Shape;1912;p28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8" name="Google Shape;1913;p28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29" name="Google Shape;1914;p28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0" name="Google Shape;1915;p28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1" name="Google Shape;1916;p28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2" name="Google Shape;1917;p28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3" name="Google Shape;1918;p28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4" name="Google Shape;1919;p28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5" name="Google Shape;1920;p28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236" name="Google Shape;1921;p28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_1_2">
    <p:spTree>
      <p:nvGrpSpPr>
        <p:cNvPr id="128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4" name="Google Shape;1923;p29"/>
          <p:cNvSpPr txBox="1"/>
          <p:nvPr>
            <p:ph type="ctrTitle"/>
          </p:nvPr>
        </p:nvSpPr>
        <p:spPr>
          <a:xfrm>
            <a:off x="5650975" y="1520131"/>
            <a:ext cx="2779800" cy="10881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9425" name="Google Shape;1924;p29"/>
          <p:cNvSpPr txBox="1"/>
          <p:nvPr>
            <p:ph type="subTitle" idx="1"/>
          </p:nvPr>
        </p:nvSpPr>
        <p:spPr>
          <a:xfrm>
            <a:off x="5650975" y="2616200"/>
            <a:ext cx="2779800" cy="1088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129" name="Google Shape;1925;p29"/>
          <p:cNvGrpSpPr/>
          <p:nvPr/>
        </p:nvGrpSpPr>
        <p:grpSpPr>
          <a:xfrm>
            <a:off x="-398126" y="-887095"/>
            <a:ext cx="11038120" cy="6960238"/>
            <a:chOff x="-398126" y="-887095"/>
            <a:chExt cx="11038120" cy="6960238"/>
          </a:xfrm>
        </p:grpSpPr>
        <p:sp>
          <p:nvSpPr>
            <p:cNvPr id="1049426" name="Google Shape;1926;p29"/>
            <p:cNvSpPr/>
            <p:nvPr/>
          </p:nvSpPr>
          <p:spPr>
            <a:xfrm rot="5400000">
              <a:off x="-511559" y="-263070"/>
              <a:ext cx="2158676" cy="1652861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27" name="Google Shape;1927;p29"/>
            <p:cNvSpPr/>
            <p:nvPr/>
          </p:nvSpPr>
          <p:spPr>
            <a:xfrm rot="5400000" flipH="1">
              <a:off x="6964642" y="3738503"/>
              <a:ext cx="3304170" cy="1365110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28" name="Google Shape;1928;p29"/>
            <p:cNvSpPr/>
            <p:nvPr/>
          </p:nvSpPr>
          <p:spPr>
            <a:xfrm rot="9626297">
              <a:off x="8264128" y="-758635"/>
              <a:ext cx="1293512" cy="3052473"/>
            </a:xfrm>
            <a:custGeom>
              <a:avLst/>
              <a:ahLst/>
              <a:rect l="l" t="t" r="r" b="b"/>
              <a:pathLst>
                <a:path w="28625" h="54602" extrusionOk="0">
                  <a:moveTo>
                    <a:pt x="10215" y="1"/>
                  </a:moveTo>
                  <a:cubicBezTo>
                    <a:pt x="8623" y="1"/>
                    <a:pt x="7232" y="490"/>
                    <a:pt x="5314" y="813"/>
                  </a:cubicBezTo>
                  <a:cubicBezTo>
                    <a:pt x="4408" y="968"/>
                    <a:pt x="3641" y="1040"/>
                    <a:pt x="2949" y="1040"/>
                  </a:cubicBezTo>
                  <a:cubicBezTo>
                    <a:pt x="1863" y="1040"/>
                    <a:pt x="962" y="863"/>
                    <a:pt x="1" y="548"/>
                  </a:cubicBezTo>
                  <a:lnTo>
                    <a:pt x="1" y="54601"/>
                  </a:lnTo>
                  <a:lnTo>
                    <a:pt x="28625" y="54601"/>
                  </a:lnTo>
                  <a:cubicBezTo>
                    <a:pt x="25593" y="52364"/>
                    <a:pt x="20310" y="51687"/>
                    <a:pt x="17028" y="50628"/>
                  </a:cubicBezTo>
                  <a:cubicBezTo>
                    <a:pt x="11745" y="48935"/>
                    <a:pt x="9684" y="49230"/>
                    <a:pt x="8463" y="43608"/>
                  </a:cubicBezTo>
                  <a:cubicBezTo>
                    <a:pt x="7418" y="38840"/>
                    <a:pt x="6285" y="35455"/>
                    <a:pt x="12598" y="34293"/>
                  </a:cubicBezTo>
                  <a:cubicBezTo>
                    <a:pt x="17146" y="33469"/>
                    <a:pt x="18750" y="35058"/>
                    <a:pt x="16307" y="29907"/>
                  </a:cubicBezTo>
                  <a:cubicBezTo>
                    <a:pt x="16057" y="29422"/>
                    <a:pt x="15777" y="28951"/>
                    <a:pt x="15453" y="28509"/>
                  </a:cubicBezTo>
                  <a:cubicBezTo>
                    <a:pt x="13937" y="26331"/>
                    <a:pt x="11627" y="23770"/>
                    <a:pt x="12628" y="21489"/>
                  </a:cubicBezTo>
                  <a:cubicBezTo>
                    <a:pt x="13476" y="19573"/>
                    <a:pt x="15101" y="19202"/>
                    <a:pt x="16873" y="19202"/>
                  </a:cubicBezTo>
                  <a:cubicBezTo>
                    <a:pt x="17993" y="19202"/>
                    <a:pt x="19171" y="19350"/>
                    <a:pt x="20248" y="19350"/>
                  </a:cubicBezTo>
                  <a:cubicBezTo>
                    <a:pt x="21669" y="19350"/>
                    <a:pt x="22915" y="19092"/>
                    <a:pt x="23621" y="17899"/>
                  </a:cubicBezTo>
                  <a:cubicBezTo>
                    <a:pt x="24489" y="16427"/>
                    <a:pt x="21620" y="14146"/>
                    <a:pt x="21767" y="12571"/>
                  </a:cubicBezTo>
                  <a:cubicBezTo>
                    <a:pt x="22105" y="9304"/>
                    <a:pt x="26285" y="8848"/>
                    <a:pt x="27918" y="6685"/>
                  </a:cubicBezTo>
                  <a:cubicBezTo>
                    <a:pt x="25770" y="4860"/>
                    <a:pt x="21605" y="5154"/>
                    <a:pt x="19088" y="4109"/>
                  </a:cubicBezTo>
                  <a:cubicBezTo>
                    <a:pt x="16807" y="3168"/>
                    <a:pt x="14894" y="1078"/>
                    <a:pt x="12598" y="371"/>
                  </a:cubicBezTo>
                  <a:cubicBezTo>
                    <a:pt x="11715" y="103"/>
                    <a:pt x="10944" y="1"/>
                    <a:pt x="10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0" name="Google Shape;1929;p29"/>
            <p:cNvGrpSpPr/>
            <p:nvPr/>
          </p:nvGrpSpPr>
          <p:grpSpPr>
            <a:xfrm flipH="1">
              <a:off x="116292" y="199425"/>
              <a:ext cx="1515792" cy="1305764"/>
              <a:chOff x="0" y="0"/>
              <a:chExt cx="1515792" cy="1305764"/>
            </a:xfrm>
          </p:grpSpPr>
          <p:sp>
            <p:nvSpPr>
              <p:cNvPr id="1049429" name="Google Shape;1930;p29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0" name="Google Shape;1931;p29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1" name="Google Shape;1932;p29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2" name="Google Shape;1933;p29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3" name="Google Shape;1934;p29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4" name="Google Shape;1935;p29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5" name="Google Shape;1936;p29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6" name="Google Shape;1937;p29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7" name="Google Shape;1938;p29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8" name="Google Shape;1939;p29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39" name="Google Shape;1940;p29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0" name="Google Shape;1941;p29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1" name="Google Shape;1942;p29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2" name="Google Shape;1943;p29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3" name="Google Shape;1944;p29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4" name="Google Shape;1945;p29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5" name="Google Shape;1946;p29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6" name="Google Shape;1947;p29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7" name="Google Shape;1948;p29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8" name="Google Shape;1949;p29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49" name="Google Shape;1950;p29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0" name="Google Shape;1951;p29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1" name="Google Shape;1952;p29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2" name="Google Shape;1953;p29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3" name="Google Shape;1954;p29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4" name="Google Shape;1955;p29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5" name="Google Shape;1956;p29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6" name="Google Shape;1957;p29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7" name="Google Shape;1958;p29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8" name="Google Shape;1959;p29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59" name="Google Shape;1960;p29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0" name="Google Shape;1961;p29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1" name="Google Shape;1962;p29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2" name="Google Shape;1963;p29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3" name="Google Shape;1964;p29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4" name="Google Shape;1965;p29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5" name="Google Shape;1966;p29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6" name="Google Shape;1967;p29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7" name="Google Shape;1968;p29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8" name="Google Shape;1969;p29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69" name="Google Shape;1970;p29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0" name="Google Shape;1971;p29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1" name="Google Shape;1972;p29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2" name="Google Shape;1973;p29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3" name="Google Shape;1974;p29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4" name="Google Shape;1975;p29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5" name="Google Shape;1976;p29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6" name="Google Shape;1977;p29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7" name="Google Shape;1978;p29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8" name="Google Shape;1979;p29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79" name="Google Shape;1980;p29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0" name="Google Shape;1981;p29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1" name="Google Shape;1982;p29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2" name="Google Shape;1983;p29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3" name="Google Shape;1984;p29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4" name="Google Shape;1985;p29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5" name="Google Shape;1986;p29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6" name="Google Shape;1987;p29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7" name="Google Shape;1988;p29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8" name="Google Shape;1989;p29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89" name="Google Shape;1990;p29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0" name="Google Shape;1991;p29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1" name="Google Shape;1992;p29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2" name="Google Shape;1993;p29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3" name="Google Shape;1994;p29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4" name="Google Shape;1995;p29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5" name="Google Shape;1996;p29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496" name="Google Shape;1997;p29"/>
            <p:cNvSpPr/>
            <p:nvPr/>
          </p:nvSpPr>
          <p:spPr>
            <a:xfrm rot="10800000" flipH="1">
              <a:off x="-398126" y="4122213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97" name="Google Shape;1998;p29"/>
            <p:cNvSpPr/>
            <p:nvPr/>
          </p:nvSpPr>
          <p:spPr>
            <a:xfrm flipH="1">
              <a:off x="678829" y="4673057"/>
              <a:ext cx="187989" cy="190423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1" name="Google Shape;1999;p29"/>
            <p:cNvGrpSpPr/>
            <p:nvPr/>
          </p:nvGrpSpPr>
          <p:grpSpPr>
            <a:xfrm>
              <a:off x="8211312" y="2994064"/>
              <a:ext cx="2428683" cy="3044694"/>
              <a:chOff x="6603112" y="2466889"/>
              <a:chExt cx="2428683" cy="3044694"/>
            </a:xfrm>
          </p:grpSpPr>
          <p:sp>
            <p:nvSpPr>
              <p:cNvPr id="1049498" name="Google Shape;2000;p29"/>
              <p:cNvSpPr/>
              <p:nvPr/>
            </p:nvSpPr>
            <p:spPr>
              <a:xfrm flipH="1">
                <a:off x="6603112" y="3371029"/>
                <a:ext cx="544317" cy="370544"/>
              </a:xfrm>
              <a:custGeom>
                <a:avLst/>
                <a:ahLst/>
                <a:rect l="l" t="t" r="r" b="b"/>
                <a:pathLst>
                  <a:path w="8213" h="5591" extrusionOk="0">
                    <a:moveTo>
                      <a:pt x="6281" y="0"/>
                    </a:moveTo>
                    <a:cubicBezTo>
                      <a:pt x="5872" y="0"/>
                      <a:pt x="5442" y="96"/>
                      <a:pt x="5048" y="260"/>
                    </a:cubicBezTo>
                    <a:cubicBezTo>
                      <a:pt x="3415" y="937"/>
                      <a:pt x="2355" y="1805"/>
                      <a:pt x="957" y="3601"/>
                    </a:cubicBezTo>
                    <a:cubicBezTo>
                      <a:pt x="501" y="4190"/>
                      <a:pt x="103" y="4646"/>
                      <a:pt x="30" y="5161"/>
                    </a:cubicBezTo>
                    <a:cubicBezTo>
                      <a:pt x="0" y="5264"/>
                      <a:pt x="59" y="5382"/>
                      <a:pt x="162" y="5426"/>
                    </a:cubicBezTo>
                    <a:cubicBezTo>
                      <a:pt x="420" y="5542"/>
                      <a:pt x="694" y="5590"/>
                      <a:pt x="975" y="5590"/>
                    </a:cubicBezTo>
                    <a:cubicBezTo>
                      <a:pt x="1867" y="5590"/>
                      <a:pt x="2834" y="5110"/>
                      <a:pt x="3606" y="4808"/>
                    </a:cubicBezTo>
                    <a:cubicBezTo>
                      <a:pt x="4621" y="4425"/>
                      <a:pt x="5710" y="4013"/>
                      <a:pt x="6652" y="3424"/>
                    </a:cubicBezTo>
                    <a:cubicBezTo>
                      <a:pt x="7388" y="2953"/>
                      <a:pt x="8212" y="2247"/>
                      <a:pt x="7991" y="1276"/>
                    </a:cubicBezTo>
                    <a:cubicBezTo>
                      <a:pt x="7787" y="362"/>
                      <a:pt x="7075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499" name="Google Shape;2001;p29"/>
              <p:cNvSpPr/>
              <p:nvPr/>
            </p:nvSpPr>
            <p:spPr>
              <a:xfrm flipH="1">
                <a:off x="7092757" y="3262602"/>
                <a:ext cx="330712" cy="518668"/>
              </a:xfrm>
              <a:custGeom>
                <a:avLst/>
                <a:ahLst/>
                <a:rect l="l" t="t" r="r" b="b"/>
                <a:pathLst>
                  <a:path w="4990" h="7826" extrusionOk="0">
                    <a:moveTo>
                      <a:pt x="3230" y="1"/>
                    </a:moveTo>
                    <a:cubicBezTo>
                      <a:pt x="2100" y="1"/>
                      <a:pt x="1067" y="1587"/>
                      <a:pt x="751" y="2573"/>
                    </a:cubicBezTo>
                    <a:cubicBezTo>
                      <a:pt x="501" y="3353"/>
                      <a:pt x="354" y="4163"/>
                      <a:pt x="310" y="4972"/>
                    </a:cubicBezTo>
                    <a:cubicBezTo>
                      <a:pt x="251" y="5487"/>
                      <a:pt x="251" y="6017"/>
                      <a:pt x="177" y="6532"/>
                    </a:cubicBezTo>
                    <a:cubicBezTo>
                      <a:pt x="118" y="6885"/>
                      <a:pt x="1" y="7209"/>
                      <a:pt x="45" y="7547"/>
                    </a:cubicBezTo>
                    <a:cubicBezTo>
                      <a:pt x="59" y="7636"/>
                      <a:pt x="89" y="7695"/>
                      <a:pt x="162" y="7739"/>
                    </a:cubicBezTo>
                    <a:cubicBezTo>
                      <a:pt x="212" y="7796"/>
                      <a:pt x="283" y="7825"/>
                      <a:pt x="355" y="7825"/>
                    </a:cubicBezTo>
                    <a:cubicBezTo>
                      <a:pt x="430" y="7825"/>
                      <a:pt x="507" y="7792"/>
                      <a:pt x="560" y="7724"/>
                    </a:cubicBezTo>
                    <a:cubicBezTo>
                      <a:pt x="1752" y="6311"/>
                      <a:pt x="3312" y="5119"/>
                      <a:pt x="4062" y="3397"/>
                    </a:cubicBezTo>
                    <a:cubicBezTo>
                      <a:pt x="4533" y="2323"/>
                      <a:pt x="4989" y="557"/>
                      <a:pt x="3635" y="71"/>
                    </a:cubicBezTo>
                    <a:cubicBezTo>
                      <a:pt x="3500" y="23"/>
                      <a:pt x="3364" y="1"/>
                      <a:pt x="3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0" name="Google Shape;2002;p29"/>
              <p:cNvSpPr/>
              <p:nvPr/>
            </p:nvSpPr>
            <p:spPr>
              <a:xfrm flipH="1">
                <a:off x="6745539" y="3760270"/>
                <a:ext cx="531658" cy="255821"/>
              </a:xfrm>
              <a:custGeom>
                <a:avLst/>
                <a:ahLst/>
                <a:rect l="l" t="t" r="r" b="b"/>
                <a:pathLst>
                  <a:path w="8022" h="3860" extrusionOk="0">
                    <a:moveTo>
                      <a:pt x="5976" y="1"/>
                    </a:moveTo>
                    <a:cubicBezTo>
                      <a:pt x="5666" y="1"/>
                      <a:pt x="5346" y="70"/>
                      <a:pt x="5034" y="200"/>
                    </a:cubicBezTo>
                    <a:cubicBezTo>
                      <a:pt x="3327" y="921"/>
                      <a:pt x="1693" y="1804"/>
                      <a:pt x="148" y="2834"/>
                    </a:cubicBezTo>
                    <a:cubicBezTo>
                      <a:pt x="1" y="2908"/>
                      <a:pt x="1" y="3114"/>
                      <a:pt x="119" y="3217"/>
                    </a:cubicBezTo>
                    <a:cubicBezTo>
                      <a:pt x="163" y="3320"/>
                      <a:pt x="251" y="3350"/>
                      <a:pt x="384" y="3394"/>
                    </a:cubicBezTo>
                    <a:cubicBezTo>
                      <a:pt x="1031" y="3556"/>
                      <a:pt x="1708" y="3703"/>
                      <a:pt x="2370" y="3791"/>
                    </a:cubicBezTo>
                    <a:cubicBezTo>
                      <a:pt x="2668" y="3837"/>
                      <a:pt x="2967" y="3860"/>
                      <a:pt x="3263" y="3860"/>
                    </a:cubicBezTo>
                    <a:cubicBezTo>
                      <a:pt x="3626" y="3860"/>
                      <a:pt x="3986" y="3826"/>
                      <a:pt x="4342" y="3762"/>
                    </a:cubicBezTo>
                    <a:cubicBezTo>
                      <a:pt x="5240" y="3541"/>
                      <a:pt x="6079" y="3158"/>
                      <a:pt x="6815" y="2614"/>
                    </a:cubicBezTo>
                    <a:cubicBezTo>
                      <a:pt x="7389" y="2202"/>
                      <a:pt x="8021" y="1554"/>
                      <a:pt x="7521" y="818"/>
                    </a:cubicBezTo>
                    <a:cubicBezTo>
                      <a:pt x="7134" y="256"/>
                      <a:pt x="6574" y="1"/>
                      <a:pt x="5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1" name="Google Shape;2003;p29"/>
              <p:cNvSpPr/>
              <p:nvPr/>
            </p:nvSpPr>
            <p:spPr>
              <a:xfrm flipH="1">
                <a:off x="7585320" y="3661121"/>
                <a:ext cx="254629" cy="556975"/>
              </a:xfrm>
              <a:custGeom>
                <a:avLst/>
                <a:ahLst/>
                <a:rect l="l" t="t" r="r" b="b"/>
                <a:pathLst>
                  <a:path w="3842" h="8404" extrusionOk="0">
                    <a:moveTo>
                      <a:pt x="2393" y="1"/>
                    </a:moveTo>
                    <a:cubicBezTo>
                      <a:pt x="1216" y="1"/>
                      <a:pt x="439" y="1882"/>
                      <a:pt x="295" y="2918"/>
                    </a:cubicBezTo>
                    <a:cubicBezTo>
                      <a:pt x="1" y="4743"/>
                      <a:pt x="413" y="6788"/>
                      <a:pt x="1148" y="8274"/>
                    </a:cubicBezTo>
                    <a:cubicBezTo>
                      <a:pt x="1195" y="8359"/>
                      <a:pt x="1281" y="8403"/>
                      <a:pt x="1368" y="8403"/>
                    </a:cubicBezTo>
                    <a:cubicBezTo>
                      <a:pt x="1447" y="8403"/>
                      <a:pt x="1526" y="8366"/>
                      <a:pt x="1575" y="8289"/>
                    </a:cubicBezTo>
                    <a:cubicBezTo>
                      <a:pt x="1619" y="8274"/>
                      <a:pt x="1664" y="8230"/>
                      <a:pt x="1693" y="8186"/>
                    </a:cubicBezTo>
                    <a:cubicBezTo>
                      <a:pt x="2208" y="7333"/>
                      <a:pt x="2370" y="6420"/>
                      <a:pt x="2620" y="5478"/>
                    </a:cubicBezTo>
                    <a:cubicBezTo>
                      <a:pt x="2841" y="4610"/>
                      <a:pt x="3223" y="3771"/>
                      <a:pt x="3474" y="2918"/>
                    </a:cubicBezTo>
                    <a:cubicBezTo>
                      <a:pt x="3783" y="1814"/>
                      <a:pt x="3842" y="122"/>
                      <a:pt x="2473" y="4"/>
                    </a:cubicBezTo>
                    <a:cubicBezTo>
                      <a:pt x="2446" y="2"/>
                      <a:pt x="241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2" name="Google Shape;2004;p29"/>
              <p:cNvSpPr/>
              <p:nvPr/>
            </p:nvSpPr>
            <p:spPr>
              <a:xfrm flipH="1">
                <a:off x="7001100" y="4104906"/>
                <a:ext cx="521849" cy="299629"/>
              </a:xfrm>
              <a:custGeom>
                <a:avLst/>
                <a:ahLst/>
                <a:rect l="l" t="t" r="r" b="b"/>
                <a:pathLst>
                  <a:path w="7874" h="4521" extrusionOk="0">
                    <a:moveTo>
                      <a:pt x="6257" y="0"/>
                    </a:moveTo>
                    <a:cubicBezTo>
                      <a:pt x="5391" y="0"/>
                      <a:pt x="4527" y="727"/>
                      <a:pt x="3886" y="1240"/>
                    </a:cubicBezTo>
                    <a:cubicBezTo>
                      <a:pt x="3194" y="1799"/>
                      <a:pt x="2443" y="2300"/>
                      <a:pt x="1678" y="2785"/>
                    </a:cubicBezTo>
                    <a:cubicBezTo>
                      <a:pt x="1192" y="3109"/>
                      <a:pt x="354" y="3389"/>
                      <a:pt x="45" y="3948"/>
                    </a:cubicBezTo>
                    <a:cubicBezTo>
                      <a:pt x="15" y="4007"/>
                      <a:pt x="0" y="4080"/>
                      <a:pt x="30" y="4154"/>
                    </a:cubicBezTo>
                    <a:cubicBezTo>
                      <a:pt x="15" y="4272"/>
                      <a:pt x="89" y="4375"/>
                      <a:pt x="206" y="4375"/>
                    </a:cubicBezTo>
                    <a:cubicBezTo>
                      <a:pt x="797" y="4472"/>
                      <a:pt x="1394" y="4521"/>
                      <a:pt x="1991" y="4521"/>
                    </a:cubicBezTo>
                    <a:cubicBezTo>
                      <a:pt x="2748" y="4521"/>
                      <a:pt x="3505" y="4443"/>
                      <a:pt x="4254" y="4286"/>
                    </a:cubicBezTo>
                    <a:cubicBezTo>
                      <a:pt x="5372" y="4021"/>
                      <a:pt x="6608" y="3550"/>
                      <a:pt x="7270" y="2594"/>
                    </a:cubicBezTo>
                    <a:cubicBezTo>
                      <a:pt x="7771" y="1858"/>
                      <a:pt x="7874" y="651"/>
                      <a:pt x="6932" y="166"/>
                    </a:cubicBezTo>
                    <a:cubicBezTo>
                      <a:pt x="6709" y="50"/>
                      <a:pt x="6483" y="0"/>
                      <a:pt x="6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3" name="Google Shape;2005;p29"/>
              <p:cNvSpPr/>
              <p:nvPr/>
            </p:nvSpPr>
            <p:spPr>
              <a:xfrm flipH="1">
                <a:off x="7914978" y="4171713"/>
                <a:ext cx="232228" cy="542925"/>
              </a:xfrm>
              <a:custGeom>
                <a:avLst/>
                <a:ahLst/>
                <a:rect l="l" t="t" r="r" b="b"/>
                <a:pathLst>
                  <a:path w="3504" h="8192" extrusionOk="0">
                    <a:moveTo>
                      <a:pt x="2127" y="1"/>
                    </a:moveTo>
                    <a:cubicBezTo>
                      <a:pt x="1979" y="1"/>
                      <a:pt x="1816" y="36"/>
                      <a:pt x="1634" y="114"/>
                    </a:cubicBezTo>
                    <a:cubicBezTo>
                      <a:pt x="413" y="659"/>
                      <a:pt x="1" y="2557"/>
                      <a:pt x="222" y="3764"/>
                    </a:cubicBezTo>
                    <a:cubicBezTo>
                      <a:pt x="354" y="4485"/>
                      <a:pt x="634" y="5162"/>
                      <a:pt x="1016" y="5780"/>
                    </a:cubicBezTo>
                    <a:cubicBezTo>
                      <a:pt x="1487" y="6604"/>
                      <a:pt x="1943" y="7458"/>
                      <a:pt x="2576" y="8120"/>
                    </a:cubicBezTo>
                    <a:cubicBezTo>
                      <a:pt x="2620" y="8170"/>
                      <a:pt x="2668" y="8192"/>
                      <a:pt x="2716" y="8192"/>
                    </a:cubicBezTo>
                    <a:cubicBezTo>
                      <a:pt x="2864" y="8192"/>
                      <a:pt x="3007" y="7989"/>
                      <a:pt x="2974" y="7811"/>
                    </a:cubicBezTo>
                    <a:cubicBezTo>
                      <a:pt x="3121" y="5971"/>
                      <a:pt x="3503" y="4102"/>
                      <a:pt x="3400" y="2248"/>
                    </a:cubicBezTo>
                    <a:cubicBezTo>
                      <a:pt x="3337" y="1337"/>
                      <a:pt x="3034" y="1"/>
                      <a:pt x="2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4" name="Google Shape;2006;p29"/>
              <p:cNvSpPr/>
              <p:nvPr/>
            </p:nvSpPr>
            <p:spPr>
              <a:xfrm flipH="1">
                <a:off x="7250762" y="4544980"/>
                <a:ext cx="482880" cy="412628"/>
              </a:xfrm>
              <a:custGeom>
                <a:avLst/>
                <a:ahLst/>
                <a:rect l="l" t="t" r="r" b="b"/>
                <a:pathLst>
                  <a:path w="7286" h="6226" extrusionOk="0">
                    <a:moveTo>
                      <a:pt x="5777" y="0"/>
                    </a:moveTo>
                    <a:cubicBezTo>
                      <a:pt x="5765" y="0"/>
                      <a:pt x="5752" y="1"/>
                      <a:pt x="5740" y="1"/>
                    </a:cubicBezTo>
                    <a:cubicBezTo>
                      <a:pt x="5093" y="16"/>
                      <a:pt x="4489" y="384"/>
                      <a:pt x="3989" y="781"/>
                    </a:cubicBezTo>
                    <a:cubicBezTo>
                      <a:pt x="3253" y="1414"/>
                      <a:pt x="2576" y="2105"/>
                      <a:pt x="2002" y="2885"/>
                    </a:cubicBezTo>
                    <a:cubicBezTo>
                      <a:pt x="1487" y="3533"/>
                      <a:pt x="972" y="4224"/>
                      <a:pt x="530" y="4946"/>
                    </a:cubicBezTo>
                    <a:cubicBezTo>
                      <a:pt x="280" y="5328"/>
                      <a:pt x="1" y="5990"/>
                      <a:pt x="575" y="6211"/>
                    </a:cubicBezTo>
                    <a:cubicBezTo>
                      <a:pt x="603" y="6221"/>
                      <a:pt x="632" y="6225"/>
                      <a:pt x="661" y="6225"/>
                    </a:cubicBezTo>
                    <a:cubicBezTo>
                      <a:pt x="724" y="6225"/>
                      <a:pt x="785" y="6203"/>
                      <a:pt x="825" y="6152"/>
                    </a:cubicBezTo>
                    <a:cubicBezTo>
                      <a:pt x="926" y="6165"/>
                      <a:pt x="1028" y="6171"/>
                      <a:pt x="1131" y="6171"/>
                    </a:cubicBezTo>
                    <a:cubicBezTo>
                      <a:pt x="1625" y="6171"/>
                      <a:pt x="2130" y="6039"/>
                      <a:pt x="2605" y="5917"/>
                    </a:cubicBezTo>
                    <a:cubicBezTo>
                      <a:pt x="3327" y="5755"/>
                      <a:pt x="4004" y="5461"/>
                      <a:pt x="4622" y="5063"/>
                    </a:cubicBezTo>
                    <a:cubicBezTo>
                      <a:pt x="5564" y="4372"/>
                      <a:pt x="6505" y="3327"/>
                      <a:pt x="6962" y="2267"/>
                    </a:cubicBezTo>
                    <a:cubicBezTo>
                      <a:pt x="7153" y="1811"/>
                      <a:pt x="7285" y="1296"/>
                      <a:pt x="7065" y="825"/>
                    </a:cubicBezTo>
                    <a:cubicBezTo>
                      <a:pt x="6834" y="321"/>
                      <a:pt x="6322" y="0"/>
                      <a:pt x="5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5" name="Google Shape;2007;p29"/>
              <p:cNvSpPr/>
              <p:nvPr/>
            </p:nvSpPr>
            <p:spPr>
              <a:xfrm flipH="1">
                <a:off x="8095448" y="4683895"/>
                <a:ext cx="238988" cy="459021"/>
              </a:xfrm>
              <a:custGeom>
                <a:avLst/>
                <a:ahLst/>
                <a:rect l="l" t="t" r="r" b="b"/>
                <a:pathLst>
                  <a:path w="3606" h="6926" extrusionOk="0">
                    <a:moveTo>
                      <a:pt x="1614" y="0"/>
                    </a:moveTo>
                    <a:cubicBezTo>
                      <a:pt x="1449" y="0"/>
                      <a:pt x="1278" y="48"/>
                      <a:pt x="1104" y="156"/>
                    </a:cubicBezTo>
                    <a:cubicBezTo>
                      <a:pt x="0" y="848"/>
                      <a:pt x="339" y="2702"/>
                      <a:pt x="736" y="3659"/>
                    </a:cubicBezTo>
                    <a:cubicBezTo>
                      <a:pt x="1001" y="4262"/>
                      <a:pt x="1325" y="4836"/>
                      <a:pt x="1707" y="5396"/>
                    </a:cubicBezTo>
                    <a:cubicBezTo>
                      <a:pt x="2119" y="6028"/>
                      <a:pt x="2517" y="6661"/>
                      <a:pt x="3209" y="6911"/>
                    </a:cubicBezTo>
                    <a:cubicBezTo>
                      <a:pt x="3232" y="6921"/>
                      <a:pt x="3258" y="6926"/>
                      <a:pt x="3285" y="6926"/>
                    </a:cubicBezTo>
                    <a:cubicBezTo>
                      <a:pt x="3343" y="6926"/>
                      <a:pt x="3404" y="6903"/>
                      <a:pt x="3444" y="6852"/>
                    </a:cubicBezTo>
                    <a:cubicBezTo>
                      <a:pt x="3547" y="6794"/>
                      <a:pt x="3606" y="6676"/>
                      <a:pt x="3591" y="6558"/>
                    </a:cubicBezTo>
                    <a:cubicBezTo>
                      <a:pt x="3415" y="4880"/>
                      <a:pt x="3591" y="3114"/>
                      <a:pt x="3076" y="1496"/>
                    </a:cubicBezTo>
                    <a:cubicBezTo>
                      <a:pt x="2863" y="820"/>
                      <a:pt x="2296" y="0"/>
                      <a:pt x="1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6" name="Google Shape;2008;p29"/>
              <p:cNvSpPr/>
              <p:nvPr/>
            </p:nvSpPr>
            <p:spPr>
              <a:xfrm flipH="1">
                <a:off x="6865511" y="3555012"/>
                <a:ext cx="1188046" cy="1956571"/>
              </a:xfrm>
              <a:custGeom>
                <a:avLst/>
                <a:ahLst/>
                <a:rect l="l" t="t" r="r" b="b"/>
                <a:pathLst>
                  <a:path w="17926" h="29522" fill="none" extrusionOk="0">
                    <a:moveTo>
                      <a:pt x="17925" y="1"/>
                    </a:moveTo>
                    <a:cubicBezTo>
                      <a:pt x="14114" y="1090"/>
                      <a:pt x="8006" y="7756"/>
                      <a:pt x="4622" y="14923"/>
                    </a:cubicBezTo>
                    <a:cubicBezTo>
                      <a:pt x="972" y="21972"/>
                      <a:pt x="30" y="29522"/>
                      <a:pt x="1" y="29404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7" name="Google Shape;2009;p29"/>
              <p:cNvSpPr/>
              <p:nvPr/>
            </p:nvSpPr>
            <p:spPr>
              <a:xfrm flipH="1">
                <a:off x="7264411" y="3452615"/>
                <a:ext cx="280012" cy="737442"/>
              </a:xfrm>
              <a:custGeom>
                <a:avLst/>
                <a:ahLst/>
                <a:rect l="l" t="t" r="r" b="b"/>
                <a:pathLst>
                  <a:path w="4225" h="11127" fill="none" extrusionOk="0">
                    <a:moveTo>
                      <a:pt x="4224" y="45"/>
                    </a:moveTo>
                    <a:cubicBezTo>
                      <a:pt x="4048" y="1"/>
                      <a:pt x="457" y="8462"/>
                      <a:pt x="1" y="11126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8" name="Google Shape;2010;p29"/>
              <p:cNvSpPr/>
              <p:nvPr/>
            </p:nvSpPr>
            <p:spPr>
              <a:xfrm flipH="1">
                <a:off x="6959146" y="3881754"/>
                <a:ext cx="428203" cy="105444"/>
              </a:xfrm>
              <a:custGeom>
                <a:avLst/>
                <a:ahLst/>
                <a:rect l="l" t="t" r="r" b="b"/>
                <a:pathLst>
                  <a:path w="6461" h="1591" fill="none" extrusionOk="0">
                    <a:moveTo>
                      <a:pt x="6461" y="74"/>
                    </a:moveTo>
                    <a:cubicBezTo>
                      <a:pt x="6461" y="1"/>
                      <a:pt x="1339" y="1590"/>
                      <a:pt x="0" y="1458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09" name="Google Shape;2011;p29"/>
              <p:cNvSpPr/>
              <p:nvPr/>
            </p:nvSpPr>
            <p:spPr>
              <a:xfrm flipH="1">
                <a:off x="7200061" y="4269006"/>
                <a:ext cx="477975" cy="147329"/>
              </a:xfrm>
              <a:custGeom>
                <a:avLst/>
                <a:ahLst/>
                <a:rect l="l" t="t" r="r" b="b"/>
                <a:pathLst>
                  <a:path w="7212" h="2223" fill="none" extrusionOk="0">
                    <a:moveTo>
                      <a:pt x="7212" y="74"/>
                    </a:moveTo>
                    <a:cubicBezTo>
                      <a:pt x="7212" y="0"/>
                      <a:pt x="2179" y="1972"/>
                      <a:pt x="1" y="2222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0" name="Google Shape;2012;p29"/>
              <p:cNvSpPr/>
              <p:nvPr/>
            </p:nvSpPr>
            <p:spPr>
              <a:xfrm flipH="1">
                <a:off x="7697457" y="3867173"/>
                <a:ext cx="104449" cy="584280"/>
              </a:xfrm>
              <a:custGeom>
                <a:avLst/>
                <a:ahLst/>
                <a:rect l="l" t="t" r="r" b="b"/>
                <a:pathLst>
                  <a:path w="1576" h="8816" fill="none" extrusionOk="0">
                    <a:moveTo>
                      <a:pt x="1296" y="0"/>
                    </a:moveTo>
                    <a:cubicBezTo>
                      <a:pt x="1207" y="0"/>
                      <a:pt x="1" y="6446"/>
                      <a:pt x="1575" y="8815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1" name="Google Shape;2013;p29"/>
              <p:cNvSpPr/>
              <p:nvPr/>
            </p:nvSpPr>
            <p:spPr>
              <a:xfrm flipH="1">
                <a:off x="7436071" y="4720546"/>
                <a:ext cx="517011" cy="345359"/>
              </a:xfrm>
              <a:custGeom>
                <a:avLst/>
                <a:ahLst/>
                <a:rect l="l" t="t" r="r" b="b"/>
                <a:pathLst>
                  <a:path w="7801" h="5211" fill="none" extrusionOk="0">
                    <a:moveTo>
                      <a:pt x="7800" y="60"/>
                    </a:moveTo>
                    <a:cubicBezTo>
                      <a:pt x="7756" y="1"/>
                      <a:pt x="3518" y="4166"/>
                      <a:pt x="0" y="5210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2" name="Google Shape;2014;p29"/>
              <p:cNvSpPr/>
              <p:nvPr/>
            </p:nvSpPr>
            <p:spPr>
              <a:xfrm flipH="1">
                <a:off x="7886676" y="4348935"/>
                <a:ext cx="154222" cy="519927"/>
              </a:xfrm>
              <a:custGeom>
                <a:avLst/>
                <a:ahLst/>
                <a:rect l="l" t="t" r="r" b="b"/>
                <a:pathLst>
                  <a:path w="2327" h="7845" fill="none" extrusionOk="0">
                    <a:moveTo>
                      <a:pt x="16" y="16"/>
                    </a:moveTo>
                    <a:cubicBezTo>
                      <a:pt x="1" y="1"/>
                      <a:pt x="60" y="4269"/>
                      <a:pt x="2326" y="7845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3" name="Google Shape;2015;p29"/>
              <p:cNvSpPr/>
              <p:nvPr/>
            </p:nvSpPr>
            <p:spPr>
              <a:xfrm flipH="1">
                <a:off x="8012536" y="4871722"/>
                <a:ext cx="191203" cy="420449"/>
              </a:xfrm>
              <a:custGeom>
                <a:avLst/>
                <a:ahLst/>
                <a:rect l="l" t="t" r="r" b="b"/>
                <a:pathLst>
                  <a:path w="2885" h="6344" fill="none" extrusionOk="0">
                    <a:moveTo>
                      <a:pt x="44" y="1"/>
                    </a:moveTo>
                    <a:cubicBezTo>
                      <a:pt x="0" y="16"/>
                      <a:pt x="1001" y="4666"/>
                      <a:pt x="2885" y="6344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4" name="Google Shape;2016;p29"/>
              <p:cNvSpPr/>
              <p:nvPr/>
            </p:nvSpPr>
            <p:spPr>
              <a:xfrm flipH="1">
                <a:off x="8017377" y="2466889"/>
                <a:ext cx="365838" cy="682898"/>
              </a:xfrm>
              <a:custGeom>
                <a:avLst/>
                <a:ahLst/>
                <a:rect l="l" t="t" r="r" b="b"/>
                <a:pathLst>
                  <a:path w="5520" h="10304" extrusionOk="0">
                    <a:moveTo>
                      <a:pt x="3402" y="1"/>
                    </a:moveTo>
                    <a:cubicBezTo>
                      <a:pt x="2341" y="1"/>
                      <a:pt x="1453" y="937"/>
                      <a:pt x="1016" y="1967"/>
                    </a:cubicBezTo>
                    <a:cubicBezTo>
                      <a:pt x="192" y="3895"/>
                      <a:pt x="1" y="5440"/>
                      <a:pt x="133" y="8075"/>
                    </a:cubicBezTo>
                    <a:cubicBezTo>
                      <a:pt x="177" y="8928"/>
                      <a:pt x="162" y="9635"/>
                      <a:pt x="486" y="10135"/>
                    </a:cubicBezTo>
                    <a:cubicBezTo>
                      <a:pt x="549" y="10235"/>
                      <a:pt x="654" y="10303"/>
                      <a:pt x="775" y="10303"/>
                    </a:cubicBezTo>
                    <a:cubicBezTo>
                      <a:pt x="796" y="10303"/>
                      <a:pt x="817" y="10301"/>
                      <a:pt x="839" y="10297"/>
                    </a:cubicBezTo>
                    <a:cubicBezTo>
                      <a:pt x="2237" y="9944"/>
                      <a:pt x="2988" y="8266"/>
                      <a:pt x="3606" y="7089"/>
                    </a:cubicBezTo>
                    <a:cubicBezTo>
                      <a:pt x="4239" y="5897"/>
                      <a:pt x="4872" y="4660"/>
                      <a:pt x="5181" y="3336"/>
                    </a:cubicBezTo>
                    <a:cubicBezTo>
                      <a:pt x="5431" y="2291"/>
                      <a:pt x="5519" y="937"/>
                      <a:pt x="4445" y="304"/>
                    </a:cubicBezTo>
                    <a:cubicBezTo>
                      <a:pt x="4086" y="93"/>
                      <a:pt x="3735" y="1"/>
                      <a:pt x="34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5" name="Google Shape;2017;p29"/>
              <p:cNvSpPr/>
              <p:nvPr/>
            </p:nvSpPr>
            <p:spPr>
              <a:xfrm flipH="1">
                <a:off x="8491451" y="2783424"/>
                <a:ext cx="357951" cy="600915"/>
              </a:xfrm>
              <a:custGeom>
                <a:avLst/>
                <a:ahLst/>
                <a:rect l="l" t="t" r="r" b="b"/>
                <a:pathLst>
                  <a:path w="5401" h="9067" extrusionOk="0">
                    <a:moveTo>
                      <a:pt x="2218" y="1"/>
                    </a:moveTo>
                    <a:cubicBezTo>
                      <a:pt x="2005" y="1"/>
                      <a:pt x="1781" y="43"/>
                      <a:pt x="1545" y="135"/>
                    </a:cubicBezTo>
                    <a:cubicBezTo>
                      <a:pt x="0" y="753"/>
                      <a:pt x="412" y="3078"/>
                      <a:pt x="927" y="4255"/>
                    </a:cubicBezTo>
                    <a:cubicBezTo>
                      <a:pt x="1295" y="5079"/>
                      <a:pt x="1825" y="5830"/>
                      <a:pt x="2355" y="6551"/>
                    </a:cubicBezTo>
                    <a:cubicBezTo>
                      <a:pt x="2708" y="7037"/>
                      <a:pt x="3105" y="7493"/>
                      <a:pt x="3414" y="7993"/>
                    </a:cubicBezTo>
                    <a:cubicBezTo>
                      <a:pt x="3606" y="8332"/>
                      <a:pt x="3738" y="8700"/>
                      <a:pt x="4032" y="8979"/>
                    </a:cubicBezTo>
                    <a:cubicBezTo>
                      <a:pt x="4081" y="9028"/>
                      <a:pt x="4150" y="9056"/>
                      <a:pt x="4223" y="9056"/>
                    </a:cubicBezTo>
                    <a:cubicBezTo>
                      <a:pt x="4238" y="9056"/>
                      <a:pt x="4253" y="9055"/>
                      <a:pt x="4268" y="9053"/>
                    </a:cubicBezTo>
                    <a:cubicBezTo>
                      <a:pt x="4299" y="9062"/>
                      <a:pt x="4330" y="9067"/>
                      <a:pt x="4360" y="9067"/>
                    </a:cubicBezTo>
                    <a:cubicBezTo>
                      <a:pt x="4512" y="9067"/>
                      <a:pt x="4638" y="8948"/>
                      <a:pt x="4650" y="8788"/>
                    </a:cubicBezTo>
                    <a:cubicBezTo>
                      <a:pt x="4812" y="6713"/>
                      <a:pt x="5401" y="4549"/>
                      <a:pt x="4695" y="2519"/>
                    </a:cubicBezTo>
                    <a:cubicBezTo>
                      <a:pt x="4317" y="1437"/>
                      <a:pt x="3467" y="1"/>
                      <a:pt x="2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6" name="Google Shape;2018;p29"/>
              <p:cNvSpPr/>
              <p:nvPr/>
            </p:nvSpPr>
            <p:spPr>
              <a:xfrm flipH="1">
                <a:off x="7852550" y="2943548"/>
                <a:ext cx="448748" cy="529604"/>
              </a:xfrm>
              <a:custGeom>
                <a:avLst/>
                <a:ahLst/>
                <a:rect l="l" t="t" r="r" b="b"/>
                <a:pathLst>
                  <a:path w="6771" h="7991" extrusionOk="0">
                    <a:moveTo>
                      <a:pt x="5071" y="0"/>
                    </a:moveTo>
                    <a:cubicBezTo>
                      <a:pt x="4111" y="0"/>
                      <a:pt x="3331" y="613"/>
                      <a:pt x="2870" y="1486"/>
                    </a:cubicBezTo>
                    <a:cubicBezTo>
                      <a:pt x="1840" y="3458"/>
                      <a:pt x="913" y="5504"/>
                      <a:pt x="74" y="7564"/>
                    </a:cubicBezTo>
                    <a:cubicBezTo>
                      <a:pt x="1" y="7740"/>
                      <a:pt x="133" y="7946"/>
                      <a:pt x="324" y="7946"/>
                    </a:cubicBezTo>
                    <a:cubicBezTo>
                      <a:pt x="368" y="7977"/>
                      <a:pt x="414" y="7990"/>
                      <a:pt x="464" y="7990"/>
                    </a:cubicBezTo>
                    <a:cubicBezTo>
                      <a:pt x="534" y="7990"/>
                      <a:pt x="613" y="7966"/>
                      <a:pt x="707" y="7932"/>
                    </a:cubicBezTo>
                    <a:cubicBezTo>
                      <a:pt x="1502" y="7652"/>
                      <a:pt x="2267" y="7314"/>
                      <a:pt x="3003" y="6931"/>
                    </a:cubicBezTo>
                    <a:cubicBezTo>
                      <a:pt x="3739" y="6563"/>
                      <a:pt x="4386" y="6063"/>
                      <a:pt x="4931" y="5459"/>
                    </a:cubicBezTo>
                    <a:cubicBezTo>
                      <a:pt x="5667" y="4635"/>
                      <a:pt x="6196" y="3473"/>
                      <a:pt x="6476" y="2413"/>
                    </a:cubicBezTo>
                    <a:cubicBezTo>
                      <a:pt x="6697" y="1545"/>
                      <a:pt x="6770" y="382"/>
                      <a:pt x="5711" y="88"/>
                    </a:cubicBezTo>
                    <a:cubicBezTo>
                      <a:pt x="5490" y="28"/>
                      <a:pt x="5276" y="0"/>
                      <a:pt x="5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7" name="Google Shape;2019;p29"/>
              <p:cNvSpPr/>
              <p:nvPr/>
            </p:nvSpPr>
            <p:spPr>
              <a:xfrm flipH="1">
                <a:off x="8607501" y="3442144"/>
                <a:ext cx="389233" cy="560753"/>
              </a:xfrm>
              <a:custGeom>
                <a:avLst/>
                <a:ahLst/>
                <a:rect l="l" t="t" r="r" b="b"/>
                <a:pathLst>
                  <a:path w="5873" h="8461" extrusionOk="0">
                    <a:moveTo>
                      <a:pt x="2089" y="1"/>
                    </a:moveTo>
                    <a:cubicBezTo>
                      <a:pt x="1833" y="1"/>
                      <a:pt x="1563" y="67"/>
                      <a:pt x="1281" y="217"/>
                    </a:cubicBezTo>
                    <a:cubicBezTo>
                      <a:pt x="1" y="924"/>
                      <a:pt x="516" y="3043"/>
                      <a:pt x="1031" y="4044"/>
                    </a:cubicBezTo>
                    <a:cubicBezTo>
                      <a:pt x="1929" y="5795"/>
                      <a:pt x="3621" y="7414"/>
                      <a:pt x="5284" y="8414"/>
                    </a:cubicBezTo>
                    <a:cubicBezTo>
                      <a:pt x="5336" y="8446"/>
                      <a:pt x="5392" y="8461"/>
                      <a:pt x="5447" y="8461"/>
                    </a:cubicBezTo>
                    <a:cubicBezTo>
                      <a:pt x="5595" y="8461"/>
                      <a:pt x="5734" y="8355"/>
                      <a:pt x="5755" y="8194"/>
                    </a:cubicBezTo>
                    <a:cubicBezTo>
                      <a:pt x="5784" y="8150"/>
                      <a:pt x="5814" y="8091"/>
                      <a:pt x="5814" y="8032"/>
                    </a:cubicBezTo>
                    <a:cubicBezTo>
                      <a:pt x="5873" y="6928"/>
                      <a:pt x="5475" y="5986"/>
                      <a:pt x="5122" y="4956"/>
                    </a:cubicBezTo>
                    <a:cubicBezTo>
                      <a:pt x="4813" y="4029"/>
                      <a:pt x="4666" y="3043"/>
                      <a:pt x="4327" y="2116"/>
                    </a:cubicBezTo>
                    <a:cubicBezTo>
                      <a:pt x="3983" y="1154"/>
                      <a:pt x="3160" y="1"/>
                      <a:pt x="2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8" name="Google Shape;2020;p29"/>
              <p:cNvSpPr/>
              <p:nvPr/>
            </p:nvSpPr>
            <p:spPr>
              <a:xfrm flipH="1">
                <a:off x="7836047" y="3466003"/>
                <a:ext cx="453520" cy="574339"/>
              </a:xfrm>
              <a:custGeom>
                <a:avLst/>
                <a:ahLst/>
                <a:rect l="l" t="t" r="r" b="b"/>
                <a:pathLst>
                  <a:path w="6843" h="8666" extrusionOk="0">
                    <a:moveTo>
                      <a:pt x="5046" y="1"/>
                    </a:moveTo>
                    <a:cubicBezTo>
                      <a:pt x="4965" y="1"/>
                      <a:pt x="4883" y="7"/>
                      <a:pt x="4798" y="19"/>
                    </a:cubicBezTo>
                    <a:cubicBezTo>
                      <a:pt x="3326" y="225"/>
                      <a:pt x="2826" y="2021"/>
                      <a:pt x="2414" y="3198"/>
                    </a:cubicBezTo>
                    <a:cubicBezTo>
                      <a:pt x="2046" y="4213"/>
                      <a:pt x="1590" y="5199"/>
                      <a:pt x="1075" y="6156"/>
                    </a:cubicBezTo>
                    <a:cubicBezTo>
                      <a:pt x="751" y="6774"/>
                      <a:pt x="15" y="7554"/>
                      <a:pt x="15" y="8290"/>
                    </a:cubicBezTo>
                    <a:cubicBezTo>
                      <a:pt x="0" y="8378"/>
                      <a:pt x="44" y="8452"/>
                      <a:pt x="103" y="8511"/>
                    </a:cubicBezTo>
                    <a:cubicBezTo>
                      <a:pt x="147" y="8608"/>
                      <a:pt x="238" y="8666"/>
                      <a:pt x="330" y="8666"/>
                    </a:cubicBezTo>
                    <a:cubicBezTo>
                      <a:pt x="363" y="8666"/>
                      <a:pt x="396" y="8659"/>
                      <a:pt x="427" y="8643"/>
                    </a:cubicBezTo>
                    <a:cubicBezTo>
                      <a:pt x="2002" y="8099"/>
                      <a:pt x="3532" y="7260"/>
                      <a:pt x="4754" y="6112"/>
                    </a:cubicBezTo>
                    <a:cubicBezTo>
                      <a:pt x="5784" y="5141"/>
                      <a:pt x="6814" y="3787"/>
                      <a:pt x="6829" y="2300"/>
                    </a:cubicBezTo>
                    <a:cubicBezTo>
                      <a:pt x="6842" y="1241"/>
                      <a:pt x="6200" y="1"/>
                      <a:pt x="50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19" name="Google Shape;2021;p29"/>
              <p:cNvSpPr/>
              <p:nvPr/>
            </p:nvSpPr>
            <p:spPr>
              <a:xfrm flipH="1">
                <a:off x="8593385" y="4088271"/>
                <a:ext cx="438409" cy="506010"/>
              </a:xfrm>
              <a:custGeom>
                <a:avLst/>
                <a:ahLst/>
                <a:rect l="l" t="t" r="r" b="b"/>
                <a:pathLst>
                  <a:path w="6615" h="7635" extrusionOk="0">
                    <a:moveTo>
                      <a:pt x="2023" y="1"/>
                    </a:moveTo>
                    <a:cubicBezTo>
                      <a:pt x="1686" y="1"/>
                      <a:pt x="1347" y="137"/>
                      <a:pt x="1030" y="476"/>
                    </a:cubicBezTo>
                    <a:cubicBezTo>
                      <a:pt x="0" y="1579"/>
                      <a:pt x="545" y="3478"/>
                      <a:pt x="1398" y="4508"/>
                    </a:cubicBezTo>
                    <a:cubicBezTo>
                      <a:pt x="1928" y="5126"/>
                      <a:pt x="2561" y="5641"/>
                      <a:pt x="3267" y="6038"/>
                    </a:cubicBezTo>
                    <a:cubicBezTo>
                      <a:pt x="4209" y="6598"/>
                      <a:pt x="5107" y="7230"/>
                      <a:pt x="6137" y="7613"/>
                    </a:cubicBezTo>
                    <a:cubicBezTo>
                      <a:pt x="6178" y="7628"/>
                      <a:pt x="6218" y="7635"/>
                      <a:pt x="6254" y="7635"/>
                    </a:cubicBezTo>
                    <a:cubicBezTo>
                      <a:pt x="6500" y="7635"/>
                      <a:pt x="6614" y="7320"/>
                      <a:pt x="6461" y="7127"/>
                    </a:cubicBezTo>
                    <a:cubicBezTo>
                      <a:pt x="5798" y="5229"/>
                      <a:pt x="5283" y="3213"/>
                      <a:pt x="4150" y="1535"/>
                    </a:cubicBezTo>
                    <a:cubicBezTo>
                      <a:pt x="3689" y="843"/>
                      <a:pt x="2861" y="1"/>
                      <a:pt x="20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0" name="Google Shape;2022;p29"/>
              <p:cNvSpPr/>
              <p:nvPr/>
            </p:nvSpPr>
            <p:spPr>
              <a:xfrm flipH="1">
                <a:off x="7829153" y="4091518"/>
                <a:ext cx="412628" cy="633987"/>
              </a:xfrm>
              <a:custGeom>
                <a:avLst/>
                <a:ahLst/>
                <a:rect l="l" t="t" r="r" b="b"/>
                <a:pathLst>
                  <a:path w="6226" h="9566" extrusionOk="0">
                    <a:moveTo>
                      <a:pt x="4436" y="1"/>
                    </a:moveTo>
                    <a:cubicBezTo>
                      <a:pt x="4146" y="1"/>
                      <a:pt x="3855" y="73"/>
                      <a:pt x="3591" y="221"/>
                    </a:cubicBezTo>
                    <a:cubicBezTo>
                      <a:pt x="2885" y="603"/>
                      <a:pt x="2414" y="1354"/>
                      <a:pt x="2075" y="2045"/>
                    </a:cubicBezTo>
                    <a:cubicBezTo>
                      <a:pt x="1590" y="3105"/>
                      <a:pt x="1207" y="4194"/>
                      <a:pt x="913" y="5327"/>
                    </a:cubicBezTo>
                    <a:cubicBezTo>
                      <a:pt x="648" y="6269"/>
                      <a:pt x="368" y="7255"/>
                      <a:pt x="162" y="8212"/>
                    </a:cubicBezTo>
                    <a:cubicBezTo>
                      <a:pt x="45" y="8756"/>
                      <a:pt x="0" y="9565"/>
                      <a:pt x="766" y="9565"/>
                    </a:cubicBezTo>
                    <a:cubicBezTo>
                      <a:pt x="869" y="9565"/>
                      <a:pt x="986" y="9492"/>
                      <a:pt x="1031" y="9389"/>
                    </a:cubicBezTo>
                    <a:cubicBezTo>
                      <a:pt x="1752" y="9212"/>
                      <a:pt x="2399" y="8756"/>
                      <a:pt x="2988" y="8329"/>
                    </a:cubicBezTo>
                    <a:cubicBezTo>
                      <a:pt x="3753" y="7799"/>
                      <a:pt x="4430" y="7226"/>
                      <a:pt x="4916" y="6431"/>
                    </a:cubicBezTo>
                    <a:cubicBezTo>
                      <a:pt x="5681" y="5195"/>
                      <a:pt x="6225" y="3488"/>
                      <a:pt x="6167" y="2031"/>
                    </a:cubicBezTo>
                    <a:cubicBezTo>
                      <a:pt x="6152" y="1413"/>
                      <a:pt x="6005" y="750"/>
                      <a:pt x="5490" y="353"/>
                    </a:cubicBezTo>
                    <a:cubicBezTo>
                      <a:pt x="5183" y="121"/>
                      <a:pt x="4811" y="1"/>
                      <a:pt x="44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1" name="Google Shape;2023;p29"/>
              <p:cNvSpPr/>
              <p:nvPr/>
            </p:nvSpPr>
            <p:spPr>
              <a:xfrm flipH="1">
                <a:off x="8600675" y="4670110"/>
                <a:ext cx="424293" cy="415279"/>
              </a:xfrm>
              <a:custGeom>
                <a:avLst/>
                <a:ahLst/>
                <a:rect l="l" t="t" r="r" b="b"/>
                <a:pathLst>
                  <a:path w="6402" h="6266" extrusionOk="0">
                    <a:moveTo>
                      <a:pt x="1969" y="0"/>
                    </a:moveTo>
                    <a:cubicBezTo>
                      <a:pt x="1600" y="0"/>
                      <a:pt x="1248" y="125"/>
                      <a:pt x="971" y="438"/>
                    </a:cubicBezTo>
                    <a:cubicBezTo>
                      <a:pt x="0" y="1542"/>
                      <a:pt x="1119" y="3131"/>
                      <a:pt x="1943" y="3911"/>
                    </a:cubicBezTo>
                    <a:cubicBezTo>
                      <a:pt x="2502" y="4411"/>
                      <a:pt x="3091" y="4853"/>
                      <a:pt x="3709" y="5250"/>
                    </a:cubicBezTo>
                    <a:cubicBezTo>
                      <a:pt x="4430" y="5736"/>
                      <a:pt x="5107" y="6236"/>
                      <a:pt x="6019" y="6266"/>
                    </a:cubicBezTo>
                    <a:cubicBezTo>
                      <a:pt x="6122" y="6266"/>
                      <a:pt x="6225" y="6207"/>
                      <a:pt x="6269" y="6119"/>
                    </a:cubicBezTo>
                    <a:cubicBezTo>
                      <a:pt x="6372" y="6030"/>
                      <a:pt x="6402" y="5883"/>
                      <a:pt x="6343" y="5765"/>
                    </a:cubicBezTo>
                    <a:cubicBezTo>
                      <a:pt x="5578" y="4117"/>
                      <a:pt x="5107" y="2278"/>
                      <a:pt x="3841" y="909"/>
                    </a:cubicBezTo>
                    <a:cubicBezTo>
                      <a:pt x="3409" y="439"/>
                      <a:pt x="2659" y="0"/>
                      <a:pt x="19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2" name="Google Shape;2024;p29"/>
              <p:cNvSpPr/>
              <p:nvPr/>
            </p:nvSpPr>
            <p:spPr>
              <a:xfrm flipH="1">
                <a:off x="8218326" y="2783557"/>
                <a:ext cx="306323" cy="2654910"/>
              </a:xfrm>
              <a:custGeom>
                <a:avLst/>
                <a:ahLst/>
                <a:rect l="l" t="t" r="r" b="b"/>
                <a:pathLst>
                  <a:path w="4622" h="40059" fill="none" extrusionOk="0">
                    <a:moveTo>
                      <a:pt x="4622" y="0"/>
                    </a:moveTo>
                    <a:cubicBezTo>
                      <a:pt x="1" y="8344"/>
                      <a:pt x="1237" y="40058"/>
                      <a:pt x="1237" y="40058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3" name="Google Shape;2025;p29"/>
              <p:cNvSpPr/>
              <p:nvPr/>
            </p:nvSpPr>
            <p:spPr>
              <a:xfrm flipH="1">
                <a:off x="8423118" y="3004919"/>
                <a:ext cx="243892" cy="851567"/>
              </a:xfrm>
              <a:custGeom>
                <a:avLst/>
                <a:ahLst/>
                <a:rect l="l" t="t" r="r" b="b"/>
                <a:pathLst>
                  <a:path w="3680" h="12849" fill="none" extrusionOk="0">
                    <a:moveTo>
                      <a:pt x="0" y="1"/>
                    </a:moveTo>
                    <a:cubicBezTo>
                      <a:pt x="0" y="1"/>
                      <a:pt x="2811" y="9875"/>
                      <a:pt x="3679" y="12848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4" name="Google Shape;2026;p29"/>
              <p:cNvSpPr/>
              <p:nvPr/>
            </p:nvSpPr>
            <p:spPr>
              <a:xfrm flipH="1">
                <a:off x="8036928" y="3161994"/>
                <a:ext cx="359940" cy="392149"/>
              </a:xfrm>
              <a:custGeom>
                <a:avLst/>
                <a:ahLst/>
                <a:rect l="l" t="t" r="r" b="b"/>
                <a:pathLst>
                  <a:path w="5431" h="5917" fill="none" extrusionOk="0">
                    <a:moveTo>
                      <a:pt x="5431" y="0"/>
                    </a:moveTo>
                    <a:cubicBezTo>
                      <a:pt x="5431" y="0"/>
                      <a:pt x="1531" y="5254"/>
                      <a:pt x="0" y="5916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5" name="Google Shape;2027;p29"/>
              <p:cNvSpPr/>
              <p:nvPr/>
            </p:nvSpPr>
            <p:spPr>
              <a:xfrm flipH="1">
                <a:off x="8004720" y="3723752"/>
                <a:ext cx="430191" cy="430191"/>
              </a:xfrm>
              <a:custGeom>
                <a:avLst/>
                <a:ahLst/>
                <a:rect l="l" t="t" r="r" b="b"/>
                <a:pathLst>
                  <a:path w="6491" h="6491" fill="none" extrusionOk="0">
                    <a:moveTo>
                      <a:pt x="6490" y="1"/>
                    </a:moveTo>
                    <a:cubicBezTo>
                      <a:pt x="6490" y="1"/>
                      <a:pt x="2340" y="5151"/>
                      <a:pt x="1" y="6491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6" name="Google Shape;2028;p29"/>
              <p:cNvSpPr/>
              <p:nvPr/>
            </p:nvSpPr>
            <p:spPr>
              <a:xfrm flipH="1">
                <a:off x="8436773" y="3659397"/>
                <a:ext cx="373658" cy="540406"/>
              </a:xfrm>
              <a:custGeom>
                <a:avLst/>
                <a:ahLst/>
                <a:rect l="l" t="t" r="r" b="b"/>
                <a:pathLst>
                  <a:path w="5638" h="8154" fill="none" extrusionOk="0">
                    <a:moveTo>
                      <a:pt x="1" y="0"/>
                    </a:moveTo>
                    <a:cubicBezTo>
                      <a:pt x="1" y="0"/>
                      <a:pt x="2723" y="6534"/>
                      <a:pt x="5637" y="8153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7" name="Google Shape;2029;p29"/>
              <p:cNvSpPr/>
              <p:nvPr/>
            </p:nvSpPr>
            <p:spPr>
              <a:xfrm flipH="1">
                <a:off x="8000810" y="4348007"/>
                <a:ext cx="451664" cy="596939"/>
              </a:xfrm>
              <a:custGeom>
                <a:avLst/>
                <a:ahLst/>
                <a:rect l="l" t="t" r="r" b="b"/>
                <a:pathLst>
                  <a:path w="6815" h="9007" fill="none" extrusionOk="0">
                    <a:moveTo>
                      <a:pt x="6814" y="0"/>
                    </a:moveTo>
                    <a:cubicBezTo>
                      <a:pt x="6814" y="0"/>
                      <a:pt x="3886" y="6711"/>
                      <a:pt x="1" y="9007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8" name="Google Shape;2030;p29"/>
              <p:cNvSpPr/>
              <p:nvPr/>
            </p:nvSpPr>
            <p:spPr>
              <a:xfrm flipH="1">
                <a:off x="8452415" y="4276761"/>
                <a:ext cx="420449" cy="439006"/>
              </a:xfrm>
              <a:custGeom>
                <a:avLst/>
                <a:ahLst/>
                <a:rect l="l" t="t" r="r" b="b"/>
                <a:pathLst>
                  <a:path w="6344" h="6624" fill="none" extrusionOk="0">
                    <a:moveTo>
                      <a:pt x="1" y="1"/>
                    </a:moveTo>
                    <a:cubicBezTo>
                      <a:pt x="1" y="1"/>
                      <a:pt x="2267" y="3871"/>
                      <a:pt x="6344" y="6623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529" name="Google Shape;2031;p29"/>
              <p:cNvSpPr/>
              <p:nvPr/>
            </p:nvSpPr>
            <p:spPr>
              <a:xfrm flipH="1">
                <a:off x="8448504" y="4844416"/>
                <a:ext cx="369748" cy="359012"/>
              </a:xfrm>
              <a:custGeom>
                <a:avLst/>
                <a:ahLst/>
                <a:rect l="l" t="t" r="r" b="b"/>
                <a:pathLst>
                  <a:path w="5579" h="5417" fill="none" extrusionOk="0">
                    <a:moveTo>
                      <a:pt x="1" y="1"/>
                    </a:moveTo>
                    <a:cubicBezTo>
                      <a:pt x="1" y="1"/>
                      <a:pt x="2856" y="4210"/>
                      <a:pt x="5578" y="5416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530" name="Google Shape;2032;p29"/>
            <p:cNvSpPr/>
            <p:nvPr/>
          </p:nvSpPr>
          <p:spPr>
            <a:xfrm flipH="1">
              <a:off x="6188930" y="-276075"/>
              <a:ext cx="3038730" cy="688050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5_1">
    <p:spTree>
      <p:nvGrpSpPr>
        <p:cNvPr id="14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0" name="Google Shape;2034;p30"/>
          <p:cNvSpPr txBox="1"/>
          <p:nvPr>
            <p:ph type="ctrTitle"/>
          </p:nvPr>
        </p:nvSpPr>
        <p:spPr>
          <a:xfrm>
            <a:off x="713232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9851" name="Google Shape;2035;p30"/>
          <p:cNvSpPr txBox="1"/>
          <p:nvPr>
            <p:ph type="subTitle" idx="1"/>
          </p:nvPr>
        </p:nvSpPr>
        <p:spPr>
          <a:xfrm>
            <a:off x="1601676" y="2951113"/>
            <a:ext cx="5939400" cy="52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9852" name="Google Shape;2036;p30"/>
          <p:cNvSpPr txBox="1"/>
          <p:nvPr>
            <p:ph type="subTitle" idx="2"/>
          </p:nvPr>
        </p:nvSpPr>
        <p:spPr>
          <a:xfrm>
            <a:off x="1604166" y="1827700"/>
            <a:ext cx="5939400" cy="52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9853" name="Google Shape;2037;p30"/>
          <p:cNvSpPr txBox="1"/>
          <p:nvPr>
            <p:ph type="ctrTitle" idx="3"/>
          </p:nvPr>
        </p:nvSpPr>
        <p:spPr>
          <a:xfrm>
            <a:off x="1601676" y="2583864"/>
            <a:ext cx="5939400" cy="3093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49854" name="Google Shape;2038;p30"/>
          <p:cNvSpPr txBox="1"/>
          <p:nvPr>
            <p:ph type="ctrTitle" idx="4"/>
          </p:nvPr>
        </p:nvSpPr>
        <p:spPr>
          <a:xfrm>
            <a:off x="1604290" y="1460450"/>
            <a:ext cx="5939400" cy="3093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49855" name="Google Shape;2039;p30"/>
          <p:cNvSpPr txBox="1"/>
          <p:nvPr>
            <p:ph type="subTitle" idx="5"/>
          </p:nvPr>
        </p:nvSpPr>
        <p:spPr>
          <a:xfrm>
            <a:off x="1604250" y="4085675"/>
            <a:ext cx="5939400" cy="52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9856" name="Google Shape;2040;p30"/>
          <p:cNvSpPr txBox="1"/>
          <p:nvPr>
            <p:ph type="ctrTitle" idx="6"/>
          </p:nvPr>
        </p:nvSpPr>
        <p:spPr>
          <a:xfrm>
            <a:off x="1604287" y="3718426"/>
            <a:ext cx="5939400" cy="3093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grpSp>
        <p:nvGrpSpPr>
          <p:cNvPr id="144" name="Google Shape;2041;p30"/>
          <p:cNvGrpSpPr/>
          <p:nvPr/>
        </p:nvGrpSpPr>
        <p:grpSpPr>
          <a:xfrm>
            <a:off x="-995091" y="-231073"/>
            <a:ext cx="11936068" cy="6187697"/>
            <a:chOff x="-995091" y="-231073"/>
            <a:chExt cx="11936068" cy="6187697"/>
          </a:xfrm>
        </p:grpSpPr>
        <p:sp>
          <p:nvSpPr>
            <p:cNvPr id="1049857" name="Google Shape;2042;p30"/>
            <p:cNvSpPr/>
            <p:nvPr/>
          </p:nvSpPr>
          <p:spPr>
            <a:xfrm rot="5400000" flipH="1">
              <a:off x="-884521" y="3311812"/>
              <a:ext cx="2834770" cy="2170535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58" name="Google Shape;2043;p30"/>
            <p:cNvSpPr/>
            <p:nvPr/>
          </p:nvSpPr>
          <p:spPr>
            <a:xfrm rot="10800000" flipH="1">
              <a:off x="-861375" y="4743300"/>
              <a:ext cx="3038730" cy="688050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59" name="Google Shape;2044;p30"/>
            <p:cNvSpPr/>
            <p:nvPr/>
          </p:nvSpPr>
          <p:spPr>
            <a:xfrm rot="3548755" flipH="1">
              <a:off x="-337622" y="-46860"/>
              <a:ext cx="1914970" cy="2618370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60" name="Google Shape;2045;p30"/>
            <p:cNvSpPr/>
            <p:nvPr/>
          </p:nvSpPr>
          <p:spPr>
            <a:xfrm rot="4358561">
              <a:off x="7750967" y="3333564"/>
              <a:ext cx="1515848" cy="292629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61" name="Google Shape;2046;p30"/>
            <p:cNvSpPr/>
            <p:nvPr/>
          </p:nvSpPr>
          <p:spPr>
            <a:xfrm flipH="1">
              <a:off x="-150972" y="4743297"/>
              <a:ext cx="2564475" cy="487401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" name="Google Shape;2047;p30"/>
            <p:cNvGrpSpPr/>
            <p:nvPr/>
          </p:nvGrpSpPr>
          <p:grpSpPr>
            <a:xfrm rot="1261609">
              <a:off x="8046969" y="2344396"/>
              <a:ext cx="2428650" cy="3044653"/>
              <a:chOff x="6603112" y="2466889"/>
              <a:chExt cx="2428683" cy="3044694"/>
            </a:xfrm>
          </p:grpSpPr>
          <p:sp>
            <p:nvSpPr>
              <p:cNvPr id="1049862" name="Google Shape;2048;p30"/>
              <p:cNvSpPr/>
              <p:nvPr/>
            </p:nvSpPr>
            <p:spPr>
              <a:xfrm flipH="1">
                <a:off x="6603112" y="3371029"/>
                <a:ext cx="544317" cy="370544"/>
              </a:xfrm>
              <a:custGeom>
                <a:avLst/>
                <a:ahLst/>
                <a:rect l="l" t="t" r="r" b="b"/>
                <a:pathLst>
                  <a:path w="8213" h="5591" extrusionOk="0">
                    <a:moveTo>
                      <a:pt x="6281" y="0"/>
                    </a:moveTo>
                    <a:cubicBezTo>
                      <a:pt x="5872" y="0"/>
                      <a:pt x="5442" y="96"/>
                      <a:pt x="5048" y="260"/>
                    </a:cubicBezTo>
                    <a:cubicBezTo>
                      <a:pt x="3415" y="937"/>
                      <a:pt x="2355" y="1805"/>
                      <a:pt x="957" y="3601"/>
                    </a:cubicBezTo>
                    <a:cubicBezTo>
                      <a:pt x="501" y="4190"/>
                      <a:pt x="103" y="4646"/>
                      <a:pt x="30" y="5161"/>
                    </a:cubicBezTo>
                    <a:cubicBezTo>
                      <a:pt x="0" y="5264"/>
                      <a:pt x="59" y="5382"/>
                      <a:pt x="162" y="5426"/>
                    </a:cubicBezTo>
                    <a:cubicBezTo>
                      <a:pt x="420" y="5542"/>
                      <a:pt x="694" y="5590"/>
                      <a:pt x="975" y="5590"/>
                    </a:cubicBezTo>
                    <a:cubicBezTo>
                      <a:pt x="1867" y="5590"/>
                      <a:pt x="2834" y="5110"/>
                      <a:pt x="3606" y="4808"/>
                    </a:cubicBezTo>
                    <a:cubicBezTo>
                      <a:pt x="4621" y="4425"/>
                      <a:pt x="5710" y="4013"/>
                      <a:pt x="6652" y="3424"/>
                    </a:cubicBezTo>
                    <a:cubicBezTo>
                      <a:pt x="7388" y="2953"/>
                      <a:pt x="8212" y="2247"/>
                      <a:pt x="7991" y="1276"/>
                    </a:cubicBezTo>
                    <a:cubicBezTo>
                      <a:pt x="7787" y="362"/>
                      <a:pt x="7075" y="0"/>
                      <a:pt x="6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3" name="Google Shape;2049;p30"/>
              <p:cNvSpPr/>
              <p:nvPr/>
            </p:nvSpPr>
            <p:spPr>
              <a:xfrm flipH="1">
                <a:off x="7092757" y="3262602"/>
                <a:ext cx="330712" cy="518668"/>
              </a:xfrm>
              <a:custGeom>
                <a:avLst/>
                <a:ahLst/>
                <a:rect l="l" t="t" r="r" b="b"/>
                <a:pathLst>
                  <a:path w="4990" h="7826" extrusionOk="0">
                    <a:moveTo>
                      <a:pt x="3230" y="1"/>
                    </a:moveTo>
                    <a:cubicBezTo>
                      <a:pt x="2100" y="1"/>
                      <a:pt x="1067" y="1587"/>
                      <a:pt x="751" y="2573"/>
                    </a:cubicBezTo>
                    <a:cubicBezTo>
                      <a:pt x="501" y="3353"/>
                      <a:pt x="354" y="4163"/>
                      <a:pt x="310" y="4972"/>
                    </a:cubicBezTo>
                    <a:cubicBezTo>
                      <a:pt x="251" y="5487"/>
                      <a:pt x="251" y="6017"/>
                      <a:pt x="177" y="6532"/>
                    </a:cubicBezTo>
                    <a:cubicBezTo>
                      <a:pt x="118" y="6885"/>
                      <a:pt x="1" y="7209"/>
                      <a:pt x="45" y="7547"/>
                    </a:cubicBezTo>
                    <a:cubicBezTo>
                      <a:pt x="59" y="7636"/>
                      <a:pt x="89" y="7695"/>
                      <a:pt x="162" y="7739"/>
                    </a:cubicBezTo>
                    <a:cubicBezTo>
                      <a:pt x="212" y="7796"/>
                      <a:pt x="283" y="7825"/>
                      <a:pt x="355" y="7825"/>
                    </a:cubicBezTo>
                    <a:cubicBezTo>
                      <a:pt x="430" y="7825"/>
                      <a:pt x="507" y="7792"/>
                      <a:pt x="560" y="7724"/>
                    </a:cubicBezTo>
                    <a:cubicBezTo>
                      <a:pt x="1752" y="6311"/>
                      <a:pt x="3312" y="5119"/>
                      <a:pt x="4062" y="3397"/>
                    </a:cubicBezTo>
                    <a:cubicBezTo>
                      <a:pt x="4533" y="2323"/>
                      <a:pt x="4989" y="557"/>
                      <a:pt x="3635" y="71"/>
                    </a:cubicBezTo>
                    <a:cubicBezTo>
                      <a:pt x="3500" y="23"/>
                      <a:pt x="3364" y="1"/>
                      <a:pt x="32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4" name="Google Shape;2050;p30"/>
              <p:cNvSpPr/>
              <p:nvPr/>
            </p:nvSpPr>
            <p:spPr>
              <a:xfrm flipH="1">
                <a:off x="6745539" y="3760270"/>
                <a:ext cx="531658" cy="255821"/>
              </a:xfrm>
              <a:custGeom>
                <a:avLst/>
                <a:ahLst/>
                <a:rect l="l" t="t" r="r" b="b"/>
                <a:pathLst>
                  <a:path w="8022" h="3860" extrusionOk="0">
                    <a:moveTo>
                      <a:pt x="5976" y="1"/>
                    </a:moveTo>
                    <a:cubicBezTo>
                      <a:pt x="5666" y="1"/>
                      <a:pt x="5346" y="70"/>
                      <a:pt x="5034" y="200"/>
                    </a:cubicBezTo>
                    <a:cubicBezTo>
                      <a:pt x="3327" y="921"/>
                      <a:pt x="1693" y="1804"/>
                      <a:pt x="148" y="2834"/>
                    </a:cubicBezTo>
                    <a:cubicBezTo>
                      <a:pt x="1" y="2908"/>
                      <a:pt x="1" y="3114"/>
                      <a:pt x="119" y="3217"/>
                    </a:cubicBezTo>
                    <a:cubicBezTo>
                      <a:pt x="163" y="3320"/>
                      <a:pt x="251" y="3350"/>
                      <a:pt x="384" y="3394"/>
                    </a:cubicBezTo>
                    <a:cubicBezTo>
                      <a:pt x="1031" y="3556"/>
                      <a:pt x="1708" y="3703"/>
                      <a:pt x="2370" y="3791"/>
                    </a:cubicBezTo>
                    <a:cubicBezTo>
                      <a:pt x="2668" y="3837"/>
                      <a:pt x="2967" y="3860"/>
                      <a:pt x="3263" y="3860"/>
                    </a:cubicBezTo>
                    <a:cubicBezTo>
                      <a:pt x="3626" y="3860"/>
                      <a:pt x="3986" y="3826"/>
                      <a:pt x="4342" y="3762"/>
                    </a:cubicBezTo>
                    <a:cubicBezTo>
                      <a:pt x="5240" y="3541"/>
                      <a:pt x="6079" y="3158"/>
                      <a:pt x="6815" y="2614"/>
                    </a:cubicBezTo>
                    <a:cubicBezTo>
                      <a:pt x="7389" y="2202"/>
                      <a:pt x="8021" y="1554"/>
                      <a:pt x="7521" y="818"/>
                    </a:cubicBezTo>
                    <a:cubicBezTo>
                      <a:pt x="7134" y="256"/>
                      <a:pt x="6574" y="1"/>
                      <a:pt x="5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5" name="Google Shape;2051;p30"/>
              <p:cNvSpPr/>
              <p:nvPr/>
            </p:nvSpPr>
            <p:spPr>
              <a:xfrm flipH="1">
                <a:off x="7585320" y="3661121"/>
                <a:ext cx="254629" cy="556975"/>
              </a:xfrm>
              <a:custGeom>
                <a:avLst/>
                <a:ahLst/>
                <a:rect l="l" t="t" r="r" b="b"/>
                <a:pathLst>
                  <a:path w="3842" h="8404" extrusionOk="0">
                    <a:moveTo>
                      <a:pt x="2393" y="1"/>
                    </a:moveTo>
                    <a:cubicBezTo>
                      <a:pt x="1216" y="1"/>
                      <a:pt x="439" y="1882"/>
                      <a:pt x="295" y="2918"/>
                    </a:cubicBezTo>
                    <a:cubicBezTo>
                      <a:pt x="1" y="4743"/>
                      <a:pt x="413" y="6788"/>
                      <a:pt x="1148" y="8274"/>
                    </a:cubicBezTo>
                    <a:cubicBezTo>
                      <a:pt x="1195" y="8359"/>
                      <a:pt x="1281" y="8403"/>
                      <a:pt x="1368" y="8403"/>
                    </a:cubicBezTo>
                    <a:cubicBezTo>
                      <a:pt x="1447" y="8403"/>
                      <a:pt x="1526" y="8366"/>
                      <a:pt x="1575" y="8289"/>
                    </a:cubicBezTo>
                    <a:cubicBezTo>
                      <a:pt x="1619" y="8274"/>
                      <a:pt x="1664" y="8230"/>
                      <a:pt x="1693" y="8186"/>
                    </a:cubicBezTo>
                    <a:cubicBezTo>
                      <a:pt x="2208" y="7333"/>
                      <a:pt x="2370" y="6420"/>
                      <a:pt x="2620" y="5478"/>
                    </a:cubicBezTo>
                    <a:cubicBezTo>
                      <a:pt x="2841" y="4610"/>
                      <a:pt x="3223" y="3771"/>
                      <a:pt x="3474" y="2918"/>
                    </a:cubicBezTo>
                    <a:cubicBezTo>
                      <a:pt x="3783" y="1814"/>
                      <a:pt x="3842" y="122"/>
                      <a:pt x="2473" y="4"/>
                    </a:cubicBezTo>
                    <a:cubicBezTo>
                      <a:pt x="2446" y="2"/>
                      <a:pt x="2419" y="1"/>
                      <a:pt x="2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6" name="Google Shape;2052;p30"/>
              <p:cNvSpPr/>
              <p:nvPr/>
            </p:nvSpPr>
            <p:spPr>
              <a:xfrm flipH="1">
                <a:off x="7001100" y="4104906"/>
                <a:ext cx="521849" cy="299629"/>
              </a:xfrm>
              <a:custGeom>
                <a:avLst/>
                <a:ahLst/>
                <a:rect l="l" t="t" r="r" b="b"/>
                <a:pathLst>
                  <a:path w="7874" h="4521" extrusionOk="0">
                    <a:moveTo>
                      <a:pt x="6257" y="0"/>
                    </a:moveTo>
                    <a:cubicBezTo>
                      <a:pt x="5391" y="0"/>
                      <a:pt x="4527" y="727"/>
                      <a:pt x="3886" y="1240"/>
                    </a:cubicBezTo>
                    <a:cubicBezTo>
                      <a:pt x="3194" y="1799"/>
                      <a:pt x="2443" y="2300"/>
                      <a:pt x="1678" y="2785"/>
                    </a:cubicBezTo>
                    <a:cubicBezTo>
                      <a:pt x="1192" y="3109"/>
                      <a:pt x="354" y="3389"/>
                      <a:pt x="45" y="3948"/>
                    </a:cubicBezTo>
                    <a:cubicBezTo>
                      <a:pt x="15" y="4007"/>
                      <a:pt x="0" y="4080"/>
                      <a:pt x="30" y="4154"/>
                    </a:cubicBezTo>
                    <a:cubicBezTo>
                      <a:pt x="15" y="4272"/>
                      <a:pt x="89" y="4375"/>
                      <a:pt x="206" y="4375"/>
                    </a:cubicBezTo>
                    <a:cubicBezTo>
                      <a:pt x="797" y="4472"/>
                      <a:pt x="1394" y="4521"/>
                      <a:pt x="1991" y="4521"/>
                    </a:cubicBezTo>
                    <a:cubicBezTo>
                      <a:pt x="2748" y="4521"/>
                      <a:pt x="3505" y="4443"/>
                      <a:pt x="4254" y="4286"/>
                    </a:cubicBezTo>
                    <a:cubicBezTo>
                      <a:pt x="5372" y="4021"/>
                      <a:pt x="6608" y="3550"/>
                      <a:pt x="7270" y="2594"/>
                    </a:cubicBezTo>
                    <a:cubicBezTo>
                      <a:pt x="7771" y="1858"/>
                      <a:pt x="7874" y="651"/>
                      <a:pt x="6932" y="166"/>
                    </a:cubicBezTo>
                    <a:cubicBezTo>
                      <a:pt x="6709" y="50"/>
                      <a:pt x="6483" y="0"/>
                      <a:pt x="6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7" name="Google Shape;2053;p30"/>
              <p:cNvSpPr/>
              <p:nvPr/>
            </p:nvSpPr>
            <p:spPr>
              <a:xfrm flipH="1">
                <a:off x="7914978" y="4171713"/>
                <a:ext cx="232228" cy="542925"/>
              </a:xfrm>
              <a:custGeom>
                <a:avLst/>
                <a:ahLst/>
                <a:rect l="l" t="t" r="r" b="b"/>
                <a:pathLst>
                  <a:path w="3504" h="8192" extrusionOk="0">
                    <a:moveTo>
                      <a:pt x="2127" y="1"/>
                    </a:moveTo>
                    <a:cubicBezTo>
                      <a:pt x="1979" y="1"/>
                      <a:pt x="1816" y="36"/>
                      <a:pt x="1634" y="114"/>
                    </a:cubicBezTo>
                    <a:cubicBezTo>
                      <a:pt x="413" y="659"/>
                      <a:pt x="1" y="2557"/>
                      <a:pt x="222" y="3764"/>
                    </a:cubicBezTo>
                    <a:cubicBezTo>
                      <a:pt x="354" y="4485"/>
                      <a:pt x="634" y="5162"/>
                      <a:pt x="1016" y="5780"/>
                    </a:cubicBezTo>
                    <a:cubicBezTo>
                      <a:pt x="1487" y="6604"/>
                      <a:pt x="1943" y="7458"/>
                      <a:pt x="2576" y="8120"/>
                    </a:cubicBezTo>
                    <a:cubicBezTo>
                      <a:pt x="2620" y="8170"/>
                      <a:pt x="2668" y="8192"/>
                      <a:pt x="2716" y="8192"/>
                    </a:cubicBezTo>
                    <a:cubicBezTo>
                      <a:pt x="2864" y="8192"/>
                      <a:pt x="3007" y="7989"/>
                      <a:pt x="2974" y="7811"/>
                    </a:cubicBezTo>
                    <a:cubicBezTo>
                      <a:pt x="3121" y="5971"/>
                      <a:pt x="3503" y="4102"/>
                      <a:pt x="3400" y="2248"/>
                    </a:cubicBezTo>
                    <a:cubicBezTo>
                      <a:pt x="3337" y="1337"/>
                      <a:pt x="3034" y="1"/>
                      <a:pt x="2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8" name="Google Shape;2054;p30"/>
              <p:cNvSpPr/>
              <p:nvPr/>
            </p:nvSpPr>
            <p:spPr>
              <a:xfrm flipH="1">
                <a:off x="7250762" y="4544980"/>
                <a:ext cx="482880" cy="412628"/>
              </a:xfrm>
              <a:custGeom>
                <a:avLst/>
                <a:ahLst/>
                <a:rect l="l" t="t" r="r" b="b"/>
                <a:pathLst>
                  <a:path w="7286" h="6226" extrusionOk="0">
                    <a:moveTo>
                      <a:pt x="5777" y="0"/>
                    </a:moveTo>
                    <a:cubicBezTo>
                      <a:pt x="5765" y="0"/>
                      <a:pt x="5752" y="1"/>
                      <a:pt x="5740" y="1"/>
                    </a:cubicBezTo>
                    <a:cubicBezTo>
                      <a:pt x="5093" y="16"/>
                      <a:pt x="4489" y="384"/>
                      <a:pt x="3989" y="781"/>
                    </a:cubicBezTo>
                    <a:cubicBezTo>
                      <a:pt x="3253" y="1414"/>
                      <a:pt x="2576" y="2105"/>
                      <a:pt x="2002" y="2885"/>
                    </a:cubicBezTo>
                    <a:cubicBezTo>
                      <a:pt x="1487" y="3533"/>
                      <a:pt x="972" y="4224"/>
                      <a:pt x="530" y="4946"/>
                    </a:cubicBezTo>
                    <a:cubicBezTo>
                      <a:pt x="280" y="5328"/>
                      <a:pt x="1" y="5990"/>
                      <a:pt x="575" y="6211"/>
                    </a:cubicBezTo>
                    <a:cubicBezTo>
                      <a:pt x="603" y="6221"/>
                      <a:pt x="632" y="6225"/>
                      <a:pt x="661" y="6225"/>
                    </a:cubicBezTo>
                    <a:cubicBezTo>
                      <a:pt x="724" y="6225"/>
                      <a:pt x="785" y="6203"/>
                      <a:pt x="825" y="6152"/>
                    </a:cubicBezTo>
                    <a:cubicBezTo>
                      <a:pt x="926" y="6165"/>
                      <a:pt x="1028" y="6171"/>
                      <a:pt x="1131" y="6171"/>
                    </a:cubicBezTo>
                    <a:cubicBezTo>
                      <a:pt x="1625" y="6171"/>
                      <a:pt x="2130" y="6039"/>
                      <a:pt x="2605" y="5917"/>
                    </a:cubicBezTo>
                    <a:cubicBezTo>
                      <a:pt x="3327" y="5755"/>
                      <a:pt x="4004" y="5461"/>
                      <a:pt x="4622" y="5063"/>
                    </a:cubicBezTo>
                    <a:cubicBezTo>
                      <a:pt x="5564" y="4372"/>
                      <a:pt x="6505" y="3327"/>
                      <a:pt x="6962" y="2267"/>
                    </a:cubicBezTo>
                    <a:cubicBezTo>
                      <a:pt x="7153" y="1811"/>
                      <a:pt x="7285" y="1296"/>
                      <a:pt x="7065" y="825"/>
                    </a:cubicBezTo>
                    <a:cubicBezTo>
                      <a:pt x="6834" y="321"/>
                      <a:pt x="6322" y="0"/>
                      <a:pt x="5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69" name="Google Shape;2055;p30"/>
              <p:cNvSpPr/>
              <p:nvPr/>
            </p:nvSpPr>
            <p:spPr>
              <a:xfrm flipH="1">
                <a:off x="8095448" y="4683895"/>
                <a:ext cx="238988" cy="459021"/>
              </a:xfrm>
              <a:custGeom>
                <a:avLst/>
                <a:ahLst/>
                <a:rect l="l" t="t" r="r" b="b"/>
                <a:pathLst>
                  <a:path w="3606" h="6926" extrusionOk="0">
                    <a:moveTo>
                      <a:pt x="1614" y="0"/>
                    </a:moveTo>
                    <a:cubicBezTo>
                      <a:pt x="1449" y="0"/>
                      <a:pt x="1278" y="48"/>
                      <a:pt x="1104" y="156"/>
                    </a:cubicBezTo>
                    <a:cubicBezTo>
                      <a:pt x="0" y="848"/>
                      <a:pt x="339" y="2702"/>
                      <a:pt x="736" y="3659"/>
                    </a:cubicBezTo>
                    <a:cubicBezTo>
                      <a:pt x="1001" y="4262"/>
                      <a:pt x="1325" y="4836"/>
                      <a:pt x="1707" y="5396"/>
                    </a:cubicBezTo>
                    <a:cubicBezTo>
                      <a:pt x="2119" y="6028"/>
                      <a:pt x="2517" y="6661"/>
                      <a:pt x="3209" y="6911"/>
                    </a:cubicBezTo>
                    <a:cubicBezTo>
                      <a:pt x="3232" y="6921"/>
                      <a:pt x="3258" y="6926"/>
                      <a:pt x="3285" y="6926"/>
                    </a:cubicBezTo>
                    <a:cubicBezTo>
                      <a:pt x="3343" y="6926"/>
                      <a:pt x="3404" y="6903"/>
                      <a:pt x="3444" y="6852"/>
                    </a:cubicBezTo>
                    <a:cubicBezTo>
                      <a:pt x="3547" y="6794"/>
                      <a:pt x="3606" y="6676"/>
                      <a:pt x="3591" y="6558"/>
                    </a:cubicBezTo>
                    <a:cubicBezTo>
                      <a:pt x="3415" y="4880"/>
                      <a:pt x="3591" y="3114"/>
                      <a:pt x="3076" y="1496"/>
                    </a:cubicBezTo>
                    <a:cubicBezTo>
                      <a:pt x="2863" y="820"/>
                      <a:pt x="2296" y="0"/>
                      <a:pt x="1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0" name="Google Shape;2056;p30"/>
              <p:cNvSpPr/>
              <p:nvPr/>
            </p:nvSpPr>
            <p:spPr>
              <a:xfrm flipH="1">
                <a:off x="6865511" y="3555012"/>
                <a:ext cx="1188046" cy="1956571"/>
              </a:xfrm>
              <a:custGeom>
                <a:avLst/>
                <a:ahLst/>
                <a:rect l="l" t="t" r="r" b="b"/>
                <a:pathLst>
                  <a:path w="17926" h="29522" fill="none" extrusionOk="0">
                    <a:moveTo>
                      <a:pt x="17925" y="1"/>
                    </a:moveTo>
                    <a:cubicBezTo>
                      <a:pt x="14114" y="1090"/>
                      <a:pt x="8006" y="7756"/>
                      <a:pt x="4622" y="14923"/>
                    </a:cubicBezTo>
                    <a:cubicBezTo>
                      <a:pt x="972" y="21972"/>
                      <a:pt x="30" y="29522"/>
                      <a:pt x="1" y="29404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1" name="Google Shape;2057;p30"/>
              <p:cNvSpPr/>
              <p:nvPr/>
            </p:nvSpPr>
            <p:spPr>
              <a:xfrm flipH="1">
                <a:off x="7264411" y="3452615"/>
                <a:ext cx="280012" cy="737442"/>
              </a:xfrm>
              <a:custGeom>
                <a:avLst/>
                <a:ahLst/>
                <a:rect l="l" t="t" r="r" b="b"/>
                <a:pathLst>
                  <a:path w="4225" h="11127" fill="none" extrusionOk="0">
                    <a:moveTo>
                      <a:pt x="4224" y="45"/>
                    </a:moveTo>
                    <a:cubicBezTo>
                      <a:pt x="4048" y="1"/>
                      <a:pt x="457" y="8462"/>
                      <a:pt x="1" y="11126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2" name="Google Shape;2058;p30"/>
              <p:cNvSpPr/>
              <p:nvPr/>
            </p:nvSpPr>
            <p:spPr>
              <a:xfrm flipH="1">
                <a:off x="6959146" y="3881754"/>
                <a:ext cx="428203" cy="105444"/>
              </a:xfrm>
              <a:custGeom>
                <a:avLst/>
                <a:ahLst/>
                <a:rect l="l" t="t" r="r" b="b"/>
                <a:pathLst>
                  <a:path w="6461" h="1591" fill="none" extrusionOk="0">
                    <a:moveTo>
                      <a:pt x="6461" y="74"/>
                    </a:moveTo>
                    <a:cubicBezTo>
                      <a:pt x="6461" y="1"/>
                      <a:pt x="1339" y="1590"/>
                      <a:pt x="0" y="1458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3" name="Google Shape;2059;p30"/>
              <p:cNvSpPr/>
              <p:nvPr/>
            </p:nvSpPr>
            <p:spPr>
              <a:xfrm flipH="1">
                <a:off x="7200061" y="4269006"/>
                <a:ext cx="477975" cy="147329"/>
              </a:xfrm>
              <a:custGeom>
                <a:avLst/>
                <a:ahLst/>
                <a:rect l="l" t="t" r="r" b="b"/>
                <a:pathLst>
                  <a:path w="7212" h="2223" fill="none" extrusionOk="0">
                    <a:moveTo>
                      <a:pt x="7212" y="74"/>
                    </a:moveTo>
                    <a:cubicBezTo>
                      <a:pt x="7212" y="0"/>
                      <a:pt x="2179" y="1972"/>
                      <a:pt x="1" y="2222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4" name="Google Shape;2060;p30"/>
              <p:cNvSpPr/>
              <p:nvPr/>
            </p:nvSpPr>
            <p:spPr>
              <a:xfrm flipH="1">
                <a:off x="7697457" y="3867173"/>
                <a:ext cx="104449" cy="584280"/>
              </a:xfrm>
              <a:custGeom>
                <a:avLst/>
                <a:ahLst/>
                <a:rect l="l" t="t" r="r" b="b"/>
                <a:pathLst>
                  <a:path w="1576" h="8816" fill="none" extrusionOk="0">
                    <a:moveTo>
                      <a:pt x="1296" y="0"/>
                    </a:moveTo>
                    <a:cubicBezTo>
                      <a:pt x="1207" y="0"/>
                      <a:pt x="1" y="6446"/>
                      <a:pt x="1575" y="8815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5" name="Google Shape;2061;p30"/>
              <p:cNvSpPr/>
              <p:nvPr/>
            </p:nvSpPr>
            <p:spPr>
              <a:xfrm flipH="1">
                <a:off x="7436071" y="4720546"/>
                <a:ext cx="517011" cy="345359"/>
              </a:xfrm>
              <a:custGeom>
                <a:avLst/>
                <a:ahLst/>
                <a:rect l="l" t="t" r="r" b="b"/>
                <a:pathLst>
                  <a:path w="7801" h="5211" fill="none" extrusionOk="0">
                    <a:moveTo>
                      <a:pt x="7800" y="60"/>
                    </a:moveTo>
                    <a:cubicBezTo>
                      <a:pt x="7756" y="1"/>
                      <a:pt x="3518" y="4166"/>
                      <a:pt x="0" y="5210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6" name="Google Shape;2062;p30"/>
              <p:cNvSpPr/>
              <p:nvPr/>
            </p:nvSpPr>
            <p:spPr>
              <a:xfrm flipH="1">
                <a:off x="7886676" y="4348935"/>
                <a:ext cx="154222" cy="519927"/>
              </a:xfrm>
              <a:custGeom>
                <a:avLst/>
                <a:ahLst/>
                <a:rect l="l" t="t" r="r" b="b"/>
                <a:pathLst>
                  <a:path w="2327" h="7845" fill="none" extrusionOk="0">
                    <a:moveTo>
                      <a:pt x="16" y="16"/>
                    </a:moveTo>
                    <a:cubicBezTo>
                      <a:pt x="1" y="1"/>
                      <a:pt x="60" y="4269"/>
                      <a:pt x="2326" y="7845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7" name="Google Shape;2063;p30"/>
              <p:cNvSpPr/>
              <p:nvPr/>
            </p:nvSpPr>
            <p:spPr>
              <a:xfrm flipH="1">
                <a:off x="8012536" y="4871722"/>
                <a:ext cx="191203" cy="420449"/>
              </a:xfrm>
              <a:custGeom>
                <a:avLst/>
                <a:ahLst/>
                <a:rect l="l" t="t" r="r" b="b"/>
                <a:pathLst>
                  <a:path w="2885" h="6344" fill="none" extrusionOk="0">
                    <a:moveTo>
                      <a:pt x="44" y="1"/>
                    </a:moveTo>
                    <a:cubicBezTo>
                      <a:pt x="0" y="16"/>
                      <a:pt x="1001" y="4666"/>
                      <a:pt x="2885" y="6344"/>
                    </a:cubicBezTo>
                  </a:path>
                </a:pathLst>
              </a:custGeom>
              <a:noFill/>
              <a:ln w="73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8" name="Google Shape;2064;p30"/>
              <p:cNvSpPr/>
              <p:nvPr/>
            </p:nvSpPr>
            <p:spPr>
              <a:xfrm flipH="1">
                <a:off x="8017377" y="2466889"/>
                <a:ext cx="365838" cy="682898"/>
              </a:xfrm>
              <a:custGeom>
                <a:avLst/>
                <a:ahLst/>
                <a:rect l="l" t="t" r="r" b="b"/>
                <a:pathLst>
                  <a:path w="5520" h="10304" extrusionOk="0">
                    <a:moveTo>
                      <a:pt x="3402" y="1"/>
                    </a:moveTo>
                    <a:cubicBezTo>
                      <a:pt x="2341" y="1"/>
                      <a:pt x="1453" y="937"/>
                      <a:pt x="1016" y="1967"/>
                    </a:cubicBezTo>
                    <a:cubicBezTo>
                      <a:pt x="192" y="3895"/>
                      <a:pt x="1" y="5440"/>
                      <a:pt x="133" y="8075"/>
                    </a:cubicBezTo>
                    <a:cubicBezTo>
                      <a:pt x="177" y="8928"/>
                      <a:pt x="162" y="9635"/>
                      <a:pt x="486" y="10135"/>
                    </a:cubicBezTo>
                    <a:cubicBezTo>
                      <a:pt x="549" y="10235"/>
                      <a:pt x="654" y="10303"/>
                      <a:pt x="775" y="10303"/>
                    </a:cubicBezTo>
                    <a:cubicBezTo>
                      <a:pt x="796" y="10303"/>
                      <a:pt x="817" y="10301"/>
                      <a:pt x="839" y="10297"/>
                    </a:cubicBezTo>
                    <a:cubicBezTo>
                      <a:pt x="2237" y="9944"/>
                      <a:pt x="2988" y="8266"/>
                      <a:pt x="3606" y="7089"/>
                    </a:cubicBezTo>
                    <a:cubicBezTo>
                      <a:pt x="4239" y="5897"/>
                      <a:pt x="4872" y="4660"/>
                      <a:pt x="5181" y="3336"/>
                    </a:cubicBezTo>
                    <a:cubicBezTo>
                      <a:pt x="5431" y="2291"/>
                      <a:pt x="5519" y="937"/>
                      <a:pt x="4445" y="304"/>
                    </a:cubicBezTo>
                    <a:cubicBezTo>
                      <a:pt x="4086" y="93"/>
                      <a:pt x="3735" y="1"/>
                      <a:pt x="34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79" name="Google Shape;2065;p30"/>
              <p:cNvSpPr/>
              <p:nvPr/>
            </p:nvSpPr>
            <p:spPr>
              <a:xfrm flipH="1">
                <a:off x="8491451" y="2783424"/>
                <a:ext cx="357951" cy="600915"/>
              </a:xfrm>
              <a:custGeom>
                <a:avLst/>
                <a:ahLst/>
                <a:rect l="l" t="t" r="r" b="b"/>
                <a:pathLst>
                  <a:path w="5401" h="9067" extrusionOk="0">
                    <a:moveTo>
                      <a:pt x="2218" y="1"/>
                    </a:moveTo>
                    <a:cubicBezTo>
                      <a:pt x="2005" y="1"/>
                      <a:pt x="1781" y="43"/>
                      <a:pt x="1545" y="135"/>
                    </a:cubicBezTo>
                    <a:cubicBezTo>
                      <a:pt x="0" y="753"/>
                      <a:pt x="412" y="3078"/>
                      <a:pt x="927" y="4255"/>
                    </a:cubicBezTo>
                    <a:cubicBezTo>
                      <a:pt x="1295" y="5079"/>
                      <a:pt x="1825" y="5830"/>
                      <a:pt x="2355" y="6551"/>
                    </a:cubicBezTo>
                    <a:cubicBezTo>
                      <a:pt x="2708" y="7037"/>
                      <a:pt x="3105" y="7493"/>
                      <a:pt x="3414" y="7993"/>
                    </a:cubicBezTo>
                    <a:cubicBezTo>
                      <a:pt x="3606" y="8332"/>
                      <a:pt x="3738" y="8700"/>
                      <a:pt x="4032" y="8979"/>
                    </a:cubicBezTo>
                    <a:cubicBezTo>
                      <a:pt x="4081" y="9028"/>
                      <a:pt x="4150" y="9056"/>
                      <a:pt x="4223" y="9056"/>
                    </a:cubicBezTo>
                    <a:cubicBezTo>
                      <a:pt x="4238" y="9056"/>
                      <a:pt x="4253" y="9055"/>
                      <a:pt x="4268" y="9053"/>
                    </a:cubicBezTo>
                    <a:cubicBezTo>
                      <a:pt x="4299" y="9062"/>
                      <a:pt x="4330" y="9067"/>
                      <a:pt x="4360" y="9067"/>
                    </a:cubicBezTo>
                    <a:cubicBezTo>
                      <a:pt x="4512" y="9067"/>
                      <a:pt x="4638" y="8948"/>
                      <a:pt x="4650" y="8788"/>
                    </a:cubicBezTo>
                    <a:cubicBezTo>
                      <a:pt x="4812" y="6713"/>
                      <a:pt x="5401" y="4549"/>
                      <a:pt x="4695" y="2519"/>
                    </a:cubicBezTo>
                    <a:cubicBezTo>
                      <a:pt x="4317" y="1437"/>
                      <a:pt x="3467" y="1"/>
                      <a:pt x="2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0" name="Google Shape;2066;p30"/>
              <p:cNvSpPr/>
              <p:nvPr/>
            </p:nvSpPr>
            <p:spPr>
              <a:xfrm flipH="1">
                <a:off x="7852550" y="2943548"/>
                <a:ext cx="448748" cy="529604"/>
              </a:xfrm>
              <a:custGeom>
                <a:avLst/>
                <a:ahLst/>
                <a:rect l="l" t="t" r="r" b="b"/>
                <a:pathLst>
                  <a:path w="6771" h="7991" extrusionOk="0">
                    <a:moveTo>
                      <a:pt x="5071" y="0"/>
                    </a:moveTo>
                    <a:cubicBezTo>
                      <a:pt x="4111" y="0"/>
                      <a:pt x="3331" y="613"/>
                      <a:pt x="2870" y="1486"/>
                    </a:cubicBezTo>
                    <a:cubicBezTo>
                      <a:pt x="1840" y="3458"/>
                      <a:pt x="913" y="5504"/>
                      <a:pt x="74" y="7564"/>
                    </a:cubicBezTo>
                    <a:cubicBezTo>
                      <a:pt x="1" y="7740"/>
                      <a:pt x="133" y="7946"/>
                      <a:pt x="324" y="7946"/>
                    </a:cubicBezTo>
                    <a:cubicBezTo>
                      <a:pt x="368" y="7977"/>
                      <a:pt x="414" y="7990"/>
                      <a:pt x="464" y="7990"/>
                    </a:cubicBezTo>
                    <a:cubicBezTo>
                      <a:pt x="534" y="7990"/>
                      <a:pt x="613" y="7966"/>
                      <a:pt x="707" y="7932"/>
                    </a:cubicBezTo>
                    <a:cubicBezTo>
                      <a:pt x="1502" y="7652"/>
                      <a:pt x="2267" y="7314"/>
                      <a:pt x="3003" y="6931"/>
                    </a:cubicBezTo>
                    <a:cubicBezTo>
                      <a:pt x="3739" y="6563"/>
                      <a:pt x="4386" y="6063"/>
                      <a:pt x="4931" y="5459"/>
                    </a:cubicBezTo>
                    <a:cubicBezTo>
                      <a:pt x="5667" y="4635"/>
                      <a:pt x="6196" y="3473"/>
                      <a:pt x="6476" y="2413"/>
                    </a:cubicBezTo>
                    <a:cubicBezTo>
                      <a:pt x="6697" y="1545"/>
                      <a:pt x="6770" y="382"/>
                      <a:pt x="5711" y="88"/>
                    </a:cubicBezTo>
                    <a:cubicBezTo>
                      <a:pt x="5490" y="28"/>
                      <a:pt x="5276" y="0"/>
                      <a:pt x="5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1" name="Google Shape;2067;p30"/>
              <p:cNvSpPr/>
              <p:nvPr/>
            </p:nvSpPr>
            <p:spPr>
              <a:xfrm flipH="1">
                <a:off x="8607501" y="3442144"/>
                <a:ext cx="389233" cy="560753"/>
              </a:xfrm>
              <a:custGeom>
                <a:avLst/>
                <a:ahLst/>
                <a:rect l="l" t="t" r="r" b="b"/>
                <a:pathLst>
                  <a:path w="5873" h="8461" extrusionOk="0">
                    <a:moveTo>
                      <a:pt x="2089" y="1"/>
                    </a:moveTo>
                    <a:cubicBezTo>
                      <a:pt x="1833" y="1"/>
                      <a:pt x="1563" y="67"/>
                      <a:pt x="1281" y="217"/>
                    </a:cubicBezTo>
                    <a:cubicBezTo>
                      <a:pt x="1" y="924"/>
                      <a:pt x="516" y="3043"/>
                      <a:pt x="1031" y="4044"/>
                    </a:cubicBezTo>
                    <a:cubicBezTo>
                      <a:pt x="1929" y="5795"/>
                      <a:pt x="3621" y="7414"/>
                      <a:pt x="5284" y="8414"/>
                    </a:cubicBezTo>
                    <a:cubicBezTo>
                      <a:pt x="5336" y="8446"/>
                      <a:pt x="5392" y="8461"/>
                      <a:pt x="5447" y="8461"/>
                    </a:cubicBezTo>
                    <a:cubicBezTo>
                      <a:pt x="5595" y="8461"/>
                      <a:pt x="5734" y="8355"/>
                      <a:pt x="5755" y="8194"/>
                    </a:cubicBezTo>
                    <a:cubicBezTo>
                      <a:pt x="5784" y="8150"/>
                      <a:pt x="5814" y="8091"/>
                      <a:pt x="5814" y="8032"/>
                    </a:cubicBezTo>
                    <a:cubicBezTo>
                      <a:pt x="5873" y="6928"/>
                      <a:pt x="5475" y="5986"/>
                      <a:pt x="5122" y="4956"/>
                    </a:cubicBezTo>
                    <a:cubicBezTo>
                      <a:pt x="4813" y="4029"/>
                      <a:pt x="4666" y="3043"/>
                      <a:pt x="4327" y="2116"/>
                    </a:cubicBezTo>
                    <a:cubicBezTo>
                      <a:pt x="3983" y="1154"/>
                      <a:pt x="3160" y="1"/>
                      <a:pt x="2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2" name="Google Shape;2068;p30"/>
              <p:cNvSpPr/>
              <p:nvPr/>
            </p:nvSpPr>
            <p:spPr>
              <a:xfrm flipH="1">
                <a:off x="7836047" y="3466003"/>
                <a:ext cx="453520" cy="574339"/>
              </a:xfrm>
              <a:custGeom>
                <a:avLst/>
                <a:ahLst/>
                <a:rect l="l" t="t" r="r" b="b"/>
                <a:pathLst>
                  <a:path w="6843" h="8666" extrusionOk="0">
                    <a:moveTo>
                      <a:pt x="5046" y="1"/>
                    </a:moveTo>
                    <a:cubicBezTo>
                      <a:pt x="4965" y="1"/>
                      <a:pt x="4883" y="7"/>
                      <a:pt x="4798" y="19"/>
                    </a:cubicBezTo>
                    <a:cubicBezTo>
                      <a:pt x="3326" y="225"/>
                      <a:pt x="2826" y="2021"/>
                      <a:pt x="2414" y="3198"/>
                    </a:cubicBezTo>
                    <a:cubicBezTo>
                      <a:pt x="2046" y="4213"/>
                      <a:pt x="1590" y="5199"/>
                      <a:pt x="1075" y="6156"/>
                    </a:cubicBezTo>
                    <a:cubicBezTo>
                      <a:pt x="751" y="6774"/>
                      <a:pt x="15" y="7554"/>
                      <a:pt x="15" y="8290"/>
                    </a:cubicBezTo>
                    <a:cubicBezTo>
                      <a:pt x="0" y="8378"/>
                      <a:pt x="44" y="8452"/>
                      <a:pt x="103" y="8511"/>
                    </a:cubicBezTo>
                    <a:cubicBezTo>
                      <a:pt x="147" y="8608"/>
                      <a:pt x="238" y="8666"/>
                      <a:pt x="330" y="8666"/>
                    </a:cubicBezTo>
                    <a:cubicBezTo>
                      <a:pt x="363" y="8666"/>
                      <a:pt x="396" y="8659"/>
                      <a:pt x="427" y="8643"/>
                    </a:cubicBezTo>
                    <a:cubicBezTo>
                      <a:pt x="2002" y="8099"/>
                      <a:pt x="3532" y="7260"/>
                      <a:pt x="4754" y="6112"/>
                    </a:cubicBezTo>
                    <a:cubicBezTo>
                      <a:pt x="5784" y="5141"/>
                      <a:pt x="6814" y="3787"/>
                      <a:pt x="6829" y="2300"/>
                    </a:cubicBezTo>
                    <a:cubicBezTo>
                      <a:pt x="6842" y="1241"/>
                      <a:pt x="6200" y="1"/>
                      <a:pt x="50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3" name="Google Shape;2069;p30"/>
              <p:cNvSpPr/>
              <p:nvPr/>
            </p:nvSpPr>
            <p:spPr>
              <a:xfrm flipH="1">
                <a:off x="8593385" y="4088271"/>
                <a:ext cx="438409" cy="506010"/>
              </a:xfrm>
              <a:custGeom>
                <a:avLst/>
                <a:ahLst/>
                <a:rect l="l" t="t" r="r" b="b"/>
                <a:pathLst>
                  <a:path w="6615" h="7635" extrusionOk="0">
                    <a:moveTo>
                      <a:pt x="2023" y="1"/>
                    </a:moveTo>
                    <a:cubicBezTo>
                      <a:pt x="1686" y="1"/>
                      <a:pt x="1347" y="137"/>
                      <a:pt x="1030" y="476"/>
                    </a:cubicBezTo>
                    <a:cubicBezTo>
                      <a:pt x="0" y="1579"/>
                      <a:pt x="545" y="3478"/>
                      <a:pt x="1398" y="4508"/>
                    </a:cubicBezTo>
                    <a:cubicBezTo>
                      <a:pt x="1928" y="5126"/>
                      <a:pt x="2561" y="5641"/>
                      <a:pt x="3267" y="6038"/>
                    </a:cubicBezTo>
                    <a:cubicBezTo>
                      <a:pt x="4209" y="6598"/>
                      <a:pt x="5107" y="7230"/>
                      <a:pt x="6137" y="7613"/>
                    </a:cubicBezTo>
                    <a:cubicBezTo>
                      <a:pt x="6178" y="7628"/>
                      <a:pt x="6218" y="7635"/>
                      <a:pt x="6254" y="7635"/>
                    </a:cubicBezTo>
                    <a:cubicBezTo>
                      <a:pt x="6500" y="7635"/>
                      <a:pt x="6614" y="7320"/>
                      <a:pt x="6461" y="7127"/>
                    </a:cubicBezTo>
                    <a:cubicBezTo>
                      <a:pt x="5798" y="5229"/>
                      <a:pt x="5283" y="3213"/>
                      <a:pt x="4150" y="1535"/>
                    </a:cubicBezTo>
                    <a:cubicBezTo>
                      <a:pt x="3689" y="843"/>
                      <a:pt x="2861" y="1"/>
                      <a:pt x="20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4" name="Google Shape;2070;p30"/>
              <p:cNvSpPr/>
              <p:nvPr/>
            </p:nvSpPr>
            <p:spPr>
              <a:xfrm flipH="1">
                <a:off x="7829153" y="4091518"/>
                <a:ext cx="412628" cy="633987"/>
              </a:xfrm>
              <a:custGeom>
                <a:avLst/>
                <a:ahLst/>
                <a:rect l="l" t="t" r="r" b="b"/>
                <a:pathLst>
                  <a:path w="6226" h="9566" extrusionOk="0">
                    <a:moveTo>
                      <a:pt x="4436" y="1"/>
                    </a:moveTo>
                    <a:cubicBezTo>
                      <a:pt x="4146" y="1"/>
                      <a:pt x="3855" y="73"/>
                      <a:pt x="3591" y="221"/>
                    </a:cubicBezTo>
                    <a:cubicBezTo>
                      <a:pt x="2885" y="603"/>
                      <a:pt x="2414" y="1354"/>
                      <a:pt x="2075" y="2045"/>
                    </a:cubicBezTo>
                    <a:cubicBezTo>
                      <a:pt x="1590" y="3105"/>
                      <a:pt x="1207" y="4194"/>
                      <a:pt x="913" y="5327"/>
                    </a:cubicBezTo>
                    <a:cubicBezTo>
                      <a:pt x="648" y="6269"/>
                      <a:pt x="368" y="7255"/>
                      <a:pt x="162" y="8212"/>
                    </a:cubicBezTo>
                    <a:cubicBezTo>
                      <a:pt x="45" y="8756"/>
                      <a:pt x="0" y="9565"/>
                      <a:pt x="766" y="9565"/>
                    </a:cubicBezTo>
                    <a:cubicBezTo>
                      <a:pt x="869" y="9565"/>
                      <a:pt x="986" y="9492"/>
                      <a:pt x="1031" y="9389"/>
                    </a:cubicBezTo>
                    <a:cubicBezTo>
                      <a:pt x="1752" y="9212"/>
                      <a:pt x="2399" y="8756"/>
                      <a:pt x="2988" y="8329"/>
                    </a:cubicBezTo>
                    <a:cubicBezTo>
                      <a:pt x="3753" y="7799"/>
                      <a:pt x="4430" y="7226"/>
                      <a:pt x="4916" y="6431"/>
                    </a:cubicBezTo>
                    <a:cubicBezTo>
                      <a:pt x="5681" y="5195"/>
                      <a:pt x="6225" y="3488"/>
                      <a:pt x="6167" y="2031"/>
                    </a:cubicBezTo>
                    <a:cubicBezTo>
                      <a:pt x="6152" y="1413"/>
                      <a:pt x="6005" y="750"/>
                      <a:pt x="5490" y="353"/>
                    </a:cubicBezTo>
                    <a:cubicBezTo>
                      <a:pt x="5183" y="121"/>
                      <a:pt x="4811" y="1"/>
                      <a:pt x="44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5" name="Google Shape;2071;p30"/>
              <p:cNvSpPr/>
              <p:nvPr/>
            </p:nvSpPr>
            <p:spPr>
              <a:xfrm flipH="1">
                <a:off x="8600675" y="4670110"/>
                <a:ext cx="424293" cy="415279"/>
              </a:xfrm>
              <a:custGeom>
                <a:avLst/>
                <a:ahLst/>
                <a:rect l="l" t="t" r="r" b="b"/>
                <a:pathLst>
                  <a:path w="6402" h="6266" extrusionOk="0">
                    <a:moveTo>
                      <a:pt x="1969" y="0"/>
                    </a:moveTo>
                    <a:cubicBezTo>
                      <a:pt x="1600" y="0"/>
                      <a:pt x="1248" y="125"/>
                      <a:pt x="971" y="438"/>
                    </a:cubicBezTo>
                    <a:cubicBezTo>
                      <a:pt x="0" y="1542"/>
                      <a:pt x="1119" y="3131"/>
                      <a:pt x="1943" y="3911"/>
                    </a:cubicBezTo>
                    <a:cubicBezTo>
                      <a:pt x="2502" y="4411"/>
                      <a:pt x="3091" y="4853"/>
                      <a:pt x="3709" y="5250"/>
                    </a:cubicBezTo>
                    <a:cubicBezTo>
                      <a:pt x="4430" y="5736"/>
                      <a:pt x="5107" y="6236"/>
                      <a:pt x="6019" y="6266"/>
                    </a:cubicBezTo>
                    <a:cubicBezTo>
                      <a:pt x="6122" y="6266"/>
                      <a:pt x="6225" y="6207"/>
                      <a:pt x="6269" y="6119"/>
                    </a:cubicBezTo>
                    <a:cubicBezTo>
                      <a:pt x="6372" y="6030"/>
                      <a:pt x="6402" y="5883"/>
                      <a:pt x="6343" y="5765"/>
                    </a:cubicBezTo>
                    <a:cubicBezTo>
                      <a:pt x="5578" y="4117"/>
                      <a:pt x="5107" y="2278"/>
                      <a:pt x="3841" y="909"/>
                    </a:cubicBezTo>
                    <a:cubicBezTo>
                      <a:pt x="3409" y="439"/>
                      <a:pt x="2659" y="0"/>
                      <a:pt x="19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6" name="Google Shape;2072;p30"/>
              <p:cNvSpPr/>
              <p:nvPr/>
            </p:nvSpPr>
            <p:spPr>
              <a:xfrm flipH="1">
                <a:off x="8218326" y="2783557"/>
                <a:ext cx="306323" cy="2654910"/>
              </a:xfrm>
              <a:custGeom>
                <a:avLst/>
                <a:ahLst/>
                <a:rect l="l" t="t" r="r" b="b"/>
                <a:pathLst>
                  <a:path w="4622" h="40059" fill="none" extrusionOk="0">
                    <a:moveTo>
                      <a:pt x="4622" y="0"/>
                    </a:moveTo>
                    <a:cubicBezTo>
                      <a:pt x="1" y="8344"/>
                      <a:pt x="1237" y="40058"/>
                      <a:pt x="1237" y="40058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7" name="Google Shape;2073;p30"/>
              <p:cNvSpPr/>
              <p:nvPr/>
            </p:nvSpPr>
            <p:spPr>
              <a:xfrm flipH="1">
                <a:off x="8423118" y="3004919"/>
                <a:ext cx="243892" cy="851567"/>
              </a:xfrm>
              <a:custGeom>
                <a:avLst/>
                <a:ahLst/>
                <a:rect l="l" t="t" r="r" b="b"/>
                <a:pathLst>
                  <a:path w="3680" h="12849" fill="none" extrusionOk="0">
                    <a:moveTo>
                      <a:pt x="0" y="1"/>
                    </a:moveTo>
                    <a:cubicBezTo>
                      <a:pt x="0" y="1"/>
                      <a:pt x="2811" y="9875"/>
                      <a:pt x="3679" y="12848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8" name="Google Shape;2074;p30"/>
              <p:cNvSpPr/>
              <p:nvPr/>
            </p:nvSpPr>
            <p:spPr>
              <a:xfrm flipH="1">
                <a:off x="8036928" y="3161994"/>
                <a:ext cx="359940" cy="392149"/>
              </a:xfrm>
              <a:custGeom>
                <a:avLst/>
                <a:ahLst/>
                <a:rect l="l" t="t" r="r" b="b"/>
                <a:pathLst>
                  <a:path w="5431" h="5917" fill="none" extrusionOk="0">
                    <a:moveTo>
                      <a:pt x="5431" y="0"/>
                    </a:moveTo>
                    <a:cubicBezTo>
                      <a:pt x="5431" y="0"/>
                      <a:pt x="1531" y="5254"/>
                      <a:pt x="0" y="5916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89" name="Google Shape;2075;p30"/>
              <p:cNvSpPr/>
              <p:nvPr/>
            </p:nvSpPr>
            <p:spPr>
              <a:xfrm flipH="1">
                <a:off x="8004720" y="3723752"/>
                <a:ext cx="430191" cy="430191"/>
              </a:xfrm>
              <a:custGeom>
                <a:avLst/>
                <a:ahLst/>
                <a:rect l="l" t="t" r="r" b="b"/>
                <a:pathLst>
                  <a:path w="6491" h="6491" fill="none" extrusionOk="0">
                    <a:moveTo>
                      <a:pt x="6490" y="1"/>
                    </a:moveTo>
                    <a:cubicBezTo>
                      <a:pt x="6490" y="1"/>
                      <a:pt x="2340" y="5151"/>
                      <a:pt x="1" y="6491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90" name="Google Shape;2076;p30"/>
              <p:cNvSpPr/>
              <p:nvPr/>
            </p:nvSpPr>
            <p:spPr>
              <a:xfrm flipH="1">
                <a:off x="8436773" y="3659397"/>
                <a:ext cx="373658" cy="540406"/>
              </a:xfrm>
              <a:custGeom>
                <a:avLst/>
                <a:ahLst/>
                <a:rect l="l" t="t" r="r" b="b"/>
                <a:pathLst>
                  <a:path w="5638" h="8154" fill="none" extrusionOk="0">
                    <a:moveTo>
                      <a:pt x="1" y="0"/>
                    </a:moveTo>
                    <a:cubicBezTo>
                      <a:pt x="1" y="0"/>
                      <a:pt x="2723" y="6534"/>
                      <a:pt x="5637" y="8153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91" name="Google Shape;2077;p30"/>
              <p:cNvSpPr/>
              <p:nvPr/>
            </p:nvSpPr>
            <p:spPr>
              <a:xfrm flipH="1">
                <a:off x="8000810" y="4348007"/>
                <a:ext cx="451664" cy="596939"/>
              </a:xfrm>
              <a:custGeom>
                <a:avLst/>
                <a:ahLst/>
                <a:rect l="l" t="t" r="r" b="b"/>
                <a:pathLst>
                  <a:path w="6815" h="9007" fill="none" extrusionOk="0">
                    <a:moveTo>
                      <a:pt x="6814" y="0"/>
                    </a:moveTo>
                    <a:cubicBezTo>
                      <a:pt x="6814" y="0"/>
                      <a:pt x="3886" y="6711"/>
                      <a:pt x="1" y="9007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92" name="Google Shape;2078;p30"/>
              <p:cNvSpPr/>
              <p:nvPr/>
            </p:nvSpPr>
            <p:spPr>
              <a:xfrm flipH="1">
                <a:off x="8452415" y="4276761"/>
                <a:ext cx="420449" cy="439006"/>
              </a:xfrm>
              <a:custGeom>
                <a:avLst/>
                <a:ahLst/>
                <a:rect l="l" t="t" r="r" b="b"/>
                <a:pathLst>
                  <a:path w="6344" h="6624" fill="none" extrusionOk="0">
                    <a:moveTo>
                      <a:pt x="1" y="1"/>
                    </a:moveTo>
                    <a:cubicBezTo>
                      <a:pt x="1" y="1"/>
                      <a:pt x="2267" y="3871"/>
                      <a:pt x="6344" y="6623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93" name="Google Shape;2079;p30"/>
              <p:cNvSpPr/>
              <p:nvPr/>
            </p:nvSpPr>
            <p:spPr>
              <a:xfrm flipH="1">
                <a:off x="8448504" y="4844416"/>
                <a:ext cx="369748" cy="359012"/>
              </a:xfrm>
              <a:custGeom>
                <a:avLst/>
                <a:ahLst/>
                <a:rect l="l" t="t" r="r" b="b"/>
                <a:pathLst>
                  <a:path w="5579" h="5417" fill="none" extrusionOk="0">
                    <a:moveTo>
                      <a:pt x="1" y="1"/>
                    </a:moveTo>
                    <a:cubicBezTo>
                      <a:pt x="1" y="1"/>
                      <a:pt x="2856" y="4210"/>
                      <a:pt x="5578" y="5416"/>
                    </a:cubicBezTo>
                  </a:path>
                </a:pathLst>
              </a:custGeom>
              <a:noFill/>
              <a:ln w="9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88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Google Shape;203;p4"/>
          <p:cNvSpPr txBox="1"/>
          <p:nvPr>
            <p:ph type="title"/>
          </p:nvPr>
        </p:nvSpPr>
        <p:spPr>
          <a:xfrm>
            <a:off x="713225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886" name="Google Shape;204;p4"/>
          <p:cNvSpPr txBox="1"/>
          <p:nvPr>
            <p:ph type="body" idx="1"/>
          </p:nvPr>
        </p:nvSpPr>
        <p:spPr>
          <a:xfrm>
            <a:off x="713225" y="1265950"/>
            <a:ext cx="7705500" cy="3342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grpSp>
        <p:nvGrpSpPr>
          <p:cNvPr id="89" name="Google Shape;205;p4"/>
          <p:cNvGrpSpPr/>
          <p:nvPr/>
        </p:nvGrpSpPr>
        <p:grpSpPr>
          <a:xfrm flipH="1">
            <a:off x="-1028122" y="-1779880"/>
            <a:ext cx="11173581" cy="9433738"/>
            <a:chOff x="-1028122" y="-1779880"/>
            <a:chExt cx="11173581" cy="9433738"/>
          </a:xfrm>
        </p:grpSpPr>
        <p:sp>
          <p:nvSpPr>
            <p:cNvPr id="1048887" name="Google Shape;206;p4"/>
            <p:cNvSpPr/>
            <p:nvPr/>
          </p:nvSpPr>
          <p:spPr>
            <a:xfrm rot="-1248582" flipH="1">
              <a:off x="4669692" y="5036495"/>
              <a:ext cx="5343765" cy="1724379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8" name="Google Shape;207;p4"/>
            <p:cNvSpPr/>
            <p:nvPr/>
          </p:nvSpPr>
          <p:spPr>
            <a:xfrm rot="10800000" flipH="1">
              <a:off x="-893246" y="-340536"/>
              <a:ext cx="2834770" cy="2170535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9" name="Google Shape;208;p4"/>
            <p:cNvSpPr/>
            <p:nvPr/>
          </p:nvSpPr>
          <p:spPr>
            <a:xfrm flipH="1">
              <a:off x="5556096" y="-997250"/>
              <a:ext cx="3816557" cy="1576698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0" name="Google Shape;209;p4"/>
            <p:cNvSpPr/>
            <p:nvPr/>
          </p:nvSpPr>
          <p:spPr>
            <a:xfrm>
              <a:off x="-1028122" y="3852824"/>
              <a:ext cx="4561533" cy="3362997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1" name="Google Shape;210;p4"/>
            <p:cNvSpPr/>
            <p:nvPr/>
          </p:nvSpPr>
          <p:spPr>
            <a:xfrm rot="-1393429">
              <a:off x="7369023" y="4408726"/>
              <a:ext cx="2564397" cy="487387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2" name="Google Shape;211;p4"/>
            <p:cNvSpPr/>
            <p:nvPr/>
          </p:nvSpPr>
          <p:spPr>
            <a:xfrm rot="-5400000">
              <a:off x="7303155" y="-841870"/>
              <a:ext cx="1914980" cy="2618384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sp>
          <p:nvSpPr>
            <p:cNvPr id="1048893" name="Google Shape;212;p4"/>
            <p:cNvSpPr/>
            <p:nvPr/>
          </p:nvSpPr>
          <p:spPr>
            <a:xfrm flipH="1">
              <a:off x="8636801" y="1644825"/>
              <a:ext cx="260220" cy="263590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4" name="Google Shape;213;p4"/>
            <p:cNvSpPr/>
            <p:nvPr/>
          </p:nvSpPr>
          <p:spPr>
            <a:xfrm flipH="1">
              <a:off x="-304547" y="-1779880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0" name="Google Shape;214;p4"/>
            <p:cNvGrpSpPr/>
            <p:nvPr/>
          </p:nvGrpSpPr>
          <p:grpSpPr>
            <a:xfrm rot="-5400000">
              <a:off x="-956312" y="3580234"/>
              <a:ext cx="1515792" cy="1305764"/>
              <a:chOff x="0" y="0"/>
              <a:chExt cx="1515792" cy="1305764"/>
            </a:xfrm>
          </p:grpSpPr>
          <p:sp>
            <p:nvSpPr>
              <p:cNvPr id="1048895" name="Google Shape;215;p4"/>
              <p:cNvSpPr/>
              <p:nvPr/>
            </p:nvSpPr>
            <p:spPr>
              <a:xfrm>
                <a:off x="359944" y="0"/>
                <a:ext cx="43940" cy="9146"/>
              </a:xfrm>
              <a:custGeom>
                <a:avLst/>
                <a:ahLst/>
                <a:rect l="l" t="t" r="r" b="b"/>
                <a:pathLst>
                  <a:path w="663" h="138" extrusionOk="0">
                    <a:moveTo>
                      <a:pt x="0" y="0"/>
                    </a:moveTo>
                    <a:cubicBezTo>
                      <a:pt x="59" y="29"/>
                      <a:pt x="103" y="74"/>
                      <a:pt x="162" y="88"/>
                    </a:cubicBezTo>
                    <a:cubicBezTo>
                      <a:pt x="223" y="121"/>
                      <a:pt x="292" y="138"/>
                      <a:pt x="361" y="138"/>
                    </a:cubicBezTo>
                    <a:cubicBezTo>
                      <a:pt x="475" y="138"/>
                      <a:pt x="589" y="92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6" name="Google Shape;216;p4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7" name="Google Shape;217;p4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8" name="Google Shape;218;p4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9" name="Google Shape;219;p4"/>
              <p:cNvSpPr/>
              <p:nvPr/>
            </p:nvSpPr>
            <p:spPr>
              <a:xfrm>
                <a:off x="146337" y="0"/>
                <a:ext cx="46856" cy="14183"/>
              </a:xfrm>
              <a:custGeom>
                <a:avLst/>
                <a:ahLst/>
                <a:rect l="l" t="t" r="r" b="b"/>
                <a:pathLst>
                  <a:path w="707" h="214" extrusionOk="0">
                    <a:moveTo>
                      <a:pt x="0" y="0"/>
                    </a:moveTo>
                    <a:lnTo>
                      <a:pt x="89" y="103"/>
                    </a:lnTo>
                    <a:cubicBezTo>
                      <a:pt x="162" y="177"/>
                      <a:pt x="262" y="213"/>
                      <a:pt x="361" y="213"/>
                    </a:cubicBezTo>
                    <a:cubicBezTo>
                      <a:pt x="460" y="213"/>
                      <a:pt x="560" y="177"/>
                      <a:pt x="633" y="103"/>
                    </a:cubicBezTo>
                    <a:cubicBezTo>
                      <a:pt x="663" y="74"/>
                      <a:pt x="692" y="29"/>
                      <a:pt x="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0" name="Google Shape;220;p4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1" name="Google Shape;221;p4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2" name="Google Shape;222;p4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3" name="Google Shape;223;p4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4" name="Google Shape;224;p4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5" name="Google Shape;225;p4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6" name="Google Shape;226;p4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7" name="Google Shape;227;p4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8" name="Google Shape;228;p4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9" name="Google Shape;229;p4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0" name="Google Shape;230;p4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1" name="Google Shape;231;p4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2" name="Google Shape;232;p4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3" name="Google Shape;233;p4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4" name="Google Shape;234;p4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5" name="Google Shape;235;p4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6" name="Google Shape;236;p4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7" name="Google Shape;237;p4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8" name="Google Shape;238;p4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9" name="Google Shape;239;p4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0" name="Google Shape;240;p4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1" name="Google Shape;241;p4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2" name="Google Shape;242;p4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3" name="Google Shape;243;p4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4" name="Google Shape;244;p4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5" name="Google Shape;245;p4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6" name="Google Shape;246;p4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7" name="Google Shape;247;p4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8" name="Google Shape;248;p4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9" name="Google Shape;249;p4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0" name="Google Shape;250;p4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1" name="Google Shape;251;p4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2" name="Google Shape;252;p4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3" name="Google Shape;253;p4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4" name="Google Shape;254;p4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5" name="Google Shape;255;p4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6" name="Google Shape;256;p4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7" name="Google Shape;257;p4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8" name="Google Shape;258;p4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9" name="Google Shape;259;p4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0" name="Google Shape;260;p4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1" name="Google Shape;261;p4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2" name="Google Shape;262;p4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3" name="Google Shape;263;p4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4" name="Google Shape;264;p4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5" name="Google Shape;265;p4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6" name="Google Shape;266;p4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7" name="Google Shape;267;p4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8" name="Google Shape;268;p4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9" name="Google Shape;269;p4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0" name="Google Shape;270;p4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1" name="Google Shape;271;p4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2" name="Google Shape;272;p4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3" name="Google Shape;273;p4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4" name="Google Shape;274;p4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5" name="Google Shape;275;p4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6" name="Google Shape;276;p4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7" name="Google Shape;277;p4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8" name="Google Shape;278;p4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59" name="Google Shape;279;p4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60" name="Google Shape;280;p4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61" name="Google Shape;281;p4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62" name="Google Shape;282;p4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63" name="Google Shape;283;p4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5_1_2">
    <p:spTree>
      <p:nvGrpSpPr>
        <p:cNvPr id="179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0" name="Google Shape;2081;p31"/>
          <p:cNvSpPr txBox="1"/>
          <p:nvPr>
            <p:ph type="subTitle" idx="1"/>
          </p:nvPr>
        </p:nvSpPr>
        <p:spPr>
          <a:xfrm>
            <a:off x="713230" y="1660654"/>
            <a:ext cx="3119700" cy="750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0691" name="Google Shape;2082;p31"/>
          <p:cNvSpPr txBox="1"/>
          <p:nvPr>
            <p:ph type="subTitle" idx="2"/>
          </p:nvPr>
        </p:nvSpPr>
        <p:spPr>
          <a:xfrm>
            <a:off x="713230" y="2695363"/>
            <a:ext cx="3119700" cy="750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0692" name="Google Shape;2083;p31"/>
          <p:cNvSpPr txBox="1"/>
          <p:nvPr>
            <p:ph type="ctrTitle"/>
          </p:nvPr>
        </p:nvSpPr>
        <p:spPr>
          <a:xfrm>
            <a:off x="713230" y="1376688"/>
            <a:ext cx="3122400" cy="2841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50693" name="Google Shape;2084;p31"/>
          <p:cNvSpPr txBox="1"/>
          <p:nvPr>
            <p:ph type="ctrTitle" idx="3"/>
          </p:nvPr>
        </p:nvSpPr>
        <p:spPr>
          <a:xfrm>
            <a:off x="713230" y="2411264"/>
            <a:ext cx="3122400" cy="2841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50694" name="Google Shape;2085;p31"/>
          <p:cNvSpPr txBox="1"/>
          <p:nvPr>
            <p:ph type="subTitle" idx="4"/>
          </p:nvPr>
        </p:nvSpPr>
        <p:spPr>
          <a:xfrm>
            <a:off x="713230" y="3729804"/>
            <a:ext cx="3119700" cy="750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0695" name="Google Shape;2086;p31"/>
          <p:cNvSpPr txBox="1"/>
          <p:nvPr>
            <p:ph type="ctrTitle" idx="5"/>
          </p:nvPr>
        </p:nvSpPr>
        <p:spPr>
          <a:xfrm>
            <a:off x="713230" y="3445838"/>
            <a:ext cx="3122400" cy="2841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50696" name="Google Shape;2087;p31"/>
          <p:cNvSpPr txBox="1"/>
          <p:nvPr>
            <p:ph type="ctrTitle" idx="6"/>
          </p:nvPr>
        </p:nvSpPr>
        <p:spPr>
          <a:xfrm>
            <a:off x="713225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100"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0" name="Google Shape;2088;p31"/>
          <p:cNvGrpSpPr/>
          <p:nvPr/>
        </p:nvGrpSpPr>
        <p:grpSpPr>
          <a:xfrm>
            <a:off x="-1156056" y="-1064052"/>
            <a:ext cx="11242737" cy="10429406"/>
            <a:chOff x="-1156056" y="-1064052"/>
            <a:chExt cx="11242737" cy="10429406"/>
          </a:xfrm>
        </p:grpSpPr>
        <p:grpSp>
          <p:nvGrpSpPr>
            <p:cNvPr id="181" name="Google Shape;2089;p31"/>
            <p:cNvGrpSpPr/>
            <p:nvPr/>
          </p:nvGrpSpPr>
          <p:grpSpPr>
            <a:xfrm>
              <a:off x="-1156056" y="-1064052"/>
              <a:ext cx="11002158" cy="10429406"/>
              <a:chOff x="-1156056" y="-1064052"/>
              <a:chExt cx="11002158" cy="10429406"/>
            </a:xfrm>
          </p:grpSpPr>
          <p:sp>
            <p:nvSpPr>
              <p:cNvPr id="1050697" name="Google Shape;2090;p31"/>
              <p:cNvSpPr/>
              <p:nvPr/>
            </p:nvSpPr>
            <p:spPr>
              <a:xfrm rot="5400000">
                <a:off x="7482325" y="1981450"/>
                <a:ext cx="3038730" cy="688050"/>
              </a:xfrm>
              <a:custGeom>
                <a:avLst/>
                <a:ahLst/>
                <a:rect l="l" t="t" r="r" b="b"/>
                <a:pathLst>
                  <a:path w="67344" h="27522" extrusionOk="0">
                    <a:moveTo>
                      <a:pt x="1" y="0"/>
                    </a:moveTo>
                    <a:lnTo>
                      <a:pt x="1" y="25371"/>
                    </a:lnTo>
                    <a:cubicBezTo>
                      <a:pt x="692" y="25813"/>
                      <a:pt x="1428" y="26196"/>
                      <a:pt x="2179" y="26505"/>
                    </a:cubicBezTo>
                    <a:cubicBezTo>
                      <a:pt x="3860" y="27217"/>
                      <a:pt x="5260" y="27521"/>
                      <a:pt x="6518" y="27521"/>
                    </a:cubicBezTo>
                    <a:cubicBezTo>
                      <a:pt x="9577" y="27521"/>
                      <a:pt x="11795" y="25722"/>
                      <a:pt x="15173" y="23606"/>
                    </a:cubicBezTo>
                    <a:cubicBezTo>
                      <a:pt x="17234" y="22309"/>
                      <a:pt x="18806" y="21808"/>
                      <a:pt x="20225" y="21808"/>
                    </a:cubicBezTo>
                    <a:cubicBezTo>
                      <a:pt x="22527" y="21808"/>
                      <a:pt x="24428" y="23123"/>
                      <a:pt x="27359" y="24488"/>
                    </a:cubicBezTo>
                    <a:lnTo>
                      <a:pt x="27609" y="24606"/>
                    </a:lnTo>
                    <a:cubicBezTo>
                      <a:pt x="27785" y="24680"/>
                      <a:pt x="27947" y="24768"/>
                      <a:pt x="28124" y="24842"/>
                    </a:cubicBezTo>
                    <a:cubicBezTo>
                      <a:pt x="30053" y="25678"/>
                      <a:pt x="32020" y="26176"/>
                      <a:pt x="33946" y="26176"/>
                    </a:cubicBezTo>
                    <a:cubicBezTo>
                      <a:pt x="36559" y="26176"/>
                      <a:pt x="39098" y="25260"/>
                      <a:pt x="41369" y="23032"/>
                    </a:cubicBezTo>
                    <a:cubicBezTo>
                      <a:pt x="45578" y="18911"/>
                      <a:pt x="44415" y="12289"/>
                      <a:pt x="47815" y="7830"/>
                    </a:cubicBezTo>
                    <a:cubicBezTo>
                      <a:pt x="52803" y="1310"/>
                      <a:pt x="63399" y="6976"/>
                      <a:pt x="67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82" name="Google Shape;2091;p31"/>
              <p:cNvGrpSpPr/>
              <p:nvPr/>
            </p:nvGrpSpPr>
            <p:grpSpPr>
              <a:xfrm>
                <a:off x="-1156056" y="-1064052"/>
                <a:ext cx="11002158" cy="10429406"/>
                <a:chOff x="-1156056" y="-1064052"/>
                <a:chExt cx="11002158" cy="10429406"/>
              </a:xfrm>
            </p:grpSpPr>
            <p:sp>
              <p:nvSpPr>
                <p:cNvPr id="1050698" name="Google Shape;2092;p31"/>
                <p:cNvSpPr/>
                <p:nvPr/>
              </p:nvSpPr>
              <p:spPr>
                <a:xfrm rot="5400000" flipH="1">
                  <a:off x="-1569843" y="2992625"/>
                  <a:ext cx="3197568" cy="2357412"/>
                </a:xfrm>
                <a:custGeom>
                  <a:avLst/>
                  <a:ahLst/>
                  <a:rect l="l" t="t" r="r" b="b"/>
                  <a:pathLst>
                    <a:path w="62870" h="46351" extrusionOk="0">
                      <a:moveTo>
                        <a:pt x="7679" y="0"/>
                      </a:moveTo>
                      <a:cubicBezTo>
                        <a:pt x="4392" y="0"/>
                        <a:pt x="1883" y="1043"/>
                        <a:pt x="15" y="2673"/>
                      </a:cubicBezTo>
                      <a:lnTo>
                        <a:pt x="1" y="46351"/>
                      </a:lnTo>
                      <a:lnTo>
                        <a:pt x="62222" y="46351"/>
                      </a:lnTo>
                      <a:cubicBezTo>
                        <a:pt x="62869" y="43407"/>
                        <a:pt x="62104" y="39257"/>
                        <a:pt x="61133" y="37271"/>
                      </a:cubicBezTo>
                      <a:cubicBezTo>
                        <a:pt x="57660" y="30207"/>
                        <a:pt x="52450" y="32738"/>
                        <a:pt x="45857" y="30472"/>
                      </a:cubicBezTo>
                      <a:cubicBezTo>
                        <a:pt x="39926" y="28426"/>
                        <a:pt x="42311" y="26086"/>
                        <a:pt x="39073" y="22231"/>
                      </a:cubicBezTo>
                      <a:cubicBezTo>
                        <a:pt x="37304" y="20125"/>
                        <a:pt x="35692" y="19693"/>
                        <a:pt x="34019" y="19693"/>
                      </a:cubicBezTo>
                      <a:cubicBezTo>
                        <a:pt x="32860" y="19693"/>
                        <a:pt x="31672" y="19900"/>
                        <a:pt x="30382" y="19900"/>
                      </a:cubicBezTo>
                      <a:cubicBezTo>
                        <a:pt x="29307" y="19900"/>
                        <a:pt x="28161" y="19757"/>
                        <a:pt x="26902" y="19228"/>
                      </a:cubicBezTo>
                      <a:cubicBezTo>
                        <a:pt x="17293" y="15181"/>
                        <a:pt x="24562" y="1745"/>
                        <a:pt x="9463" y="97"/>
                      </a:cubicBezTo>
                      <a:cubicBezTo>
                        <a:pt x="8844" y="32"/>
                        <a:pt x="8250" y="0"/>
                        <a:pt x="7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699" name="Google Shape;2093;p31"/>
                <p:cNvSpPr/>
                <p:nvPr/>
              </p:nvSpPr>
              <p:spPr>
                <a:xfrm rot="5400000">
                  <a:off x="7511463" y="-94522"/>
                  <a:ext cx="3304170" cy="1365110"/>
                </a:xfrm>
                <a:custGeom>
                  <a:avLst/>
                  <a:ahLst/>
                  <a:rect l="l" t="t" r="r" b="b"/>
                  <a:pathLst>
                    <a:path w="86735" h="35832" extrusionOk="0">
                      <a:moveTo>
                        <a:pt x="1" y="0"/>
                      </a:moveTo>
                      <a:lnTo>
                        <a:pt x="1" y="32597"/>
                      </a:lnTo>
                      <a:cubicBezTo>
                        <a:pt x="2659" y="34548"/>
                        <a:pt x="5584" y="35831"/>
                        <a:pt x="7731" y="35831"/>
                      </a:cubicBezTo>
                      <a:cubicBezTo>
                        <a:pt x="7949" y="35831"/>
                        <a:pt x="8159" y="35818"/>
                        <a:pt x="8360" y="35791"/>
                      </a:cubicBezTo>
                      <a:cubicBezTo>
                        <a:pt x="13216" y="35128"/>
                        <a:pt x="14423" y="30198"/>
                        <a:pt x="18440" y="29021"/>
                      </a:cubicBezTo>
                      <a:cubicBezTo>
                        <a:pt x="19129" y="28818"/>
                        <a:pt x="19787" y="28728"/>
                        <a:pt x="20420" y="28728"/>
                      </a:cubicBezTo>
                      <a:cubicBezTo>
                        <a:pt x="23914" y="28728"/>
                        <a:pt x="26681" y="31452"/>
                        <a:pt x="30008" y="32847"/>
                      </a:cubicBezTo>
                      <a:cubicBezTo>
                        <a:pt x="33015" y="34101"/>
                        <a:pt x="36486" y="34862"/>
                        <a:pt x="39876" y="34862"/>
                      </a:cubicBezTo>
                      <a:cubicBezTo>
                        <a:pt x="45477" y="34862"/>
                        <a:pt x="50853" y="32786"/>
                        <a:pt x="53539" y="27432"/>
                      </a:cubicBezTo>
                      <a:cubicBezTo>
                        <a:pt x="55393" y="23738"/>
                        <a:pt x="53878" y="18411"/>
                        <a:pt x="57086" y="15232"/>
                      </a:cubicBezTo>
                      <a:cubicBezTo>
                        <a:pt x="58722" y="13606"/>
                        <a:pt x="60456" y="13076"/>
                        <a:pt x="62247" y="13076"/>
                      </a:cubicBezTo>
                      <a:cubicBezTo>
                        <a:pt x="65385" y="13076"/>
                        <a:pt x="68700" y="14702"/>
                        <a:pt x="71979" y="14908"/>
                      </a:cubicBezTo>
                      <a:cubicBezTo>
                        <a:pt x="72398" y="14936"/>
                        <a:pt x="72808" y="14950"/>
                        <a:pt x="73208" y="14950"/>
                      </a:cubicBezTo>
                      <a:cubicBezTo>
                        <a:pt x="82317" y="14950"/>
                        <a:pt x="86735" y="7881"/>
                        <a:pt x="82943" y="1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700" name="Google Shape;2094;p31"/>
                <p:cNvSpPr/>
                <p:nvPr/>
              </p:nvSpPr>
              <p:spPr>
                <a:xfrm flipH="1">
                  <a:off x="7456249" y="4390975"/>
                  <a:ext cx="2107873" cy="4974379"/>
                </a:xfrm>
                <a:custGeom>
                  <a:avLst/>
                  <a:ahLst/>
                  <a:rect l="l" t="t" r="r" b="b"/>
                  <a:pathLst>
                    <a:path w="28625" h="54602" extrusionOk="0">
                      <a:moveTo>
                        <a:pt x="10215" y="1"/>
                      </a:moveTo>
                      <a:cubicBezTo>
                        <a:pt x="8623" y="1"/>
                        <a:pt x="7232" y="490"/>
                        <a:pt x="5314" y="813"/>
                      </a:cubicBezTo>
                      <a:cubicBezTo>
                        <a:pt x="4408" y="968"/>
                        <a:pt x="3641" y="1040"/>
                        <a:pt x="2949" y="1040"/>
                      </a:cubicBezTo>
                      <a:cubicBezTo>
                        <a:pt x="1863" y="1040"/>
                        <a:pt x="962" y="863"/>
                        <a:pt x="1" y="548"/>
                      </a:cubicBezTo>
                      <a:lnTo>
                        <a:pt x="1" y="54601"/>
                      </a:lnTo>
                      <a:lnTo>
                        <a:pt x="28625" y="54601"/>
                      </a:lnTo>
                      <a:cubicBezTo>
                        <a:pt x="25593" y="52364"/>
                        <a:pt x="20310" y="51687"/>
                        <a:pt x="17028" y="50628"/>
                      </a:cubicBezTo>
                      <a:cubicBezTo>
                        <a:pt x="11745" y="48935"/>
                        <a:pt x="9684" y="49230"/>
                        <a:pt x="8463" y="43608"/>
                      </a:cubicBezTo>
                      <a:cubicBezTo>
                        <a:pt x="7418" y="38840"/>
                        <a:pt x="6285" y="35455"/>
                        <a:pt x="12598" y="34293"/>
                      </a:cubicBezTo>
                      <a:cubicBezTo>
                        <a:pt x="17146" y="33469"/>
                        <a:pt x="18750" y="35058"/>
                        <a:pt x="16307" y="29907"/>
                      </a:cubicBezTo>
                      <a:cubicBezTo>
                        <a:pt x="16057" y="29422"/>
                        <a:pt x="15777" y="28951"/>
                        <a:pt x="15453" y="28509"/>
                      </a:cubicBezTo>
                      <a:cubicBezTo>
                        <a:pt x="13937" y="26331"/>
                        <a:pt x="11627" y="23770"/>
                        <a:pt x="12628" y="21489"/>
                      </a:cubicBezTo>
                      <a:cubicBezTo>
                        <a:pt x="13476" y="19573"/>
                        <a:pt x="15101" y="19202"/>
                        <a:pt x="16873" y="19202"/>
                      </a:cubicBezTo>
                      <a:cubicBezTo>
                        <a:pt x="17993" y="19202"/>
                        <a:pt x="19171" y="19350"/>
                        <a:pt x="20248" y="19350"/>
                      </a:cubicBezTo>
                      <a:cubicBezTo>
                        <a:pt x="21669" y="19350"/>
                        <a:pt x="22915" y="19092"/>
                        <a:pt x="23621" y="17899"/>
                      </a:cubicBezTo>
                      <a:cubicBezTo>
                        <a:pt x="24489" y="16427"/>
                        <a:pt x="21620" y="14146"/>
                        <a:pt x="21767" y="12571"/>
                      </a:cubicBezTo>
                      <a:cubicBezTo>
                        <a:pt x="22105" y="9304"/>
                        <a:pt x="26285" y="8848"/>
                        <a:pt x="27918" y="6685"/>
                      </a:cubicBezTo>
                      <a:cubicBezTo>
                        <a:pt x="25770" y="4860"/>
                        <a:pt x="21605" y="5154"/>
                        <a:pt x="19088" y="4109"/>
                      </a:cubicBezTo>
                      <a:cubicBezTo>
                        <a:pt x="16807" y="3168"/>
                        <a:pt x="14894" y="1078"/>
                        <a:pt x="12598" y="371"/>
                      </a:cubicBezTo>
                      <a:cubicBezTo>
                        <a:pt x="11715" y="103"/>
                        <a:pt x="10944" y="1"/>
                        <a:pt x="1021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701" name="Google Shape;2095;p31"/>
                <p:cNvSpPr/>
                <p:nvPr/>
              </p:nvSpPr>
              <p:spPr>
                <a:xfrm rot="5400000">
                  <a:off x="-1011889" y="97855"/>
                  <a:ext cx="2158676" cy="1652861"/>
                </a:xfrm>
                <a:custGeom>
                  <a:avLst/>
                  <a:ahLst/>
                  <a:rect l="l" t="t" r="r" b="b"/>
                  <a:pathLst>
                    <a:path w="47329" h="36239" extrusionOk="0">
                      <a:moveTo>
                        <a:pt x="1953" y="0"/>
                      </a:moveTo>
                      <a:cubicBezTo>
                        <a:pt x="1336" y="0"/>
                        <a:pt x="687" y="36"/>
                        <a:pt x="1" y="110"/>
                      </a:cubicBezTo>
                      <a:lnTo>
                        <a:pt x="1" y="36239"/>
                      </a:lnTo>
                      <a:lnTo>
                        <a:pt x="46770" y="36239"/>
                      </a:lnTo>
                      <a:cubicBezTo>
                        <a:pt x="47329" y="34046"/>
                        <a:pt x="47167" y="31544"/>
                        <a:pt x="45946" y="28881"/>
                      </a:cubicBezTo>
                      <a:cubicBezTo>
                        <a:pt x="42311" y="20993"/>
                        <a:pt x="32863" y="27777"/>
                        <a:pt x="27771" y="20904"/>
                      </a:cubicBezTo>
                      <a:cubicBezTo>
                        <a:pt x="25872" y="18344"/>
                        <a:pt x="25298" y="16386"/>
                        <a:pt x="22708" y="14562"/>
                      </a:cubicBezTo>
                      <a:cubicBezTo>
                        <a:pt x="20118" y="12751"/>
                        <a:pt x="18705" y="13208"/>
                        <a:pt x="16454" y="10397"/>
                      </a:cubicBezTo>
                      <a:cubicBezTo>
                        <a:pt x="11673" y="4455"/>
                        <a:pt x="8826" y="0"/>
                        <a:pt x="19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702" name="Google Shape;2096;p31"/>
                <p:cNvSpPr/>
                <p:nvPr/>
              </p:nvSpPr>
              <p:spPr>
                <a:xfrm rot="10800000" flipH="1">
                  <a:off x="-1156056" y="4354688"/>
                  <a:ext cx="2874410" cy="1174708"/>
                </a:xfrm>
                <a:custGeom>
                  <a:avLst/>
                  <a:ahLst/>
                  <a:rect l="l" t="t" r="r" b="b"/>
                  <a:pathLst>
                    <a:path w="67344" h="27522" extrusionOk="0">
                      <a:moveTo>
                        <a:pt x="1" y="0"/>
                      </a:moveTo>
                      <a:lnTo>
                        <a:pt x="1" y="25371"/>
                      </a:lnTo>
                      <a:cubicBezTo>
                        <a:pt x="692" y="25813"/>
                        <a:pt x="1428" y="26196"/>
                        <a:pt x="2179" y="26505"/>
                      </a:cubicBezTo>
                      <a:cubicBezTo>
                        <a:pt x="3860" y="27217"/>
                        <a:pt x="5260" y="27521"/>
                        <a:pt x="6518" y="27521"/>
                      </a:cubicBezTo>
                      <a:cubicBezTo>
                        <a:pt x="9577" y="27521"/>
                        <a:pt x="11795" y="25722"/>
                        <a:pt x="15173" y="23606"/>
                      </a:cubicBezTo>
                      <a:cubicBezTo>
                        <a:pt x="17234" y="22309"/>
                        <a:pt x="18806" y="21808"/>
                        <a:pt x="20225" y="21808"/>
                      </a:cubicBezTo>
                      <a:cubicBezTo>
                        <a:pt x="22527" y="21808"/>
                        <a:pt x="24428" y="23123"/>
                        <a:pt x="27359" y="24488"/>
                      </a:cubicBezTo>
                      <a:lnTo>
                        <a:pt x="27609" y="24606"/>
                      </a:lnTo>
                      <a:cubicBezTo>
                        <a:pt x="27785" y="24680"/>
                        <a:pt x="27947" y="24768"/>
                        <a:pt x="28124" y="24842"/>
                      </a:cubicBezTo>
                      <a:cubicBezTo>
                        <a:pt x="30053" y="25678"/>
                        <a:pt x="32020" y="26176"/>
                        <a:pt x="33946" y="26176"/>
                      </a:cubicBezTo>
                      <a:cubicBezTo>
                        <a:pt x="36559" y="26176"/>
                        <a:pt x="39098" y="25260"/>
                        <a:pt x="41369" y="23032"/>
                      </a:cubicBezTo>
                      <a:cubicBezTo>
                        <a:pt x="45578" y="18911"/>
                        <a:pt x="44415" y="12289"/>
                        <a:pt x="47815" y="7830"/>
                      </a:cubicBezTo>
                      <a:cubicBezTo>
                        <a:pt x="52803" y="1310"/>
                        <a:pt x="63399" y="6976"/>
                        <a:pt x="6734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703" name="Google Shape;2097;p31"/>
                <p:cNvSpPr/>
                <p:nvPr/>
              </p:nvSpPr>
              <p:spPr>
                <a:xfrm flipH="1">
                  <a:off x="395675" y="4649207"/>
                  <a:ext cx="187989" cy="190423"/>
                </a:xfrm>
                <a:custGeom>
                  <a:avLst/>
                  <a:ahLst/>
                  <a:rect l="l" t="t" r="r" b="b"/>
                  <a:pathLst>
                    <a:path w="4401" h="4458" extrusionOk="0">
                      <a:moveTo>
                        <a:pt x="1921" y="1"/>
                      </a:moveTo>
                      <a:cubicBezTo>
                        <a:pt x="1580" y="1"/>
                        <a:pt x="1232" y="95"/>
                        <a:pt x="898" y="302"/>
                      </a:cubicBezTo>
                      <a:cubicBezTo>
                        <a:pt x="825" y="332"/>
                        <a:pt x="766" y="391"/>
                        <a:pt x="707" y="450"/>
                      </a:cubicBezTo>
                      <a:cubicBezTo>
                        <a:pt x="265" y="656"/>
                        <a:pt x="0" y="1127"/>
                        <a:pt x="30" y="1612"/>
                      </a:cubicBezTo>
                      <a:cubicBezTo>
                        <a:pt x="135" y="2760"/>
                        <a:pt x="1322" y="4458"/>
                        <a:pt x="2581" y="4458"/>
                      </a:cubicBezTo>
                      <a:cubicBezTo>
                        <a:pt x="2904" y="4458"/>
                        <a:pt x="3232" y="4346"/>
                        <a:pt x="3547" y="4084"/>
                      </a:cubicBezTo>
                      <a:cubicBezTo>
                        <a:pt x="4401" y="3378"/>
                        <a:pt x="4327" y="2127"/>
                        <a:pt x="3827" y="1230"/>
                      </a:cubicBezTo>
                      <a:cubicBezTo>
                        <a:pt x="3418" y="484"/>
                        <a:pt x="2691" y="1"/>
                        <a:pt x="19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83" name="Google Shape;2098;p31"/>
                <p:cNvGrpSpPr/>
                <p:nvPr/>
              </p:nvGrpSpPr>
              <p:grpSpPr>
                <a:xfrm flipH="1">
                  <a:off x="-822637" y="-331075"/>
                  <a:ext cx="1515792" cy="1305764"/>
                  <a:chOff x="0" y="0"/>
                  <a:chExt cx="1515792" cy="1305764"/>
                </a:xfrm>
              </p:grpSpPr>
              <p:sp>
                <p:nvSpPr>
                  <p:cNvPr id="1050704" name="Google Shape;2099;p31"/>
                  <p:cNvSpPr/>
                  <p:nvPr/>
                </p:nvSpPr>
                <p:spPr>
                  <a:xfrm>
                    <a:off x="359944" y="0"/>
                    <a:ext cx="43940" cy="9146"/>
                  </a:xfrm>
                  <a:custGeom>
                    <a:avLst/>
                    <a:ahLst/>
                    <a:rect l="l" t="t" r="r" b="b"/>
                    <a:pathLst>
                      <a:path w="663" h="138" extrusionOk="0">
                        <a:moveTo>
                          <a:pt x="0" y="0"/>
                        </a:moveTo>
                        <a:cubicBezTo>
                          <a:pt x="59" y="29"/>
                          <a:pt x="103" y="74"/>
                          <a:pt x="162" y="88"/>
                        </a:cubicBezTo>
                        <a:cubicBezTo>
                          <a:pt x="223" y="121"/>
                          <a:pt x="292" y="138"/>
                          <a:pt x="361" y="138"/>
                        </a:cubicBezTo>
                        <a:cubicBezTo>
                          <a:pt x="475" y="138"/>
                          <a:pt x="589" y="92"/>
                          <a:pt x="66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05" name="Google Shape;2100;p31"/>
                  <p:cNvSpPr/>
                  <p:nvPr/>
                </p:nvSpPr>
                <p:spPr>
                  <a:xfrm>
                    <a:off x="509130" y="0"/>
                    <a:ext cx="70318" cy="60973"/>
                  </a:xfrm>
                  <a:custGeom>
                    <a:avLst/>
                    <a:ahLst/>
                    <a:rect l="l" t="t" r="r" b="b"/>
                    <a:pathLst>
                      <a:path w="1061" h="920" extrusionOk="0">
                        <a:moveTo>
                          <a:pt x="178" y="0"/>
                        </a:moveTo>
                        <a:cubicBezTo>
                          <a:pt x="163" y="15"/>
                          <a:pt x="148" y="29"/>
                          <a:pt x="148" y="44"/>
                        </a:cubicBezTo>
                        <a:cubicBezTo>
                          <a:pt x="1" y="191"/>
                          <a:pt x="1" y="441"/>
                          <a:pt x="148" y="589"/>
                        </a:cubicBezTo>
                        <a:lnTo>
                          <a:pt x="354" y="809"/>
                        </a:lnTo>
                        <a:cubicBezTo>
                          <a:pt x="428" y="883"/>
                          <a:pt x="527" y="920"/>
                          <a:pt x="628" y="920"/>
                        </a:cubicBezTo>
                        <a:cubicBezTo>
                          <a:pt x="729" y="920"/>
                          <a:pt x="832" y="883"/>
                          <a:pt x="913" y="809"/>
                        </a:cubicBezTo>
                        <a:cubicBezTo>
                          <a:pt x="1061" y="648"/>
                          <a:pt x="1061" y="397"/>
                          <a:pt x="913" y="250"/>
                        </a:cubicBezTo>
                        <a:lnTo>
                          <a:pt x="693" y="44"/>
                        </a:lnTo>
                        <a:cubicBezTo>
                          <a:pt x="678" y="29"/>
                          <a:pt x="663" y="15"/>
                          <a:pt x="64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06" name="Google Shape;2101;p31"/>
                  <p:cNvSpPr/>
                  <p:nvPr/>
                </p:nvSpPr>
                <p:spPr>
                  <a:xfrm>
                    <a:off x="479903" y="111012"/>
                    <a:ext cx="98551" cy="83838"/>
                  </a:xfrm>
                  <a:custGeom>
                    <a:avLst/>
                    <a:ahLst/>
                    <a:rect l="l" t="t" r="r" b="b"/>
                    <a:pathLst>
                      <a:path w="1487" h="1265" extrusionOk="0">
                        <a:moveTo>
                          <a:pt x="431" y="1"/>
                        </a:moveTo>
                        <a:cubicBezTo>
                          <a:pt x="300" y="1"/>
                          <a:pt x="171" y="69"/>
                          <a:pt x="104" y="194"/>
                        </a:cubicBezTo>
                        <a:cubicBezTo>
                          <a:pt x="0" y="385"/>
                          <a:pt x="59" y="621"/>
                          <a:pt x="236" y="724"/>
                        </a:cubicBezTo>
                        <a:cubicBezTo>
                          <a:pt x="427" y="856"/>
                          <a:pt x="619" y="1003"/>
                          <a:pt x="795" y="1165"/>
                        </a:cubicBezTo>
                        <a:cubicBezTo>
                          <a:pt x="869" y="1231"/>
                          <a:pt x="968" y="1265"/>
                          <a:pt x="1067" y="1265"/>
                        </a:cubicBezTo>
                        <a:cubicBezTo>
                          <a:pt x="1167" y="1265"/>
                          <a:pt x="1266" y="1231"/>
                          <a:pt x="1340" y="1165"/>
                        </a:cubicBezTo>
                        <a:cubicBezTo>
                          <a:pt x="1487" y="1003"/>
                          <a:pt x="1487" y="753"/>
                          <a:pt x="1340" y="606"/>
                        </a:cubicBezTo>
                        <a:cubicBezTo>
                          <a:pt x="1119" y="415"/>
                          <a:pt x="883" y="223"/>
                          <a:pt x="633" y="62"/>
                        </a:cubicBezTo>
                        <a:cubicBezTo>
                          <a:pt x="572" y="21"/>
                          <a:pt x="501" y="1"/>
                          <a:pt x="43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07" name="Google Shape;2102;p31"/>
                  <p:cNvSpPr/>
                  <p:nvPr/>
                </p:nvSpPr>
                <p:spPr>
                  <a:xfrm>
                    <a:off x="256553" y="60046"/>
                    <a:ext cx="101467" cy="79861"/>
                  </a:xfrm>
                  <a:custGeom>
                    <a:avLst/>
                    <a:ahLst/>
                    <a:rect l="l" t="t" r="r" b="b"/>
                    <a:pathLst>
                      <a:path w="1531" h="1205" extrusionOk="0">
                        <a:moveTo>
                          <a:pt x="451" y="0"/>
                        </a:moveTo>
                        <a:cubicBezTo>
                          <a:pt x="315" y="0"/>
                          <a:pt x="183" y="69"/>
                          <a:pt x="103" y="198"/>
                        </a:cubicBezTo>
                        <a:cubicBezTo>
                          <a:pt x="0" y="389"/>
                          <a:pt x="74" y="625"/>
                          <a:pt x="251" y="728"/>
                        </a:cubicBezTo>
                        <a:cubicBezTo>
                          <a:pt x="457" y="875"/>
                          <a:pt x="677" y="1007"/>
                          <a:pt x="883" y="1154"/>
                        </a:cubicBezTo>
                        <a:cubicBezTo>
                          <a:pt x="941" y="1188"/>
                          <a:pt x="1007" y="1204"/>
                          <a:pt x="1073" y="1204"/>
                        </a:cubicBezTo>
                        <a:cubicBezTo>
                          <a:pt x="1208" y="1204"/>
                          <a:pt x="1344" y="1136"/>
                          <a:pt x="1413" y="1007"/>
                        </a:cubicBezTo>
                        <a:cubicBezTo>
                          <a:pt x="1531" y="831"/>
                          <a:pt x="1472" y="580"/>
                          <a:pt x="1281" y="477"/>
                        </a:cubicBezTo>
                        <a:cubicBezTo>
                          <a:pt x="1060" y="330"/>
                          <a:pt x="854" y="198"/>
                          <a:pt x="648" y="51"/>
                        </a:cubicBezTo>
                        <a:cubicBezTo>
                          <a:pt x="585" y="17"/>
                          <a:pt x="518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08" name="Google Shape;2103;p31"/>
                  <p:cNvSpPr/>
                  <p:nvPr/>
                </p:nvSpPr>
                <p:spPr>
                  <a:xfrm>
                    <a:off x="146337" y="0"/>
                    <a:ext cx="46856" cy="14183"/>
                  </a:xfrm>
                  <a:custGeom>
                    <a:avLst/>
                    <a:ahLst/>
                    <a:rect l="l" t="t" r="r" b="b"/>
                    <a:pathLst>
                      <a:path w="707" h="214" extrusionOk="0">
                        <a:moveTo>
                          <a:pt x="0" y="0"/>
                        </a:moveTo>
                        <a:lnTo>
                          <a:pt x="89" y="103"/>
                        </a:lnTo>
                        <a:cubicBezTo>
                          <a:pt x="162" y="177"/>
                          <a:pt x="262" y="213"/>
                          <a:pt x="361" y="213"/>
                        </a:cubicBezTo>
                        <a:cubicBezTo>
                          <a:pt x="460" y="213"/>
                          <a:pt x="560" y="177"/>
                          <a:pt x="633" y="103"/>
                        </a:cubicBezTo>
                        <a:cubicBezTo>
                          <a:pt x="663" y="74"/>
                          <a:pt x="692" y="29"/>
                          <a:pt x="70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09" name="Google Shape;2104;p31"/>
                  <p:cNvSpPr/>
                  <p:nvPr/>
                </p:nvSpPr>
                <p:spPr>
                  <a:xfrm>
                    <a:off x="35126" y="92587"/>
                    <a:ext cx="80325" cy="70450"/>
                  </a:xfrm>
                  <a:custGeom>
                    <a:avLst/>
                    <a:ahLst/>
                    <a:rect l="l" t="t" r="r" b="b"/>
                    <a:pathLst>
                      <a:path w="1212" h="1063" extrusionOk="0">
                        <a:moveTo>
                          <a:pt x="433" y="1"/>
                        </a:moveTo>
                        <a:cubicBezTo>
                          <a:pt x="397" y="1"/>
                          <a:pt x="360" y="6"/>
                          <a:pt x="325" y="16"/>
                        </a:cubicBezTo>
                        <a:cubicBezTo>
                          <a:pt x="119" y="75"/>
                          <a:pt x="1" y="281"/>
                          <a:pt x="45" y="487"/>
                        </a:cubicBezTo>
                        <a:cubicBezTo>
                          <a:pt x="104" y="707"/>
                          <a:pt x="251" y="884"/>
                          <a:pt x="442" y="1002"/>
                        </a:cubicBezTo>
                        <a:cubicBezTo>
                          <a:pt x="512" y="1044"/>
                          <a:pt x="581" y="1062"/>
                          <a:pt x="646" y="1062"/>
                        </a:cubicBezTo>
                        <a:cubicBezTo>
                          <a:pt x="989" y="1062"/>
                          <a:pt x="1211" y="548"/>
                          <a:pt x="840" y="325"/>
                        </a:cubicBezTo>
                        <a:lnTo>
                          <a:pt x="810" y="295"/>
                        </a:lnTo>
                        <a:cubicBezTo>
                          <a:pt x="810" y="295"/>
                          <a:pt x="810" y="295"/>
                          <a:pt x="810" y="281"/>
                        </a:cubicBezTo>
                        <a:cubicBezTo>
                          <a:pt x="762" y="111"/>
                          <a:pt x="603" y="1"/>
                          <a:pt x="43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0" name="Google Shape;2105;p31"/>
                  <p:cNvSpPr/>
                  <p:nvPr/>
                </p:nvSpPr>
                <p:spPr>
                  <a:xfrm>
                    <a:off x="257614" y="198960"/>
                    <a:ext cx="90664" cy="71113"/>
                  </a:xfrm>
                  <a:custGeom>
                    <a:avLst/>
                    <a:ahLst/>
                    <a:rect l="l" t="t" r="r" b="b"/>
                    <a:pathLst>
                      <a:path w="1368" h="1073" extrusionOk="0">
                        <a:moveTo>
                          <a:pt x="428" y="1"/>
                        </a:moveTo>
                        <a:cubicBezTo>
                          <a:pt x="256" y="1"/>
                          <a:pt x="93" y="122"/>
                          <a:pt x="43" y="294"/>
                        </a:cubicBezTo>
                        <a:cubicBezTo>
                          <a:pt x="1" y="494"/>
                          <a:pt x="109" y="693"/>
                          <a:pt x="303" y="759"/>
                        </a:cubicBezTo>
                        <a:lnTo>
                          <a:pt x="303" y="759"/>
                        </a:lnTo>
                        <a:cubicBezTo>
                          <a:pt x="298" y="758"/>
                          <a:pt x="295" y="757"/>
                          <a:pt x="294" y="757"/>
                        </a:cubicBezTo>
                        <a:cubicBezTo>
                          <a:pt x="283" y="757"/>
                          <a:pt x="370" y="795"/>
                          <a:pt x="382" y="795"/>
                        </a:cubicBezTo>
                        <a:cubicBezTo>
                          <a:pt x="396" y="810"/>
                          <a:pt x="455" y="839"/>
                          <a:pt x="499" y="868"/>
                        </a:cubicBezTo>
                        <a:cubicBezTo>
                          <a:pt x="573" y="913"/>
                          <a:pt x="647" y="957"/>
                          <a:pt x="720" y="1016"/>
                        </a:cubicBezTo>
                        <a:cubicBezTo>
                          <a:pt x="783" y="1054"/>
                          <a:pt x="851" y="1072"/>
                          <a:pt x="917" y="1072"/>
                        </a:cubicBezTo>
                        <a:cubicBezTo>
                          <a:pt x="1054" y="1072"/>
                          <a:pt x="1186" y="997"/>
                          <a:pt x="1265" y="868"/>
                        </a:cubicBezTo>
                        <a:cubicBezTo>
                          <a:pt x="1368" y="677"/>
                          <a:pt x="1294" y="442"/>
                          <a:pt x="1118" y="339"/>
                        </a:cubicBezTo>
                        <a:cubicBezTo>
                          <a:pt x="941" y="206"/>
                          <a:pt x="735" y="103"/>
                          <a:pt x="529" y="15"/>
                        </a:cubicBezTo>
                        <a:cubicBezTo>
                          <a:pt x="496" y="5"/>
                          <a:pt x="462" y="1"/>
                          <a:pt x="42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1" name="Google Shape;2106;p31"/>
                  <p:cNvSpPr/>
                  <p:nvPr/>
                </p:nvSpPr>
                <p:spPr>
                  <a:xfrm>
                    <a:off x="624980" y="180336"/>
                    <a:ext cx="80325" cy="61371"/>
                  </a:xfrm>
                  <a:custGeom>
                    <a:avLst/>
                    <a:ahLst/>
                    <a:rect l="l" t="t" r="r" b="b"/>
                    <a:pathLst>
                      <a:path w="1212" h="926" extrusionOk="0">
                        <a:moveTo>
                          <a:pt x="552" y="1"/>
                        </a:moveTo>
                        <a:cubicBezTo>
                          <a:pt x="138" y="1"/>
                          <a:pt x="0" y="646"/>
                          <a:pt x="460" y="781"/>
                        </a:cubicBezTo>
                        <a:lnTo>
                          <a:pt x="475" y="781"/>
                        </a:lnTo>
                        <a:cubicBezTo>
                          <a:pt x="549" y="874"/>
                          <a:pt x="658" y="926"/>
                          <a:pt x="773" y="926"/>
                        </a:cubicBezTo>
                        <a:cubicBezTo>
                          <a:pt x="841" y="926"/>
                          <a:pt x="910" y="908"/>
                          <a:pt x="976" y="870"/>
                        </a:cubicBezTo>
                        <a:cubicBezTo>
                          <a:pt x="1152" y="767"/>
                          <a:pt x="1211" y="531"/>
                          <a:pt x="1108" y="340"/>
                        </a:cubicBezTo>
                        <a:cubicBezTo>
                          <a:pt x="1005" y="178"/>
                          <a:pt x="843" y="60"/>
                          <a:pt x="666" y="16"/>
                        </a:cubicBezTo>
                        <a:cubicBezTo>
                          <a:pt x="626" y="6"/>
                          <a:pt x="588" y="1"/>
                          <a:pt x="55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2" name="Google Shape;2107;p31"/>
                  <p:cNvSpPr/>
                  <p:nvPr/>
                </p:nvSpPr>
                <p:spPr>
                  <a:xfrm>
                    <a:off x="744210" y="125327"/>
                    <a:ext cx="89935" cy="79861"/>
                  </a:xfrm>
                  <a:custGeom>
                    <a:avLst/>
                    <a:ahLst/>
                    <a:rect l="l" t="t" r="r" b="b"/>
                    <a:pathLst>
                      <a:path w="1357" h="1205" extrusionOk="0">
                        <a:moveTo>
                          <a:pt x="444" y="1"/>
                        </a:moveTo>
                        <a:cubicBezTo>
                          <a:pt x="377" y="1"/>
                          <a:pt x="310" y="17"/>
                          <a:pt x="251" y="52"/>
                        </a:cubicBezTo>
                        <a:cubicBezTo>
                          <a:pt x="60" y="155"/>
                          <a:pt x="1" y="390"/>
                          <a:pt x="104" y="581"/>
                        </a:cubicBezTo>
                        <a:cubicBezTo>
                          <a:pt x="207" y="773"/>
                          <a:pt x="354" y="935"/>
                          <a:pt x="516" y="1082"/>
                        </a:cubicBezTo>
                        <a:cubicBezTo>
                          <a:pt x="602" y="1168"/>
                          <a:pt x="699" y="1204"/>
                          <a:pt x="792" y="1204"/>
                        </a:cubicBezTo>
                        <a:cubicBezTo>
                          <a:pt x="1095" y="1204"/>
                          <a:pt x="1357" y="819"/>
                          <a:pt x="1075" y="537"/>
                        </a:cubicBezTo>
                        <a:cubicBezTo>
                          <a:pt x="1001" y="478"/>
                          <a:pt x="943" y="419"/>
                          <a:pt x="884" y="346"/>
                        </a:cubicBezTo>
                        <a:lnTo>
                          <a:pt x="869" y="331"/>
                        </a:lnTo>
                        <a:lnTo>
                          <a:pt x="854" y="302"/>
                        </a:lnTo>
                        <a:cubicBezTo>
                          <a:pt x="825" y="258"/>
                          <a:pt x="810" y="228"/>
                          <a:pt x="781" y="184"/>
                        </a:cubicBezTo>
                        <a:cubicBezTo>
                          <a:pt x="712" y="66"/>
                          <a:pt x="578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3" name="Google Shape;2108;p31"/>
                  <p:cNvSpPr/>
                  <p:nvPr/>
                </p:nvSpPr>
                <p:spPr>
                  <a:xfrm>
                    <a:off x="758857" y="9080"/>
                    <a:ext cx="93713" cy="75090"/>
                  </a:xfrm>
                  <a:custGeom>
                    <a:avLst/>
                    <a:ahLst/>
                    <a:rect l="l" t="t" r="r" b="b"/>
                    <a:pathLst>
                      <a:path w="1414" h="1133" extrusionOk="0">
                        <a:moveTo>
                          <a:pt x="444" y="1"/>
                        </a:moveTo>
                        <a:cubicBezTo>
                          <a:pt x="269" y="1"/>
                          <a:pt x="110" y="113"/>
                          <a:pt x="59" y="290"/>
                        </a:cubicBezTo>
                        <a:cubicBezTo>
                          <a:pt x="0" y="496"/>
                          <a:pt x="118" y="702"/>
                          <a:pt x="324" y="775"/>
                        </a:cubicBezTo>
                        <a:cubicBezTo>
                          <a:pt x="339" y="775"/>
                          <a:pt x="412" y="805"/>
                          <a:pt x="427" y="805"/>
                        </a:cubicBezTo>
                        <a:cubicBezTo>
                          <a:pt x="457" y="820"/>
                          <a:pt x="501" y="834"/>
                          <a:pt x="530" y="864"/>
                        </a:cubicBezTo>
                        <a:lnTo>
                          <a:pt x="589" y="908"/>
                        </a:lnTo>
                        <a:lnTo>
                          <a:pt x="604" y="908"/>
                        </a:lnTo>
                        <a:cubicBezTo>
                          <a:pt x="648" y="952"/>
                          <a:pt x="677" y="981"/>
                          <a:pt x="707" y="1011"/>
                        </a:cubicBezTo>
                        <a:cubicBezTo>
                          <a:pt x="788" y="1092"/>
                          <a:pt x="887" y="1132"/>
                          <a:pt x="986" y="1132"/>
                        </a:cubicBezTo>
                        <a:cubicBezTo>
                          <a:pt x="1086" y="1132"/>
                          <a:pt x="1185" y="1092"/>
                          <a:pt x="1266" y="1011"/>
                        </a:cubicBezTo>
                        <a:cubicBezTo>
                          <a:pt x="1413" y="864"/>
                          <a:pt x="1413" y="628"/>
                          <a:pt x="1266" y="466"/>
                        </a:cubicBezTo>
                        <a:cubicBezTo>
                          <a:pt x="1075" y="246"/>
                          <a:pt x="810" y="98"/>
                          <a:pt x="530" y="10"/>
                        </a:cubicBezTo>
                        <a:cubicBezTo>
                          <a:pt x="501" y="4"/>
                          <a:pt x="472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4" name="Google Shape;2109;p31"/>
                  <p:cNvSpPr/>
                  <p:nvPr/>
                </p:nvSpPr>
                <p:spPr>
                  <a:xfrm>
                    <a:off x="944164" y="111277"/>
                    <a:ext cx="99545" cy="84302"/>
                  </a:xfrm>
                  <a:custGeom>
                    <a:avLst/>
                    <a:ahLst/>
                    <a:rect l="l" t="t" r="r" b="b"/>
                    <a:pathLst>
                      <a:path w="1502" h="1272" extrusionOk="0">
                        <a:moveTo>
                          <a:pt x="440" y="0"/>
                        </a:moveTo>
                        <a:cubicBezTo>
                          <a:pt x="306" y="0"/>
                          <a:pt x="172" y="72"/>
                          <a:pt x="104" y="190"/>
                        </a:cubicBezTo>
                        <a:cubicBezTo>
                          <a:pt x="1" y="381"/>
                          <a:pt x="59" y="617"/>
                          <a:pt x="236" y="734"/>
                        </a:cubicBezTo>
                        <a:cubicBezTo>
                          <a:pt x="442" y="852"/>
                          <a:pt x="619" y="999"/>
                          <a:pt x="795" y="1161"/>
                        </a:cubicBezTo>
                        <a:cubicBezTo>
                          <a:pt x="869" y="1235"/>
                          <a:pt x="968" y="1272"/>
                          <a:pt x="1067" y="1272"/>
                        </a:cubicBezTo>
                        <a:cubicBezTo>
                          <a:pt x="1167" y="1272"/>
                          <a:pt x="1266" y="1235"/>
                          <a:pt x="1340" y="1161"/>
                        </a:cubicBezTo>
                        <a:cubicBezTo>
                          <a:pt x="1502" y="999"/>
                          <a:pt x="1502" y="764"/>
                          <a:pt x="1340" y="602"/>
                        </a:cubicBezTo>
                        <a:cubicBezTo>
                          <a:pt x="1119" y="396"/>
                          <a:pt x="884" y="219"/>
                          <a:pt x="633" y="58"/>
                        </a:cubicBezTo>
                        <a:cubicBezTo>
                          <a:pt x="574" y="18"/>
                          <a:pt x="507" y="0"/>
                          <a:pt x="44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5" name="Google Shape;2110;p31"/>
                  <p:cNvSpPr/>
                  <p:nvPr/>
                </p:nvSpPr>
                <p:spPr>
                  <a:xfrm>
                    <a:off x="1094345" y="37380"/>
                    <a:ext cx="101997" cy="74957"/>
                  </a:xfrm>
                  <a:custGeom>
                    <a:avLst/>
                    <a:ahLst/>
                    <a:rect l="l" t="t" r="r" b="b"/>
                    <a:pathLst>
                      <a:path w="1539" h="1131" extrusionOk="0">
                        <a:moveTo>
                          <a:pt x="429" y="1"/>
                        </a:moveTo>
                        <a:cubicBezTo>
                          <a:pt x="254" y="1"/>
                          <a:pt x="96" y="111"/>
                          <a:pt x="45" y="275"/>
                        </a:cubicBezTo>
                        <a:cubicBezTo>
                          <a:pt x="1" y="496"/>
                          <a:pt x="119" y="702"/>
                          <a:pt x="325" y="760"/>
                        </a:cubicBezTo>
                        <a:lnTo>
                          <a:pt x="339" y="760"/>
                        </a:lnTo>
                        <a:lnTo>
                          <a:pt x="398" y="790"/>
                        </a:lnTo>
                        <a:cubicBezTo>
                          <a:pt x="442" y="819"/>
                          <a:pt x="472" y="834"/>
                          <a:pt x="516" y="863"/>
                        </a:cubicBezTo>
                        <a:cubicBezTo>
                          <a:pt x="516" y="863"/>
                          <a:pt x="590" y="908"/>
                          <a:pt x="604" y="922"/>
                        </a:cubicBezTo>
                        <a:cubicBezTo>
                          <a:pt x="619" y="922"/>
                          <a:pt x="678" y="981"/>
                          <a:pt x="707" y="1011"/>
                        </a:cubicBezTo>
                        <a:cubicBezTo>
                          <a:pt x="792" y="1095"/>
                          <a:pt x="886" y="1131"/>
                          <a:pt x="977" y="1131"/>
                        </a:cubicBezTo>
                        <a:cubicBezTo>
                          <a:pt x="1278" y="1131"/>
                          <a:pt x="1538" y="735"/>
                          <a:pt x="1267" y="451"/>
                        </a:cubicBezTo>
                        <a:lnTo>
                          <a:pt x="1267" y="451"/>
                        </a:lnTo>
                        <a:lnTo>
                          <a:pt x="1252" y="466"/>
                        </a:lnTo>
                        <a:cubicBezTo>
                          <a:pt x="1046" y="260"/>
                          <a:pt x="796" y="113"/>
                          <a:pt x="516" y="10"/>
                        </a:cubicBezTo>
                        <a:cubicBezTo>
                          <a:pt x="487" y="4"/>
                          <a:pt x="458" y="1"/>
                          <a:pt x="42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6" name="Google Shape;2111;p31"/>
                  <p:cNvSpPr/>
                  <p:nvPr/>
                </p:nvSpPr>
                <p:spPr>
                  <a:xfrm>
                    <a:off x="1223981" y="199623"/>
                    <a:ext cx="96960" cy="75620"/>
                  </a:xfrm>
                  <a:custGeom>
                    <a:avLst/>
                    <a:ahLst/>
                    <a:rect l="l" t="t" r="r" b="b"/>
                    <a:pathLst>
                      <a:path w="1463" h="1141" extrusionOk="0">
                        <a:moveTo>
                          <a:pt x="565" y="0"/>
                        </a:moveTo>
                        <a:cubicBezTo>
                          <a:pt x="262" y="0"/>
                          <a:pt x="0" y="385"/>
                          <a:pt x="282" y="667"/>
                        </a:cubicBezTo>
                        <a:cubicBezTo>
                          <a:pt x="400" y="785"/>
                          <a:pt x="517" y="903"/>
                          <a:pt x="635" y="1020"/>
                        </a:cubicBezTo>
                        <a:cubicBezTo>
                          <a:pt x="720" y="1105"/>
                          <a:pt x="814" y="1141"/>
                          <a:pt x="904" y="1141"/>
                        </a:cubicBezTo>
                        <a:cubicBezTo>
                          <a:pt x="1205" y="1141"/>
                          <a:pt x="1463" y="744"/>
                          <a:pt x="1179" y="461"/>
                        </a:cubicBezTo>
                        <a:lnTo>
                          <a:pt x="1194" y="461"/>
                        </a:lnTo>
                        <a:lnTo>
                          <a:pt x="841" y="123"/>
                        </a:lnTo>
                        <a:cubicBezTo>
                          <a:pt x="755" y="36"/>
                          <a:pt x="658" y="0"/>
                          <a:pt x="56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7" name="Google Shape;2112;p31"/>
                  <p:cNvSpPr/>
                  <p:nvPr/>
                </p:nvSpPr>
                <p:spPr>
                  <a:xfrm>
                    <a:off x="1097195" y="264175"/>
                    <a:ext cx="96165" cy="69986"/>
                  </a:xfrm>
                  <a:custGeom>
                    <a:avLst/>
                    <a:ahLst/>
                    <a:rect l="l" t="t" r="r" b="b"/>
                    <a:pathLst>
                      <a:path w="1451" h="1056" extrusionOk="0">
                        <a:moveTo>
                          <a:pt x="572" y="1"/>
                        </a:moveTo>
                        <a:cubicBezTo>
                          <a:pt x="221" y="1"/>
                          <a:pt x="1" y="515"/>
                          <a:pt x="385" y="738"/>
                        </a:cubicBezTo>
                        <a:lnTo>
                          <a:pt x="473" y="797"/>
                        </a:lnTo>
                        <a:lnTo>
                          <a:pt x="488" y="812"/>
                        </a:lnTo>
                        <a:lnTo>
                          <a:pt x="502" y="812"/>
                        </a:lnTo>
                        <a:cubicBezTo>
                          <a:pt x="547" y="856"/>
                          <a:pt x="605" y="900"/>
                          <a:pt x="650" y="959"/>
                        </a:cubicBezTo>
                        <a:cubicBezTo>
                          <a:pt x="730" y="1026"/>
                          <a:pt x="817" y="1055"/>
                          <a:pt x="900" y="1055"/>
                        </a:cubicBezTo>
                        <a:cubicBezTo>
                          <a:pt x="1198" y="1055"/>
                          <a:pt x="1450" y="687"/>
                          <a:pt x="1209" y="399"/>
                        </a:cubicBezTo>
                        <a:cubicBezTo>
                          <a:pt x="1076" y="282"/>
                          <a:pt x="929" y="164"/>
                          <a:pt x="782" y="61"/>
                        </a:cubicBezTo>
                        <a:cubicBezTo>
                          <a:pt x="710" y="19"/>
                          <a:pt x="639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8" name="Google Shape;2113;p31"/>
                  <p:cNvSpPr/>
                  <p:nvPr/>
                </p:nvSpPr>
                <p:spPr>
                  <a:xfrm>
                    <a:off x="892005" y="208967"/>
                    <a:ext cx="77475" cy="75288"/>
                  </a:xfrm>
                  <a:custGeom>
                    <a:avLst/>
                    <a:ahLst/>
                    <a:rect l="l" t="t" r="r" b="b"/>
                    <a:pathLst>
                      <a:path w="1169" h="1136" extrusionOk="0">
                        <a:moveTo>
                          <a:pt x="454" y="1"/>
                        </a:moveTo>
                        <a:cubicBezTo>
                          <a:pt x="210" y="1"/>
                          <a:pt x="0" y="230"/>
                          <a:pt x="81" y="497"/>
                        </a:cubicBezTo>
                        <a:cubicBezTo>
                          <a:pt x="169" y="732"/>
                          <a:pt x="331" y="938"/>
                          <a:pt x="537" y="1085"/>
                        </a:cubicBezTo>
                        <a:cubicBezTo>
                          <a:pt x="600" y="1119"/>
                          <a:pt x="668" y="1135"/>
                          <a:pt x="734" y="1135"/>
                        </a:cubicBezTo>
                        <a:cubicBezTo>
                          <a:pt x="870" y="1135"/>
                          <a:pt x="1003" y="1067"/>
                          <a:pt x="1082" y="938"/>
                        </a:cubicBezTo>
                        <a:cubicBezTo>
                          <a:pt x="1169" y="750"/>
                          <a:pt x="1113" y="518"/>
                          <a:pt x="942" y="413"/>
                        </a:cubicBezTo>
                        <a:lnTo>
                          <a:pt x="942" y="413"/>
                        </a:lnTo>
                        <a:cubicBezTo>
                          <a:pt x="959" y="423"/>
                          <a:pt x="966" y="427"/>
                          <a:pt x="967" y="427"/>
                        </a:cubicBezTo>
                        <a:cubicBezTo>
                          <a:pt x="969" y="427"/>
                          <a:pt x="930" y="399"/>
                          <a:pt x="920" y="379"/>
                        </a:cubicBezTo>
                        <a:lnTo>
                          <a:pt x="876" y="349"/>
                        </a:lnTo>
                        <a:lnTo>
                          <a:pt x="846" y="305"/>
                        </a:lnTo>
                        <a:cubicBezTo>
                          <a:pt x="837" y="286"/>
                          <a:pt x="821" y="249"/>
                          <a:pt x="819" y="249"/>
                        </a:cubicBezTo>
                        <a:cubicBezTo>
                          <a:pt x="819" y="249"/>
                          <a:pt x="820" y="253"/>
                          <a:pt x="823" y="265"/>
                        </a:cubicBezTo>
                        <a:lnTo>
                          <a:pt x="823" y="265"/>
                        </a:lnTo>
                        <a:cubicBezTo>
                          <a:pt x="790" y="173"/>
                          <a:pt x="722" y="96"/>
                          <a:pt x="655" y="55"/>
                        </a:cubicBezTo>
                        <a:cubicBezTo>
                          <a:pt x="589" y="17"/>
                          <a:pt x="521" y="1"/>
                          <a:pt x="45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19" name="Google Shape;2114;p31"/>
                  <p:cNvSpPr/>
                  <p:nvPr/>
                </p:nvSpPr>
                <p:spPr>
                  <a:xfrm>
                    <a:off x="978296" y="385725"/>
                    <a:ext cx="125923" cy="111209"/>
                  </a:xfrm>
                  <a:custGeom>
                    <a:avLst/>
                    <a:ahLst/>
                    <a:rect l="l" t="t" r="r" b="b"/>
                    <a:pathLst>
                      <a:path w="1900" h="1678" extrusionOk="0">
                        <a:moveTo>
                          <a:pt x="420" y="0"/>
                        </a:moveTo>
                        <a:cubicBezTo>
                          <a:pt x="321" y="0"/>
                          <a:pt x="221" y="37"/>
                          <a:pt x="148" y="111"/>
                        </a:cubicBezTo>
                        <a:cubicBezTo>
                          <a:pt x="1" y="258"/>
                          <a:pt x="1" y="508"/>
                          <a:pt x="148" y="655"/>
                        </a:cubicBezTo>
                        <a:cubicBezTo>
                          <a:pt x="472" y="1023"/>
                          <a:pt x="854" y="1347"/>
                          <a:pt x="1266" y="1626"/>
                        </a:cubicBezTo>
                        <a:cubicBezTo>
                          <a:pt x="1330" y="1661"/>
                          <a:pt x="1399" y="1677"/>
                          <a:pt x="1466" y="1677"/>
                        </a:cubicBezTo>
                        <a:cubicBezTo>
                          <a:pt x="1600" y="1677"/>
                          <a:pt x="1727" y="1612"/>
                          <a:pt x="1796" y="1494"/>
                        </a:cubicBezTo>
                        <a:cubicBezTo>
                          <a:pt x="1899" y="1303"/>
                          <a:pt x="1840" y="1067"/>
                          <a:pt x="1664" y="964"/>
                        </a:cubicBezTo>
                        <a:cubicBezTo>
                          <a:pt x="1310" y="714"/>
                          <a:pt x="972" y="434"/>
                          <a:pt x="692" y="111"/>
                        </a:cubicBezTo>
                        <a:cubicBezTo>
                          <a:pt x="619" y="37"/>
                          <a:pt x="519" y="0"/>
                          <a:pt x="42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0" name="Google Shape;2115;p31"/>
                  <p:cNvSpPr/>
                  <p:nvPr/>
                </p:nvSpPr>
                <p:spPr>
                  <a:xfrm>
                    <a:off x="791863" y="347881"/>
                    <a:ext cx="88278" cy="66474"/>
                  </a:xfrm>
                  <a:custGeom>
                    <a:avLst/>
                    <a:ahLst/>
                    <a:rect l="l" t="t" r="r" b="b"/>
                    <a:pathLst>
                      <a:path w="1332" h="1003" extrusionOk="0">
                        <a:moveTo>
                          <a:pt x="566" y="0"/>
                        </a:moveTo>
                        <a:cubicBezTo>
                          <a:pt x="262" y="0"/>
                          <a:pt x="1" y="385"/>
                          <a:pt x="282" y="667"/>
                        </a:cubicBezTo>
                        <a:lnTo>
                          <a:pt x="503" y="888"/>
                        </a:lnTo>
                        <a:cubicBezTo>
                          <a:pt x="587" y="968"/>
                          <a:pt x="680" y="1002"/>
                          <a:pt x="769" y="1002"/>
                        </a:cubicBezTo>
                        <a:cubicBezTo>
                          <a:pt x="1072" y="1002"/>
                          <a:pt x="1332" y="613"/>
                          <a:pt x="1048" y="329"/>
                        </a:cubicBezTo>
                        <a:lnTo>
                          <a:pt x="842" y="122"/>
                        </a:lnTo>
                        <a:cubicBezTo>
                          <a:pt x="755" y="36"/>
                          <a:pt x="659" y="0"/>
                          <a:pt x="56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1" name="Google Shape;2116;p31"/>
                  <p:cNvSpPr/>
                  <p:nvPr/>
                </p:nvSpPr>
                <p:spPr>
                  <a:xfrm>
                    <a:off x="670247" y="398384"/>
                    <a:ext cx="98418" cy="80060"/>
                  </a:xfrm>
                  <a:custGeom>
                    <a:avLst/>
                    <a:ahLst/>
                    <a:rect l="l" t="t" r="r" b="b"/>
                    <a:pathLst>
                      <a:path w="1485" h="1208" extrusionOk="0">
                        <a:moveTo>
                          <a:pt x="560" y="0"/>
                        </a:moveTo>
                        <a:cubicBezTo>
                          <a:pt x="214" y="0"/>
                          <a:pt x="0" y="510"/>
                          <a:pt x="381" y="744"/>
                        </a:cubicBezTo>
                        <a:cubicBezTo>
                          <a:pt x="410" y="759"/>
                          <a:pt x="454" y="788"/>
                          <a:pt x="499" y="817"/>
                        </a:cubicBezTo>
                        <a:lnTo>
                          <a:pt x="528" y="832"/>
                        </a:lnTo>
                        <a:lnTo>
                          <a:pt x="572" y="876"/>
                        </a:lnTo>
                        <a:cubicBezTo>
                          <a:pt x="646" y="950"/>
                          <a:pt x="719" y="1023"/>
                          <a:pt x="778" y="1097"/>
                        </a:cubicBezTo>
                        <a:cubicBezTo>
                          <a:pt x="859" y="1171"/>
                          <a:pt x="958" y="1207"/>
                          <a:pt x="1058" y="1207"/>
                        </a:cubicBezTo>
                        <a:cubicBezTo>
                          <a:pt x="1157" y="1207"/>
                          <a:pt x="1256" y="1171"/>
                          <a:pt x="1337" y="1097"/>
                        </a:cubicBezTo>
                        <a:cubicBezTo>
                          <a:pt x="1485" y="950"/>
                          <a:pt x="1485" y="700"/>
                          <a:pt x="1337" y="552"/>
                        </a:cubicBezTo>
                        <a:cubicBezTo>
                          <a:pt x="1176" y="361"/>
                          <a:pt x="984" y="185"/>
                          <a:pt x="778" y="67"/>
                        </a:cubicBezTo>
                        <a:cubicBezTo>
                          <a:pt x="703" y="21"/>
                          <a:pt x="629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2" name="Google Shape;2117;p31"/>
                  <p:cNvSpPr/>
                  <p:nvPr/>
                </p:nvSpPr>
                <p:spPr>
                  <a:xfrm>
                    <a:off x="531068" y="442126"/>
                    <a:ext cx="76680" cy="59647"/>
                  </a:xfrm>
                  <a:custGeom>
                    <a:avLst/>
                    <a:ahLst/>
                    <a:rect l="l" t="t" r="r" b="b"/>
                    <a:pathLst>
                      <a:path w="1157" h="900" extrusionOk="0">
                        <a:moveTo>
                          <a:pt x="535" y="0"/>
                        </a:moveTo>
                        <a:cubicBezTo>
                          <a:pt x="243" y="0"/>
                          <a:pt x="1" y="357"/>
                          <a:pt x="229" y="643"/>
                        </a:cubicBezTo>
                        <a:cubicBezTo>
                          <a:pt x="318" y="731"/>
                          <a:pt x="421" y="790"/>
                          <a:pt x="524" y="849"/>
                        </a:cubicBezTo>
                        <a:cubicBezTo>
                          <a:pt x="586" y="883"/>
                          <a:pt x="654" y="899"/>
                          <a:pt x="720" y="899"/>
                        </a:cubicBezTo>
                        <a:cubicBezTo>
                          <a:pt x="855" y="899"/>
                          <a:pt x="984" y="830"/>
                          <a:pt x="1053" y="702"/>
                        </a:cubicBezTo>
                        <a:cubicBezTo>
                          <a:pt x="1156" y="525"/>
                          <a:pt x="1097" y="275"/>
                          <a:pt x="906" y="172"/>
                        </a:cubicBezTo>
                        <a:cubicBezTo>
                          <a:pt x="877" y="157"/>
                          <a:pt x="847" y="143"/>
                          <a:pt x="818" y="128"/>
                        </a:cubicBezTo>
                        <a:lnTo>
                          <a:pt x="788" y="99"/>
                        </a:lnTo>
                        <a:cubicBezTo>
                          <a:pt x="706" y="30"/>
                          <a:pt x="619" y="0"/>
                          <a:pt x="53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3" name="Google Shape;2118;p31"/>
                  <p:cNvSpPr/>
                  <p:nvPr/>
                </p:nvSpPr>
                <p:spPr>
                  <a:xfrm>
                    <a:off x="461346" y="319847"/>
                    <a:ext cx="67402" cy="51761"/>
                  </a:xfrm>
                  <a:custGeom>
                    <a:avLst/>
                    <a:ahLst/>
                    <a:rect l="l" t="t" r="r" b="b"/>
                    <a:pathLst>
                      <a:path w="1017" h="781" extrusionOk="0">
                        <a:moveTo>
                          <a:pt x="501" y="1"/>
                        </a:moveTo>
                        <a:cubicBezTo>
                          <a:pt x="1" y="1"/>
                          <a:pt x="1" y="781"/>
                          <a:pt x="501" y="781"/>
                        </a:cubicBezTo>
                        <a:cubicBezTo>
                          <a:pt x="1016" y="781"/>
                          <a:pt x="1016" y="1"/>
                          <a:pt x="5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4" name="Google Shape;2119;p31"/>
                  <p:cNvSpPr/>
                  <p:nvPr/>
                </p:nvSpPr>
                <p:spPr>
                  <a:xfrm>
                    <a:off x="316997" y="371144"/>
                    <a:ext cx="104449" cy="79994"/>
                  </a:xfrm>
                  <a:custGeom>
                    <a:avLst/>
                    <a:ahLst/>
                    <a:rect l="l" t="t" r="r" b="b"/>
                    <a:pathLst>
                      <a:path w="1576" h="1207" extrusionOk="0">
                        <a:moveTo>
                          <a:pt x="447" y="1"/>
                        </a:moveTo>
                        <a:cubicBezTo>
                          <a:pt x="315" y="1"/>
                          <a:pt x="183" y="70"/>
                          <a:pt x="104" y="198"/>
                        </a:cubicBezTo>
                        <a:cubicBezTo>
                          <a:pt x="1" y="375"/>
                          <a:pt x="60" y="610"/>
                          <a:pt x="251" y="728"/>
                        </a:cubicBezTo>
                        <a:cubicBezTo>
                          <a:pt x="472" y="831"/>
                          <a:pt x="678" y="949"/>
                          <a:pt x="869" y="1096"/>
                        </a:cubicBezTo>
                        <a:cubicBezTo>
                          <a:pt x="943" y="1170"/>
                          <a:pt x="1042" y="1206"/>
                          <a:pt x="1141" y="1206"/>
                        </a:cubicBezTo>
                        <a:cubicBezTo>
                          <a:pt x="1241" y="1206"/>
                          <a:pt x="1340" y="1170"/>
                          <a:pt x="1414" y="1096"/>
                        </a:cubicBezTo>
                        <a:cubicBezTo>
                          <a:pt x="1576" y="934"/>
                          <a:pt x="1576" y="684"/>
                          <a:pt x="1414" y="537"/>
                        </a:cubicBezTo>
                        <a:cubicBezTo>
                          <a:pt x="1178" y="345"/>
                          <a:pt x="913" y="184"/>
                          <a:pt x="634" y="51"/>
                        </a:cubicBezTo>
                        <a:cubicBezTo>
                          <a:pt x="576" y="17"/>
                          <a:pt x="511" y="1"/>
                          <a:pt x="4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5" name="Google Shape;2120;p31"/>
                  <p:cNvSpPr/>
                  <p:nvPr/>
                </p:nvSpPr>
                <p:spPr>
                  <a:xfrm>
                    <a:off x="146337" y="268682"/>
                    <a:ext cx="93050" cy="75421"/>
                  </a:xfrm>
                  <a:custGeom>
                    <a:avLst/>
                    <a:ahLst/>
                    <a:rect l="l" t="t" r="r" b="b"/>
                    <a:pathLst>
                      <a:path w="1404" h="1138" extrusionOk="0">
                        <a:moveTo>
                          <a:pt x="427" y="0"/>
                        </a:moveTo>
                        <a:cubicBezTo>
                          <a:pt x="328" y="0"/>
                          <a:pt x="229" y="37"/>
                          <a:pt x="148" y="111"/>
                        </a:cubicBezTo>
                        <a:cubicBezTo>
                          <a:pt x="0" y="273"/>
                          <a:pt x="0" y="508"/>
                          <a:pt x="148" y="670"/>
                        </a:cubicBezTo>
                        <a:lnTo>
                          <a:pt x="574" y="1023"/>
                        </a:lnTo>
                        <a:cubicBezTo>
                          <a:pt x="658" y="1104"/>
                          <a:pt x="751" y="1137"/>
                          <a:pt x="840" y="1137"/>
                        </a:cubicBezTo>
                        <a:cubicBezTo>
                          <a:pt x="1143" y="1137"/>
                          <a:pt x="1403" y="748"/>
                          <a:pt x="1119" y="464"/>
                        </a:cubicBezTo>
                        <a:cubicBezTo>
                          <a:pt x="986" y="346"/>
                          <a:pt x="839" y="228"/>
                          <a:pt x="707" y="111"/>
                        </a:cubicBezTo>
                        <a:cubicBezTo>
                          <a:pt x="626" y="37"/>
                          <a:pt x="527" y="0"/>
                          <a:pt x="42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6" name="Google Shape;2121;p31"/>
                  <p:cNvSpPr/>
                  <p:nvPr/>
                </p:nvSpPr>
                <p:spPr>
                  <a:xfrm>
                    <a:off x="0" y="240846"/>
                    <a:ext cx="79132" cy="84169"/>
                  </a:xfrm>
                  <a:custGeom>
                    <a:avLst/>
                    <a:ahLst/>
                    <a:rect l="l" t="t" r="r" b="b"/>
                    <a:pathLst>
                      <a:path w="1194" h="1270" extrusionOk="0">
                        <a:moveTo>
                          <a:pt x="192" y="1"/>
                        </a:moveTo>
                        <a:cubicBezTo>
                          <a:pt x="126" y="1"/>
                          <a:pt x="60" y="16"/>
                          <a:pt x="1" y="45"/>
                        </a:cubicBezTo>
                        <a:lnTo>
                          <a:pt x="1" y="737"/>
                        </a:lnTo>
                        <a:cubicBezTo>
                          <a:pt x="45" y="766"/>
                          <a:pt x="89" y="781"/>
                          <a:pt x="133" y="810"/>
                        </a:cubicBezTo>
                        <a:lnTo>
                          <a:pt x="192" y="854"/>
                        </a:lnTo>
                        <a:lnTo>
                          <a:pt x="222" y="884"/>
                        </a:lnTo>
                        <a:cubicBezTo>
                          <a:pt x="251" y="913"/>
                          <a:pt x="295" y="958"/>
                          <a:pt x="325" y="987"/>
                        </a:cubicBezTo>
                        <a:lnTo>
                          <a:pt x="384" y="1046"/>
                        </a:lnTo>
                        <a:lnTo>
                          <a:pt x="398" y="1061"/>
                        </a:lnTo>
                        <a:lnTo>
                          <a:pt x="398" y="1075"/>
                        </a:lnTo>
                        <a:cubicBezTo>
                          <a:pt x="479" y="1197"/>
                          <a:pt x="616" y="1269"/>
                          <a:pt x="756" y="1269"/>
                        </a:cubicBezTo>
                        <a:cubicBezTo>
                          <a:pt x="819" y="1269"/>
                          <a:pt x="883" y="1255"/>
                          <a:pt x="943" y="1222"/>
                        </a:cubicBezTo>
                        <a:cubicBezTo>
                          <a:pt x="1134" y="1105"/>
                          <a:pt x="1193" y="869"/>
                          <a:pt x="1090" y="678"/>
                        </a:cubicBezTo>
                        <a:cubicBezTo>
                          <a:pt x="899" y="413"/>
                          <a:pt x="663" y="207"/>
                          <a:pt x="384" y="45"/>
                        </a:cubicBezTo>
                        <a:cubicBezTo>
                          <a:pt x="325" y="16"/>
                          <a:pt x="259" y="1"/>
                          <a:pt x="1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7" name="Google Shape;2122;p31"/>
                  <p:cNvSpPr/>
                  <p:nvPr/>
                </p:nvSpPr>
                <p:spPr>
                  <a:xfrm>
                    <a:off x="0" y="403023"/>
                    <a:ext cx="63491" cy="70517"/>
                  </a:xfrm>
                  <a:custGeom>
                    <a:avLst/>
                    <a:ahLst/>
                    <a:rect l="l" t="t" r="r" b="b"/>
                    <a:pathLst>
                      <a:path w="958" h="1064" extrusionOk="0">
                        <a:moveTo>
                          <a:pt x="192" y="1"/>
                        </a:moveTo>
                        <a:cubicBezTo>
                          <a:pt x="126" y="1"/>
                          <a:pt x="60" y="19"/>
                          <a:pt x="1" y="56"/>
                        </a:cubicBezTo>
                        <a:lnTo>
                          <a:pt x="1" y="747"/>
                        </a:lnTo>
                        <a:cubicBezTo>
                          <a:pt x="30" y="747"/>
                          <a:pt x="45" y="762"/>
                          <a:pt x="75" y="777"/>
                        </a:cubicBezTo>
                        <a:lnTo>
                          <a:pt x="119" y="806"/>
                        </a:lnTo>
                        <a:cubicBezTo>
                          <a:pt x="163" y="850"/>
                          <a:pt x="207" y="895"/>
                          <a:pt x="251" y="953"/>
                        </a:cubicBezTo>
                        <a:cubicBezTo>
                          <a:pt x="332" y="1027"/>
                          <a:pt x="431" y="1064"/>
                          <a:pt x="531" y="1064"/>
                        </a:cubicBezTo>
                        <a:cubicBezTo>
                          <a:pt x="630" y="1064"/>
                          <a:pt x="729" y="1027"/>
                          <a:pt x="810" y="953"/>
                        </a:cubicBezTo>
                        <a:cubicBezTo>
                          <a:pt x="958" y="792"/>
                          <a:pt x="958" y="541"/>
                          <a:pt x="810" y="394"/>
                        </a:cubicBezTo>
                        <a:cubicBezTo>
                          <a:pt x="693" y="247"/>
                          <a:pt x="545" y="129"/>
                          <a:pt x="384" y="56"/>
                        </a:cubicBezTo>
                        <a:cubicBezTo>
                          <a:pt x="325" y="19"/>
                          <a:pt x="259" y="1"/>
                          <a:pt x="1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8" name="Google Shape;2123;p31"/>
                  <p:cNvSpPr/>
                  <p:nvPr/>
                </p:nvSpPr>
                <p:spPr>
                  <a:xfrm>
                    <a:off x="201942" y="431058"/>
                    <a:ext cx="125392" cy="93514"/>
                  </a:xfrm>
                  <a:custGeom>
                    <a:avLst/>
                    <a:ahLst/>
                    <a:rect l="l" t="t" r="r" b="b"/>
                    <a:pathLst>
                      <a:path w="1892" h="1411" extrusionOk="0">
                        <a:moveTo>
                          <a:pt x="422" y="0"/>
                        </a:moveTo>
                        <a:cubicBezTo>
                          <a:pt x="252" y="0"/>
                          <a:pt x="93" y="110"/>
                          <a:pt x="44" y="280"/>
                        </a:cubicBezTo>
                        <a:cubicBezTo>
                          <a:pt x="0" y="486"/>
                          <a:pt x="118" y="707"/>
                          <a:pt x="324" y="766"/>
                        </a:cubicBezTo>
                        <a:cubicBezTo>
                          <a:pt x="604" y="898"/>
                          <a:pt x="854" y="1075"/>
                          <a:pt x="1060" y="1296"/>
                        </a:cubicBezTo>
                        <a:cubicBezTo>
                          <a:pt x="1144" y="1376"/>
                          <a:pt x="1237" y="1410"/>
                          <a:pt x="1327" y="1410"/>
                        </a:cubicBezTo>
                        <a:cubicBezTo>
                          <a:pt x="1630" y="1410"/>
                          <a:pt x="1892" y="1024"/>
                          <a:pt x="1619" y="751"/>
                        </a:cubicBezTo>
                        <a:cubicBezTo>
                          <a:pt x="1310" y="427"/>
                          <a:pt x="942" y="177"/>
                          <a:pt x="530" y="15"/>
                        </a:cubicBezTo>
                        <a:cubicBezTo>
                          <a:pt x="494" y="5"/>
                          <a:pt x="458" y="0"/>
                          <a:pt x="4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29" name="Google Shape;2124;p31"/>
                  <p:cNvSpPr/>
                  <p:nvPr/>
                </p:nvSpPr>
                <p:spPr>
                  <a:xfrm>
                    <a:off x="414555" y="529146"/>
                    <a:ext cx="100539" cy="79928"/>
                  </a:xfrm>
                  <a:custGeom>
                    <a:avLst/>
                    <a:ahLst/>
                    <a:rect l="l" t="t" r="r" b="b"/>
                    <a:pathLst>
                      <a:path w="1517" h="1206" extrusionOk="0">
                        <a:moveTo>
                          <a:pt x="444" y="1"/>
                        </a:moveTo>
                        <a:cubicBezTo>
                          <a:pt x="308" y="1"/>
                          <a:pt x="173" y="70"/>
                          <a:pt x="104" y="198"/>
                        </a:cubicBezTo>
                        <a:cubicBezTo>
                          <a:pt x="0" y="390"/>
                          <a:pt x="59" y="625"/>
                          <a:pt x="251" y="728"/>
                        </a:cubicBezTo>
                        <a:cubicBezTo>
                          <a:pt x="457" y="875"/>
                          <a:pt x="663" y="1008"/>
                          <a:pt x="869" y="1155"/>
                        </a:cubicBezTo>
                        <a:cubicBezTo>
                          <a:pt x="932" y="1189"/>
                          <a:pt x="999" y="1205"/>
                          <a:pt x="1066" y="1205"/>
                        </a:cubicBezTo>
                        <a:cubicBezTo>
                          <a:pt x="1202" y="1205"/>
                          <a:pt x="1334" y="1136"/>
                          <a:pt x="1413" y="1008"/>
                        </a:cubicBezTo>
                        <a:cubicBezTo>
                          <a:pt x="1516" y="831"/>
                          <a:pt x="1443" y="596"/>
                          <a:pt x="1266" y="478"/>
                        </a:cubicBezTo>
                        <a:cubicBezTo>
                          <a:pt x="1060" y="331"/>
                          <a:pt x="854" y="198"/>
                          <a:pt x="633" y="51"/>
                        </a:cubicBezTo>
                        <a:cubicBezTo>
                          <a:pt x="575" y="17"/>
                          <a:pt x="510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0" name="Google Shape;2125;p31"/>
                  <p:cNvSpPr/>
                  <p:nvPr/>
                </p:nvSpPr>
                <p:spPr>
                  <a:xfrm>
                    <a:off x="556252" y="594427"/>
                    <a:ext cx="97358" cy="70185"/>
                  </a:xfrm>
                  <a:custGeom>
                    <a:avLst/>
                    <a:ahLst/>
                    <a:rect l="l" t="t" r="r" b="b"/>
                    <a:pathLst>
                      <a:path w="1469" h="1059" extrusionOk="0">
                        <a:moveTo>
                          <a:pt x="553" y="1"/>
                        </a:moveTo>
                        <a:cubicBezTo>
                          <a:pt x="212" y="1"/>
                          <a:pt x="0" y="492"/>
                          <a:pt x="350" y="729"/>
                        </a:cubicBezTo>
                        <a:cubicBezTo>
                          <a:pt x="511" y="817"/>
                          <a:pt x="673" y="906"/>
                          <a:pt x="835" y="1009"/>
                        </a:cubicBezTo>
                        <a:cubicBezTo>
                          <a:pt x="898" y="1042"/>
                          <a:pt x="965" y="1059"/>
                          <a:pt x="1031" y="1059"/>
                        </a:cubicBezTo>
                        <a:cubicBezTo>
                          <a:pt x="1167" y="1059"/>
                          <a:pt x="1296" y="990"/>
                          <a:pt x="1365" y="862"/>
                        </a:cubicBezTo>
                        <a:cubicBezTo>
                          <a:pt x="1468" y="670"/>
                          <a:pt x="1409" y="435"/>
                          <a:pt x="1233" y="332"/>
                        </a:cubicBezTo>
                        <a:cubicBezTo>
                          <a:pt x="1071" y="229"/>
                          <a:pt x="909" y="140"/>
                          <a:pt x="747" y="52"/>
                        </a:cubicBezTo>
                        <a:cubicBezTo>
                          <a:pt x="680" y="16"/>
                          <a:pt x="615" y="1"/>
                          <a:pt x="55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1" name="Google Shape;2126;p31"/>
                  <p:cNvSpPr/>
                  <p:nvPr/>
                </p:nvSpPr>
                <p:spPr>
                  <a:xfrm>
                    <a:off x="751302" y="612984"/>
                    <a:ext cx="110016" cy="93448"/>
                  </a:xfrm>
                  <a:custGeom>
                    <a:avLst/>
                    <a:ahLst/>
                    <a:rect l="l" t="t" r="r" b="b"/>
                    <a:pathLst>
                      <a:path w="1660" h="1410" extrusionOk="0">
                        <a:moveTo>
                          <a:pt x="554" y="0"/>
                        </a:moveTo>
                        <a:cubicBezTo>
                          <a:pt x="212" y="0"/>
                          <a:pt x="0" y="492"/>
                          <a:pt x="350" y="729"/>
                        </a:cubicBezTo>
                        <a:cubicBezTo>
                          <a:pt x="585" y="876"/>
                          <a:pt x="791" y="1067"/>
                          <a:pt x="968" y="1288"/>
                        </a:cubicBezTo>
                        <a:cubicBezTo>
                          <a:pt x="1042" y="1369"/>
                          <a:pt x="1141" y="1409"/>
                          <a:pt x="1240" y="1409"/>
                        </a:cubicBezTo>
                        <a:cubicBezTo>
                          <a:pt x="1340" y="1409"/>
                          <a:pt x="1439" y="1369"/>
                          <a:pt x="1512" y="1288"/>
                        </a:cubicBezTo>
                        <a:cubicBezTo>
                          <a:pt x="1660" y="1141"/>
                          <a:pt x="1660" y="891"/>
                          <a:pt x="1527" y="743"/>
                        </a:cubicBezTo>
                        <a:cubicBezTo>
                          <a:pt x="1306" y="464"/>
                          <a:pt x="1042" y="228"/>
                          <a:pt x="747" y="52"/>
                        </a:cubicBezTo>
                        <a:cubicBezTo>
                          <a:pt x="680" y="16"/>
                          <a:pt x="615" y="0"/>
                          <a:pt x="55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2" name="Google Shape;2127;p31"/>
                  <p:cNvSpPr/>
                  <p:nvPr/>
                </p:nvSpPr>
                <p:spPr>
                  <a:xfrm>
                    <a:off x="873912" y="534050"/>
                    <a:ext cx="105444" cy="83772"/>
                  </a:xfrm>
                  <a:custGeom>
                    <a:avLst/>
                    <a:ahLst/>
                    <a:rect l="l" t="t" r="r" b="b"/>
                    <a:pathLst>
                      <a:path w="1591" h="1264" extrusionOk="0">
                        <a:moveTo>
                          <a:pt x="449" y="0"/>
                        </a:moveTo>
                        <a:cubicBezTo>
                          <a:pt x="315" y="0"/>
                          <a:pt x="187" y="65"/>
                          <a:pt x="119" y="183"/>
                        </a:cubicBezTo>
                        <a:cubicBezTo>
                          <a:pt x="1" y="374"/>
                          <a:pt x="60" y="610"/>
                          <a:pt x="251" y="728"/>
                        </a:cubicBezTo>
                        <a:cubicBezTo>
                          <a:pt x="472" y="890"/>
                          <a:pt x="722" y="1051"/>
                          <a:pt x="943" y="1213"/>
                        </a:cubicBezTo>
                        <a:cubicBezTo>
                          <a:pt x="1007" y="1248"/>
                          <a:pt x="1075" y="1264"/>
                          <a:pt x="1142" y="1264"/>
                        </a:cubicBezTo>
                        <a:cubicBezTo>
                          <a:pt x="1276" y="1264"/>
                          <a:pt x="1404" y="1199"/>
                          <a:pt x="1473" y="1081"/>
                        </a:cubicBezTo>
                        <a:cubicBezTo>
                          <a:pt x="1590" y="890"/>
                          <a:pt x="1531" y="654"/>
                          <a:pt x="1355" y="536"/>
                        </a:cubicBezTo>
                        <a:cubicBezTo>
                          <a:pt x="1119" y="374"/>
                          <a:pt x="884" y="213"/>
                          <a:pt x="648" y="51"/>
                        </a:cubicBezTo>
                        <a:cubicBezTo>
                          <a:pt x="585" y="16"/>
                          <a:pt x="516" y="0"/>
                          <a:pt x="44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3" name="Google Shape;2128;p31"/>
                  <p:cNvSpPr/>
                  <p:nvPr/>
                </p:nvSpPr>
                <p:spPr>
                  <a:xfrm>
                    <a:off x="1015212" y="561488"/>
                    <a:ext cx="83374" cy="61967"/>
                  </a:xfrm>
                  <a:custGeom>
                    <a:avLst/>
                    <a:ahLst/>
                    <a:rect l="l" t="t" r="r" b="b"/>
                    <a:pathLst>
                      <a:path w="1258" h="935" extrusionOk="0">
                        <a:moveTo>
                          <a:pt x="553" y="0"/>
                        </a:moveTo>
                        <a:cubicBezTo>
                          <a:pt x="254" y="0"/>
                          <a:pt x="1" y="385"/>
                          <a:pt x="282" y="667"/>
                        </a:cubicBezTo>
                        <a:cubicBezTo>
                          <a:pt x="327" y="711"/>
                          <a:pt x="371" y="770"/>
                          <a:pt x="415" y="814"/>
                        </a:cubicBezTo>
                        <a:cubicBezTo>
                          <a:pt x="500" y="899"/>
                          <a:pt x="595" y="934"/>
                          <a:pt x="686" y="934"/>
                        </a:cubicBezTo>
                        <a:cubicBezTo>
                          <a:pt x="991" y="934"/>
                          <a:pt x="1257" y="538"/>
                          <a:pt x="974" y="255"/>
                        </a:cubicBezTo>
                        <a:lnTo>
                          <a:pt x="827" y="122"/>
                        </a:lnTo>
                        <a:cubicBezTo>
                          <a:pt x="741" y="36"/>
                          <a:pt x="645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4" name="Google Shape;2129;p31"/>
                  <p:cNvSpPr/>
                  <p:nvPr/>
                </p:nvSpPr>
                <p:spPr>
                  <a:xfrm>
                    <a:off x="1254335" y="446699"/>
                    <a:ext cx="66" cy="66"/>
                  </a:xfrm>
                  <a:custGeom>
                    <a:avLst/>
                    <a:ah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5" name="Google Shape;2130;p31"/>
                  <p:cNvSpPr/>
                  <p:nvPr/>
                </p:nvSpPr>
                <p:spPr>
                  <a:xfrm>
                    <a:off x="1181167" y="417869"/>
                    <a:ext cx="93713" cy="79596"/>
                  </a:xfrm>
                  <a:custGeom>
                    <a:avLst/>
                    <a:ahLst/>
                    <a:rect l="l" t="t" r="r" b="b"/>
                    <a:pathLst>
                      <a:path w="1414" h="1201" extrusionOk="0">
                        <a:moveTo>
                          <a:pt x="420" y="1"/>
                        </a:moveTo>
                        <a:cubicBezTo>
                          <a:pt x="321" y="1"/>
                          <a:pt x="221" y="38"/>
                          <a:pt x="148" y="111"/>
                        </a:cubicBezTo>
                        <a:cubicBezTo>
                          <a:pt x="1" y="273"/>
                          <a:pt x="1" y="509"/>
                          <a:pt x="148" y="671"/>
                        </a:cubicBezTo>
                        <a:cubicBezTo>
                          <a:pt x="339" y="906"/>
                          <a:pt x="589" y="1083"/>
                          <a:pt x="884" y="1186"/>
                        </a:cubicBezTo>
                        <a:cubicBezTo>
                          <a:pt x="920" y="1196"/>
                          <a:pt x="956" y="1201"/>
                          <a:pt x="992" y="1201"/>
                        </a:cubicBezTo>
                        <a:cubicBezTo>
                          <a:pt x="1162" y="1201"/>
                          <a:pt x="1321" y="1091"/>
                          <a:pt x="1369" y="921"/>
                        </a:cubicBezTo>
                        <a:cubicBezTo>
                          <a:pt x="1413" y="715"/>
                          <a:pt x="1296" y="494"/>
                          <a:pt x="1104" y="435"/>
                        </a:cubicBezTo>
                        <a:lnTo>
                          <a:pt x="1090" y="435"/>
                        </a:lnTo>
                        <a:lnTo>
                          <a:pt x="1001" y="391"/>
                        </a:lnTo>
                        <a:lnTo>
                          <a:pt x="943" y="362"/>
                        </a:lnTo>
                        <a:lnTo>
                          <a:pt x="913" y="332"/>
                        </a:lnTo>
                        <a:cubicBezTo>
                          <a:pt x="839" y="273"/>
                          <a:pt x="766" y="200"/>
                          <a:pt x="692" y="111"/>
                        </a:cubicBezTo>
                        <a:cubicBezTo>
                          <a:pt x="619" y="38"/>
                          <a:pt x="519" y="1"/>
                          <a:pt x="4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6" name="Google Shape;2131;p31"/>
                  <p:cNvSpPr/>
                  <p:nvPr/>
                </p:nvSpPr>
                <p:spPr>
                  <a:xfrm>
                    <a:off x="1405005" y="303777"/>
                    <a:ext cx="83970" cy="83904"/>
                  </a:xfrm>
                  <a:custGeom>
                    <a:avLst/>
                    <a:ahLst/>
                    <a:rect l="l" t="t" r="r" b="b"/>
                    <a:pathLst>
                      <a:path w="1267" h="1266" extrusionOk="0">
                        <a:moveTo>
                          <a:pt x="427" y="0"/>
                        </a:moveTo>
                        <a:cubicBezTo>
                          <a:pt x="328" y="0"/>
                          <a:pt x="229" y="37"/>
                          <a:pt x="148" y="110"/>
                        </a:cubicBezTo>
                        <a:cubicBezTo>
                          <a:pt x="1" y="272"/>
                          <a:pt x="1" y="508"/>
                          <a:pt x="148" y="670"/>
                        </a:cubicBezTo>
                        <a:cubicBezTo>
                          <a:pt x="280" y="832"/>
                          <a:pt x="427" y="993"/>
                          <a:pt x="574" y="1155"/>
                        </a:cubicBezTo>
                        <a:cubicBezTo>
                          <a:pt x="648" y="1229"/>
                          <a:pt x="747" y="1266"/>
                          <a:pt x="847" y="1266"/>
                        </a:cubicBezTo>
                        <a:cubicBezTo>
                          <a:pt x="946" y="1266"/>
                          <a:pt x="1045" y="1229"/>
                          <a:pt x="1119" y="1155"/>
                        </a:cubicBezTo>
                        <a:cubicBezTo>
                          <a:pt x="1266" y="993"/>
                          <a:pt x="1266" y="758"/>
                          <a:pt x="1119" y="596"/>
                        </a:cubicBezTo>
                        <a:cubicBezTo>
                          <a:pt x="972" y="449"/>
                          <a:pt x="839" y="272"/>
                          <a:pt x="707" y="110"/>
                        </a:cubicBezTo>
                        <a:cubicBezTo>
                          <a:pt x="626" y="37"/>
                          <a:pt x="527" y="0"/>
                          <a:pt x="42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7" name="Google Shape;2132;p31"/>
                  <p:cNvSpPr/>
                  <p:nvPr/>
                </p:nvSpPr>
                <p:spPr>
                  <a:xfrm>
                    <a:off x="1307753" y="538159"/>
                    <a:ext cx="103654" cy="94110"/>
                  </a:xfrm>
                  <a:custGeom>
                    <a:avLst/>
                    <a:ahLst/>
                    <a:rect l="l" t="t" r="r" b="b"/>
                    <a:pathLst>
                      <a:path w="1564" h="1420" extrusionOk="0">
                        <a:moveTo>
                          <a:pt x="559" y="1"/>
                        </a:moveTo>
                        <a:cubicBezTo>
                          <a:pt x="258" y="1"/>
                          <a:pt x="0" y="397"/>
                          <a:pt x="283" y="680"/>
                        </a:cubicBezTo>
                        <a:cubicBezTo>
                          <a:pt x="372" y="783"/>
                          <a:pt x="460" y="872"/>
                          <a:pt x="548" y="975"/>
                        </a:cubicBezTo>
                        <a:cubicBezTo>
                          <a:pt x="592" y="1019"/>
                          <a:pt x="637" y="1063"/>
                          <a:pt x="681" y="1107"/>
                        </a:cubicBezTo>
                        <a:lnTo>
                          <a:pt x="740" y="1195"/>
                        </a:lnTo>
                        <a:cubicBezTo>
                          <a:pt x="740" y="1195"/>
                          <a:pt x="774" y="1239"/>
                          <a:pt x="784" y="1239"/>
                        </a:cubicBezTo>
                        <a:cubicBezTo>
                          <a:pt x="787" y="1239"/>
                          <a:pt x="787" y="1235"/>
                          <a:pt x="784" y="1225"/>
                        </a:cubicBezTo>
                        <a:lnTo>
                          <a:pt x="784" y="1225"/>
                        </a:lnTo>
                        <a:cubicBezTo>
                          <a:pt x="855" y="1346"/>
                          <a:pt x="988" y="1419"/>
                          <a:pt x="1127" y="1419"/>
                        </a:cubicBezTo>
                        <a:cubicBezTo>
                          <a:pt x="1190" y="1419"/>
                          <a:pt x="1254" y="1404"/>
                          <a:pt x="1314" y="1372"/>
                        </a:cubicBezTo>
                        <a:cubicBezTo>
                          <a:pt x="1490" y="1254"/>
                          <a:pt x="1564" y="1019"/>
                          <a:pt x="1446" y="828"/>
                        </a:cubicBezTo>
                        <a:cubicBezTo>
                          <a:pt x="1269" y="577"/>
                          <a:pt x="1034" y="357"/>
                          <a:pt x="828" y="121"/>
                        </a:cubicBezTo>
                        <a:cubicBezTo>
                          <a:pt x="743" y="36"/>
                          <a:pt x="649" y="1"/>
                          <a:pt x="55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8" name="Google Shape;2133;p31"/>
                  <p:cNvSpPr/>
                  <p:nvPr/>
                </p:nvSpPr>
                <p:spPr>
                  <a:xfrm>
                    <a:off x="1436726" y="770986"/>
                    <a:ext cx="79066" cy="79795"/>
                  </a:xfrm>
                  <a:custGeom>
                    <a:avLst/>
                    <a:ahLst/>
                    <a:rect l="l" t="t" r="r" b="b"/>
                    <a:pathLst>
                      <a:path w="1193" h="1204" extrusionOk="0">
                        <a:moveTo>
                          <a:pt x="427" y="0"/>
                        </a:moveTo>
                        <a:cubicBezTo>
                          <a:pt x="328" y="0"/>
                          <a:pt x="228" y="37"/>
                          <a:pt x="148" y="111"/>
                        </a:cubicBezTo>
                        <a:cubicBezTo>
                          <a:pt x="0" y="273"/>
                          <a:pt x="0" y="508"/>
                          <a:pt x="148" y="670"/>
                        </a:cubicBezTo>
                        <a:cubicBezTo>
                          <a:pt x="265" y="802"/>
                          <a:pt x="383" y="949"/>
                          <a:pt x="501" y="1082"/>
                        </a:cubicBezTo>
                        <a:cubicBezTo>
                          <a:pt x="574" y="1163"/>
                          <a:pt x="674" y="1203"/>
                          <a:pt x="775" y="1203"/>
                        </a:cubicBezTo>
                        <a:cubicBezTo>
                          <a:pt x="876" y="1203"/>
                          <a:pt x="979" y="1163"/>
                          <a:pt x="1060" y="1082"/>
                        </a:cubicBezTo>
                        <a:cubicBezTo>
                          <a:pt x="1192" y="935"/>
                          <a:pt x="1192" y="685"/>
                          <a:pt x="1060" y="537"/>
                        </a:cubicBezTo>
                        <a:cubicBezTo>
                          <a:pt x="942" y="390"/>
                          <a:pt x="824" y="243"/>
                          <a:pt x="707" y="111"/>
                        </a:cubicBezTo>
                        <a:cubicBezTo>
                          <a:pt x="626" y="37"/>
                          <a:pt x="526" y="0"/>
                          <a:pt x="42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39" name="Google Shape;2134;p31"/>
                  <p:cNvSpPr/>
                  <p:nvPr/>
                </p:nvSpPr>
                <p:spPr>
                  <a:xfrm>
                    <a:off x="1404516" y="872388"/>
                    <a:ext cx="84965" cy="75090"/>
                  </a:xfrm>
                  <a:custGeom>
                    <a:avLst/>
                    <a:ahLst/>
                    <a:rect l="l" t="t" r="r" b="b"/>
                    <a:pathLst>
                      <a:path w="1282" h="1133" extrusionOk="0">
                        <a:moveTo>
                          <a:pt x="428" y="1"/>
                        </a:moveTo>
                        <a:cubicBezTo>
                          <a:pt x="328" y="1"/>
                          <a:pt x="229" y="38"/>
                          <a:pt x="148" y="111"/>
                        </a:cubicBezTo>
                        <a:cubicBezTo>
                          <a:pt x="1" y="273"/>
                          <a:pt x="1" y="509"/>
                          <a:pt x="148" y="670"/>
                        </a:cubicBezTo>
                        <a:cubicBezTo>
                          <a:pt x="295" y="818"/>
                          <a:pt x="472" y="965"/>
                          <a:pt x="648" y="1082"/>
                        </a:cubicBezTo>
                        <a:cubicBezTo>
                          <a:pt x="711" y="1116"/>
                          <a:pt x="778" y="1133"/>
                          <a:pt x="845" y="1133"/>
                        </a:cubicBezTo>
                        <a:cubicBezTo>
                          <a:pt x="981" y="1133"/>
                          <a:pt x="1114" y="1064"/>
                          <a:pt x="1193" y="935"/>
                        </a:cubicBezTo>
                        <a:cubicBezTo>
                          <a:pt x="1281" y="759"/>
                          <a:pt x="1222" y="523"/>
                          <a:pt x="1046" y="420"/>
                        </a:cubicBezTo>
                        <a:lnTo>
                          <a:pt x="943" y="347"/>
                        </a:lnTo>
                        <a:lnTo>
                          <a:pt x="884" y="302"/>
                        </a:lnTo>
                        <a:cubicBezTo>
                          <a:pt x="825" y="244"/>
                          <a:pt x="766" y="185"/>
                          <a:pt x="707" y="111"/>
                        </a:cubicBezTo>
                        <a:cubicBezTo>
                          <a:pt x="626" y="38"/>
                          <a:pt x="527" y="1"/>
                          <a:pt x="42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0" name="Google Shape;2135;p31"/>
                  <p:cNvSpPr/>
                  <p:nvPr/>
                </p:nvSpPr>
                <p:spPr>
                  <a:xfrm>
                    <a:off x="1242339" y="747325"/>
                    <a:ext cx="80325" cy="60708"/>
                  </a:xfrm>
                  <a:custGeom>
                    <a:avLst/>
                    <a:ahLst/>
                    <a:rect l="l" t="t" r="r" b="b"/>
                    <a:pathLst>
                      <a:path w="1212" h="916" extrusionOk="0">
                        <a:moveTo>
                          <a:pt x="576" y="0"/>
                        </a:moveTo>
                        <a:cubicBezTo>
                          <a:pt x="269" y="0"/>
                          <a:pt x="0" y="390"/>
                          <a:pt x="284" y="674"/>
                        </a:cubicBezTo>
                        <a:cubicBezTo>
                          <a:pt x="373" y="747"/>
                          <a:pt x="461" y="821"/>
                          <a:pt x="579" y="865"/>
                        </a:cubicBezTo>
                        <a:cubicBezTo>
                          <a:pt x="637" y="899"/>
                          <a:pt x="701" y="915"/>
                          <a:pt x="765" y="915"/>
                        </a:cubicBezTo>
                        <a:cubicBezTo>
                          <a:pt x="897" y="915"/>
                          <a:pt x="1029" y="846"/>
                          <a:pt x="1109" y="718"/>
                        </a:cubicBezTo>
                        <a:cubicBezTo>
                          <a:pt x="1212" y="541"/>
                          <a:pt x="1138" y="306"/>
                          <a:pt x="961" y="203"/>
                        </a:cubicBezTo>
                        <a:cubicBezTo>
                          <a:pt x="932" y="188"/>
                          <a:pt x="902" y="159"/>
                          <a:pt x="873" y="144"/>
                        </a:cubicBezTo>
                        <a:lnTo>
                          <a:pt x="844" y="114"/>
                        </a:lnTo>
                        <a:cubicBezTo>
                          <a:pt x="760" y="34"/>
                          <a:pt x="666" y="0"/>
                          <a:pt x="57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1" name="Google Shape;2136;p31"/>
                  <p:cNvSpPr/>
                  <p:nvPr/>
                </p:nvSpPr>
                <p:spPr>
                  <a:xfrm>
                    <a:off x="1214371" y="594427"/>
                    <a:ext cx="79265" cy="66076"/>
                  </a:xfrm>
                  <a:custGeom>
                    <a:avLst/>
                    <a:ahLst/>
                    <a:rect l="l" t="t" r="r" b="b"/>
                    <a:pathLst>
                      <a:path w="1196" h="997" extrusionOk="0">
                        <a:moveTo>
                          <a:pt x="419" y="1"/>
                        </a:moveTo>
                        <a:cubicBezTo>
                          <a:pt x="320" y="1"/>
                          <a:pt x="221" y="37"/>
                          <a:pt x="147" y="111"/>
                        </a:cubicBezTo>
                        <a:cubicBezTo>
                          <a:pt x="0" y="273"/>
                          <a:pt x="0" y="508"/>
                          <a:pt x="147" y="670"/>
                        </a:cubicBezTo>
                        <a:lnTo>
                          <a:pt x="353" y="876"/>
                        </a:lnTo>
                        <a:cubicBezTo>
                          <a:pt x="438" y="961"/>
                          <a:pt x="533" y="997"/>
                          <a:pt x="624" y="997"/>
                        </a:cubicBezTo>
                        <a:cubicBezTo>
                          <a:pt x="930" y="997"/>
                          <a:pt x="1196" y="600"/>
                          <a:pt x="912" y="317"/>
                        </a:cubicBezTo>
                        <a:lnTo>
                          <a:pt x="912" y="317"/>
                        </a:lnTo>
                        <a:lnTo>
                          <a:pt x="912" y="332"/>
                        </a:lnTo>
                        <a:lnTo>
                          <a:pt x="692" y="111"/>
                        </a:lnTo>
                        <a:cubicBezTo>
                          <a:pt x="618" y="37"/>
                          <a:pt x="519" y="1"/>
                          <a:pt x="41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2" name="Google Shape;2137;p31"/>
                  <p:cNvSpPr/>
                  <p:nvPr/>
                </p:nvSpPr>
                <p:spPr>
                  <a:xfrm>
                    <a:off x="1041722" y="692051"/>
                    <a:ext cx="94641" cy="75023"/>
                  </a:xfrm>
                  <a:custGeom>
                    <a:avLst/>
                    <a:ahLst/>
                    <a:rect l="l" t="t" r="r" b="b"/>
                    <a:pathLst>
                      <a:path w="1428" h="1132" extrusionOk="0">
                        <a:moveTo>
                          <a:pt x="440" y="0"/>
                        </a:moveTo>
                        <a:cubicBezTo>
                          <a:pt x="306" y="0"/>
                          <a:pt x="172" y="65"/>
                          <a:pt x="103" y="183"/>
                        </a:cubicBezTo>
                        <a:cubicBezTo>
                          <a:pt x="0" y="375"/>
                          <a:pt x="59" y="610"/>
                          <a:pt x="250" y="728"/>
                        </a:cubicBezTo>
                        <a:cubicBezTo>
                          <a:pt x="427" y="831"/>
                          <a:pt x="618" y="948"/>
                          <a:pt x="795" y="1081"/>
                        </a:cubicBezTo>
                        <a:cubicBezTo>
                          <a:pt x="858" y="1115"/>
                          <a:pt x="925" y="1131"/>
                          <a:pt x="991" y="1131"/>
                        </a:cubicBezTo>
                        <a:cubicBezTo>
                          <a:pt x="1126" y="1131"/>
                          <a:pt x="1255" y="1062"/>
                          <a:pt x="1325" y="934"/>
                        </a:cubicBezTo>
                        <a:cubicBezTo>
                          <a:pt x="1428" y="742"/>
                          <a:pt x="1369" y="507"/>
                          <a:pt x="1192" y="404"/>
                        </a:cubicBezTo>
                        <a:cubicBezTo>
                          <a:pt x="1001" y="286"/>
                          <a:pt x="824" y="168"/>
                          <a:pt x="633" y="51"/>
                        </a:cubicBezTo>
                        <a:cubicBezTo>
                          <a:pt x="574" y="16"/>
                          <a:pt x="507" y="0"/>
                          <a:pt x="44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3" name="Google Shape;2138;p31"/>
                  <p:cNvSpPr/>
                  <p:nvPr/>
                </p:nvSpPr>
                <p:spPr>
                  <a:xfrm>
                    <a:off x="886173" y="746066"/>
                    <a:ext cx="128308" cy="99081"/>
                  </a:xfrm>
                  <a:custGeom>
                    <a:avLst/>
                    <a:ahLst/>
                    <a:rect l="l" t="t" r="r" b="b"/>
                    <a:pathLst>
                      <a:path w="1936" h="1495" extrusionOk="0">
                        <a:moveTo>
                          <a:pt x="578" y="0"/>
                        </a:moveTo>
                        <a:cubicBezTo>
                          <a:pt x="228" y="0"/>
                          <a:pt x="1" y="544"/>
                          <a:pt x="405" y="752"/>
                        </a:cubicBezTo>
                        <a:cubicBezTo>
                          <a:pt x="728" y="899"/>
                          <a:pt x="1008" y="1119"/>
                          <a:pt x="1243" y="1384"/>
                        </a:cubicBezTo>
                        <a:cubicBezTo>
                          <a:pt x="1317" y="1458"/>
                          <a:pt x="1416" y="1495"/>
                          <a:pt x="1516" y="1495"/>
                        </a:cubicBezTo>
                        <a:cubicBezTo>
                          <a:pt x="1615" y="1495"/>
                          <a:pt x="1714" y="1458"/>
                          <a:pt x="1788" y="1384"/>
                        </a:cubicBezTo>
                        <a:cubicBezTo>
                          <a:pt x="1935" y="1237"/>
                          <a:pt x="1935" y="987"/>
                          <a:pt x="1803" y="840"/>
                        </a:cubicBezTo>
                        <a:cubicBezTo>
                          <a:pt x="1523" y="516"/>
                          <a:pt x="1185" y="251"/>
                          <a:pt x="802" y="75"/>
                        </a:cubicBezTo>
                        <a:cubicBezTo>
                          <a:pt x="725" y="22"/>
                          <a:pt x="649" y="0"/>
                          <a:pt x="57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4" name="Google Shape;2139;p31"/>
                  <p:cNvSpPr/>
                  <p:nvPr/>
                </p:nvSpPr>
                <p:spPr>
                  <a:xfrm>
                    <a:off x="1104684" y="862115"/>
                    <a:ext cx="97027" cy="71710"/>
                  </a:xfrm>
                  <a:custGeom>
                    <a:avLst/>
                    <a:ahLst/>
                    <a:rect l="l" t="t" r="r" b="b"/>
                    <a:pathLst>
                      <a:path w="1464" h="1082" extrusionOk="0">
                        <a:moveTo>
                          <a:pt x="577" y="0"/>
                        </a:moveTo>
                        <a:cubicBezTo>
                          <a:pt x="227" y="0"/>
                          <a:pt x="0" y="544"/>
                          <a:pt x="404" y="752"/>
                        </a:cubicBezTo>
                        <a:cubicBezTo>
                          <a:pt x="551" y="840"/>
                          <a:pt x="684" y="928"/>
                          <a:pt x="831" y="1031"/>
                        </a:cubicBezTo>
                        <a:cubicBezTo>
                          <a:pt x="889" y="1065"/>
                          <a:pt x="955" y="1082"/>
                          <a:pt x="1021" y="1082"/>
                        </a:cubicBezTo>
                        <a:cubicBezTo>
                          <a:pt x="1156" y="1082"/>
                          <a:pt x="1291" y="1013"/>
                          <a:pt x="1361" y="884"/>
                        </a:cubicBezTo>
                        <a:cubicBezTo>
                          <a:pt x="1464" y="708"/>
                          <a:pt x="1405" y="472"/>
                          <a:pt x="1214" y="354"/>
                        </a:cubicBezTo>
                        <a:cubicBezTo>
                          <a:pt x="1081" y="251"/>
                          <a:pt x="949" y="163"/>
                          <a:pt x="801" y="75"/>
                        </a:cubicBezTo>
                        <a:cubicBezTo>
                          <a:pt x="724" y="23"/>
                          <a:pt x="648" y="0"/>
                          <a:pt x="57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5" name="Google Shape;2140;p31"/>
                  <p:cNvSpPr/>
                  <p:nvPr/>
                </p:nvSpPr>
                <p:spPr>
                  <a:xfrm>
                    <a:off x="1264078" y="1002686"/>
                    <a:ext cx="108360" cy="89206"/>
                  </a:xfrm>
                  <a:custGeom>
                    <a:avLst/>
                    <a:ahLst/>
                    <a:rect l="l" t="t" r="r" b="b"/>
                    <a:pathLst>
                      <a:path w="1635" h="1346" extrusionOk="0">
                        <a:moveTo>
                          <a:pt x="445" y="0"/>
                        </a:moveTo>
                        <a:cubicBezTo>
                          <a:pt x="272" y="0"/>
                          <a:pt x="109" y="121"/>
                          <a:pt x="59" y="294"/>
                        </a:cubicBezTo>
                        <a:cubicBezTo>
                          <a:pt x="1" y="500"/>
                          <a:pt x="133" y="706"/>
                          <a:pt x="339" y="779"/>
                        </a:cubicBezTo>
                        <a:cubicBezTo>
                          <a:pt x="574" y="868"/>
                          <a:pt x="781" y="1030"/>
                          <a:pt x="928" y="1236"/>
                        </a:cubicBezTo>
                        <a:cubicBezTo>
                          <a:pt x="1009" y="1309"/>
                          <a:pt x="1108" y="1346"/>
                          <a:pt x="1207" y="1346"/>
                        </a:cubicBezTo>
                        <a:cubicBezTo>
                          <a:pt x="1307" y="1346"/>
                          <a:pt x="1406" y="1309"/>
                          <a:pt x="1487" y="1236"/>
                        </a:cubicBezTo>
                        <a:cubicBezTo>
                          <a:pt x="1634" y="1074"/>
                          <a:pt x="1634" y="838"/>
                          <a:pt x="1487" y="676"/>
                        </a:cubicBezTo>
                        <a:cubicBezTo>
                          <a:pt x="1237" y="382"/>
                          <a:pt x="913" y="147"/>
                          <a:pt x="545" y="14"/>
                        </a:cubicBezTo>
                        <a:cubicBezTo>
                          <a:pt x="512" y="5"/>
                          <a:pt x="478" y="0"/>
                          <a:pt x="4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6" name="Google Shape;2141;p31"/>
                  <p:cNvSpPr/>
                  <p:nvPr/>
                </p:nvSpPr>
                <p:spPr>
                  <a:xfrm>
                    <a:off x="1408227" y="1123440"/>
                    <a:ext cx="93912" cy="74824"/>
                  </a:xfrm>
                  <a:custGeom>
                    <a:avLst/>
                    <a:ahLst/>
                    <a:rect l="l" t="t" r="r" b="b"/>
                    <a:pathLst>
                      <a:path w="1417" h="1129" extrusionOk="0">
                        <a:moveTo>
                          <a:pt x="565" y="1"/>
                        </a:moveTo>
                        <a:cubicBezTo>
                          <a:pt x="222" y="1"/>
                          <a:pt x="0" y="515"/>
                          <a:pt x="372" y="738"/>
                        </a:cubicBezTo>
                        <a:cubicBezTo>
                          <a:pt x="416" y="753"/>
                          <a:pt x="445" y="782"/>
                          <a:pt x="489" y="797"/>
                        </a:cubicBezTo>
                        <a:lnTo>
                          <a:pt x="519" y="826"/>
                        </a:lnTo>
                        <a:lnTo>
                          <a:pt x="533" y="841"/>
                        </a:lnTo>
                        <a:cubicBezTo>
                          <a:pt x="607" y="900"/>
                          <a:pt x="666" y="959"/>
                          <a:pt x="725" y="1018"/>
                        </a:cubicBezTo>
                        <a:cubicBezTo>
                          <a:pt x="798" y="1091"/>
                          <a:pt x="898" y="1128"/>
                          <a:pt x="997" y="1128"/>
                        </a:cubicBezTo>
                        <a:cubicBezTo>
                          <a:pt x="1096" y="1128"/>
                          <a:pt x="1196" y="1091"/>
                          <a:pt x="1269" y="1018"/>
                        </a:cubicBezTo>
                        <a:cubicBezTo>
                          <a:pt x="1416" y="871"/>
                          <a:pt x="1416" y="620"/>
                          <a:pt x="1269" y="473"/>
                        </a:cubicBezTo>
                        <a:cubicBezTo>
                          <a:pt x="1122" y="311"/>
                          <a:pt x="960" y="164"/>
                          <a:pt x="769" y="61"/>
                        </a:cubicBezTo>
                        <a:cubicBezTo>
                          <a:pt x="699" y="19"/>
                          <a:pt x="630" y="1"/>
                          <a:pt x="56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7" name="Google Shape;2142;p31"/>
                  <p:cNvSpPr/>
                  <p:nvPr/>
                </p:nvSpPr>
                <p:spPr>
                  <a:xfrm>
                    <a:off x="276039" y="589059"/>
                    <a:ext cx="109287" cy="74626"/>
                  </a:xfrm>
                  <a:custGeom>
                    <a:avLst/>
                    <a:ahLst/>
                    <a:rect l="l" t="t" r="r" b="b"/>
                    <a:pathLst>
                      <a:path w="1649" h="1126" extrusionOk="0">
                        <a:moveTo>
                          <a:pt x="423" y="0"/>
                        </a:moveTo>
                        <a:cubicBezTo>
                          <a:pt x="253" y="0"/>
                          <a:pt x="94" y="112"/>
                          <a:pt x="45" y="295"/>
                        </a:cubicBezTo>
                        <a:cubicBezTo>
                          <a:pt x="1" y="501"/>
                          <a:pt x="118" y="707"/>
                          <a:pt x="325" y="766"/>
                        </a:cubicBezTo>
                        <a:cubicBezTo>
                          <a:pt x="560" y="854"/>
                          <a:pt x="781" y="957"/>
                          <a:pt x="1001" y="1075"/>
                        </a:cubicBezTo>
                        <a:cubicBezTo>
                          <a:pt x="1065" y="1109"/>
                          <a:pt x="1134" y="1126"/>
                          <a:pt x="1201" y="1126"/>
                        </a:cubicBezTo>
                        <a:cubicBezTo>
                          <a:pt x="1335" y="1126"/>
                          <a:pt x="1463" y="1060"/>
                          <a:pt x="1531" y="943"/>
                        </a:cubicBezTo>
                        <a:cubicBezTo>
                          <a:pt x="1649" y="751"/>
                          <a:pt x="1575" y="516"/>
                          <a:pt x="1399" y="413"/>
                        </a:cubicBezTo>
                        <a:cubicBezTo>
                          <a:pt x="1119" y="266"/>
                          <a:pt x="825" y="133"/>
                          <a:pt x="531" y="15"/>
                        </a:cubicBezTo>
                        <a:cubicBezTo>
                          <a:pt x="495" y="5"/>
                          <a:pt x="459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8" name="Google Shape;2143;p31"/>
                  <p:cNvSpPr/>
                  <p:nvPr/>
                </p:nvSpPr>
                <p:spPr>
                  <a:xfrm>
                    <a:off x="485271" y="747325"/>
                    <a:ext cx="121482" cy="84169"/>
                  </a:xfrm>
                  <a:custGeom>
                    <a:avLst/>
                    <a:ahLst/>
                    <a:rect l="l" t="t" r="r" b="b"/>
                    <a:pathLst>
                      <a:path w="1833" h="1270" extrusionOk="0">
                        <a:moveTo>
                          <a:pt x="561" y="0"/>
                        </a:moveTo>
                        <a:cubicBezTo>
                          <a:pt x="218" y="0"/>
                          <a:pt x="0" y="506"/>
                          <a:pt x="361" y="718"/>
                        </a:cubicBezTo>
                        <a:cubicBezTo>
                          <a:pt x="626" y="850"/>
                          <a:pt x="876" y="997"/>
                          <a:pt x="1126" y="1159"/>
                        </a:cubicBezTo>
                        <a:cubicBezTo>
                          <a:pt x="1207" y="1233"/>
                          <a:pt x="1307" y="1270"/>
                          <a:pt x="1406" y="1270"/>
                        </a:cubicBezTo>
                        <a:cubicBezTo>
                          <a:pt x="1505" y="1270"/>
                          <a:pt x="1605" y="1233"/>
                          <a:pt x="1685" y="1159"/>
                        </a:cubicBezTo>
                        <a:cubicBezTo>
                          <a:pt x="1833" y="997"/>
                          <a:pt x="1833" y="762"/>
                          <a:pt x="1685" y="600"/>
                        </a:cubicBezTo>
                        <a:cubicBezTo>
                          <a:pt x="1391" y="394"/>
                          <a:pt x="1082" y="217"/>
                          <a:pt x="758" y="56"/>
                        </a:cubicBezTo>
                        <a:cubicBezTo>
                          <a:pt x="690" y="17"/>
                          <a:pt x="623" y="0"/>
                          <a:pt x="56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49" name="Google Shape;2144;p31"/>
                  <p:cNvSpPr/>
                  <p:nvPr/>
                </p:nvSpPr>
                <p:spPr>
                  <a:xfrm>
                    <a:off x="683767" y="803196"/>
                    <a:ext cx="113198" cy="97557"/>
                  </a:xfrm>
                  <a:custGeom>
                    <a:avLst/>
                    <a:ahLst/>
                    <a:rect l="l" t="t" r="r" b="b"/>
                    <a:pathLst>
                      <a:path w="1708" h="1472" extrusionOk="0">
                        <a:moveTo>
                          <a:pt x="440" y="1"/>
                        </a:moveTo>
                        <a:cubicBezTo>
                          <a:pt x="306" y="1"/>
                          <a:pt x="172" y="66"/>
                          <a:pt x="103" y="184"/>
                        </a:cubicBezTo>
                        <a:cubicBezTo>
                          <a:pt x="0" y="375"/>
                          <a:pt x="59" y="611"/>
                          <a:pt x="236" y="728"/>
                        </a:cubicBezTo>
                        <a:cubicBezTo>
                          <a:pt x="515" y="905"/>
                          <a:pt x="766" y="1126"/>
                          <a:pt x="1001" y="1361"/>
                        </a:cubicBezTo>
                        <a:cubicBezTo>
                          <a:pt x="1082" y="1435"/>
                          <a:pt x="1181" y="1472"/>
                          <a:pt x="1281" y="1472"/>
                        </a:cubicBezTo>
                        <a:cubicBezTo>
                          <a:pt x="1380" y="1472"/>
                          <a:pt x="1479" y="1435"/>
                          <a:pt x="1560" y="1361"/>
                        </a:cubicBezTo>
                        <a:cubicBezTo>
                          <a:pt x="1707" y="1214"/>
                          <a:pt x="1707" y="964"/>
                          <a:pt x="1560" y="817"/>
                        </a:cubicBezTo>
                        <a:cubicBezTo>
                          <a:pt x="1281" y="522"/>
                          <a:pt x="972" y="272"/>
                          <a:pt x="633" y="51"/>
                        </a:cubicBezTo>
                        <a:cubicBezTo>
                          <a:pt x="574" y="17"/>
                          <a:pt x="507" y="1"/>
                          <a:pt x="44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0" name="Google Shape;2145;p31"/>
                  <p:cNvSpPr/>
                  <p:nvPr/>
                </p:nvSpPr>
                <p:spPr>
                  <a:xfrm>
                    <a:off x="850517" y="988569"/>
                    <a:ext cx="86887" cy="70583"/>
                  </a:xfrm>
                  <a:custGeom>
                    <a:avLst/>
                    <a:ahLst/>
                    <a:rect l="l" t="t" r="r" b="b"/>
                    <a:pathLst>
                      <a:path w="1311" h="1065" extrusionOk="0">
                        <a:moveTo>
                          <a:pt x="452" y="0"/>
                        </a:moveTo>
                        <a:cubicBezTo>
                          <a:pt x="315" y="0"/>
                          <a:pt x="183" y="69"/>
                          <a:pt x="104" y="198"/>
                        </a:cubicBezTo>
                        <a:cubicBezTo>
                          <a:pt x="1" y="389"/>
                          <a:pt x="60" y="624"/>
                          <a:pt x="251" y="727"/>
                        </a:cubicBezTo>
                        <a:lnTo>
                          <a:pt x="663" y="1007"/>
                        </a:lnTo>
                        <a:cubicBezTo>
                          <a:pt x="727" y="1046"/>
                          <a:pt x="795" y="1064"/>
                          <a:pt x="863" y="1064"/>
                        </a:cubicBezTo>
                        <a:cubicBezTo>
                          <a:pt x="998" y="1064"/>
                          <a:pt x="1129" y="992"/>
                          <a:pt x="1208" y="875"/>
                        </a:cubicBezTo>
                        <a:cubicBezTo>
                          <a:pt x="1311" y="683"/>
                          <a:pt x="1237" y="448"/>
                          <a:pt x="1060" y="345"/>
                        </a:cubicBezTo>
                        <a:lnTo>
                          <a:pt x="648" y="51"/>
                        </a:lnTo>
                        <a:cubicBezTo>
                          <a:pt x="586" y="17"/>
                          <a:pt x="518" y="0"/>
                          <a:pt x="45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1" name="Google Shape;2146;p31"/>
                  <p:cNvSpPr/>
                  <p:nvPr/>
                </p:nvSpPr>
                <p:spPr>
                  <a:xfrm>
                    <a:off x="986117" y="918052"/>
                    <a:ext cx="79066" cy="62431"/>
                  </a:xfrm>
                  <a:custGeom>
                    <a:avLst/>
                    <a:ahLst/>
                    <a:rect l="l" t="t" r="r" b="b"/>
                    <a:pathLst>
                      <a:path w="1193" h="942" extrusionOk="0">
                        <a:moveTo>
                          <a:pt x="510" y="0"/>
                        </a:moveTo>
                        <a:cubicBezTo>
                          <a:pt x="447" y="0"/>
                          <a:pt x="385" y="9"/>
                          <a:pt x="324" y="26"/>
                        </a:cubicBezTo>
                        <a:cubicBezTo>
                          <a:pt x="118" y="84"/>
                          <a:pt x="0" y="305"/>
                          <a:pt x="45" y="511"/>
                        </a:cubicBezTo>
                        <a:cubicBezTo>
                          <a:pt x="97" y="683"/>
                          <a:pt x="245" y="795"/>
                          <a:pt x="413" y="795"/>
                        </a:cubicBezTo>
                        <a:cubicBezTo>
                          <a:pt x="432" y="795"/>
                          <a:pt x="452" y="794"/>
                          <a:pt x="471" y="791"/>
                        </a:cubicBezTo>
                        <a:lnTo>
                          <a:pt x="501" y="820"/>
                        </a:lnTo>
                        <a:cubicBezTo>
                          <a:pt x="574" y="901"/>
                          <a:pt x="674" y="942"/>
                          <a:pt x="773" y="942"/>
                        </a:cubicBezTo>
                        <a:cubicBezTo>
                          <a:pt x="872" y="942"/>
                          <a:pt x="972" y="901"/>
                          <a:pt x="1045" y="820"/>
                        </a:cubicBezTo>
                        <a:cubicBezTo>
                          <a:pt x="1192" y="673"/>
                          <a:pt x="1192" y="423"/>
                          <a:pt x="1060" y="276"/>
                        </a:cubicBezTo>
                        <a:cubicBezTo>
                          <a:pt x="924" y="94"/>
                          <a:pt x="718" y="0"/>
                          <a:pt x="51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2" name="Google Shape;2147;p31"/>
                  <p:cNvSpPr/>
                  <p:nvPr/>
                </p:nvSpPr>
                <p:spPr>
                  <a:xfrm>
                    <a:off x="1088513" y="1114294"/>
                    <a:ext cx="102461" cy="102461"/>
                  </a:xfrm>
                  <a:custGeom>
                    <a:avLst/>
                    <a:ahLst/>
                    <a:rect l="l" t="t" r="r" b="b"/>
                    <a:pathLst>
                      <a:path w="1546" h="1546" extrusionOk="0">
                        <a:moveTo>
                          <a:pt x="422" y="0"/>
                        </a:moveTo>
                        <a:cubicBezTo>
                          <a:pt x="321" y="0"/>
                          <a:pt x="221" y="37"/>
                          <a:pt x="148" y="111"/>
                        </a:cubicBezTo>
                        <a:cubicBezTo>
                          <a:pt x="1" y="258"/>
                          <a:pt x="1" y="508"/>
                          <a:pt x="148" y="670"/>
                        </a:cubicBezTo>
                        <a:cubicBezTo>
                          <a:pt x="368" y="935"/>
                          <a:pt x="604" y="1185"/>
                          <a:pt x="854" y="1435"/>
                        </a:cubicBezTo>
                        <a:cubicBezTo>
                          <a:pt x="928" y="1509"/>
                          <a:pt x="1027" y="1546"/>
                          <a:pt x="1126" y="1546"/>
                        </a:cubicBezTo>
                        <a:cubicBezTo>
                          <a:pt x="1226" y="1546"/>
                          <a:pt x="1325" y="1509"/>
                          <a:pt x="1399" y="1435"/>
                        </a:cubicBezTo>
                        <a:cubicBezTo>
                          <a:pt x="1546" y="1288"/>
                          <a:pt x="1546" y="1038"/>
                          <a:pt x="1399" y="891"/>
                        </a:cubicBezTo>
                        <a:cubicBezTo>
                          <a:pt x="1148" y="641"/>
                          <a:pt x="913" y="390"/>
                          <a:pt x="707" y="111"/>
                        </a:cubicBezTo>
                        <a:cubicBezTo>
                          <a:pt x="626" y="37"/>
                          <a:pt x="523" y="0"/>
                          <a:pt x="4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3" name="Google Shape;2148;p31"/>
                  <p:cNvSpPr/>
                  <p:nvPr/>
                </p:nvSpPr>
                <p:spPr>
                  <a:xfrm>
                    <a:off x="1241676" y="1133249"/>
                    <a:ext cx="70914" cy="69788"/>
                  </a:xfrm>
                  <a:custGeom>
                    <a:avLst/>
                    <a:ahLst/>
                    <a:rect l="l" t="t" r="r" b="b"/>
                    <a:pathLst>
                      <a:path w="1070" h="1053" extrusionOk="0">
                        <a:moveTo>
                          <a:pt x="432" y="1"/>
                        </a:moveTo>
                        <a:cubicBezTo>
                          <a:pt x="396" y="1"/>
                          <a:pt x="360" y="6"/>
                          <a:pt x="324" y="16"/>
                        </a:cubicBezTo>
                        <a:cubicBezTo>
                          <a:pt x="118" y="75"/>
                          <a:pt x="0" y="281"/>
                          <a:pt x="44" y="487"/>
                        </a:cubicBezTo>
                        <a:cubicBezTo>
                          <a:pt x="118" y="693"/>
                          <a:pt x="265" y="870"/>
                          <a:pt x="442" y="1002"/>
                        </a:cubicBezTo>
                        <a:cubicBezTo>
                          <a:pt x="500" y="1036"/>
                          <a:pt x="567" y="1053"/>
                          <a:pt x="635" y="1053"/>
                        </a:cubicBezTo>
                        <a:cubicBezTo>
                          <a:pt x="769" y="1053"/>
                          <a:pt x="903" y="987"/>
                          <a:pt x="971" y="870"/>
                        </a:cubicBezTo>
                        <a:cubicBezTo>
                          <a:pt x="1070" y="687"/>
                          <a:pt x="1021" y="465"/>
                          <a:pt x="850" y="342"/>
                        </a:cubicBezTo>
                        <a:lnTo>
                          <a:pt x="850" y="342"/>
                        </a:lnTo>
                        <a:cubicBezTo>
                          <a:pt x="847" y="338"/>
                          <a:pt x="844" y="332"/>
                          <a:pt x="839" y="325"/>
                        </a:cubicBezTo>
                        <a:lnTo>
                          <a:pt x="809" y="296"/>
                        </a:lnTo>
                        <a:lnTo>
                          <a:pt x="809" y="281"/>
                        </a:lnTo>
                        <a:cubicBezTo>
                          <a:pt x="800" y="272"/>
                          <a:pt x="791" y="238"/>
                          <a:pt x="793" y="238"/>
                        </a:cubicBezTo>
                        <a:cubicBezTo>
                          <a:pt x="794" y="238"/>
                          <a:pt x="799" y="249"/>
                          <a:pt x="809" y="281"/>
                        </a:cubicBezTo>
                        <a:cubicBezTo>
                          <a:pt x="761" y="111"/>
                          <a:pt x="602" y="1"/>
                          <a:pt x="43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4" name="Google Shape;2149;p31"/>
                  <p:cNvSpPr/>
                  <p:nvPr/>
                </p:nvSpPr>
                <p:spPr>
                  <a:xfrm>
                    <a:off x="936145" y="1113632"/>
                    <a:ext cx="115517" cy="94177"/>
                  </a:xfrm>
                  <a:custGeom>
                    <a:avLst/>
                    <a:ahLst/>
                    <a:rect l="l" t="t" r="r" b="b"/>
                    <a:pathLst>
                      <a:path w="1743" h="1421" extrusionOk="0">
                        <a:moveTo>
                          <a:pt x="559" y="0"/>
                        </a:moveTo>
                        <a:cubicBezTo>
                          <a:pt x="258" y="0"/>
                          <a:pt x="0" y="397"/>
                          <a:pt x="283" y="680"/>
                        </a:cubicBezTo>
                        <a:lnTo>
                          <a:pt x="902" y="1298"/>
                        </a:lnTo>
                        <a:cubicBezTo>
                          <a:pt x="988" y="1384"/>
                          <a:pt x="1085" y="1420"/>
                          <a:pt x="1177" y="1420"/>
                        </a:cubicBezTo>
                        <a:cubicBezTo>
                          <a:pt x="1481" y="1420"/>
                          <a:pt x="1742" y="1035"/>
                          <a:pt x="1461" y="754"/>
                        </a:cubicBezTo>
                        <a:lnTo>
                          <a:pt x="828" y="121"/>
                        </a:lnTo>
                        <a:cubicBezTo>
                          <a:pt x="743" y="36"/>
                          <a:pt x="649" y="0"/>
                          <a:pt x="5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5" name="Google Shape;2150;p31"/>
                  <p:cNvSpPr/>
                  <p:nvPr/>
                </p:nvSpPr>
                <p:spPr>
                  <a:xfrm>
                    <a:off x="726515" y="1076451"/>
                    <a:ext cx="88212" cy="66871"/>
                  </a:xfrm>
                  <a:custGeom>
                    <a:avLst/>
                    <a:ahLst/>
                    <a:rect l="l" t="t" r="r" b="b"/>
                    <a:pathLst>
                      <a:path w="1331" h="1009" extrusionOk="0">
                        <a:moveTo>
                          <a:pt x="566" y="0"/>
                        </a:moveTo>
                        <a:cubicBezTo>
                          <a:pt x="262" y="0"/>
                          <a:pt x="1" y="385"/>
                          <a:pt x="282" y="667"/>
                        </a:cubicBezTo>
                        <a:lnTo>
                          <a:pt x="503" y="888"/>
                        </a:lnTo>
                        <a:cubicBezTo>
                          <a:pt x="585" y="973"/>
                          <a:pt x="677" y="1008"/>
                          <a:pt x="766" y="1008"/>
                        </a:cubicBezTo>
                        <a:cubicBezTo>
                          <a:pt x="1065" y="1008"/>
                          <a:pt x="1331" y="612"/>
                          <a:pt x="1048" y="329"/>
                        </a:cubicBezTo>
                        <a:cubicBezTo>
                          <a:pt x="974" y="270"/>
                          <a:pt x="915" y="196"/>
                          <a:pt x="842" y="123"/>
                        </a:cubicBezTo>
                        <a:cubicBezTo>
                          <a:pt x="755" y="36"/>
                          <a:pt x="659" y="0"/>
                          <a:pt x="56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6" name="Google Shape;2151;p31"/>
                  <p:cNvSpPr/>
                  <p:nvPr/>
                </p:nvSpPr>
                <p:spPr>
                  <a:xfrm>
                    <a:off x="620076" y="927728"/>
                    <a:ext cx="88278" cy="66474"/>
                  </a:xfrm>
                  <a:custGeom>
                    <a:avLst/>
                    <a:ahLst/>
                    <a:rect l="l" t="t" r="r" b="b"/>
                    <a:pathLst>
                      <a:path w="1332" h="1003" extrusionOk="0">
                        <a:moveTo>
                          <a:pt x="563" y="1"/>
                        </a:moveTo>
                        <a:cubicBezTo>
                          <a:pt x="260" y="1"/>
                          <a:pt x="0" y="390"/>
                          <a:pt x="284" y="674"/>
                        </a:cubicBezTo>
                        <a:lnTo>
                          <a:pt x="490" y="880"/>
                        </a:lnTo>
                        <a:cubicBezTo>
                          <a:pt x="577" y="966"/>
                          <a:pt x="673" y="1003"/>
                          <a:pt x="766" y="1003"/>
                        </a:cubicBezTo>
                        <a:cubicBezTo>
                          <a:pt x="1069" y="1003"/>
                          <a:pt x="1331" y="617"/>
                          <a:pt x="1050" y="336"/>
                        </a:cubicBezTo>
                        <a:lnTo>
                          <a:pt x="829" y="115"/>
                        </a:lnTo>
                        <a:cubicBezTo>
                          <a:pt x="745" y="35"/>
                          <a:pt x="652" y="1"/>
                          <a:pt x="56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7" name="Google Shape;2152;p31"/>
                  <p:cNvSpPr/>
                  <p:nvPr/>
                </p:nvSpPr>
                <p:spPr>
                  <a:xfrm>
                    <a:off x="265898" y="738710"/>
                    <a:ext cx="77542" cy="59581"/>
                  </a:xfrm>
                  <a:custGeom>
                    <a:avLst/>
                    <a:ahLst/>
                    <a:rect l="l" t="t" r="r" b="b"/>
                    <a:pathLst>
                      <a:path w="1170" h="899" extrusionOk="0">
                        <a:moveTo>
                          <a:pt x="538" y="1"/>
                        </a:moveTo>
                        <a:cubicBezTo>
                          <a:pt x="244" y="1"/>
                          <a:pt x="1" y="369"/>
                          <a:pt x="242" y="657"/>
                        </a:cubicBezTo>
                        <a:cubicBezTo>
                          <a:pt x="316" y="730"/>
                          <a:pt x="419" y="804"/>
                          <a:pt x="522" y="848"/>
                        </a:cubicBezTo>
                        <a:cubicBezTo>
                          <a:pt x="585" y="882"/>
                          <a:pt x="654" y="899"/>
                          <a:pt x="722" y="899"/>
                        </a:cubicBezTo>
                        <a:cubicBezTo>
                          <a:pt x="857" y="899"/>
                          <a:pt x="988" y="833"/>
                          <a:pt x="1066" y="715"/>
                        </a:cubicBezTo>
                        <a:cubicBezTo>
                          <a:pt x="1169" y="524"/>
                          <a:pt x="1096" y="289"/>
                          <a:pt x="919" y="186"/>
                        </a:cubicBezTo>
                        <a:cubicBezTo>
                          <a:pt x="890" y="171"/>
                          <a:pt x="860" y="141"/>
                          <a:pt x="816" y="127"/>
                        </a:cubicBezTo>
                        <a:lnTo>
                          <a:pt x="787" y="97"/>
                        </a:lnTo>
                        <a:cubicBezTo>
                          <a:pt x="706" y="30"/>
                          <a:pt x="620" y="1"/>
                          <a:pt x="5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8" name="Google Shape;2153;p31"/>
                  <p:cNvSpPr/>
                  <p:nvPr/>
                </p:nvSpPr>
                <p:spPr>
                  <a:xfrm>
                    <a:off x="411241" y="890349"/>
                    <a:ext cx="131158" cy="102991"/>
                  </a:xfrm>
                  <a:custGeom>
                    <a:avLst/>
                    <a:ahLst/>
                    <a:rect l="l" t="t" r="r" b="b"/>
                    <a:pathLst>
                      <a:path w="1979" h="1554" extrusionOk="0">
                        <a:moveTo>
                          <a:pt x="554" y="1"/>
                        </a:moveTo>
                        <a:cubicBezTo>
                          <a:pt x="214" y="1"/>
                          <a:pt x="1" y="515"/>
                          <a:pt x="360" y="738"/>
                        </a:cubicBezTo>
                        <a:cubicBezTo>
                          <a:pt x="654" y="914"/>
                          <a:pt x="992" y="1076"/>
                          <a:pt x="1198" y="1356"/>
                        </a:cubicBezTo>
                        <a:cubicBezTo>
                          <a:pt x="1277" y="1485"/>
                          <a:pt x="1410" y="1553"/>
                          <a:pt x="1542" y="1553"/>
                        </a:cubicBezTo>
                        <a:cubicBezTo>
                          <a:pt x="1606" y="1553"/>
                          <a:pt x="1670" y="1537"/>
                          <a:pt x="1728" y="1503"/>
                        </a:cubicBezTo>
                        <a:cubicBezTo>
                          <a:pt x="1919" y="1400"/>
                          <a:pt x="1978" y="1165"/>
                          <a:pt x="1875" y="973"/>
                        </a:cubicBezTo>
                        <a:cubicBezTo>
                          <a:pt x="1566" y="591"/>
                          <a:pt x="1184" y="282"/>
                          <a:pt x="757" y="61"/>
                        </a:cubicBezTo>
                        <a:cubicBezTo>
                          <a:pt x="687" y="19"/>
                          <a:pt x="618" y="1"/>
                          <a:pt x="55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59" name="Google Shape;2154;p31"/>
                  <p:cNvSpPr/>
                  <p:nvPr/>
                </p:nvSpPr>
                <p:spPr>
                  <a:xfrm>
                    <a:off x="61504" y="556518"/>
                    <a:ext cx="105377" cy="79861"/>
                  </a:xfrm>
                  <a:custGeom>
                    <a:avLst/>
                    <a:ahLst/>
                    <a:rect l="l" t="t" r="r" b="b"/>
                    <a:pathLst>
                      <a:path w="1590" h="1205" extrusionOk="0">
                        <a:moveTo>
                          <a:pt x="451" y="0"/>
                        </a:moveTo>
                        <a:cubicBezTo>
                          <a:pt x="315" y="0"/>
                          <a:pt x="182" y="69"/>
                          <a:pt x="103" y="197"/>
                        </a:cubicBezTo>
                        <a:cubicBezTo>
                          <a:pt x="0" y="374"/>
                          <a:pt x="59" y="624"/>
                          <a:pt x="250" y="727"/>
                        </a:cubicBezTo>
                        <a:cubicBezTo>
                          <a:pt x="486" y="845"/>
                          <a:pt x="721" y="977"/>
                          <a:pt x="942" y="1154"/>
                        </a:cubicBezTo>
                        <a:cubicBezTo>
                          <a:pt x="1005" y="1188"/>
                          <a:pt x="1072" y="1204"/>
                          <a:pt x="1139" y="1204"/>
                        </a:cubicBezTo>
                        <a:cubicBezTo>
                          <a:pt x="1275" y="1204"/>
                          <a:pt x="1407" y="1135"/>
                          <a:pt x="1486" y="1007"/>
                        </a:cubicBezTo>
                        <a:cubicBezTo>
                          <a:pt x="1590" y="815"/>
                          <a:pt x="1516" y="580"/>
                          <a:pt x="1339" y="477"/>
                        </a:cubicBezTo>
                        <a:cubicBezTo>
                          <a:pt x="1119" y="315"/>
                          <a:pt x="883" y="168"/>
                          <a:pt x="648" y="50"/>
                        </a:cubicBezTo>
                        <a:cubicBezTo>
                          <a:pt x="585" y="16"/>
                          <a:pt x="517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0" name="Google Shape;2155;p31"/>
                  <p:cNvSpPr/>
                  <p:nvPr/>
                </p:nvSpPr>
                <p:spPr>
                  <a:xfrm>
                    <a:off x="0" y="630813"/>
                    <a:ext cx="82976" cy="79663"/>
                  </a:xfrm>
                  <a:custGeom>
                    <a:avLst/>
                    <a:ahLst/>
                    <a:rect l="l" t="t" r="r" b="b"/>
                    <a:pathLst>
                      <a:path w="1252" h="1202" extrusionOk="0">
                        <a:moveTo>
                          <a:pt x="249" y="1"/>
                        </a:moveTo>
                        <a:cubicBezTo>
                          <a:pt x="163" y="1"/>
                          <a:pt x="76" y="31"/>
                          <a:pt x="1" y="92"/>
                        </a:cubicBezTo>
                        <a:lnTo>
                          <a:pt x="1" y="695"/>
                        </a:lnTo>
                        <a:cubicBezTo>
                          <a:pt x="192" y="857"/>
                          <a:pt x="398" y="1004"/>
                          <a:pt x="619" y="1151"/>
                        </a:cubicBezTo>
                        <a:cubicBezTo>
                          <a:pt x="677" y="1185"/>
                          <a:pt x="741" y="1202"/>
                          <a:pt x="806" y="1202"/>
                        </a:cubicBezTo>
                        <a:cubicBezTo>
                          <a:pt x="937" y="1202"/>
                          <a:pt x="1070" y="1133"/>
                          <a:pt x="1149" y="1004"/>
                        </a:cubicBezTo>
                        <a:cubicBezTo>
                          <a:pt x="1252" y="828"/>
                          <a:pt x="1178" y="592"/>
                          <a:pt x="1002" y="489"/>
                        </a:cubicBezTo>
                        <a:cubicBezTo>
                          <a:pt x="840" y="371"/>
                          <a:pt x="678" y="254"/>
                          <a:pt x="531" y="121"/>
                        </a:cubicBezTo>
                        <a:cubicBezTo>
                          <a:pt x="451" y="42"/>
                          <a:pt x="351" y="1"/>
                          <a:pt x="24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1" name="Google Shape;2156;p31"/>
                  <p:cNvSpPr/>
                  <p:nvPr/>
                </p:nvSpPr>
                <p:spPr>
                  <a:xfrm>
                    <a:off x="10670" y="788880"/>
                    <a:ext cx="107697" cy="75487"/>
                  </a:xfrm>
                  <a:custGeom>
                    <a:avLst/>
                    <a:ahLst/>
                    <a:rect l="l" t="t" r="r" b="b"/>
                    <a:pathLst>
                      <a:path w="1625" h="1139" extrusionOk="0">
                        <a:moveTo>
                          <a:pt x="572" y="1"/>
                        </a:moveTo>
                        <a:cubicBezTo>
                          <a:pt x="221" y="1"/>
                          <a:pt x="1" y="513"/>
                          <a:pt x="384" y="724"/>
                        </a:cubicBezTo>
                        <a:cubicBezTo>
                          <a:pt x="473" y="768"/>
                          <a:pt x="546" y="827"/>
                          <a:pt x="620" y="871"/>
                        </a:cubicBezTo>
                        <a:lnTo>
                          <a:pt x="649" y="900"/>
                        </a:lnTo>
                        <a:cubicBezTo>
                          <a:pt x="664" y="900"/>
                          <a:pt x="664" y="915"/>
                          <a:pt x="679" y="915"/>
                        </a:cubicBezTo>
                        <a:cubicBezTo>
                          <a:pt x="723" y="944"/>
                          <a:pt x="752" y="989"/>
                          <a:pt x="797" y="1018"/>
                        </a:cubicBezTo>
                        <a:cubicBezTo>
                          <a:pt x="881" y="1103"/>
                          <a:pt x="976" y="1138"/>
                          <a:pt x="1066" y="1138"/>
                        </a:cubicBezTo>
                        <a:cubicBezTo>
                          <a:pt x="1367" y="1138"/>
                          <a:pt x="1624" y="742"/>
                          <a:pt x="1341" y="459"/>
                        </a:cubicBezTo>
                        <a:cubicBezTo>
                          <a:pt x="1179" y="297"/>
                          <a:pt x="988" y="164"/>
                          <a:pt x="782" y="61"/>
                        </a:cubicBezTo>
                        <a:cubicBezTo>
                          <a:pt x="709" y="19"/>
                          <a:pt x="638" y="1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2" name="Google Shape;2157;p31"/>
                  <p:cNvSpPr/>
                  <p:nvPr/>
                </p:nvSpPr>
                <p:spPr>
                  <a:xfrm>
                    <a:off x="193989" y="946683"/>
                    <a:ext cx="100672" cy="88676"/>
                  </a:xfrm>
                  <a:custGeom>
                    <a:avLst/>
                    <a:ahLst/>
                    <a:rect l="l" t="t" r="r" b="b"/>
                    <a:pathLst>
                      <a:path w="1519" h="1338" extrusionOk="0">
                        <a:moveTo>
                          <a:pt x="553" y="1"/>
                        </a:moveTo>
                        <a:cubicBezTo>
                          <a:pt x="254" y="1"/>
                          <a:pt x="1" y="386"/>
                          <a:pt x="282" y="668"/>
                        </a:cubicBezTo>
                        <a:cubicBezTo>
                          <a:pt x="473" y="844"/>
                          <a:pt x="665" y="1021"/>
                          <a:pt x="827" y="1227"/>
                        </a:cubicBezTo>
                        <a:cubicBezTo>
                          <a:pt x="900" y="1301"/>
                          <a:pt x="1000" y="1337"/>
                          <a:pt x="1101" y="1337"/>
                        </a:cubicBezTo>
                        <a:cubicBezTo>
                          <a:pt x="1202" y="1337"/>
                          <a:pt x="1305" y="1301"/>
                          <a:pt x="1386" y="1227"/>
                        </a:cubicBezTo>
                        <a:cubicBezTo>
                          <a:pt x="1518" y="1065"/>
                          <a:pt x="1518" y="830"/>
                          <a:pt x="1386" y="668"/>
                        </a:cubicBezTo>
                        <a:cubicBezTo>
                          <a:pt x="1209" y="477"/>
                          <a:pt x="1018" y="285"/>
                          <a:pt x="827" y="123"/>
                        </a:cubicBezTo>
                        <a:cubicBezTo>
                          <a:pt x="740" y="37"/>
                          <a:pt x="645" y="1"/>
                          <a:pt x="55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3" name="Google Shape;2158;p31"/>
                  <p:cNvSpPr/>
                  <p:nvPr/>
                </p:nvSpPr>
                <p:spPr>
                  <a:xfrm>
                    <a:off x="285516" y="885775"/>
                    <a:ext cx="80789" cy="60509"/>
                  </a:xfrm>
                  <a:custGeom>
                    <a:avLst/>
                    <a:ahLst/>
                    <a:rect l="l" t="t" r="r" b="b"/>
                    <a:pathLst>
                      <a:path w="1219" h="913" extrusionOk="0">
                        <a:moveTo>
                          <a:pt x="576" y="1"/>
                        </a:moveTo>
                        <a:cubicBezTo>
                          <a:pt x="269" y="1"/>
                          <a:pt x="0" y="390"/>
                          <a:pt x="285" y="674"/>
                        </a:cubicBezTo>
                        <a:lnTo>
                          <a:pt x="432" y="822"/>
                        </a:lnTo>
                        <a:cubicBezTo>
                          <a:pt x="511" y="885"/>
                          <a:pt x="596" y="912"/>
                          <a:pt x="677" y="912"/>
                        </a:cubicBezTo>
                        <a:cubicBezTo>
                          <a:pt x="972" y="912"/>
                          <a:pt x="1219" y="551"/>
                          <a:pt x="976" y="262"/>
                        </a:cubicBezTo>
                        <a:cubicBezTo>
                          <a:pt x="932" y="218"/>
                          <a:pt x="888" y="174"/>
                          <a:pt x="844" y="115"/>
                        </a:cubicBezTo>
                        <a:cubicBezTo>
                          <a:pt x="760" y="35"/>
                          <a:pt x="666" y="1"/>
                          <a:pt x="57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4" name="Google Shape;2159;p31"/>
                  <p:cNvSpPr/>
                  <p:nvPr/>
                </p:nvSpPr>
                <p:spPr>
                  <a:xfrm>
                    <a:off x="451603" y="1090965"/>
                    <a:ext cx="109287" cy="83838"/>
                  </a:xfrm>
                  <a:custGeom>
                    <a:avLst/>
                    <a:ahLst/>
                    <a:rect l="l" t="t" r="r" b="b"/>
                    <a:pathLst>
                      <a:path w="1649" h="1265" extrusionOk="0">
                        <a:moveTo>
                          <a:pt x="434" y="0"/>
                        </a:moveTo>
                        <a:cubicBezTo>
                          <a:pt x="300" y="0"/>
                          <a:pt x="172" y="65"/>
                          <a:pt x="104" y="183"/>
                        </a:cubicBezTo>
                        <a:cubicBezTo>
                          <a:pt x="1" y="375"/>
                          <a:pt x="60" y="610"/>
                          <a:pt x="236" y="728"/>
                        </a:cubicBezTo>
                        <a:cubicBezTo>
                          <a:pt x="486" y="904"/>
                          <a:pt x="766" y="1037"/>
                          <a:pt x="1016" y="1213"/>
                        </a:cubicBezTo>
                        <a:cubicBezTo>
                          <a:pt x="1075" y="1248"/>
                          <a:pt x="1140" y="1264"/>
                          <a:pt x="1206" y="1264"/>
                        </a:cubicBezTo>
                        <a:cubicBezTo>
                          <a:pt x="1337" y="1264"/>
                          <a:pt x="1467" y="1199"/>
                          <a:pt x="1546" y="1081"/>
                        </a:cubicBezTo>
                        <a:cubicBezTo>
                          <a:pt x="1649" y="890"/>
                          <a:pt x="1590" y="654"/>
                          <a:pt x="1399" y="536"/>
                        </a:cubicBezTo>
                        <a:cubicBezTo>
                          <a:pt x="1163" y="360"/>
                          <a:pt x="884" y="242"/>
                          <a:pt x="634" y="51"/>
                        </a:cubicBezTo>
                        <a:cubicBezTo>
                          <a:pt x="570" y="16"/>
                          <a:pt x="501" y="0"/>
                          <a:pt x="43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5" name="Google Shape;2160;p31"/>
                  <p:cNvSpPr/>
                  <p:nvPr/>
                </p:nvSpPr>
                <p:spPr>
                  <a:xfrm>
                    <a:off x="554728" y="1043512"/>
                    <a:ext cx="84236" cy="62033"/>
                  </a:xfrm>
                  <a:custGeom>
                    <a:avLst/>
                    <a:ahLst/>
                    <a:rect l="l" t="t" r="r" b="b"/>
                    <a:pathLst>
                      <a:path w="1271" h="936" extrusionOk="0">
                        <a:moveTo>
                          <a:pt x="554" y="1"/>
                        </a:moveTo>
                        <a:cubicBezTo>
                          <a:pt x="138" y="1"/>
                          <a:pt x="0" y="660"/>
                          <a:pt x="461" y="781"/>
                        </a:cubicBezTo>
                        <a:cubicBezTo>
                          <a:pt x="482" y="781"/>
                          <a:pt x="543" y="813"/>
                          <a:pt x="546" y="813"/>
                        </a:cubicBezTo>
                        <a:cubicBezTo>
                          <a:pt x="547" y="813"/>
                          <a:pt x="540" y="808"/>
                          <a:pt x="520" y="796"/>
                        </a:cubicBezTo>
                        <a:cubicBezTo>
                          <a:pt x="534" y="796"/>
                          <a:pt x="549" y="811"/>
                          <a:pt x="564" y="826"/>
                        </a:cubicBezTo>
                        <a:cubicBezTo>
                          <a:pt x="645" y="899"/>
                          <a:pt x="744" y="936"/>
                          <a:pt x="844" y="936"/>
                        </a:cubicBezTo>
                        <a:cubicBezTo>
                          <a:pt x="943" y="936"/>
                          <a:pt x="1042" y="899"/>
                          <a:pt x="1123" y="826"/>
                        </a:cubicBezTo>
                        <a:cubicBezTo>
                          <a:pt x="1270" y="664"/>
                          <a:pt x="1270" y="414"/>
                          <a:pt x="1123" y="266"/>
                        </a:cubicBezTo>
                        <a:cubicBezTo>
                          <a:pt x="991" y="149"/>
                          <a:pt x="829" y="60"/>
                          <a:pt x="667" y="16"/>
                        </a:cubicBezTo>
                        <a:cubicBezTo>
                          <a:pt x="627" y="6"/>
                          <a:pt x="590" y="1"/>
                          <a:pt x="55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6" name="Google Shape;2161;p31"/>
                  <p:cNvSpPr/>
                  <p:nvPr/>
                </p:nvSpPr>
                <p:spPr>
                  <a:xfrm>
                    <a:off x="670114" y="1211852"/>
                    <a:ext cx="94044" cy="87549"/>
                  </a:xfrm>
                  <a:custGeom>
                    <a:avLst/>
                    <a:ahLst/>
                    <a:rect l="l" t="t" r="r" b="b"/>
                    <a:pathLst>
                      <a:path w="1419" h="1321" extrusionOk="0">
                        <a:moveTo>
                          <a:pt x="429" y="0"/>
                        </a:moveTo>
                        <a:cubicBezTo>
                          <a:pt x="331" y="0"/>
                          <a:pt x="236" y="37"/>
                          <a:pt x="162" y="110"/>
                        </a:cubicBezTo>
                        <a:cubicBezTo>
                          <a:pt x="0" y="258"/>
                          <a:pt x="0" y="508"/>
                          <a:pt x="162" y="655"/>
                        </a:cubicBezTo>
                        <a:cubicBezTo>
                          <a:pt x="250" y="743"/>
                          <a:pt x="324" y="817"/>
                          <a:pt x="412" y="905"/>
                        </a:cubicBezTo>
                        <a:cubicBezTo>
                          <a:pt x="427" y="920"/>
                          <a:pt x="442" y="949"/>
                          <a:pt x="456" y="964"/>
                        </a:cubicBezTo>
                        <a:lnTo>
                          <a:pt x="486" y="993"/>
                        </a:lnTo>
                        <a:cubicBezTo>
                          <a:pt x="515" y="1052"/>
                          <a:pt x="559" y="1096"/>
                          <a:pt x="589" y="1141"/>
                        </a:cubicBezTo>
                        <a:cubicBezTo>
                          <a:pt x="670" y="1267"/>
                          <a:pt x="786" y="1320"/>
                          <a:pt x="901" y="1320"/>
                        </a:cubicBezTo>
                        <a:cubicBezTo>
                          <a:pt x="1162" y="1320"/>
                          <a:pt x="1419" y="1049"/>
                          <a:pt x="1266" y="743"/>
                        </a:cubicBezTo>
                        <a:cubicBezTo>
                          <a:pt x="1104" y="508"/>
                          <a:pt x="927" y="287"/>
                          <a:pt x="707" y="110"/>
                        </a:cubicBezTo>
                        <a:cubicBezTo>
                          <a:pt x="626" y="37"/>
                          <a:pt x="526" y="0"/>
                          <a:pt x="4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7" name="Google Shape;2162;p31"/>
                  <p:cNvSpPr/>
                  <p:nvPr/>
                </p:nvSpPr>
                <p:spPr>
                  <a:xfrm>
                    <a:off x="873912" y="1211852"/>
                    <a:ext cx="80060" cy="69986"/>
                  </a:xfrm>
                  <a:custGeom>
                    <a:avLst/>
                    <a:ahLst/>
                    <a:rect l="l" t="t" r="r" b="b"/>
                    <a:pathLst>
                      <a:path w="1208" h="1056" extrusionOk="0">
                        <a:moveTo>
                          <a:pt x="434" y="1"/>
                        </a:moveTo>
                        <a:cubicBezTo>
                          <a:pt x="300" y="1"/>
                          <a:pt x="173" y="66"/>
                          <a:pt x="104" y="184"/>
                        </a:cubicBezTo>
                        <a:cubicBezTo>
                          <a:pt x="1" y="375"/>
                          <a:pt x="60" y="611"/>
                          <a:pt x="236" y="729"/>
                        </a:cubicBezTo>
                        <a:cubicBezTo>
                          <a:pt x="266" y="743"/>
                          <a:pt x="295" y="758"/>
                          <a:pt x="325" y="773"/>
                        </a:cubicBezTo>
                        <a:lnTo>
                          <a:pt x="384" y="802"/>
                        </a:lnTo>
                        <a:lnTo>
                          <a:pt x="428" y="861"/>
                        </a:lnTo>
                        <a:cubicBezTo>
                          <a:pt x="457" y="876"/>
                          <a:pt x="487" y="905"/>
                          <a:pt x="501" y="935"/>
                        </a:cubicBezTo>
                        <a:cubicBezTo>
                          <a:pt x="582" y="1016"/>
                          <a:pt x="685" y="1056"/>
                          <a:pt x="786" y="1056"/>
                        </a:cubicBezTo>
                        <a:cubicBezTo>
                          <a:pt x="888" y="1056"/>
                          <a:pt x="987" y="1016"/>
                          <a:pt x="1061" y="935"/>
                        </a:cubicBezTo>
                        <a:cubicBezTo>
                          <a:pt x="1208" y="787"/>
                          <a:pt x="1208" y="552"/>
                          <a:pt x="1061" y="390"/>
                        </a:cubicBezTo>
                        <a:cubicBezTo>
                          <a:pt x="958" y="243"/>
                          <a:pt x="810" y="125"/>
                          <a:pt x="634" y="52"/>
                        </a:cubicBezTo>
                        <a:cubicBezTo>
                          <a:pt x="570" y="17"/>
                          <a:pt x="501" y="1"/>
                          <a:pt x="4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8" name="Google Shape;2163;p31"/>
                  <p:cNvSpPr/>
                  <p:nvPr/>
                </p:nvSpPr>
                <p:spPr>
                  <a:xfrm>
                    <a:off x="492561" y="1225571"/>
                    <a:ext cx="86887" cy="70119"/>
                  </a:xfrm>
                  <a:custGeom>
                    <a:avLst/>
                    <a:ahLst/>
                    <a:rect l="l" t="t" r="r" b="b"/>
                    <a:pathLst>
                      <a:path w="1311" h="1058" extrusionOk="0">
                        <a:moveTo>
                          <a:pt x="452" y="0"/>
                        </a:moveTo>
                        <a:cubicBezTo>
                          <a:pt x="317" y="0"/>
                          <a:pt x="188" y="69"/>
                          <a:pt x="119" y="198"/>
                        </a:cubicBezTo>
                        <a:cubicBezTo>
                          <a:pt x="1" y="374"/>
                          <a:pt x="74" y="610"/>
                          <a:pt x="251" y="728"/>
                        </a:cubicBezTo>
                        <a:lnTo>
                          <a:pt x="663" y="1007"/>
                        </a:lnTo>
                        <a:cubicBezTo>
                          <a:pt x="727" y="1042"/>
                          <a:pt x="796" y="1058"/>
                          <a:pt x="863" y="1058"/>
                        </a:cubicBezTo>
                        <a:cubicBezTo>
                          <a:pt x="997" y="1058"/>
                          <a:pt x="1124" y="992"/>
                          <a:pt x="1193" y="875"/>
                        </a:cubicBezTo>
                        <a:cubicBezTo>
                          <a:pt x="1311" y="683"/>
                          <a:pt x="1252" y="448"/>
                          <a:pt x="1060" y="330"/>
                        </a:cubicBezTo>
                        <a:cubicBezTo>
                          <a:pt x="928" y="242"/>
                          <a:pt x="781" y="154"/>
                          <a:pt x="648" y="51"/>
                        </a:cubicBezTo>
                        <a:cubicBezTo>
                          <a:pt x="586" y="17"/>
                          <a:pt x="518" y="0"/>
                          <a:pt x="45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69" name="Google Shape;2164;p31"/>
                  <p:cNvSpPr/>
                  <p:nvPr/>
                </p:nvSpPr>
                <p:spPr>
                  <a:xfrm>
                    <a:off x="317792" y="1103889"/>
                    <a:ext cx="93183" cy="71577"/>
                  </a:xfrm>
                  <a:custGeom>
                    <a:avLst/>
                    <a:ahLst/>
                    <a:rect l="l" t="t" r="r" b="b"/>
                    <a:pathLst>
                      <a:path w="1406" h="1080" extrusionOk="0">
                        <a:moveTo>
                          <a:pt x="571" y="0"/>
                        </a:moveTo>
                        <a:cubicBezTo>
                          <a:pt x="266" y="0"/>
                          <a:pt x="0" y="397"/>
                          <a:pt x="283" y="680"/>
                        </a:cubicBezTo>
                        <a:lnTo>
                          <a:pt x="578" y="959"/>
                        </a:lnTo>
                        <a:cubicBezTo>
                          <a:pt x="659" y="1044"/>
                          <a:pt x="751" y="1080"/>
                          <a:pt x="841" y="1080"/>
                        </a:cubicBezTo>
                        <a:cubicBezTo>
                          <a:pt x="1139" y="1080"/>
                          <a:pt x="1405" y="683"/>
                          <a:pt x="1122" y="400"/>
                        </a:cubicBezTo>
                        <a:lnTo>
                          <a:pt x="842" y="121"/>
                        </a:lnTo>
                        <a:cubicBezTo>
                          <a:pt x="758" y="36"/>
                          <a:pt x="663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70" name="Google Shape;2165;p31"/>
                  <p:cNvSpPr/>
                  <p:nvPr/>
                </p:nvSpPr>
                <p:spPr>
                  <a:xfrm>
                    <a:off x="38042" y="932964"/>
                    <a:ext cx="92652" cy="81783"/>
                  </a:xfrm>
                  <a:custGeom>
                    <a:avLst/>
                    <a:ahLst/>
                    <a:rect l="l" t="t" r="r" b="b"/>
                    <a:pathLst>
                      <a:path w="1398" h="1234" extrusionOk="0">
                        <a:moveTo>
                          <a:pt x="438" y="1"/>
                        </a:moveTo>
                        <a:cubicBezTo>
                          <a:pt x="373" y="1"/>
                          <a:pt x="309" y="17"/>
                          <a:pt x="251" y="51"/>
                        </a:cubicBezTo>
                        <a:cubicBezTo>
                          <a:pt x="60" y="168"/>
                          <a:pt x="1" y="404"/>
                          <a:pt x="104" y="580"/>
                        </a:cubicBezTo>
                        <a:cubicBezTo>
                          <a:pt x="222" y="772"/>
                          <a:pt x="369" y="934"/>
                          <a:pt x="516" y="1081"/>
                        </a:cubicBezTo>
                        <a:cubicBezTo>
                          <a:pt x="606" y="1189"/>
                          <a:pt x="712" y="1234"/>
                          <a:pt x="813" y="1234"/>
                        </a:cubicBezTo>
                        <a:cubicBezTo>
                          <a:pt x="1125" y="1234"/>
                          <a:pt x="1397" y="814"/>
                          <a:pt x="1075" y="536"/>
                        </a:cubicBezTo>
                        <a:cubicBezTo>
                          <a:pt x="1016" y="463"/>
                          <a:pt x="958" y="404"/>
                          <a:pt x="899" y="345"/>
                        </a:cubicBezTo>
                        <a:cubicBezTo>
                          <a:pt x="899" y="345"/>
                          <a:pt x="854" y="286"/>
                          <a:pt x="840" y="286"/>
                        </a:cubicBezTo>
                        <a:lnTo>
                          <a:pt x="781" y="198"/>
                        </a:lnTo>
                        <a:cubicBezTo>
                          <a:pt x="702" y="69"/>
                          <a:pt x="569" y="1"/>
                          <a:pt x="4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71" name="Google Shape;2166;p31"/>
                  <p:cNvSpPr/>
                  <p:nvPr/>
                </p:nvSpPr>
                <p:spPr>
                  <a:xfrm>
                    <a:off x="330650" y="1225836"/>
                    <a:ext cx="92122" cy="79928"/>
                  </a:xfrm>
                  <a:custGeom>
                    <a:avLst/>
                    <a:ahLst/>
                    <a:rect l="l" t="t" r="r" b="b"/>
                    <a:pathLst>
                      <a:path w="1390" h="1206" extrusionOk="0">
                        <a:moveTo>
                          <a:pt x="439" y="1"/>
                        </a:moveTo>
                        <a:cubicBezTo>
                          <a:pt x="307" y="1"/>
                          <a:pt x="181" y="69"/>
                          <a:pt x="104" y="194"/>
                        </a:cubicBezTo>
                        <a:cubicBezTo>
                          <a:pt x="1" y="385"/>
                          <a:pt x="60" y="621"/>
                          <a:pt x="251" y="724"/>
                        </a:cubicBezTo>
                        <a:cubicBezTo>
                          <a:pt x="280" y="753"/>
                          <a:pt x="325" y="768"/>
                          <a:pt x="354" y="797"/>
                        </a:cubicBezTo>
                        <a:cubicBezTo>
                          <a:pt x="369" y="812"/>
                          <a:pt x="398" y="827"/>
                          <a:pt x="413" y="841"/>
                        </a:cubicBezTo>
                        <a:lnTo>
                          <a:pt x="457" y="885"/>
                        </a:lnTo>
                        <a:cubicBezTo>
                          <a:pt x="487" y="930"/>
                          <a:pt x="501" y="959"/>
                          <a:pt x="531" y="1003"/>
                        </a:cubicBezTo>
                        <a:cubicBezTo>
                          <a:pt x="614" y="1146"/>
                          <a:pt x="737" y="1205"/>
                          <a:pt x="859" y="1205"/>
                        </a:cubicBezTo>
                        <a:cubicBezTo>
                          <a:pt x="1127" y="1205"/>
                          <a:pt x="1390" y="919"/>
                          <a:pt x="1208" y="606"/>
                        </a:cubicBezTo>
                        <a:lnTo>
                          <a:pt x="1193" y="606"/>
                        </a:lnTo>
                        <a:cubicBezTo>
                          <a:pt x="1060" y="370"/>
                          <a:pt x="869" y="179"/>
                          <a:pt x="648" y="61"/>
                        </a:cubicBezTo>
                        <a:cubicBezTo>
                          <a:pt x="582" y="20"/>
                          <a:pt x="510" y="1"/>
                          <a:pt x="43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050772" name="Google Shape;2167;p31"/>
                  <p:cNvSpPr/>
                  <p:nvPr/>
                </p:nvSpPr>
                <p:spPr>
                  <a:xfrm>
                    <a:off x="140505" y="1076517"/>
                    <a:ext cx="93845" cy="70848"/>
                  </a:xfrm>
                  <a:custGeom>
                    <a:avLst/>
                    <a:ahLst/>
                    <a:rect l="l" t="t" r="r" b="b"/>
                    <a:pathLst>
                      <a:path w="1416" h="1069" extrusionOk="0">
                        <a:moveTo>
                          <a:pt x="461" y="1"/>
                        </a:moveTo>
                        <a:cubicBezTo>
                          <a:pt x="321" y="1"/>
                          <a:pt x="184" y="74"/>
                          <a:pt x="103" y="195"/>
                        </a:cubicBezTo>
                        <a:cubicBezTo>
                          <a:pt x="0" y="386"/>
                          <a:pt x="59" y="622"/>
                          <a:pt x="250" y="725"/>
                        </a:cubicBezTo>
                        <a:cubicBezTo>
                          <a:pt x="324" y="754"/>
                          <a:pt x="383" y="799"/>
                          <a:pt x="456" y="843"/>
                        </a:cubicBezTo>
                        <a:cubicBezTo>
                          <a:pt x="471" y="857"/>
                          <a:pt x="501" y="872"/>
                          <a:pt x="515" y="887"/>
                        </a:cubicBezTo>
                        <a:cubicBezTo>
                          <a:pt x="515" y="887"/>
                          <a:pt x="574" y="946"/>
                          <a:pt x="589" y="946"/>
                        </a:cubicBezTo>
                        <a:cubicBezTo>
                          <a:pt x="675" y="1032"/>
                          <a:pt x="771" y="1068"/>
                          <a:pt x="863" y="1068"/>
                        </a:cubicBezTo>
                        <a:cubicBezTo>
                          <a:pt x="1162" y="1068"/>
                          <a:pt x="1415" y="683"/>
                          <a:pt x="1133" y="401"/>
                        </a:cubicBezTo>
                        <a:cubicBezTo>
                          <a:pt x="986" y="254"/>
                          <a:pt x="824" y="136"/>
                          <a:pt x="648" y="48"/>
                        </a:cubicBezTo>
                        <a:cubicBezTo>
                          <a:pt x="588" y="16"/>
                          <a:pt x="524" y="1"/>
                          <a:pt x="46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 anchorCtr="0" bIns="91425" lIns="91425" rIns="91425" spcFirstLastPara="1" tIns="91425" wrap="square">
                    <a:noAutofit/>
                  </a:bodyPr>
                  <a:p>
                    <a:pPr algn="l"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sp>
          <p:nvSpPr>
            <p:cNvPr id="1050773" name="Google Shape;2168;p31"/>
            <p:cNvSpPr/>
            <p:nvPr/>
          </p:nvSpPr>
          <p:spPr>
            <a:xfrm rot="-2700000">
              <a:off x="5488476" y="4216226"/>
              <a:ext cx="5094491" cy="706499"/>
            </a:xfrm>
            <a:custGeom>
              <a:avLst/>
              <a:ahLst/>
              <a:rect l="l" t="t" r="r" b="b"/>
              <a:pathLst>
                <a:path w="152287" h="21119" extrusionOk="0">
                  <a:moveTo>
                    <a:pt x="36203" y="0"/>
                  </a:moveTo>
                  <a:lnTo>
                    <a:pt x="34804" y="59"/>
                  </a:lnTo>
                  <a:cubicBezTo>
                    <a:pt x="32950" y="192"/>
                    <a:pt x="31125" y="574"/>
                    <a:pt x="29374" y="1192"/>
                  </a:cubicBezTo>
                  <a:cubicBezTo>
                    <a:pt x="27638" y="1825"/>
                    <a:pt x="25960" y="2634"/>
                    <a:pt x="24385" y="3620"/>
                  </a:cubicBezTo>
                  <a:cubicBezTo>
                    <a:pt x="22811" y="4577"/>
                    <a:pt x="21309" y="5666"/>
                    <a:pt x="19838" y="6770"/>
                  </a:cubicBezTo>
                  <a:cubicBezTo>
                    <a:pt x="19102" y="7314"/>
                    <a:pt x="18366" y="7888"/>
                    <a:pt x="17630" y="8433"/>
                  </a:cubicBezTo>
                  <a:cubicBezTo>
                    <a:pt x="16895" y="8977"/>
                    <a:pt x="16144" y="9492"/>
                    <a:pt x="15364" y="9993"/>
                  </a:cubicBezTo>
                  <a:cubicBezTo>
                    <a:pt x="13819" y="10979"/>
                    <a:pt x="12185" y="11803"/>
                    <a:pt x="10463" y="12450"/>
                  </a:cubicBezTo>
                  <a:cubicBezTo>
                    <a:pt x="8978" y="12988"/>
                    <a:pt x="7404" y="13359"/>
                    <a:pt x="5818" y="13359"/>
                  </a:cubicBezTo>
                  <a:cubicBezTo>
                    <a:pt x="5581" y="13359"/>
                    <a:pt x="5344" y="13350"/>
                    <a:pt x="5107" y="13333"/>
                  </a:cubicBezTo>
                  <a:cubicBezTo>
                    <a:pt x="4194" y="13260"/>
                    <a:pt x="3311" y="13054"/>
                    <a:pt x="2458" y="12715"/>
                  </a:cubicBezTo>
                  <a:cubicBezTo>
                    <a:pt x="1619" y="12377"/>
                    <a:pt x="824" y="11906"/>
                    <a:pt x="132" y="11317"/>
                  </a:cubicBezTo>
                  <a:lnTo>
                    <a:pt x="0" y="11479"/>
                  </a:lnTo>
                  <a:cubicBezTo>
                    <a:pt x="706" y="12082"/>
                    <a:pt x="1516" y="12568"/>
                    <a:pt x="2384" y="12921"/>
                  </a:cubicBezTo>
                  <a:cubicBezTo>
                    <a:pt x="3238" y="13274"/>
                    <a:pt x="4165" y="13480"/>
                    <a:pt x="5092" y="13554"/>
                  </a:cubicBezTo>
                  <a:cubicBezTo>
                    <a:pt x="5356" y="13575"/>
                    <a:pt x="5620" y="13585"/>
                    <a:pt x="5883" y="13585"/>
                  </a:cubicBezTo>
                  <a:cubicBezTo>
                    <a:pt x="7483" y="13585"/>
                    <a:pt x="9061" y="13219"/>
                    <a:pt x="10552" y="12700"/>
                  </a:cubicBezTo>
                  <a:cubicBezTo>
                    <a:pt x="12288" y="12053"/>
                    <a:pt x="13951" y="11229"/>
                    <a:pt x="15511" y="10228"/>
                  </a:cubicBezTo>
                  <a:cubicBezTo>
                    <a:pt x="16291" y="9728"/>
                    <a:pt x="17042" y="9213"/>
                    <a:pt x="17792" y="8668"/>
                  </a:cubicBezTo>
                  <a:cubicBezTo>
                    <a:pt x="18543" y="8124"/>
                    <a:pt x="19264" y="7550"/>
                    <a:pt x="20000" y="7005"/>
                  </a:cubicBezTo>
                  <a:cubicBezTo>
                    <a:pt x="21471" y="5901"/>
                    <a:pt x="22972" y="4827"/>
                    <a:pt x="24532" y="3871"/>
                  </a:cubicBezTo>
                  <a:cubicBezTo>
                    <a:pt x="26092" y="2914"/>
                    <a:pt x="27741" y="2105"/>
                    <a:pt x="29462" y="1487"/>
                  </a:cubicBezTo>
                  <a:cubicBezTo>
                    <a:pt x="31199" y="883"/>
                    <a:pt x="32994" y="515"/>
                    <a:pt x="34819" y="383"/>
                  </a:cubicBezTo>
                  <a:lnTo>
                    <a:pt x="36188" y="324"/>
                  </a:lnTo>
                  <a:cubicBezTo>
                    <a:pt x="36644" y="324"/>
                    <a:pt x="37100" y="339"/>
                    <a:pt x="37571" y="339"/>
                  </a:cubicBezTo>
                  <a:cubicBezTo>
                    <a:pt x="37792" y="339"/>
                    <a:pt x="38027" y="368"/>
                    <a:pt x="38248" y="383"/>
                  </a:cubicBezTo>
                  <a:lnTo>
                    <a:pt x="38940" y="427"/>
                  </a:lnTo>
                  <a:cubicBezTo>
                    <a:pt x="39381" y="456"/>
                    <a:pt x="39852" y="515"/>
                    <a:pt x="40308" y="574"/>
                  </a:cubicBezTo>
                  <a:cubicBezTo>
                    <a:pt x="43943" y="986"/>
                    <a:pt x="47578" y="1722"/>
                    <a:pt x="50978" y="3105"/>
                  </a:cubicBezTo>
                  <a:cubicBezTo>
                    <a:pt x="52670" y="3797"/>
                    <a:pt x="54304" y="4621"/>
                    <a:pt x="55864" y="5592"/>
                  </a:cubicBezTo>
                  <a:cubicBezTo>
                    <a:pt x="57409" y="6564"/>
                    <a:pt x="58895" y="7638"/>
                    <a:pt x="60323" y="8801"/>
                  </a:cubicBezTo>
                  <a:cubicBezTo>
                    <a:pt x="63193" y="11126"/>
                    <a:pt x="66165" y="13304"/>
                    <a:pt x="69374" y="15173"/>
                  </a:cubicBezTo>
                  <a:cubicBezTo>
                    <a:pt x="72552" y="17071"/>
                    <a:pt x="75967" y="18528"/>
                    <a:pt x="79528" y="19529"/>
                  </a:cubicBezTo>
                  <a:cubicBezTo>
                    <a:pt x="82492" y="20346"/>
                    <a:pt x="85547" y="20759"/>
                    <a:pt x="88618" y="20759"/>
                  </a:cubicBezTo>
                  <a:cubicBezTo>
                    <a:pt x="89252" y="20759"/>
                    <a:pt x="89887" y="20741"/>
                    <a:pt x="90521" y="20706"/>
                  </a:cubicBezTo>
                  <a:cubicBezTo>
                    <a:pt x="94230" y="20530"/>
                    <a:pt x="97865" y="19617"/>
                    <a:pt x="101235" y="18028"/>
                  </a:cubicBezTo>
                  <a:cubicBezTo>
                    <a:pt x="101647" y="17822"/>
                    <a:pt x="102044" y="17601"/>
                    <a:pt x="102456" y="17380"/>
                  </a:cubicBezTo>
                  <a:cubicBezTo>
                    <a:pt x="102677" y="17277"/>
                    <a:pt x="102868" y="17159"/>
                    <a:pt x="103060" y="17042"/>
                  </a:cubicBezTo>
                  <a:lnTo>
                    <a:pt x="103663" y="16674"/>
                  </a:lnTo>
                  <a:cubicBezTo>
                    <a:pt x="104060" y="16424"/>
                    <a:pt x="104443" y="16173"/>
                    <a:pt x="104811" y="15894"/>
                  </a:cubicBezTo>
                  <a:cubicBezTo>
                    <a:pt x="105193" y="15629"/>
                    <a:pt x="105561" y="15349"/>
                    <a:pt x="105929" y="15070"/>
                  </a:cubicBezTo>
                  <a:cubicBezTo>
                    <a:pt x="107401" y="13937"/>
                    <a:pt x="108755" y="12700"/>
                    <a:pt x="110094" y="11435"/>
                  </a:cubicBezTo>
                  <a:cubicBezTo>
                    <a:pt x="111448" y="10184"/>
                    <a:pt x="112772" y="8904"/>
                    <a:pt x="114170" y="7712"/>
                  </a:cubicBezTo>
                  <a:cubicBezTo>
                    <a:pt x="115554" y="6505"/>
                    <a:pt x="117040" y="5445"/>
                    <a:pt x="118630" y="4518"/>
                  </a:cubicBezTo>
                  <a:cubicBezTo>
                    <a:pt x="121823" y="2679"/>
                    <a:pt x="125429" y="1693"/>
                    <a:pt x="129108" y="1634"/>
                  </a:cubicBezTo>
                  <a:cubicBezTo>
                    <a:pt x="129200" y="1633"/>
                    <a:pt x="129292" y="1632"/>
                    <a:pt x="129384" y="1632"/>
                  </a:cubicBezTo>
                  <a:cubicBezTo>
                    <a:pt x="136743" y="1632"/>
                    <a:pt x="143659" y="5107"/>
                    <a:pt x="148063" y="11023"/>
                  </a:cubicBezTo>
                  <a:cubicBezTo>
                    <a:pt x="150226" y="13995"/>
                    <a:pt x="151609" y="17469"/>
                    <a:pt x="152080" y="21118"/>
                  </a:cubicBezTo>
                  <a:lnTo>
                    <a:pt x="152286" y="21089"/>
                  </a:lnTo>
                  <a:cubicBezTo>
                    <a:pt x="151830" y="17395"/>
                    <a:pt x="150432" y="13892"/>
                    <a:pt x="148239" y="10876"/>
                  </a:cubicBezTo>
                  <a:cubicBezTo>
                    <a:pt x="143820" y="4886"/>
                    <a:pt x="136816" y="1353"/>
                    <a:pt x="129383" y="1353"/>
                  </a:cubicBezTo>
                  <a:cubicBezTo>
                    <a:pt x="129291" y="1353"/>
                    <a:pt x="129199" y="1353"/>
                    <a:pt x="129108" y="1354"/>
                  </a:cubicBezTo>
                  <a:cubicBezTo>
                    <a:pt x="125370" y="1413"/>
                    <a:pt x="121720" y="2414"/>
                    <a:pt x="118482" y="4253"/>
                  </a:cubicBezTo>
                  <a:cubicBezTo>
                    <a:pt x="116893" y="5195"/>
                    <a:pt x="115377" y="6269"/>
                    <a:pt x="113994" y="7491"/>
                  </a:cubicBezTo>
                  <a:cubicBezTo>
                    <a:pt x="112581" y="8683"/>
                    <a:pt x="111242" y="9963"/>
                    <a:pt x="109903" y="11214"/>
                  </a:cubicBezTo>
                  <a:cubicBezTo>
                    <a:pt x="108549" y="12465"/>
                    <a:pt x="107195" y="13701"/>
                    <a:pt x="105753" y="14834"/>
                  </a:cubicBezTo>
                  <a:cubicBezTo>
                    <a:pt x="104296" y="15953"/>
                    <a:pt x="102736" y="16924"/>
                    <a:pt x="101088" y="17719"/>
                  </a:cubicBezTo>
                  <a:cubicBezTo>
                    <a:pt x="97762" y="19279"/>
                    <a:pt x="94171" y="20191"/>
                    <a:pt x="90506" y="20368"/>
                  </a:cubicBezTo>
                  <a:cubicBezTo>
                    <a:pt x="89910" y="20399"/>
                    <a:pt x="89313" y="20414"/>
                    <a:pt x="88716" y="20414"/>
                  </a:cubicBezTo>
                  <a:cubicBezTo>
                    <a:pt x="85648" y="20414"/>
                    <a:pt x="82588" y="20003"/>
                    <a:pt x="79631" y="19190"/>
                  </a:cubicBezTo>
                  <a:cubicBezTo>
                    <a:pt x="76084" y="18190"/>
                    <a:pt x="72699" y="16733"/>
                    <a:pt x="69550" y="14849"/>
                  </a:cubicBezTo>
                  <a:cubicBezTo>
                    <a:pt x="66386" y="12995"/>
                    <a:pt x="63413" y="10817"/>
                    <a:pt x="60558" y="8521"/>
                  </a:cubicBezTo>
                  <a:cubicBezTo>
                    <a:pt x="59116" y="7358"/>
                    <a:pt x="57615" y="6269"/>
                    <a:pt x="56055" y="5298"/>
                  </a:cubicBezTo>
                  <a:cubicBezTo>
                    <a:pt x="54480" y="4312"/>
                    <a:pt x="52817" y="3473"/>
                    <a:pt x="51110" y="2782"/>
                  </a:cubicBezTo>
                  <a:cubicBezTo>
                    <a:pt x="47667" y="1398"/>
                    <a:pt x="44017" y="662"/>
                    <a:pt x="40353" y="250"/>
                  </a:cubicBezTo>
                  <a:cubicBezTo>
                    <a:pt x="39896" y="192"/>
                    <a:pt x="39440" y="133"/>
                    <a:pt x="38969" y="118"/>
                  </a:cubicBezTo>
                  <a:lnTo>
                    <a:pt x="38278" y="44"/>
                  </a:lnTo>
                  <a:cubicBezTo>
                    <a:pt x="38042" y="30"/>
                    <a:pt x="37821" y="15"/>
                    <a:pt x="37586" y="15"/>
                  </a:cubicBezTo>
                  <a:cubicBezTo>
                    <a:pt x="37115" y="15"/>
                    <a:pt x="36659" y="0"/>
                    <a:pt x="3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74" name="Google Shape;2169;p31"/>
            <p:cNvSpPr/>
            <p:nvPr/>
          </p:nvSpPr>
          <p:spPr>
            <a:xfrm>
              <a:off x="8661581" y="3640370"/>
              <a:ext cx="349150" cy="274478"/>
            </a:xfrm>
            <a:custGeom>
              <a:avLst/>
              <a:ahLst/>
              <a:rect l="l" t="t" r="r" b="b"/>
              <a:pathLst>
                <a:path w="3179" h="2499" extrusionOk="0">
                  <a:moveTo>
                    <a:pt x="1409" y="0"/>
                  </a:moveTo>
                  <a:cubicBezTo>
                    <a:pt x="702" y="0"/>
                    <a:pt x="40" y="288"/>
                    <a:pt x="15" y="1058"/>
                  </a:cubicBezTo>
                  <a:cubicBezTo>
                    <a:pt x="0" y="1794"/>
                    <a:pt x="662" y="2309"/>
                    <a:pt x="1325" y="2456"/>
                  </a:cubicBezTo>
                  <a:cubicBezTo>
                    <a:pt x="1452" y="2484"/>
                    <a:pt x="1580" y="2498"/>
                    <a:pt x="1706" y="2498"/>
                  </a:cubicBezTo>
                  <a:cubicBezTo>
                    <a:pt x="2366" y="2498"/>
                    <a:pt x="2967" y="2116"/>
                    <a:pt x="3091" y="1411"/>
                  </a:cubicBezTo>
                  <a:cubicBezTo>
                    <a:pt x="3091" y="1352"/>
                    <a:pt x="3091" y="1308"/>
                    <a:pt x="3091" y="1249"/>
                  </a:cubicBezTo>
                  <a:cubicBezTo>
                    <a:pt x="3179" y="926"/>
                    <a:pt x="3061" y="587"/>
                    <a:pt x="2811" y="396"/>
                  </a:cubicBezTo>
                  <a:cubicBezTo>
                    <a:pt x="2479" y="158"/>
                    <a:pt x="1932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5_1_2_1">
    <p:spTree>
      <p:nvGrpSpPr>
        <p:cNvPr id="19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73" name="Google Shape;2171;p32"/>
          <p:cNvSpPr txBox="1"/>
          <p:nvPr>
            <p:ph type="ctrTitle"/>
          </p:nvPr>
        </p:nvSpPr>
        <p:spPr>
          <a:xfrm>
            <a:off x="722400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100"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0974" name="Google Shape;2172;p32"/>
          <p:cNvSpPr txBox="1"/>
          <p:nvPr>
            <p:ph type="subTitle" idx="1"/>
          </p:nvPr>
        </p:nvSpPr>
        <p:spPr>
          <a:xfrm>
            <a:off x="1262475" y="4026875"/>
            <a:ext cx="1996800" cy="585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0975" name="Google Shape;2173;p32"/>
          <p:cNvSpPr txBox="1"/>
          <p:nvPr>
            <p:ph type="subTitle" idx="2"/>
          </p:nvPr>
        </p:nvSpPr>
        <p:spPr>
          <a:xfrm>
            <a:off x="3573579" y="4026875"/>
            <a:ext cx="1995900" cy="585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0976" name="Google Shape;2174;p32"/>
          <p:cNvSpPr txBox="1"/>
          <p:nvPr>
            <p:ph type="ctrTitle" idx="3"/>
          </p:nvPr>
        </p:nvSpPr>
        <p:spPr>
          <a:xfrm>
            <a:off x="1262475" y="3417125"/>
            <a:ext cx="1996800" cy="6579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50977" name="Google Shape;2175;p32"/>
          <p:cNvSpPr txBox="1"/>
          <p:nvPr>
            <p:ph type="ctrTitle" idx="4"/>
          </p:nvPr>
        </p:nvSpPr>
        <p:spPr>
          <a:xfrm>
            <a:off x="3572601" y="3417125"/>
            <a:ext cx="1995900" cy="6579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sp>
        <p:nvSpPr>
          <p:cNvPr id="1050978" name="Google Shape;2176;p32"/>
          <p:cNvSpPr txBox="1"/>
          <p:nvPr>
            <p:ph type="subTitle" idx="5"/>
          </p:nvPr>
        </p:nvSpPr>
        <p:spPr>
          <a:xfrm>
            <a:off x="5903400" y="4026875"/>
            <a:ext cx="1995900" cy="585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0979" name="Google Shape;2177;p32"/>
          <p:cNvSpPr txBox="1"/>
          <p:nvPr>
            <p:ph type="ctrTitle" idx="6"/>
          </p:nvPr>
        </p:nvSpPr>
        <p:spPr>
          <a:xfrm>
            <a:off x="5903404" y="3417125"/>
            <a:ext cx="1995900" cy="6579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2000">
                <a:solidFill>
                  <a:schemeClr val="accent6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503050000020004"/>
              <a:buNone/>
              <a:defRPr sz="1600">
                <a:latin typeface="Fira Sans Condensed Medium" panose="020B0503050000020004"/>
                <a:ea typeface="Fira Sans Condensed Medium" panose="020B0503050000020004"/>
                <a:cs typeface="Fira Sans Condensed Medium" panose="020B0503050000020004"/>
                <a:sym typeface="Fira Sans Condensed Medium" panose="020B0503050000020004"/>
              </a:defRPr>
            </a:lvl9pPr>
          </a:lstStyle>
          <a:p/>
        </p:txBody>
      </p:sp>
      <p:grpSp>
        <p:nvGrpSpPr>
          <p:cNvPr id="191" name="Google Shape;2178;p32"/>
          <p:cNvGrpSpPr/>
          <p:nvPr/>
        </p:nvGrpSpPr>
        <p:grpSpPr>
          <a:xfrm>
            <a:off x="-549973" y="2344224"/>
            <a:ext cx="3468902" cy="3304170"/>
            <a:chOff x="-549973" y="2344224"/>
            <a:chExt cx="3468902" cy="3304170"/>
          </a:xfrm>
        </p:grpSpPr>
        <p:sp>
          <p:nvSpPr>
            <p:cNvPr id="1050980" name="Google Shape;2179;p32"/>
            <p:cNvSpPr/>
            <p:nvPr/>
          </p:nvSpPr>
          <p:spPr>
            <a:xfrm rot="-5400000">
              <a:off x="-1519503" y="3313754"/>
              <a:ext cx="3304170" cy="1365110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981" name="Google Shape;2180;p32"/>
            <p:cNvSpPr/>
            <p:nvPr/>
          </p:nvSpPr>
          <p:spPr>
            <a:xfrm rot="10800000" flipH="1">
              <a:off x="-119800" y="4608566"/>
              <a:ext cx="3038730" cy="688050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12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Google Shape;2182;p33"/>
          <p:cNvSpPr txBox="1"/>
          <p:nvPr>
            <p:ph type="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9104" name="Google Shape;2183;p33"/>
          <p:cNvSpPr txBox="1"/>
          <p:nvPr>
            <p:ph type="subTitle" idx="1"/>
          </p:nvPr>
        </p:nvSpPr>
        <p:spPr>
          <a:xfrm>
            <a:off x="1634926" y="2105872"/>
            <a:ext cx="2892900" cy="741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105" name="Google Shape;2184;p33"/>
          <p:cNvSpPr txBox="1"/>
          <p:nvPr>
            <p:ph type="subTitle" idx="2"/>
          </p:nvPr>
        </p:nvSpPr>
        <p:spPr>
          <a:xfrm>
            <a:off x="4615718" y="2105875"/>
            <a:ext cx="2892900" cy="741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106" name="Google Shape;2185;p33"/>
          <p:cNvSpPr txBox="1"/>
          <p:nvPr>
            <p:ph type="subTitle" idx="3"/>
          </p:nvPr>
        </p:nvSpPr>
        <p:spPr>
          <a:xfrm>
            <a:off x="1634926" y="3754000"/>
            <a:ext cx="2892900" cy="741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107" name="Google Shape;2186;p33"/>
          <p:cNvSpPr txBox="1"/>
          <p:nvPr>
            <p:ph type="subTitle" idx="4"/>
          </p:nvPr>
        </p:nvSpPr>
        <p:spPr>
          <a:xfrm>
            <a:off x="1634925" y="1444375"/>
            <a:ext cx="2892900" cy="688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108" name="Google Shape;2187;p33"/>
          <p:cNvSpPr txBox="1"/>
          <p:nvPr>
            <p:ph type="subTitle" idx="5"/>
          </p:nvPr>
        </p:nvSpPr>
        <p:spPr>
          <a:xfrm>
            <a:off x="4615719" y="1444375"/>
            <a:ext cx="2892900" cy="688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109" name="Google Shape;2188;p33"/>
          <p:cNvSpPr txBox="1"/>
          <p:nvPr>
            <p:ph type="subTitle" idx="6"/>
          </p:nvPr>
        </p:nvSpPr>
        <p:spPr>
          <a:xfrm>
            <a:off x="1634925" y="3092500"/>
            <a:ext cx="2892900" cy="688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110" name="Google Shape;2189;p33"/>
          <p:cNvSpPr txBox="1"/>
          <p:nvPr>
            <p:ph type="subTitle" idx="7"/>
          </p:nvPr>
        </p:nvSpPr>
        <p:spPr>
          <a:xfrm>
            <a:off x="4615718" y="3754000"/>
            <a:ext cx="2892900" cy="741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111" name="Google Shape;2190;p33"/>
          <p:cNvSpPr txBox="1"/>
          <p:nvPr>
            <p:ph type="subTitle" idx="8"/>
          </p:nvPr>
        </p:nvSpPr>
        <p:spPr>
          <a:xfrm>
            <a:off x="4615720" y="3092500"/>
            <a:ext cx="2892900" cy="688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13" name="Google Shape;2191;p33"/>
          <p:cNvGrpSpPr/>
          <p:nvPr/>
        </p:nvGrpSpPr>
        <p:grpSpPr>
          <a:xfrm>
            <a:off x="-2426590" y="2409943"/>
            <a:ext cx="14529542" cy="4397248"/>
            <a:chOff x="-2426590" y="2409943"/>
            <a:chExt cx="14529542" cy="4397248"/>
          </a:xfrm>
        </p:grpSpPr>
        <p:sp>
          <p:nvSpPr>
            <p:cNvPr id="1049112" name="Google Shape;2192;p33"/>
            <p:cNvSpPr/>
            <p:nvPr/>
          </p:nvSpPr>
          <p:spPr>
            <a:xfrm rot="486581" flipH="1">
              <a:off x="-584615" y="4769198"/>
              <a:ext cx="6704389" cy="1290350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13" name="Google Shape;2193;p33"/>
            <p:cNvSpPr/>
            <p:nvPr/>
          </p:nvSpPr>
          <p:spPr>
            <a:xfrm rot="869180" flipH="1">
              <a:off x="7193186" y="2927028"/>
              <a:ext cx="4561644" cy="3363079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14" name="Google Shape;2194;p33"/>
            <p:cNvSpPr/>
            <p:nvPr/>
          </p:nvSpPr>
          <p:spPr>
            <a:xfrm flipH="1">
              <a:off x="3" y="4665097"/>
              <a:ext cx="2564475" cy="487401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" name="Google Shape;2195;p33"/>
            <p:cNvGrpSpPr/>
            <p:nvPr/>
          </p:nvGrpSpPr>
          <p:grpSpPr>
            <a:xfrm rot="10800000" flipH="1">
              <a:off x="8345525" y="4108088"/>
              <a:ext cx="1515792" cy="1305764"/>
              <a:chOff x="0" y="0"/>
              <a:chExt cx="1515792" cy="1305764"/>
            </a:xfrm>
          </p:grpSpPr>
          <p:sp>
            <p:nvSpPr>
              <p:cNvPr id="1049115" name="Google Shape;2196;p33"/>
              <p:cNvSpPr/>
              <p:nvPr/>
            </p:nvSpPr>
            <p:spPr>
              <a:xfrm>
                <a:off x="359944" y="0"/>
                <a:ext cx="43940" cy="9146"/>
              </a:xfrm>
              <a:custGeom>
                <a:avLst/>
                <a:ahLst/>
                <a:rect l="l" t="t" r="r" b="b"/>
                <a:pathLst>
                  <a:path w="663" h="138" extrusionOk="0">
                    <a:moveTo>
                      <a:pt x="0" y="0"/>
                    </a:moveTo>
                    <a:cubicBezTo>
                      <a:pt x="59" y="29"/>
                      <a:pt x="103" y="74"/>
                      <a:pt x="162" y="88"/>
                    </a:cubicBezTo>
                    <a:cubicBezTo>
                      <a:pt x="223" y="121"/>
                      <a:pt x="292" y="138"/>
                      <a:pt x="361" y="138"/>
                    </a:cubicBezTo>
                    <a:cubicBezTo>
                      <a:pt x="475" y="138"/>
                      <a:pt x="589" y="92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16" name="Google Shape;2197;p33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17" name="Google Shape;2198;p33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18" name="Google Shape;2199;p33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19" name="Google Shape;2200;p33"/>
              <p:cNvSpPr/>
              <p:nvPr/>
            </p:nvSpPr>
            <p:spPr>
              <a:xfrm>
                <a:off x="146337" y="0"/>
                <a:ext cx="46856" cy="14183"/>
              </a:xfrm>
              <a:custGeom>
                <a:avLst/>
                <a:ahLst/>
                <a:rect l="l" t="t" r="r" b="b"/>
                <a:pathLst>
                  <a:path w="707" h="214" extrusionOk="0">
                    <a:moveTo>
                      <a:pt x="0" y="0"/>
                    </a:moveTo>
                    <a:lnTo>
                      <a:pt x="89" y="103"/>
                    </a:lnTo>
                    <a:cubicBezTo>
                      <a:pt x="162" y="177"/>
                      <a:pt x="262" y="213"/>
                      <a:pt x="361" y="213"/>
                    </a:cubicBezTo>
                    <a:cubicBezTo>
                      <a:pt x="460" y="213"/>
                      <a:pt x="560" y="177"/>
                      <a:pt x="633" y="103"/>
                    </a:cubicBezTo>
                    <a:cubicBezTo>
                      <a:pt x="663" y="74"/>
                      <a:pt x="692" y="29"/>
                      <a:pt x="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0" name="Google Shape;2201;p33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1" name="Google Shape;2202;p33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2" name="Google Shape;2203;p33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3" name="Google Shape;2204;p33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4" name="Google Shape;2205;p33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5" name="Google Shape;2206;p33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6" name="Google Shape;2207;p33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7" name="Google Shape;2208;p33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8" name="Google Shape;2209;p33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29" name="Google Shape;2210;p33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0" name="Google Shape;2211;p33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1" name="Google Shape;2212;p33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2" name="Google Shape;2213;p33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3" name="Google Shape;2214;p33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4" name="Google Shape;2215;p33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5" name="Google Shape;2216;p33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6" name="Google Shape;2217;p33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7" name="Google Shape;2218;p33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8" name="Google Shape;2219;p33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39" name="Google Shape;2220;p33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0" name="Google Shape;2221;p33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1" name="Google Shape;2222;p33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2" name="Google Shape;2223;p33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3" name="Google Shape;2224;p33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4" name="Google Shape;2225;p33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5" name="Google Shape;2226;p33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6" name="Google Shape;2227;p33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7" name="Google Shape;2228;p33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8" name="Google Shape;2229;p33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49" name="Google Shape;2230;p33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0" name="Google Shape;2231;p33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1" name="Google Shape;2232;p33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2" name="Google Shape;2233;p33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3" name="Google Shape;2234;p33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4" name="Google Shape;2235;p33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5" name="Google Shape;2236;p33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6" name="Google Shape;2237;p33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7" name="Google Shape;2238;p33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8" name="Google Shape;2239;p33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59" name="Google Shape;2240;p33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0" name="Google Shape;2241;p33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1" name="Google Shape;2242;p33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2" name="Google Shape;2243;p33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3" name="Google Shape;2244;p33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4" name="Google Shape;2245;p33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5" name="Google Shape;2246;p33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6" name="Google Shape;2247;p33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7" name="Google Shape;2248;p33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8" name="Google Shape;2249;p33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69" name="Google Shape;2250;p33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0" name="Google Shape;2251;p33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1" name="Google Shape;2252;p33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2" name="Google Shape;2253;p33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3" name="Google Shape;2254;p33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4" name="Google Shape;2255;p33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5" name="Google Shape;2256;p33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6" name="Google Shape;2257;p33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7" name="Google Shape;2258;p33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8" name="Google Shape;2259;p33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79" name="Google Shape;2260;p33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0" name="Google Shape;2261;p33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1" name="Google Shape;2262;p33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2" name="Google Shape;2263;p33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3" name="Google Shape;2264;p33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5" name="Google Shape;2265;p33"/>
            <p:cNvGrpSpPr/>
            <p:nvPr/>
          </p:nvGrpSpPr>
          <p:grpSpPr>
            <a:xfrm rot="6946024">
              <a:off x="-2205576" y="3424971"/>
              <a:ext cx="3033426" cy="2394913"/>
              <a:chOff x="5470300" y="691825"/>
              <a:chExt cx="1042675" cy="823200"/>
            </a:xfrm>
          </p:grpSpPr>
          <p:sp>
            <p:nvSpPr>
              <p:cNvPr id="1049184" name="Google Shape;2266;p33"/>
              <p:cNvSpPr/>
              <p:nvPr/>
            </p:nvSpPr>
            <p:spPr>
              <a:xfrm>
                <a:off x="5470300" y="939775"/>
                <a:ext cx="675500" cy="353200"/>
              </a:xfrm>
              <a:custGeom>
                <a:avLst/>
                <a:ahLst/>
                <a:rect l="l" t="t" r="r" b="b"/>
                <a:pathLst>
                  <a:path w="27020" h="14128" extrusionOk="0">
                    <a:moveTo>
                      <a:pt x="25645" y="0"/>
                    </a:moveTo>
                    <a:cubicBezTo>
                      <a:pt x="25310" y="0"/>
                      <a:pt x="24974" y="27"/>
                      <a:pt x="24651" y="46"/>
                    </a:cubicBezTo>
                    <a:cubicBezTo>
                      <a:pt x="24477" y="57"/>
                      <a:pt x="24301" y="59"/>
                      <a:pt x="24124" y="59"/>
                    </a:cubicBezTo>
                    <a:cubicBezTo>
                      <a:pt x="23931" y="59"/>
                      <a:pt x="23737" y="56"/>
                      <a:pt x="23545" y="56"/>
                    </a:cubicBezTo>
                    <a:cubicBezTo>
                      <a:pt x="23437" y="56"/>
                      <a:pt x="23330" y="57"/>
                      <a:pt x="23223" y="60"/>
                    </a:cubicBezTo>
                    <a:cubicBezTo>
                      <a:pt x="22708" y="75"/>
                      <a:pt x="22193" y="134"/>
                      <a:pt x="21678" y="208"/>
                    </a:cubicBezTo>
                    <a:cubicBezTo>
                      <a:pt x="20604" y="369"/>
                      <a:pt x="19500" y="517"/>
                      <a:pt x="18426" y="723"/>
                    </a:cubicBezTo>
                    <a:cubicBezTo>
                      <a:pt x="17336" y="929"/>
                      <a:pt x="16292" y="1326"/>
                      <a:pt x="15261" y="1723"/>
                    </a:cubicBezTo>
                    <a:cubicBezTo>
                      <a:pt x="14187" y="2106"/>
                      <a:pt x="13128" y="2562"/>
                      <a:pt x="12097" y="3062"/>
                    </a:cubicBezTo>
                    <a:cubicBezTo>
                      <a:pt x="11156" y="3563"/>
                      <a:pt x="10258" y="4151"/>
                      <a:pt x="9360" y="4725"/>
                    </a:cubicBezTo>
                    <a:cubicBezTo>
                      <a:pt x="8507" y="5255"/>
                      <a:pt x="7785" y="5962"/>
                      <a:pt x="7006" y="6594"/>
                    </a:cubicBezTo>
                    <a:cubicBezTo>
                      <a:pt x="6211" y="7213"/>
                      <a:pt x="5446" y="7889"/>
                      <a:pt x="4724" y="8596"/>
                    </a:cubicBezTo>
                    <a:cubicBezTo>
                      <a:pt x="3974" y="9405"/>
                      <a:pt x="3282" y="10229"/>
                      <a:pt x="2635" y="11112"/>
                    </a:cubicBezTo>
                    <a:cubicBezTo>
                      <a:pt x="1869" y="12084"/>
                      <a:pt x="972" y="12952"/>
                      <a:pt x="133" y="13835"/>
                    </a:cubicBezTo>
                    <a:lnTo>
                      <a:pt x="118" y="13835"/>
                    </a:lnTo>
                    <a:cubicBezTo>
                      <a:pt x="74" y="13879"/>
                      <a:pt x="30" y="13923"/>
                      <a:pt x="0" y="13982"/>
                    </a:cubicBezTo>
                    <a:cubicBezTo>
                      <a:pt x="0" y="14011"/>
                      <a:pt x="15" y="14056"/>
                      <a:pt x="45" y="14070"/>
                    </a:cubicBezTo>
                    <a:cubicBezTo>
                      <a:pt x="89" y="14085"/>
                      <a:pt x="133" y="14100"/>
                      <a:pt x="192" y="14100"/>
                    </a:cubicBezTo>
                    <a:cubicBezTo>
                      <a:pt x="309" y="14119"/>
                      <a:pt x="428" y="14128"/>
                      <a:pt x="548" y="14128"/>
                    </a:cubicBezTo>
                    <a:cubicBezTo>
                      <a:pt x="1150" y="14128"/>
                      <a:pt x="1778" y="13911"/>
                      <a:pt x="2355" y="13776"/>
                    </a:cubicBezTo>
                    <a:cubicBezTo>
                      <a:pt x="3297" y="13585"/>
                      <a:pt x="4239" y="13349"/>
                      <a:pt x="5151" y="13055"/>
                    </a:cubicBezTo>
                    <a:cubicBezTo>
                      <a:pt x="7050" y="12422"/>
                      <a:pt x="8845" y="11524"/>
                      <a:pt x="10479" y="10362"/>
                    </a:cubicBezTo>
                    <a:cubicBezTo>
                      <a:pt x="12083" y="9184"/>
                      <a:pt x="13392" y="7669"/>
                      <a:pt x="14982" y="6462"/>
                    </a:cubicBezTo>
                    <a:cubicBezTo>
                      <a:pt x="15791" y="5829"/>
                      <a:pt x="16689" y="5329"/>
                      <a:pt x="17557" y="4770"/>
                    </a:cubicBezTo>
                    <a:cubicBezTo>
                      <a:pt x="18470" y="4181"/>
                      <a:pt x="19367" y="3592"/>
                      <a:pt x="20295" y="3033"/>
                    </a:cubicBezTo>
                    <a:cubicBezTo>
                      <a:pt x="21281" y="2400"/>
                      <a:pt x="22325" y="1856"/>
                      <a:pt x="23414" y="1414"/>
                    </a:cubicBezTo>
                    <a:cubicBezTo>
                      <a:pt x="24562" y="973"/>
                      <a:pt x="25769" y="708"/>
                      <a:pt x="26946" y="340"/>
                    </a:cubicBezTo>
                    <a:cubicBezTo>
                      <a:pt x="27005" y="325"/>
                      <a:pt x="27020" y="252"/>
                      <a:pt x="26961" y="237"/>
                    </a:cubicBezTo>
                    <a:cubicBezTo>
                      <a:pt x="26553" y="50"/>
                      <a:pt x="26101" y="0"/>
                      <a:pt x="25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5" name="Google Shape;2267;p33"/>
              <p:cNvSpPr/>
              <p:nvPr/>
            </p:nvSpPr>
            <p:spPr>
              <a:xfrm>
                <a:off x="5804725" y="975425"/>
                <a:ext cx="388925" cy="539600"/>
              </a:xfrm>
              <a:custGeom>
                <a:avLst/>
                <a:ahLst/>
                <a:rect l="l" t="t" r="r" b="b"/>
                <a:pathLst>
                  <a:path w="15557" h="21584" extrusionOk="0">
                    <a:moveTo>
                      <a:pt x="15499" y="0"/>
                    </a:moveTo>
                    <a:cubicBezTo>
                      <a:pt x="15494" y="0"/>
                      <a:pt x="15488" y="1"/>
                      <a:pt x="15483" y="3"/>
                    </a:cubicBezTo>
                    <a:cubicBezTo>
                      <a:pt x="13834" y="871"/>
                      <a:pt x="12142" y="1622"/>
                      <a:pt x="10611" y="2667"/>
                    </a:cubicBezTo>
                    <a:cubicBezTo>
                      <a:pt x="9257" y="3579"/>
                      <a:pt x="8065" y="4683"/>
                      <a:pt x="7050" y="5963"/>
                    </a:cubicBezTo>
                    <a:cubicBezTo>
                      <a:pt x="6535" y="6640"/>
                      <a:pt x="6064" y="7346"/>
                      <a:pt x="5637" y="8097"/>
                    </a:cubicBezTo>
                    <a:cubicBezTo>
                      <a:pt x="5166" y="8862"/>
                      <a:pt x="4754" y="9657"/>
                      <a:pt x="4386" y="10481"/>
                    </a:cubicBezTo>
                    <a:cubicBezTo>
                      <a:pt x="4018" y="11320"/>
                      <a:pt x="3827" y="12203"/>
                      <a:pt x="3562" y="13056"/>
                    </a:cubicBezTo>
                    <a:cubicBezTo>
                      <a:pt x="3283" y="13984"/>
                      <a:pt x="2959" y="14896"/>
                      <a:pt x="2606" y="15823"/>
                    </a:cubicBezTo>
                    <a:cubicBezTo>
                      <a:pt x="2238" y="16809"/>
                      <a:pt x="1840" y="17780"/>
                      <a:pt x="1428" y="18766"/>
                    </a:cubicBezTo>
                    <a:cubicBezTo>
                      <a:pt x="1031" y="19693"/>
                      <a:pt x="604" y="20621"/>
                      <a:pt x="1" y="21445"/>
                    </a:cubicBezTo>
                    <a:cubicBezTo>
                      <a:pt x="1" y="21459"/>
                      <a:pt x="1" y="21459"/>
                      <a:pt x="1" y="21459"/>
                    </a:cubicBezTo>
                    <a:cubicBezTo>
                      <a:pt x="1" y="21459"/>
                      <a:pt x="1" y="21474"/>
                      <a:pt x="1" y="21474"/>
                    </a:cubicBezTo>
                    <a:cubicBezTo>
                      <a:pt x="10" y="21555"/>
                      <a:pt x="50" y="21583"/>
                      <a:pt x="104" y="21583"/>
                    </a:cubicBezTo>
                    <a:cubicBezTo>
                      <a:pt x="229" y="21583"/>
                      <a:pt x="429" y="21431"/>
                      <a:pt x="501" y="21401"/>
                    </a:cubicBezTo>
                    <a:cubicBezTo>
                      <a:pt x="898" y="21180"/>
                      <a:pt x="1281" y="20974"/>
                      <a:pt x="1649" y="20724"/>
                    </a:cubicBezTo>
                    <a:cubicBezTo>
                      <a:pt x="2400" y="20209"/>
                      <a:pt x="3077" y="19635"/>
                      <a:pt x="3709" y="18972"/>
                    </a:cubicBezTo>
                    <a:cubicBezTo>
                      <a:pt x="4342" y="18340"/>
                      <a:pt x="5019" y="17751"/>
                      <a:pt x="5622" y="17089"/>
                    </a:cubicBezTo>
                    <a:cubicBezTo>
                      <a:pt x="6182" y="16471"/>
                      <a:pt x="6667" y="15808"/>
                      <a:pt x="7079" y="15102"/>
                    </a:cubicBezTo>
                    <a:cubicBezTo>
                      <a:pt x="7521" y="14366"/>
                      <a:pt x="7859" y="13586"/>
                      <a:pt x="8227" y="12821"/>
                    </a:cubicBezTo>
                    <a:cubicBezTo>
                      <a:pt x="8654" y="11967"/>
                      <a:pt x="9125" y="11129"/>
                      <a:pt x="9611" y="10304"/>
                    </a:cubicBezTo>
                    <a:cubicBezTo>
                      <a:pt x="10552" y="8700"/>
                      <a:pt x="11568" y="7126"/>
                      <a:pt x="12466" y="5477"/>
                    </a:cubicBezTo>
                    <a:cubicBezTo>
                      <a:pt x="12995" y="4506"/>
                      <a:pt x="13599" y="3550"/>
                      <a:pt x="14173" y="2593"/>
                    </a:cubicBezTo>
                    <a:cubicBezTo>
                      <a:pt x="14438" y="2166"/>
                      <a:pt x="14703" y="1725"/>
                      <a:pt x="14953" y="1283"/>
                    </a:cubicBezTo>
                    <a:cubicBezTo>
                      <a:pt x="15100" y="1048"/>
                      <a:pt x="15232" y="812"/>
                      <a:pt x="15379" y="562"/>
                    </a:cubicBezTo>
                    <a:cubicBezTo>
                      <a:pt x="15483" y="415"/>
                      <a:pt x="15541" y="253"/>
                      <a:pt x="15556" y="77"/>
                    </a:cubicBezTo>
                    <a:cubicBezTo>
                      <a:pt x="15556" y="38"/>
                      <a:pt x="15534" y="0"/>
                      <a:pt x="15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6" name="Google Shape;2268;p33"/>
              <p:cNvSpPr/>
              <p:nvPr/>
            </p:nvSpPr>
            <p:spPr>
              <a:xfrm>
                <a:off x="5682950" y="827575"/>
                <a:ext cx="830025" cy="326375"/>
              </a:xfrm>
              <a:custGeom>
                <a:avLst/>
                <a:ahLst/>
                <a:rect l="l" t="t" r="r" b="b"/>
                <a:pathLst>
                  <a:path w="33201" h="13055" fill="none" extrusionOk="0">
                    <a:moveTo>
                      <a:pt x="1" y="13054"/>
                    </a:moveTo>
                    <a:cubicBezTo>
                      <a:pt x="13805" y="1"/>
                      <a:pt x="33201" y="5578"/>
                      <a:pt x="33201" y="5578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7" name="Google Shape;2269;p33"/>
              <p:cNvSpPr/>
              <p:nvPr/>
            </p:nvSpPr>
            <p:spPr>
              <a:xfrm>
                <a:off x="5928725" y="889025"/>
                <a:ext cx="415400" cy="454400"/>
              </a:xfrm>
              <a:custGeom>
                <a:avLst/>
                <a:ahLst/>
                <a:rect l="l" t="t" r="r" b="b"/>
                <a:pathLst>
                  <a:path w="16616" h="18176" fill="none" extrusionOk="0">
                    <a:moveTo>
                      <a:pt x="0" y="18175"/>
                    </a:moveTo>
                    <a:cubicBezTo>
                      <a:pt x="0" y="18175"/>
                      <a:pt x="7785" y="1"/>
                      <a:pt x="16615" y="2164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8" name="Google Shape;2270;p33"/>
              <p:cNvSpPr/>
              <p:nvPr/>
            </p:nvSpPr>
            <p:spPr>
              <a:xfrm>
                <a:off x="5567800" y="759950"/>
                <a:ext cx="656000" cy="181025"/>
              </a:xfrm>
              <a:custGeom>
                <a:avLst/>
                <a:ahLst/>
                <a:rect l="l" t="t" r="r" b="b"/>
                <a:pathLst>
                  <a:path w="26240" h="7241" extrusionOk="0">
                    <a:moveTo>
                      <a:pt x="18195" y="0"/>
                    </a:moveTo>
                    <a:cubicBezTo>
                      <a:pt x="17455" y="0"/>
                      <a:pt x="16714" y="53"/>
                      <a:pt x="15982" y="160"/>
                    </a:cubicBezTo>
                    <a:cubicBezTo>
                      <a:pt x="15144" y="293"/>
                      <a:pt x="14305" y="484"/>
                      <a:pt x="13481" y="719"/>
                    </a:cubicBezTo>
                    <a:cubicBezTo>
                      <a:pt x="12612" y="955"/>
                      <a:pt x="11759" y="1249"/>
                      <a:pt x="10935" y="1588"/>
                    </a:cubicBezTo>
                    <a:cubicBezTo>
                      <a:pt x="10096" y="1941"/>
                      <a:pt x="9345" y="2456"/>
                      <a:pt x="8551" y="2897"/>
                    </a:cubicBezTo>
                    <a:cubicBezTo>
                      <a:pt x="7712" y="3368"/>
                      <a:pt x="6829" y="3795"/>
                      <a:pt x="5961" y="4222"/>
                    </a:cubicBezTo>
                    <a:cubicBezTo>
                      <a:pt x="5004" y="4678"/>
                      <a:pt x="4047" y="5119"/>
                      <a:pt x="3076" y="5532"/>
                    </a:cubicBezTo>
                    <a:cubicBezTo>
                      <a:pt x="2149" y="5929"/>
                      <a:pt x="1207" y="6326"/>
                      <a:pt x="192" y="6488"/>
                    </a:cubicBezTo>
                    <a:lnTo>
                      <a:pt x="162" y="6488"/>
                    </a:lnTo>
                    <a:cubicBezTo>
                      <a:pt x="0" y="6694"/>
                      <a:pt x="471" y="6738"/>
                      <a:pt x="574" y="6768"/>
                    </a:cubicBezTo>
                    <a:cubicBezTo>
                      <a:pt x="1001" y="6885"/>
                      <a:pt x="1443" y="7003"/>
                      <a:pt x="1869" y="7077"/>
                    </a:cubicBezTo>
                    <a:cubicBezTo>
                      <a:pt x="2547" y="7188"/>
                      <a:pt x="3225" y="7240"/>
                      <a:pt x="3909" y="7240"/>
                    </a:cubicBezTo>
                    <a:cubicBezTo>
                      <a:pt x="4131" y="7240"/>
                      <a:pt x="4354" y="7235"/>
                      <a:pt x="4577" y="7224"/>
                    </a:cubicBezTo>
                    <a:cubicBezTo>
                      <a:pt x="4721" y="7222"/>
                      <a:pt x="4865" y="7221"/>
                      <a:pt x="5009" y="7221"/>
                    </a:cubicBezTo>
                    <a:cubicBezTo>
                      <a:pt x="5374" y="7221"/>
                      <a:pt x="5739" y="7226"/>
                      <a:pt x="6104" y="7226"/>
                    </a:cubicBezTo>
                    <a:cubicBezTo>
                      <a:pt x="6493" y="7226"/>
                      <a:pt x="6882" y="7220"/>
                      <a:pt x="7270" y="7194"/>
                    </a:cubicBezTo>
                    <a:cubicBezTo>
                      <a:pt x="8080" y="7136"/>
                      <a:pt x="8889" y="7003"/>
                      <a:pt x="9684" y="6797"/>
                    </a:cubicBezTo>
                    <a:cubicBezTo>
                      <a:pt x="10508" y="6562"/>
                      <a:pt x="11288" y="6223"/>
                      <a:pt x="12083" y="5929"/>
                    </a:cubicBezTo>
                    <a:cubicBezTo>
                      <a:pt x="12995" y="5605"/>
                      <a:pt x="13922" y="5326"/>
                      <a:pt x="14835" y="5061"/>
                    </a:cubicBezTo>
                    <a:cubicBezTo>
                      <a:pt x="16630" y="4546"/>
                      <a:pt x="18455" y="4119"/>
                      <a:pt x="20236" y="3545"/>
                    </a:cubicBezTo>
                    <a:cubicBezTo>
                      <a:pt x="21295" y="3206"/>
                      <a:pt x="22384" y="2927"/>
                      <a:pt x="23473" y="2632"/>
                    </a:cubicBezTo>
                    <a:cubicBezTo>
                      <a:pt x="23959" y="2515"/>
                      <a:pt x="24444" y="2382"/>
                      <a:pt x="24945" y="2235"/>
                    </a:cubicBezTo>
                    <a:cubicBezTo>
                      <a:pt x="25210" y="2161"/>
                      <a:pt x="25475" y="2073"/>
                      <a:pt x="25739" y="2000"/>
                    </a:cubicBezTo>
                    <a:cubicBezTo>
                      <a:pt x="25916" y="1970"/>
                      <a:pt x="26078" y="1882"/>
                      <a:pt x="26210" y="1764"/>
                    </a:cubicBezTo>
                    <a:cubicBezTo>
                      <a:pt x="26240" y="1735"/>
                      <a:pt x="26240" y="1676"/>
                      <a:pt x="26181" y="1661"/>
                    </a:cubicBezTo>
                    <a:cubicBezTo>
                      <a:pt x="24415" y="1161"/>
                      <a:pt x="22664" y="528"/>
                      <a:pt x="20824" y="219"/>
                    </a:cubicBezTo>
                    <a:cubicBezTo>
                      <a:pt x="19960" y="75"/>
                      <a:pt x="19077" y="0"/>
                      <a:pt x="181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189" name="Google Shape;2271;p33"/>
              <p:cNvSpPr/>
              <p:nvPr/>
            </p:nvSpPr>
            <p:spPr>
              <a:xfrm>
                <a:off x="5778250" y="691825"/>
                <a:ext cx="577275" cy="194275"/>
              </a:xfrm>
              <a:custGeom>
                <a:avLst/>
                <a:ahLst/>
                <a:rect l="l" t="t" r="r" b="b"/>
                <a:pathLst>
                  <a:path w="23091" h="7771" fill="none" extrusionOk="0">
                    <a:moveTo>
                      <a:pt x="0" y="7771"/>
                    </a:moveTo>
                    <a:cubicBezTo>
                      <a:pt x="0" y="7771"/>
                      <a:pt x="18190" y="1"/>
                      <a:pt x="23090" y="7653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6" name="Google Shape;2272;p33"/>
          <p:cNvGrpSpPr/>
          <p:nvPr/>
        </p:nvGrpSpPr>
        <p:grpSpPr>
          <a:xfrm>
            <a:off x="-1595125" y="-1646086"/>
            <a:ext cx="11198062" cy="3503596"/>
            <a:chOff x="-1595125" y="-1646086"/>
            <a:chExt cx="11198062" cy="3503596"/>
          </a:xfrm>
        </p:grpSpPr>
        <p:sp>
          <p:nvSpPr>
            <p:cNvPr id="1049190" name="Google Shape;2273;p33"/>
            <p:cNvSpPr/>
            <p:nvPr/>
          </p:nvSpPr>
          <p:spPr>
            <a:xfrm>
              <a:off x="8087125" y="-1068718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1" name="Google Shape;2274;p33"/>
            <p:cNvSpPr/>
            <p:nvPr/>
          </p:nvSpPr>
          <p:spPr>
            <a:xfrm>
              <a:off x="-1595125" y="-421425"/>
              <a:ext cx="3816557" cy="1576698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2" name="Google Shape;2275;p33"/>
            <p:cNvSpPr/>
            <p:nvPr/>
          </p:nvSpPr>
          <p:spPr>
            <a:xfrm rot="5400000" flipH="1">
              <a:off x="-124132" y="-625657"/>
              <a:ext cx="1914980" cy="2618384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3" name="Google Shape;2276;p33"/>
            <p:cNvSpPr/>
            <p:nvPr/>
          </p:nvSpPr>
          <p:spPr>
            <a:xfrm rot="9239274">
              <a:off x="6348115" y="-1134414"/>
              <a:ext cx="2834759" cy="217052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4_1_1">
    <p:spTree>
      <p:nvGrpSpPr>
        <p:cNvPr id="139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2" name="Google Shape;2278;p34"/>
          <p:cNvSpPr txBox="1"/>
          <p:nvPr>
            <p:ph type="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9743" name="Google Shape;2279;p34"/>
          <p:cNvSpPr txBox="1"/>
          <p:nvPr>
            <p:ph type="subTitle" idx="1"/>
          </p:nvPr>
        </p:nvSpPr>
        <p:spPr>
          <a:xfrm>
            <a:off x="941825" y="2172704"/>
            <a:ext cx="2178000" cy="58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744" name="Google Shape;2280;p34"/>
          <p:cNvSpPr txBox="1"/>
          <p:nvPr>
            <p:ph type="subTitle" idx="2"/>
          </p:nvPr>
        </p:nvSpPr>
        <p:spPr>
          <a:xfrm>
            <a:off x="943525" y="1910053"/>
            <a:ext cx="2174400" cy="24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745" name="Google Shape;2281;p34"/>
          <p:cNvSpPr txBox="1"/>
          <p:nvPr>
            <p:ph type="subTitle" idx="3"/>
          </p:nvPr>
        </p:nvSpPr>
        <p:spPr>
          <a:xfrm>
            <a:off x="3483161" y="2172159"/>
            <a:ext cx="2178000" cy="58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746" name="Google Shape;2282;p34"/>
          <p:cNvSpPr txBox="1"/>
          <p:nvPr>
            <p:ph type="subTitle" idx="4"/>
          </p:nvPr>
        </p:nvSpPr>
        <p:spPr>
          <a:xfrm>
            <a:off x="3484860" y="1909610"/>
            <a:ext cx="2174400" cy="24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747" name="Google Shape;2283;p34"/>
          <p:cNvSpPr txBox="1"/>
          <p:nvPr>
            <p:ph type="subTitle" idx="5"/>
          </p:nvPr>
        </p:nvSpPr>
        <p:spPr>
          <a:xfrm>
            <a:off x="6024482" y="2172148"/>
            <a:ext cx="2178000" cy="58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748" name="Google Shape;2284;p34"/>
          <p:cNvSpPr txBox="1"/>
          <p:nvPr>
            <p:ph type="subTitle" idx="6"/>
          </p:nvPr>
        </p:nvSpPr>
        <p:spPr>
          <a:xfrm>
            <a:off x="6026180" y="1909600"/>
            <a:ext cx="2174400" cy="24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749" name="Google Shape;2285;p34"/>
          <p:cNvSpPr txBox="1"/>
          <p:nvPr>
            <p:ph type="subTitle" idx="7"/>
          </p:nvPr>
        </p:nvSpPr>
        <p:spPr>
          <a:xfrm>
            <a:off x="941825" y="3759700"/>
            <a:ext cx="2178000" cy="58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750" name="Google Shape;2286;p34"/>
          <p:cNvSpPr txBox="1"/>
          <p:nvPr>
            <p:ph type="subTitle" idx="8"/>
          </p:nvPr>
        </p:nvSpPr>
        <p:spPr>
          <a:xfrm>
            <a:off x="943625" y="3514050"/>
            <a:ext cx="2174400" cy="24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751" name="Google Shape;2287;p34"/>
          <p:cNvSpPr txBox="1"/>
          <p:nvPr>
            <p:ph type="subTitle" idx="9"/>
          </p:nvPr>
        </p:nvSpPr>
        <p:spPr>
          <a:xfrm>
            <a:off x="3483161" y="3759700"/>
            <a:ext cx="2178000" cy="58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752" name="Google Shape;2288;p34"/>
          <p:cNvSpPr txBox="1"/>
          <p:nvPr>
            <p:ph type="subTitle" idx="13"/>
          </p:nvPr>
        </p:nvSpPr>
        <p:spPr>
          <a:xfrm>
            <a:off x="3484856" y="3514050"/>
            <a:ext cx="2174400" cy="24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9753" name="Google Shape;2289;p34"/>
          <p:cNvSpPr txBox="1"/>
          <p:nvPr>
            <p:ph type="subTitle" idx="14"/>
          </p:nvPr>
        </p:nvSpPr>
        <p:spPr>
          <a:xfrm>
            <a:off x="6024482" y="3759700"/>
            <a:ext cx="2178000" cy="58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9754" name="Google Shape;2290;p34"/>
          <p:cNvSpPr txBox="1"/>
          <p:nvPr>
            <p:ph type="subTitle" idx="15"/>
          </p:nvPr>
        </p:nvSpPr>
        <p:spPr>
          <a:xfrm>
            <a:off x="6026178" y="3514050"/>
            <a:ext cx="2174400" cy="24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40" name="Google Shape;2291;p34"/>
          <p:cNvGrpSpPr/>
          <p:nvPr/>
        </p:nvGrpSpPr>
        <p:grpSpPr>
          <a:xfrm>
            <a:off x="-1626275" y="-1316750"/>
            <a:ext cx="12232925" cy="6995648"/>
            <a:chOff x="-1626275" y="-1316750"/>
            <a:chExt cx="12232925" cy="6995648"/>
          </a:xfrm>
        </p:grpSpPr>
        <p:sp>
          <p:nvSpPr>
            <p:cNvPr id="1049755" name="Google Shape;2292;p34"/>
            <p:cNvSpPr/>
            <p:nvPr/>
          </p:nvSpPr>
          <p:spPr>
            <a:xfrm rot="10800000" flipH="1">
              <a:off x="7166100" y="-596068"/>
              <a:ext cx="2747135" cy="2342617"/>
            </a:xfrm>
            <a:custGeom>
              <a:avLst/>
              <a:ahLst/>
              <a:rect l="l" t="t" r="r" b="b"/>
              <a:pathLst>
                <a:path w="71891" h="61305" extrusionOk="0">
                  <a:moveTo>
                    <a:pt x="60219" y="0"/>
                  </a:moveTo>
                  <a:cubicBezTo>
                    <a:pt x="60058" y="0"/>
                    <a:pt x="59896" y="4"/>
                    <a:pt x="59734" y="11"/>
                  </a:cubicBezTo>
                  <a:cubicBezTo>
                    <a:pt x="58454" y="99"/>
                    <a:pt x="57174" y="350"/>
                    <a:pt x="55952" y="732"/>
                  </a:cubicBezTo>
                  <a:cubicBezTo>
                    <a:pt x="54731" y="1100"/>
                    <a:pt x="53539" y="1601"/>
                    <a:pt x="52420" y="2219"/>
                  </a:cubicBezTo>
                  <a:cubicBezTo>
                    <a:pt x="51287" y="2837"/>
                    <a:pt x="50242" y="3617"/>
                    <a:pt x="49315" y="4514"/>
                  </a:cubicBezTo>
                  <a:cubicBezTo>
                    <a:pt x="48388" y="5427"/>
                    <a:pt x="47637" y="6486"/>
                    <a:pt x="47093" y="7664"/>
                  </a:cubicBezTo>
                  <a:cubicBezTo>
                    <a:pt x="46563" y="8841"/>
                    <a:pt x="46269" y="10121"/>
                    <a:pt x="46225" y="11416"/>
                  </a:cubicBezTo>
                  <a:cubicBezTo>
                    <a:pt x="46195" y="12711"/>
                    <a:pt x="46387" y="14006"/>
                    <a:pt x="46828" y="15228"/>
                  </a:cubicBezTo>
                  <a:cubicBezTo>
                    <a:pt x="47255" y="16435"/>
                    <a:pt x="47814" y="17597"/>
                    <a:pt x="48462" y="18716"/>
                  </a:cubicBezTo>
                  <a:cubicBezTo>
                    <a:pt x="49094" y="19819"/>
                    <a:pt x="49815" y="20879"/>
                    <a:pt x="50522" y="21939"/>
                  </a:cubicBezTo>
                  <a:cubicBezTo>
                    <a:pt x="51243" y="22983"/>
                    <a:pt x="51964" y="24028"/>
                    <a:pt x="52641" y="25103"/>
                  </a:cubicBezTo>
                  <a:cubicBezTo>
                    <a:pt x="53318" y="26162"/>
                    <a:pt x="53862" y="27295"/>
                    <a:pt x="54260" y="28487"/>
                  </a:cubicBezTo>
                  <a:cubicBezTo>
                    <a:pt x="54348" y="28796"/>
                    <a:pt x="54436" y="29091"/>
                    <a:pt x="54510" y="29400"/>
                  </a:cubicBezTo>
                  <a:cubicBezTo>
                    <a:pt x="54584" y="29709"/>
                    <a:pt x="54672" y="30018"/>
                    <a:pt x="54731" y="30327"/>
                  </a:cubicBezTo>
                  <a:cubicBezTo>
                    <a:pt x="54848" y="30930"/>
                    <a:pt x="54922" y="31563"/>
                    <a:pt x="54951" y="32181"/>
                  </a:cubicBezTo>
                  <a:cubicBezTo>
                    <a:pt x="54996" y="33432"/>
                    <a:pt x="54834" y="34683"/>
                    <a:pt x="54451" y="35890"/>
                  </a:cubicBezTo>
                  <a:cubicBezTo>
                    <a:pt x="54275" y="36493"/>
                    <a:pt x="54039" y="37067"/>
                    <a:pt x="53759" y="37641"/>
                  </a:cubicBezTo>
                  <a:lnTo>
                    <a:pt x="53553" y="38053"/>
                  </a:lnTo>
                  <a:cubicBezTo>
                    <a:pt x="53480" y="38185"/>
                    <a:pt x="53377" y="38318"/>
                    <a:pt x="53303" y="38436"/>
                  </a:cubicBezTo>
                  <a:cubicBezTo>
                    <a:pt x="53127" y="38700"/>
                    <a:pt x="52950" y="38965"/>
                    <a:pt x="52744" y="39201"/>
                  </a:cubicBezTo>
                  <a:cubicBezTo>
                    <a:pt x="51964" y="40187"/>
                    <a:pt x="51037" y="41040"/>
                    <a:pt x="49977" y="41717"/>
                  </a:cubicBezTo>
                  <a:cubicBezTo>
                    <a:pt x="48918" y="42394"/>
                    <a:pt x="47770" y="42924"/>
                    <a:pt x="46578" y="43321"/>
                  </a:cubicBezTo>
                  <a:cubicBezTo>
                    <a:pt x="45371" y="43704"/>
                    <a:pt x="44135" y="43998"/>
                    <a:pt x="42899" y="44190"/>
                  </a:cubicBezTo>
                  <a:cubicBezTo>
                    <a:pt x="41648" y="44396"/>
                    <a:pt x="40382" y="44528"/>
                    <a:pt x="39117" y="44602"/>
                  </a:cubicBezTo>
                  <a:cubicBezTo>
                    <a:pt x="38931" y="44606"/>
                    <a:pt x="38746" y="44608"/>
                    <a:pt x="38561" y="44608"/>
                  </a:cubicBezTo>
                  <a:cubicBezTo>
                    <a:pt x="38113" y="44608"/>
                    <a:pt x="37666" y="44597"/>
                    <a:pt x="37218" y="44587"/>
                  </a:cubicBezTo>
                  <a:cubicBezTo>
                    <a:pt x="36909" y="44572"/>
                    <a:pt x="36585" y="44558"/>
                    <a:pt x="36276" y="44528"/>
                  </a:cubicBezTo>
                  <a:cubicBezTo>
                    <a:pt x="35953" y="44499"/>
                    <a:pt x="35643" y="44499"/>
                    <a:pt x="35320" y="44455"/>
                  </a:cubicBezTo>
                  <a:cubicBezTo>
                    <a:pt x="32803" y="44204"/>
                    <a:pt x="30287" y="43807"/>
                    <a:pt x="27814" y="43248"/>
                  </a:cubicBezTo>
                  <a:cubicBezTo>
                    <a:pt x="25327" y="42718"/>
                    <a:pt x="22855" y="42100"/>
                    <a:pt x="20382" y="41526"/>
                  </a:cubicBezTo>
                  <a:cubicBezTo>
                    <a:pt x="19132" y="41232"/>
                    <a:pt x="17881" y="40967"/>
                    <a:pt x="16644" y="40717"/>
                  </a:cubicBezTo>
                  <a:cubicBezTo>
                    <a:pt x="16012" y="40599"/>
                    <a:pt x="15394" y="40466"/>
                    <a:pt x="14761" y="40378"/>
                  </a:cubicBezTo>
                  <a:lnTo>
                    <a:pt x="13819" y="40216"/>
                  </a:lnTo>
                  <a:lnTo>
                    <a:pt x="13333" y="40143"/>
                  </a:lnTo>
                  <a:lnTo>
                    <a:pt x="12862" y="40084"/>
                  </a:lnTo>
                  <a:cubicBezTo>
                    <a:pt x="12404" y="40042"/>
                    <a:pt x="11944" y="40020"/>
                    <a:pt x="11484" y="40020"/>
                  </a:cubicBezTo>
                  <a:cubicBezTo>
                    <a:pt x="10659" y="40020"/>
                    <a:pt x="9834" y="40089"/>
                    <a:pt x="9021" y="40231"/>
                  </a:cubicBezTo>
                  <a:cubicBezTo>
                    <a:pt x="7741" y="40437"/>
                    <a:pt x="6505" y="40834"/>
                    <a:pt x="5357" y="41408"/>
                  </a:cubicBezTo>
                  <a:cubicBezTo>
                    <a:pt x="4194" y="41967"/>
                    <a:pt x="3135" y="42747"/>
                    <a:pt x="2252" y="43689"/>
                  </a:cubicBezTo>
                  <a:cubicBezTo>
                    <a:pt x="1369" y="44631"/>
                    <a:pt x="692" y="45764"/>
                    <a:pt x="294" y="47000"/>
                  </a:cubicBezTo>
                  <a:cubicBezTo>
                    <a:pt x="44" y="48340"/>
                    <a:pt x="0" y="49694"/>
                    <a:pt x="177" y="51033"/>
                  </a:cubicBezTo>
                  <a:cubicBezTo>
                    <a:pt x="339" y="52357"/>
                    <a:pt x="662" y="53682"/>
                    <a:pt x="1119" y="54933"/>
                  </a:cubicBezTo>
                  <a:cubicBezTo>
                    <a:pt x="1590" y="56198"/>
                    <a:pt x="2208" y="57405"/>
                    <a:pt x="2973" y="58509"/>
                  </a:cubicBezTo>
                  <a:cubicBezTo>
                    <a:pt x="3738" y="59612"/>
                    <a:pt x="4724" y="60569"/>
                    <a:pt x="5857" y="61305"/>
                  </a:cubicBezTo>
                  <a:lnTo>
                    <a:pt x="5960" y="61143"/>
                  </a:lnTo>
                  <a:cubicBezTo>
                    <a:pt x="4842" y="60422"/>
                    <a:pt x="3885" y="59480"/>
                    <a:pt x="3149" y="58391"/>
                  </a:cubicBezTo>
                  <a:cubicBezTo>
                    <a:pt x="2399" y="57287"/>
                    <a:pt x="1781" y="56110"/>
                    <a:pt x="1339" y="54859"/>
                  </a:cubicBezTo>
                  <a:cubicBezTo>
                    <a:pt x="883" y="53608"/>
                    <a:pt x="574" y="52313"/>
                    <a:pt x="412" y="51003"/>
                  </a:cubicBezTo>
                  <a:cubicBezTo>
                    <a:pt x="250" y="49694"/>
                    <a:pt x="294" y="48354"/>
                    <a:pt x="545" y="47059"/>
                  </a:cubicBezTo>
                  <a:lnTo>
                    <a:pt x="545" y="47074"/>
                  </a:lnTo>
                  <a:cubicBezTo>
                    <a:pt x="942" y="45882"/>
                    <a:pt x="1590" y="44778"/>
                    <a:pt x="2458" y="43866"/>
                  </a:cubicBezTo>
                  <a:cubicBezTo>
                    <a:pt x="3326" y="42953"/>
                    <a:pt x="4356" y="42203"/>
                    <a:pt x="5489" y="41658"/>
                  </a:cubicBezTo>
                  <a:cubicBezTo>
                    <a:pt x="6623" y="41114"/>
                    <a:pt x="7815" y="40731"/>
                    <a:pt x="9065" y="40525"/>
                  </a:cubicBezTo>
                  <a:cubicBezTo>
                    <a:pt x="9838" y="40387"/>
                    <a:pt x="10622" y="40318"/>
                    <a:pt x="11407" y="40318"/>
                  </a:cubicBezTo>
                  <a:cubicBezTo>
                    <a:pt x="11878" y="40318"/>
                    <a:pt x="12349" y="40343"/>
                    <a:pt x="12818" y="40393"/>
                  </a:cubicBezTo>
                  <a:lnTo>
                    <a:pt x="13289" y="40452"/>
                  </a:lnTo>
                  <a:lnTo>
                    <a:pt x="13760" y="40525"/>
                  </a:lnTo>
                  <a:lnTo>
                    <a:pt x="14702" y="40672"/>
                  </a:lnTo>
                  <a:cubicBezTo>
                    <a:pt x="15335" y="40775"/>
                    <a:pt x="15953" y="40908"/>
                    <a:pt x="16571" y="41026"/>
                  </a:cubicBezTo>
                  <a:cubicBezTo>
                    <a:pt x="17822" y="41276"/>
                    <a:pt x="19058" y="41541"/>
                    <a:pt x="20294" y="41820"/>
                  </a:cubicBezTo>
                  <a:cubicBezTo>
                    <a:pt x="22767" y="42409"/>
                    <a:pt x="25254" y="43027"/>
                    <a:pt x="27741" y="43557"/>
                  </a:cubicBezTo>
                  <a:cubicBezTo>
                    <a:pt x="30228" y="44131"/>
                    <a:pt x="32759" y="44528"/>
                    <a:pt x="35290" y="44793"/>
                  </a:cubicBezTo>
                  <a:cubicBezTo>
                    <a:pt x="35614" y="44822"/>
                    <a:pt x="35923" y="44837"/>
                    <a:pt x="36247" y="44867"/>
                  </a:cubicBezTo>
                  <a:cubicBezTo>
                    <a:pt x="36571" y="44881"/>
                    <a:pt x="36880" y="44911"/>
                    <a:pt x="37203" y="44911"/>
                  </a:cubicBezTo>
                  <a:cubicBezTo>
                    <a:pt x="37667" y="44932"/>
                    <a:pt x="38138" y="44946"/>
                    <a:pt x="38605" y="44946"/>
                  </a:cubicBezTo>
                  <a:cubicBezTo>
                    <a:pt x="38776" y="44946"/>
                    <a:pt x="38947" y="44944"/>
                    <a:pt x="39117" y="44940"/>
                  </a:cubicBezTo>
                  <a:cubicBezTo>
                    <a:pt x="40397" y="44867"/>
                    <a:pt x="41677" y="44734"/>
                    <a:pt x="42943" y="44528"/>
                  </a:cubicBezTo>
                  <a:cubicBezTo>
                    <a:pt x="44208" y="44337"/>
                    <a:pt x="45459" y="44042"/>
                    <a:pt x="46681" y="43645"/>
                  </a:cubicBezTo>
                  <a:cubicBezTo>
                    <a:pt x="47902" y="43248"/>
                    <a:pt x="49080" y="42703"/>
                    <a:pt x="50169" y="42012"/>
                  </a:cubicBezTo>
                  <a:cubicBezTo>
                    <a:pt x="51272" y="41320"/>
                    <a:pt x="52229" y="40437"/>
                    <a:pt x="53038" y="39422"/>
                  </a:cubicBezTo>
                  <a:cubicBezTo>
                    <a:pt x="53230" y="39171"/>
                    <a:pt x="53421" y="38906"/>
                    <a:pt x="53598" y="38642"/>
                  </a:cubicBezTo>
                  <a:cubicBezTo>
                    <a:pt x="53686" y="38494"/>
                    <a:pt x="53789" y="38362"/>
                    <a:pt x="53862" y="38230"/>
                  </a:cubicBezTo>
                  <a:lnTo>
                    <a:pt x="54083" y="37788"/>
                  </a:lnTo>
                  <a:cubicBezTo>
                    <a:pt x="54378" y="37214"/>
                    <a:pt x="54613" y="36611"/>
                    <a:pt x="54804" y="35993"/>
                  </a:cubicBezTo>
                  <a:cubicBezTo>
                    <a:pt x="55393" y="34124"/>
                    <a:pt x="55481" y="32152"/>
                    <a:pt x="55084" y="30239"/>
                  </a:cubicBezTo>
                  <a:cubicBezTo>
                    <a:pt x="55025" y="29915"/>
                    <a:pt x="54937" y="29591"/>
                    <a:pt x="54863" y="29297"/>
                  </a:cubicBezTo>
                  <a:cubicBezTo>
                    <a:pt x="54775" y="28988"/>
                    <a:pt x="54687" y="28679"/>
                    <a:pt x="54598" y="28370"/>
                  </a:cubicBezTo>
                  <a:cubicBezTo>
                    <a:pt x="54201" y="27148"/>
                    <a:pt x="53642" y="25986"/>
                    <a:pt x="52935" y="24896"/>
                  </a:cubicBezTo>
                  <a:cubicBezTo>
                    <a:pt x="52258" y="23822"/>
                    <a:pt x="51537" y="22763"/>
                    <a:pt x="50816" y="21718"/>
                  </a:cubicBezTo>
                  <a:cubicBezTo>
                    <a:pt x="50095" y="20673"/>
                    <a:pt x="49389" y="19613"/>
                    <a:pt x="48756" y="18524"/>
                  </a:cubicBezTo>
                  <a:cubicBezTo>
                    <a:pt x="48108" y="17435"/>
                    <a:pt x="47579" y="16287"/>
                    <a:pt x="47137" y="15110"/>
                  </a:cubicBezTo>
                  <a:cubicBezTo>
                    <a:pt x="46725" y="13918"/>
                    <a:pt x="46519" y="12667"/>
                    <a:pt x="46548" y="11416"/>
                  </a:cubicBezTo>
                  <a:cubicBezTo>
                    <a:pt x="46578" y="10165"/>
                    <a:pt x="46872" y="8929"/>
                    <a:pt x="47387" y="7781"/>
                  </a:cubicBezTo>
                  <a:cubicBezTo>
                    <a:pt x="47917" y="6633"/>
                    <a:pt x="48638" y="5603"/>
                    <a:pt x="49536" y="4720"/>
                  </a:cubicBezTo>
                  <a:cubicBezTo>
                    <a:pt x="50434" y="3837"/>
                    <a:pt x="51449" y="3087"/>
                    <a:pt x="52553" y="2483"/>
                  </a:cubicBezTo>
                  <a:cubicBezTo>
                    <a:pt x="53656" y="1865"/>
                    <a:pt x="54834" y="1365"/>
                    <a:pt x="56041" y="1012"/>
                  </a:cubicBezTo>
                  <a:cubicBezTo>
                    <a:pt x="57233" y="629"/>
                    <a:pt x="58483" y="394"/>
                    <a:pt x="59734" y="305"/>
                  </a:cubicBezTo>
                  <a:cubicBezTo>
                    <a:pt x="59932" y="294"/>
                    <a:pt x="60129" y="288"/>
                    <a:pt x="60326" y="288"/>
                  </a:cubicBezTo>
                  <a:cubicBezTo>
                    <a:pt x="61390" y="288"/>
                    <a:pt x="62439" y="456"/>
                    <a:pt x="63458" y="791"/>
                  </a:cubicBezTo>
                  <a:cubicBezTo>
                    <a:pt x="64650" y="1203"/>
                    <a:pt x="65753" y="1821"/>
                    <a:pt x="66739" y="2601"/>
                  </a:cubicBezTo>
                  <a:cubicBezTo>
                    <a:pt x="67725" y="3396"/>
                    <a:pt x="68638" y="4294"/>
                    <a:pt x="69447" y="5265"/>
                  </a:cubicBezTo>
                  <a:cubicBezTo>
                    <a:pt x="70257" y="6236"/>
                    <a:pt x="71007" y="7266"/>
                    <a:pt x="71728" y="8311"/>
                  </a:cubicBezTo>
                  <a:lnTo>
                    <a:pt x="71890" y="8193"/>
                  </a:lnTo>
                  <a:cubicBezTo>
                    <a:pt x="71184" y="7149"/>
                    <a:pt x="70433" y="6104"/>
                    <a:pt x="69609" y="5118"/>
                  </a:cubicBezTo>
                  <a:cubicBezTo>
                    <a:pt x="68800" y="4132"/>
                    <a:pt x="67887" y="3219"/>
                    <a:pt x="66901" y="2410"/>
                  </a:cubicBezTo>
                  <a:cubicBezTo>
                    <a:pt x="65901" y="1601"/>
                    <a:pt x="64767" y="968"/>
                    <a:pt x="63546" y="541"/>
                  </a:cubicBezTo>
                  <a:cubicBezTo>
                    <a:pt x="62464" y="180"/>
                    <a:pt x="61349" y="0"/>
                    <a:pt x="60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756" name="Google Shape;2293;p34"/>
            <p:cNvSpPr/>
            <p:nvPr/>
          </p:nvSpPr>
          <p:spPr>
            <a:xfrm rot="10800000">
              <a:off x="7227197" y="-80571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757" name="Google Shape;2294;p34"/>
            <p:cNvSpPr/>
            <p:nvPr/>
          </p:nvSpPr>
          <p:spPr>
            <a:xfrm rot="10800000" flipH="1">
              <a:off x="-1626275" y="4055165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1" name="Google Shape;2295;p34"/>
            <p:cNvGrpSpPr/>
            <p:nvPr/>
          </p:nvGrpSpPr>
          <p:grpSpPr>
            <a:xfrm rot="10800000" flipH="1">
              <a:off x="8430773" y="-245242"/>
              <a:ext cx="1154813" cy="1369040"/>
              <a:chOff x="8049573" y="3741150"/>
              <a:chExt cx="1154813" cy="1369040"/>
            </a:xfrm>
          </p:grpSpPr>
          <p:sp>
            <p:nvSpPr>
              <p:cNvPr id="1049758" name="Google Shape;2296;p34"/>
              <p:cNvSpPr/>
              <p:nvPr/>
            </p:nvSpPr>
            <p:spPr>
              <a:xfrm>
                <a:off x="8436195" y="3741150"/>
                <a:ext cx="768187" cy="910299"/>
              </a:xfrm>
              <a:custGeom>
                <a:avLst/>
                <a:ahLst/>
                <a:rect l="l" t="t" r="r" b="b"/>
                <a:pathLst>
                  <a:path w="17984" h="21311" extrusionOk="0">
                    <a:moveTo>
                      <a:pt x="353" y="1"/>
                    </a:moveTo>
                    <a:cubicBezTo>
                      <a:pt x="103" y="707"/>
                      <a:pt x="0" y="1796"/>
                      <a:pt x="118" y="3121"/>
                    </a:cubicBezTo>
                    <a:cubicBezTo>
                      <a:pt x="177" y="3812"/>
                      <a:pt x="294" y="4504"/>
                      <a:pt x="456" y="5181"/>
                    </a:cubicBezTo>
                    <a:cubicBezTo>
                      <a:pt x="1707" y="10464"/>
                      <a:pt x="6255" y="17822"/>
                      <a:pt x="17984" y="21310"/>
                    </a:cubicBezTo>
                    <a:lnTo>
                      <a:pt x="17984" y="20206"/>
                    </a:lnTo>
                    <a:cubicBezTo>
                      <a:pt x="15600" y="16498"/>
                      <a:pt x="8536" y="5976"/>
                      <a:pt x="1663" y="899"/>
                    </a:cubicBezTo>
                    <a:cubicBezTo>
                      <a:pt x="1222" y="575"/>
                      <a:pt x="780" y="266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59" name="Google Shape;2297;p34"/>
              <p:cNvSpPr/>
              <p:nvPr/>
            </p:nvSpPr>
            <p:spPr>
              <a:xfrm>
                <a:off x="8208007" y="4781968"/>
                <a:ext cx="996370" cy="328222"/>
              </a:xfrm>
              <a:custGeom>
                <a:avLst/>
                <a:ahLst/>
                <a:rect l="l" t="t" r="r" b="b"/>
                <a:pathLst>
                  <a:path w="23326" h="7684" extrusionOk="0">
                    <a:moveTo>
                      <a:pt x="14383" y="0"/>
                    </a:moveTo>
                    <a:cubicBezTo>
                      <a:pt x="14062" y="0"/>
                      <a:pt x="13741" y="7"/>
                      <a:pt x="13422" y="20"/>
                    </a:cubicBezTo>
                    <a:cubicBezTo>
                      <a:pt x="5254" y="403"/>
                      <a:pt x="677" y="5377"/>
                      <a:pt x="0" y="7658"/>
                    </a:cubicBezTo>
                    <a:cubicBezTo>
                      <a:pt x="366" y="7675"/>
                      <a:pt x="731" y="7683"/>
                      <a:pt x="1097" y="7683"/>
                    </a:cubicBezTo>
                    <a:cubicBezTo>
                      <a:pt x="1659" y="7683"/>
                      <a:pt x="2220" y="7664"/>
                      <a:pt x="2781" y="7628"/>
                    </a:cubicBezTo>
                    <a:cubicBezTo>
                      <a:pt x="10640" y="7084"/>
                      <a:pt x="20853" y="3096"/>
                      <a:pt x="23326" y="2080"/>
                    </a:cubicBezTo>
                    <a:lnTo>
                      <a:pt x="23326" y="1653"/>
                    </a:lnTo>
                    <a:cubicBezTo>
                      <a:pt x="22869" y="1492"/>
                      <a:pt x="22428" y="1344"/>
                      <a:pt x="21987" y="1212"/>
                    </a:cubicBezTo>
                    <a:cubicBezTo>
                      <a:pt x="20618" y="785"/>
                      <a:pt x="19220" y="461"/>
                      <a:pt x="17807" y="255"/>
                    </a:cubicBezTo>
                    <a:cubicBezTo>
                      <a:pt x="16670" y="83"/>
                      <a:pt x="15524" y="0"/>
                      <a:pt x="143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0" name="Google Shape;2298;p34"/>
              <p:cNvSpPr/>
              <p:nvPr/>
            </p:nvSpPr>
            <p:spPr>
              <a:xfrm>
                <a:off x="8049573" y="4107013"/>
                <a:ext cx="1154800" cy="662638"/>
              </a:xfrm>
              <a:custGeom>
                <a:avLst/>
                <a:ahLst/>
                <a:rect l="l" t="t" r="r" b="b"/>
                <a:pathLst>
                  <a:path w="27035" h="15513" extrusionOk="0">
                    <a:moveTo>
                      <a:pt x="1" y="1"/>
                    </a:moveTo>
                    <a:cubicBezTo>
                      <a:pt x="30" y="1046"/>
                      <a:pt x="501" y="2635"/>
                      <a:pt x="1516" y="4401"/>
                    </a:cubicBezTo>
                    <a:cubicBezTo>
                      <a:pt x="2753" y="6550"/>
                      <a:pt x="4798" y="8993"/>
                      <a:pt x="7800" y="11009"/>
                    </a:cubicBezTo>
                    <a:cubicBezTo>
                      <a:pt x="11572" y="13571"/>
                      <a:pt x="16850" y="15513"/>
                      <a:pt x="23959" y="15513"/>
                    </a:cubicBezTo>
                    <a:cubicBezTo>
                      <a:pt x="24893" y="15513"/>
                      <a:pt x="25860" y="15479"/>
                      <a:pt x="26858" y="15409"/>
                    </a:cubicBezTo>
                    <a:lnTo>
                      <a:pt x="27035" y="15394"/>
                    </a:lnTo>
                    <a:lnTo>
                      <a:pt x="27035" y="14879"/>
                    </a:lnTo>
                    <a:cubicBezTo>
                      <a:pt x="26402" y="14379"/>
                      <a:pt x="25254" y="13525"/>
                      <a:pt x="23768" y="12451"/>
                    </a:cubicBezTo>
                    <a:cubicBezTo>
                      <a:pt x="20574" y="10155"/>
                      <a:pt x="15762" y="6918"/>
                      <a:pt x="10729" y="4254"/>
                    </a:cubicBezTo>
                    <a:cubicBezTo>
                      <a:pt x="9316" y="3503"/>
                      <a:pt x="7874" y="2812"/>
                      <a:pt x="6461" y="2179"/>
                    </a:cubicBezTo>
                    <a:cubicBezTo>
                      <a:pt x="4239" y="1208"/>
                      <a:pt x="2046" y="442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1" name="Google Shape;2299;p34"/>
              <p:cNvSpPr/>
              <p:nvPr/>
            </p:nvSpPr>
            <p:spPr>
              <a:xfrm>
                <a:off x="8603429" y="4027646"/>
                <a:ext cx="600957" cy="621290"/>
              </a:xfrm>
              <a:custGeom>
                <a:avLst/>
                <a:ahLst/>
                <a:rect l="l" t="t" r="r" b="b"/>
                <a:pathLst>
                  <a:path w="14069" h="14545" extrusionOk="0">
                    <a:moveTo>
                      <a:pt x="118" y="0"/>
                    </a:moveTo>
                    <a:cubicBezTo>
                      <a:pt x="60" y="0"/>
                      <a:pt x="1" y="73"/>
                      <a:pt x="44" y="137"/>
                    </a:cubicBezTo>
                    <a:cubicBezTo>
                      <a:pt x="441" y="667"/>
                      <a:pt x="853" y="1182"/>
                      <a:pt x="1265" y="1697"/>
                    </a:cubicBezTo>
                    <a:cubicBezTo>
                      <a:pt x="2060" y="2698"/>
                      <a:pt x="2869" y="3669"/>
                      <a:pt x="3694" y="4626"/>
                    </a:cubicBezTo>
                    <a:cubicBezTo>
                      <a:pt x="4944" y="6082"/>
                      <a:pt x="6240" y="7510"/>
                      <a:pt x="7608" y="8879"/>
                    </a:cubicBezTo>
                    <a:cubicBezTo>
                      <a:pt x="8285" y="9585"/>
                      <a:pt x="8977" y="10247"/>
                      <a:pt x="9683" y="10909"/>
                    </a:cubicBezTo>
                    <a:cubicBezTo>
                      <a:pt x="10375" y="11572"/>
                      <a:pt x="11125" y="12219"/>
                      <a:pt x="11847" y="12823"/>
                    </a:cubicBezTo>
                    <a:cubicBezTo>
                      <a:pt x="12568" y="13426"/>
                      <a:pt x="13303" y="14000"/>
                      <a:pt x="14069" y="14544"/>
                    </a:cubicBezTo>
                    <a:lnTo>
                      <a:pt x="14069" y="14073"/>
                    </a:lnTo>
                    <a:lnTo>
                      <a:pt x="13627" y="13750"/>
                    </a:lnTo>
                    <a:cubicBezTo>
                      <a:pt x="13097" y="13352"/>
                      <a:pt x="12582" y="12955"/>
                      <a:pt x="12067" y="12543"/>
                    </a:cubicBezTo>
                    <a:cubicBezTo>
                      <a:pt x="11331" y="11940"/>
                      <a:pt x="10610" y="11307"/>
                      <a:pt x="9889" y="10659"/>
                    </a:cubicBezTo>
                    <a:cubicBezTo>
                      <a:pt x="9183" y="10026"/>
                      <a:pt x="8491" y="9364"/>
                      <a:pt x="7799" y="8687"/>
                    </a:cubicBezTo>
                    <a:cubicBezTo>
                      <a:pt x="6431" y="7333"/>
                      <a:pt x="5136" y="5921"/>
                      <a:pt x="3855" y="4478"/>
                    </a:cubicBezTo>
                    <a:cubicBezTo>
                      <a:pt x="3223" y="3743"/>
                      <a:pt x="2590" y="3007"/>
                      <a:pt x="1957" y="2256"/>
                    </a:cubicBezTo>
                    <a:cubicBezTo>
                      <a:pt x="1354" y="1520"/>
                      <a:pt x="765" y="785"/>
                      <a:pt x="176" y="34"/>
                    </a:cubicBezTo>
                    <a:cubicBezTo>
                      <a:pt x="160" y="10"/>
                      <a:pt x="139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2" name="Google Shape;2300;p34"/>
              <p:cNvSpPr/>
              <p:nvPr/>
            </p:nvSpPr>
            <p:spPr>
              <a:xfrm>
                <a:off x="8461953" y="4852407"/>
                <a:ext cx="742429" cy="134894"/>
              </a:xfrm>
              <a:custGeom>
                <a:avLst/>
                <a:ahLst/>
                <a:rect l="l" t="t" r="r" b="b"/>
                <a:pathLst>
                  <a:path w="17381" h="3158" extrusionOk="0">
                    <a:moveTo>
                      <a:pt x="16934" y="1"/>
                    </a:moveTo>
                    <a:cubicBezTo>
                      <a:pt x="16214" y="1"/>
                      <a:pt x="15495" y="29"/>
                      <a:pt x="14776" y="78"/>
                    </a:cubicBezTo>
                    <a:lnTo>
                      <a:pt x="13525" y="181"/>
                    </a:lnTo>
                    <a:lnTo>
                      <a:pt x="12274" y="328"/>
                    </a:lnTo>
                    <a:cubicBezTo>
                      <a:pt x="11862" y="372"/>
                      <a:pt x="11450" y="431"/>
                      <a:pt x="11038" y="490"/>
                    </a:cubicBezTo>
                    <a:cubicBezTo>
                      <a:pt x="10626" y="564"/>
                      <a:pt x="10214" y="608"/>
                      <a:pt x="9802" y="696"/>
                    </a:cubicBezTo>
                    <a:cubicBezTo>
                      <a:pt x="8153" y="976"/>
                      <a:pt x="6520" y="1314"/>
                      <a:pt x="4901" y="1712"/>
                    </a:cubicBezTo>
                    <a:cubicBezTo>
                      <a:pt x="3268" y="2094"/>
                      <a:pt x="1663" y="2521"/>
                      <a:pt x="59" y="3021"/>
                    </a:cubicBezTo>
                    <a:cubicBezTo>
                      <a:pt x="30" y="3036"/>
                      <a:pt x="1" y="3065"/>
                      <a:pt x="15" y="3110"/>
                    </a:cubicBezTo>
                    <a:cubicBezTo>
                      <a:pt x="27" y="3134"/>
                      <a:pt x="59" y="3158"/>
                      <a:pt x="86" y="3158"/>
                    </a:cubicBezTo>
                    <a:cubicBezTo>
                      <a:pt x="92" y="3158"/>
                      <a:pt x="98" y="3156"/>
                      <a:pt x="104" y="3154"/>
                    </a:cubicBezTo>
                    <a:cubicBezTo>
                      <a:pt x="1693" y="2683"/>
                      <a:pt x="3312" y="2256"/>
                      <a:pt x="4931" y="1903"/>
                    </a:cubicBezTo>
                    <a:cubicBezTo>
                      <a:pt x="6564" y="1535"/>
                      <a:pt x="8198" y="1196"/>
                      <a:pt x="9846" y="946"/>
                    </a:cubicBezTo>
                    <a:cubicBezTo>
                      <a:pt x="10243" y="858"/>
                      <a:pt x="10655" y="814"/>
                      <a:pt x="11067" y="755"/>
                    </a:cubicBezTo>
                    <a:cubicBezTo>
                      <a:pt x="11494" y="696"/>
                      <a:pt x="11891" y="637"/>
                      <a:pt x="12318" y="593"/>
                    </a:cubicBezTo>
                    <a:lnTo>
                      <a:pt x="13554" y="461"/>
                    </a:lnTo>
                    <a:lnTo>
                      <a:pt x="14791" y="372"/>
                    </a:lnTo>
                    <a:cubicBezTo>
                      <a:pt x="15442" y="339"/>
                      <a:pt x="16093" y="323"/>
                      <a:pt x="16738" y="323"/>
                    </a:cubicBezTo>
                    <a:cubicBezTo>
                      <a:pt x="16953" y="323"/>
                      <a:pt x="17167" y="325"/>
                      <a:pt x="17381" y="328"/>
                    </a:cubicBezTo>
                    <a:lnTo>
                      <a:pt x="17381" y="4"/>
                    </a:lnTo>
                    <a:cubicBezTo>
                      <a:pt x="17232" y="2"/>
                      <a:pt x="17083" y="1"/>
                      <a:pt x="16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3" name="Google Shape;2301;p34"/>
              <p:cNvSpPr/>
              <p:nvPr/>
            </p:nvSpPr>
            <p:spPr>
              <a:xfrm>
                <a:off x="8320649" y="4345752"/>
                <a:ext cx="883731" cy="421383"/>
              </a:xfrm>
              <a:custGeom>
                <a:avLst/>
                <a:ahLst/>
                <a:rect l="l" t="t" r="r" b="b"/>
                <a:pathLst>
                  <a:path w="20689" h="9865" extrusionOk="0">
                    <a:moveTo>
                      <a:pt x="135" y="0"/>
                    </a:moveTo>
                    <a:cubicBezTo>
                      <a:pt x="55" y="0"/>
                      <a:pt x="1" y="120"/>
                      <a:pt x="86" y="181"/>
                    </a:cubicBezTo>
                    <a:lnTo>
                      <a:pt x="395" y="357"/>
                    </a:lnTo>
                    <a:cubicBezTo>
                      <a:pt x="2102" y="1446"/>
                      <a:pt x="3853" y="2462"/>
                      <a:pt x="5634" y="3448"/>
                    </a:cubicBezTo>
                    <a:cubicBezTo>
                      <a:pt x="7503" y="4478"/>
                      <a:pt x="9416" y="5464"/>
                      <a:pt x="11373" y="6376"/>
                    </a:cubicBezTo>
                    <a:cubicBezTo>
                      <a:pt x="12330" y="6832"/>
                      <a:pt x="13316" y="7259"/>
                      <a:pt x="14316" y="7686"/>
                    </a:cubicBezTo>
                    <a:cubicBezTo>
                      <a:pt x="15302" y="8098"/>
                      <a:pt x="16303" y="8481"/>
                      <a:pt x="17319" y="8834"/>
                    </a:cubicBezTo>
                    <a:cubicBezTo>
                      <a:pt x="18363" y="9202"/>
                      <a:pt x="19438" y="9540"/>
                      <a:pt x="20512" y="9820"/>
                    </a:cubicBezTo>
                    <a:cubicBezTo>
                      <a:pt x="20571" y="9835"/>
                      <a:pt x="20630" y="9849"/>
                      <a:pt x="20689" y="9864"/>
                    </a:cubicBezTo>
                    <a:lnTo>
                      <a:pt x="20689" y="9423"/>
                    </a:lnTo>
                    <a:cubicBezTo>
                      <a:pt x="19600" y="9158"/>
                      <a:pt x="18511" y="8834"/>
                      <a:pt x="17451" y="8466"/>
                    </a:cubicBezTo>
                    <a:cubicBezTo>
                      <a:pt x="16436" y="8127"/>
                      <a:pt x="15435" y="7745"/>
                      <a:pt x="14449" y="7348"/>
                    </a:cubicBezTo>
                    <a:cubicBezTo>
                      <a:pt x="13463" y="6950"/>
                      <a:pt x="12477" y="6523"/>
                      <a:pt x="11506" y="6082"/>
                    </a:cubicBezTo>
                    <a:cubicBezTo>
                      <a:pt x="9548" y="5199"/>
                      <a:pt x="7635" y="4242"/>
                      <a:pt x="5751" y="3227"/>
                    </a:cubicBezTo>
                    <a:cubicBezTo>
                      <a:pt x="3927" y="2241"/>
                      <a:pt x="2116" y="1211"/>
                      <a:pt x="351" y="107"/>
                    </a:cubicBezTo>
                    <a:lnTo>
                      <a:pt x="306" y="92"/>
                    </a:lnTo>
                    <a:cubicBezTo>
                      <a:pt x="277" y="63"/>
                      <a:pt x="233" y="48"/>
                      <a:pt x="189" y="19"/>
                    </a:cubicBezTo>
                    <a:cubicBezTo>
                      <a:pt x="170" y="6"/>
                      <a:pt x="152" y="0"/>
                      <a:pt x="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764" name="Google Shape;2302;p34"/>
            <p:cNvSpPr/>
            <p:nvPr/>
          </p:nvSpPr>
          <p:spPr>
            <a:xfrm rot="10800000">
              <a:off x="7166089" y="4257532"/>
              <a:ext cx="3440561" cy="1421366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2" name="Google Shape;2303;p34"/>
            <p:cNvGrpSpPr/>
            <p:nvPr/>
          </p:nvGrpSpPr>
          <p:grpSpPr>
            <a:xfrm rot="10800000" flipH="1">
              <a:off x="8230282" y="4310115"/>
              <a:ext cx="1465951" cy="1169533"/>
              <a:chOff x="7611057" y="0"/>
              <a:chExt cx="1465951" cy="1169533"/>
            </a:xfrm>
          </p:grpSpPr>
          <p:sp>
            <p:nvSpPr>
              <p:cNvPr id="1049765" name="Google Shape;2304;p34"/>
              <p:cNvSpPr/>
              <p:nvPr/>
            </p:nvSpPr>
            <p:spPr>
              <a:xfrm>
                <a:off x="8033856" y="1940"/>
                <a:ext cx="57193" cy="12722"/>
              </a:xfrm>
              <a:custGeom>
                <a:avLst/>
                <a:ahLst/>
                <a:rect l="l" t="t" r="r" b="b"/>
                <a:pathLst>
                  <a:path w="1061" h="236" extrusionOk="0">
                    <a:moveTo>
                      <a:pt x="0" y="0"/>
                    </a:moveTo>
                    <a:cubicBezTo>
                      <a:pt x="221" y="148"/>
                      <a:pt x="471" y="221"/>
                      <a:pt x="722" y="236"/>
                    </a:cubicBezTo>
                    <a:cubicBezTo>
                      <a:pt x="869" y="236"/>
                      <a:pt x="1001" y="133"/>
                      <a:pt x="1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6" name="Google Shape;2305;p34"/>
              <p:cNvSpPr/>
              <p:nvPr/>
            </p:nvSpPr>
            <p:spPr>
              <a:xfrm>
                <a:off x="8186181" y="0"/>
                <a:ext cx="84631" cy="71748"/>
              </a:xfrm>
              <a:custGeom>
                <a:avLst/>
                <a:ahLst/>
                <a:rect l="l" t="t" r="r" b="b"/>
                <a:pathLst>
                  <a:path w="1570" h="1331" extrusionOk="0">
                    <a:moveTo>
                      <a:pt x="415" y="0"/>
                    </a:moveTo>
                    <a:cubicBezTo>
                      <a:pt x="286" y="0"/>
                      <a:pt x="162" y="66"/>
                      <a:pt x="103" y="184"/>
                    </a:cubicBezTo>
                    <a:cubicBezTo>
                      <a:pt x="0" y="360"/>
                      <a:pt x="59" y="581"/>
                      <a:pt x="221" y="684"/>
                    </a:cubicBezTo>
                    <a:cubicBezTo>
                      <a:pt x="235" y="713"/>
                      <a:pt x="265" y="743"/>
                      <a:pt x="280" y="772"/>
                    </a:cubicBezTo>
                    <a:cubicBezTo>
                      <a:pt x="456" y="905"/>
                      <a:pt x="618" y="1052"/>
                      <a:pt x="780" y="1214"/>
                    </a:cubicBezTo>
                    <a:cubicBezTo>
                      <a:pt x="862" y="1296"/>
                      <a:pt x="953" y="1330"/>
                      <a:pt x="1040" y="1330"/>
                    </a:cubicBezTo>
                    <a:cubicBezTo>
                      <a:pt x="1327" y="1330"/>
                      <a:pt x="1570" y="955"/>
                      <a:pt x="1310" y="684"/>
                    </a:cubicBezTo>
                    <a:cubicBezTo>
                      <a:pt x="1089" y="449"/>
                      <a:pt x="854" y="242"/>
                      <a:pt x="603" y="51"/>
                    </a:cubicBezTo>
                    <a:cubicBezTo>
                      <a:pt x="545" y="17"/>
                      <a:pt x="479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7" name="Google Shape;2306;p34"/>
              <p:cNvSpPr/>
              <p:nvPr/>
            </p:nvSpPr>
            <p:spPr>
              <a:xfrm>
                <a:off x="8354298" y="78533"/>
                <a:ext cx="76761" cy="69322"/>
              </a:xfrm>
              <a:custGeom>
                <a:avLst/>
                <a:ahLst/>
                <a:rect l="l" t="t" r="r" b="b"/>
                <a:pathLst>
                  <a:path w="1424" h="1286" extrusionOk="0">
                    <a:moveTo>
                      <a:pt x="415" y="0"/>
                    </a:moveTo>
                    <a:cubicBezTo>
                      <a:pt x="285" y="0"/>
                      <a:pt x="158" y="66"/>
                      <a:pt x="89" y="184"/>
                    </a:cubicBezTo>
                    <a:cubicBezTo>
                      <a:pt x="1" y="360"/>
                      <a:pt x="60" y="596"/>
                      <a:pt x="222" y="699"/>
                    </a:cubicBezTo>
                    <a:lnTo>
                      <a:pt x="251" y="713"/>
                    </a:lnTo>
                    <a:lnTo>
                      <a:pt x="295" y="757"/>
                    </a:lnTo>
                    <a:cubicBezTo>
                      <a:pt x="354" y="802"/>
                      <a:pt x="398" y="831"/>
                      <a:pt x="442" y="875"/>
                    </a:cubicBezTo>
                    <a:cubicBezTo>
                      <a:pt x="487" y="919"/>
                      <a:pt x="516" y="949"/>
                      <a:pt x="545" y="993"/>
                    </a:cubicBezTo>
                    <a:lnTo>
                      <a:pt x="575" y="1037"/>
                    </a:lnTo>
                    <a:cubicBezTo>
                      <a:pt x="575" y="1037"/>
                      <a:pt x="619" y="1096"/>
                      <a:pt x="619" y="1096"/>
                    </a:cubicBezTo>
                    <a:cubicBezTo>
                      <a:pt x="698" y="1230"/>
                      <a:pt x="814" y="1286"/>
                      <a:pt x="929" y="1286"/>
                    </a:cubicBezTo>
                    <a:cubicBezTo>
                      <a:pt x="1180" y="1286"/>
                      <a:pt x="1423" y="1021"/>
                      <a:pt x="1252" y="728"/>
                    </a:cubicBezTo>
                    <a:lnTo>
                      <a:pt x="1267" y="728"/>
                    </a:lnTo>
                    <a:cubicBezTo>
                      <a:pt x="1075" y="463"/>
                      <a:pt x="854" y="242"/>
                      <a:pt x="604" y="51"/>
                    </a:cubicBezTo>
                    <a:cubicBezTo>
                      <a:pt x="545" y="17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8" name="Google Shape;2307;p34"/>
              <p:cNvSpPr/>
              <p:nvPr/>
            </p:nvSpPr>
            <p:spPr>
              <a:xfrm>
                <a:off x="8165968" y="124941"/>
                <a:ext cx="61506" cy="47167"/>
              </a:xfrm>
              <a:custGeom>
                <a:avLst/>
                <a:ahLst/>
                <a:rect l="l" t="t" r="r" b="b"/>
                <a:pathLst>
                  <a:path w="1141" h="875" extrusionOk="0">
                    <a:moveTo>
                      <a:pt x="528" y="1"/>
                    </a:moveTo>
                    <a:cubicBezTo>
                      <a:pt x="241" y="1"/>
                      <a:pt x="1" y="376"/>
                      <a:pt x="272" y="647"/>
                    </a:cubicBezTo>
                    <a:cubicBezTo>
                      <a:pt x="346" y="721"/>
                      <a:pt x="434" y="779"/>
                      <a:pt x="537" y="824"/>
                    </a:cubicBezTo>
                    <a:cubicBezTo>
                      <a:pt x="596" y="858"/>
                      <a:pt x="660" y="874"/>
                      <a:pt x="723" y="874"/>
                    </a:cubicBezTo>
                    <a:cubicBezTo>
                      <a:pt x="849" y="874"/>
                      <a:pt x="974" y="809"/>
                      <a:pt x="1052" y="691"/>
                    </a:cubicBezTo>
                    <a:cubicBezTo>
                      <a:pt x="1140" y="515"/>
                      <a:pt x="1081" y="294"/>
                      <a:pt x="905" y="191"/>
                    </a:cubicBezTo>
                    <a:cubicBezTo>
                      <a:pt x="875" y="176"/>
                      <a:pt x="846" y="161"/>
                      <a:pt x="817" y="147"/>
                    </a:cubicBezTo>
                    <a:cubicBezTo>
                      <a:pt x="802" y="132"/>
                      <a:pt x="802" y="117"/>
                      <a:pt x="787" y="117"/>
                    </a:cubicBezTo>
                    <a:cubicBezTo>
                      <a:pt x="705" y="35"/>
                      <a:pt x="614" y="1"/>
                      <a:pt x="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69" name="Google Shape;2308;p34"/>
              <p:cNvSpPr/>
              <p:nvPr/>
            </p:nvSpPr>
            <p:spPr>
              <a:xfrm>
                <a:off x="8294468" y="160623"/>
                <a:ext cx="67543" cy="51533"/>
              </a:xfrm>
              <a:custGeom>
                <a:avLst/>
                <a:ahLst/>
                <a:rect l="l" t="t" r="r" b="b"/>
                <a:pathLst>
                  <a:path w="1253" h="956" extrusionOk="0">
                    <a:moveTo>
                      <a:pt x="528" y="1"/>
                    </a:moveTo>
                    <a:cubicBezTo>
                      <a:pt x="241" y="1"/>
                      <a:pt x="1" y="376"/>
                      <a:pt x="272" y="647"/>
                    </a:cubicBezTo>
                    <a:lnTo>
                      <a:pt x="463" y="839"/>
                    </a:lnTo>
                    <a:cubicBezTo>
                      <a:pt x="546" y="921"/>
                      <a:pt x="637" y="955"/>
                      <a:pt x="724" y="955"/>
                    </a:cubicBezTo>
                    <a:cubicBezTo>
                      <a:pt x="1010" y="955"/>
                      <a:pt x="1253" y="583"/>
                      <a:pt x="993" y="323"/>
                    </a:cubicBezTo>
                    <a:lnTo>
                      <a:pt x="787" y="117"/>
                    </a:lnTo>
                    <a:cubicBezTo>
                      <a:pt x="705" y="35"/>
                      <a:pt x="614" y="1"/>
                      <a:pt x="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0" name="Google Shape;2309;p34"/>
              <p:cNvSpPr/>
              <p:nvPr/>
            </p:nvSpPr>
            <p:spPr>
              <a:xfrm>
                <a:off x="8278944" y="250313"/>
                <a:ext cx="76222" cy="64794"/>
              </a:xfrm>
              <a:custGeom>
                <a:avLst/>
                <a:ahLst/>
                <a:rect l="l" t="t" r="r" b="b"/>
                <a:pathLst>
                  <a:path w="1414" h="1202" extrusionOk="0">
                    <a:moveTo>
                      <a:pt x="415" y="0"/>
                    </a:moveTo>
                    <a:cubicBezTo>
                      <a:pt x="285" y="0"/>
                      <a:pt x="158" y="72"/>
                      <a:pt x="89" y="190"/>
                    </a:cubicBezTo>
                    <a:cubicBezTo>
                      <a:pt x="1" y="367"/>
                      <a:pt x="60" y="587"/>
                      <a:pt x="222" y="690"/>
                    </a:cubicBezTo>
                    <a:cubicBezTo>
                      <a:pt x="413" y="823"/>
                      <a:pt x="590" y="955"/>
                      <a:pt x="751" y="1102"/>
                    </a:cubicBezTo>
                    <a:cubicBezTo>
                      <a:pt x="825" y="1169"/>
                      <a:pt x="917" y="1202"/>
                      <a:pt x="1009" y="1202"/>
                    </a:cubicBezTo>
                    <a:cubicBezTo>
                      <a:pt x="1101" y="1202"/>
                      <a:pt x="1193" y="1169"/>
                      <a:pt x="1266" y="1102"/>
                    </a:cubicBezTo>
                    <a:cubicBezTo>
                      <a:pt x="1414" y="955"/>
                      <a:pt x="1414" y="720"/>
                      <a:pt x="1281" y="573"/>
                    </a:cubicBezTo>
                    <a:cubicBezTo>
                      <a:pt x="1060" y="396"/>
                      <a:pt x="840" y="219"/>
                      <a:pt x="604" y="58"/>
                    </a:cubicBezTo>
                    <a:cubicBezTo>
                      <a:pt x="545" y="18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1" name="Google Shape;2310;p34"/>
              <p:cNvSpPr/>
              <p:nvPr/>
            </p:nvSpPr>
            <p:spPr>
              <a:xfrm>
                <a:off x="8107647" y="211019"/>
                <a:ext cx="76976" cy="61020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14" y="0"/>
                    </a:moveTo>
                    <a:cubicBezTo>
                      <a:pt x="285" y="0"/>
                      <a:pt x="157" y="65"/>
                      <a:pt x="88" y="183"/>
                    </a:cubicBezTo>
                    <a:cubicBezTo>
                      <a:pt x="0" y="360"/>
                      <a:pt x="44" y="581"/>
                      <a:pt x="221" y="684"/>
                    </a:cubicBezTo>
                    <a:cubicBezTo>
                      <a:pt x="427" y="816"/>
                      <a:pt x="618" y="948"/>
                      <a:pt x="824" y="1081"/>
                    </a:cubicBezTo>
                    <a:cubicBezTo>
                      <a:pt x="883" y="1115"/>
                      <a:pt x="947" y="1132"/>
                      <a:pt x="1010" y="1132"/>
                    </a:cubicBezTo>
                    <a:cubicBezTo>
                      <a:pt x="1135" y="1132"/>
                      <a:pt x="1256" y="1066"/>
                      <a:pt x="1325" y="948"/>
                    </a:cubicBezTo>
                    <a:cubicBezTo>
                      <a:pt x="1428" y="772"/>
                      <a:pt x="1369" y="551"/>
                      <a:pt x="1192" y="448"/>
                    </a:cubicBezTo>
                    <a:lnTo>
                      <a:pt x="603" y="51"/>
                    </a:lnTo>
                    <a:cubicBezTo>
                      <a:pt x="545" y="16"/>
                      <a:pt x="479" y="0"/>
                      <a:pt x="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2" name="Google Shape;2311;p34"/>
              <p:cNvSpPr/>
              <p:nvPr/>
            </p:nvSpPr>
            <p:spPr>
              <a:xfrm>
                <a:off x="7983082" y="100470"/>
                <a:ext cx="79402" cy="75629"/>
              </a:xfrm>
              <a:custGeom>
                <a:avLst/>
                <a:ahLst/>
                <a:rect l="l" t="t" r="r" b="b"/>
                <a:pathLst>
                  <a:path w="1473" h="1403" extrusionOk="0">
                    <a:moveTo>
                      <a:pt x="413" y="1"/>
                    </a:moveTo>
                    <a:cubicBezTo>
                      <a:pt x="317" y="1"/>
                      <a:pt x="221" y="34"/>
                      <a:pt x="148" y="100"/>
                    </a:cubicBezTo>
                    <a:cubicBezTo>
                      <a:pt x="1" y="247"/>
                      <a:pt x="1" y="483"/>
                      <a:pt x="148" y="630"/>
                    </a:cubicBezTo>
                    <a:cubicBezTo>
                      <a:pt x="383" y="821"/>
                      <a:pt x="604" y="1042"/>
                      <a:pt x="810" y="1292"/>
                    </a:cubicBezTo>
                    <a:cubicBezTo>
                      <a:pt x="884" y="1366"/>
                      <a:pt x="979" y="1403"/>
                      <a:pt x="1075" y="1403"/>
                    </a:cubicBezTo>
                    <a:cubicBezTo>
                      <a:pt x="1171" y="1403"/>
                      <a:pt x="1266" y="1366"/>
                      <a:pt x="1340" y="1292"/>
                    </a:cubicBezTo>
                    <a:cubicBezTo>
                      <a:pt x="1472" y="1145"/>
                      <a:pt x="1472" y="910"/>
                      <a:pt x="1340" y="763"/>
                    </a:cubicBezTo>
                    <a:cubicBezTo>
                      <a:pt x="1134" y="527"/>
                      <a:pt x="913" y="306"/>
                      <a:pt x="678" y="100"/>
                    </a:cubicBezTo>
                    <a:cubicBezTo>
                      <a:pt x="604" y="34"/>
                      <a:pt x="508" y="1"/>
                      <a:pt x="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3" name="Google Shape;2312;p34"/>
              <p:cNvSpPr/>
              <p:nvPr/>
            </p:nvSpPr>
            <p:spPr>
              <a:xfrm>
                <a:off x="7936296" y="235921"/>
                <a:ext cx="62745" cy="55199"/>
              </a:xfrm>
              <a:custGeom>
                <a:avLst/>
                <a:ahLst/>
                <a:rect l="l" t="t" r="r" b="b"/>
                <a:pathLst>
                  <a:path w="1164" h="1024" extrusionOk="0">
                    <a:moveTo>
                      <a:pt x="416" y="0"/>
                    </a:moveTo>
                    <a:cubicBezTo>
                      <a:pt x="381" y="0"/>
                      <a:pt x="345" y="5"/>
                      <a:pt x="309" y="16"/>
                    </a:cubicBezTo>
                    <a:cubicBezTo>
                      <a:pt x="118" y="74"/>
                      <a:pt x="0" y="266"/>
                      <a:pt x="59" y="472"/>
                    </a:cubicBezTo>
                    <a:cubicBezTo>
                      <a:pt x="118" y="678"/>
                      <a:pt x="236" y="840"/>
                      <a:pt x="427" y="957"/>
                    </a:cubicBezTo>
                    <a:cubicBezTo>
                      <a:pt x="498" y="1004"/>
                      <a:pt x="568" y="1024"/>
                      <a:pt x="633" y="1024"/>
                    </a:cubicBezTo>
                    <a:cubicBezTo>
                      <a:pt x="958" y="1024"/>
                      <a:pt x="1163" y="521"/>
                      <a:pt x="795" y="325"/>
                    </a:cubicBezTo>
                    <a:cubicBezTo>
                      <a:pt x="780" y="310"/>
                      <a:pt x="780" y="295"/>
                      <a:pt x="766" y="280"/>
                    </a:cubicBezTo>
                    <a:cubicBezTo>
                      <a:pt x="729" y="110"/>
                      <a:pt x="582" y="0"/>
                      <a:pt x="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4" name="Google Shape;2313;p34"/>
              <p:cNvSpPr/>
              <p:nvPr/>
            </p:nvSpPr>
            <p:spPr>
              <a:xfrm>
                <a:off x="7771305" y="196736"/>
                <a:ext cx="80534" cy="58163"/>
              </a:xfrm>
              <a:custGeom>
                <a:avLst/>
                <a:ahLst/>
                <a:rect l="l" t="t" r="r" b="b"/>
                <a:pathLst>
                  <a:path w="1494" h="1079" extrusionOk="0">
                    <a:moveTo>
                      <a:pt x="418" y="0"/>
                    </a:moveTo>
                    <a:cubicBezTo>
                      <a:pt x="293" y="0"/>
                      <a:pt x="172" y="66"/>
                      <a:pt x="103" y="183"/>
                    </a:cubicBezTo>
                    <a:cubicBezTo>
                      <a:pt x="0" y="360"/>
                      <a:pt x="59" y="581"/>
                      <a:pt x="236" y="684"/>
                    </a:cubicBezTo>
                    <a:cubicBezTo>
                      <a:pt x="398" y="816"/>
                      <a:pt x="574" y="919"/>
                      <a:pt x="766" y="1022"/>
                    </a:cubicBezTo>
                    <a:cubicBezTo>
                      <a:pt x="833" y="1062"/>
                      <a:pt x="898" y="1079"/>
                      <a:pt x="960" y="1079"/>
                    </a:cubicBezTo>
                    <a:cubicBezTo>
                      <a:pt x="1288" y="1079"/>
                      <a:pt x="1493" y="588"/>
                      <a:pt x="1133" y="389"/>
                    </a:cubicBezTo>
                    <a:cubicBezTo>
                      <a:pt x="957" y="286"/>
                      <a:pt x="780" y="169"/>
                      <a:pt x="604" y="51"/>
                    </a:cubicBezTo>
                    <a:cubicBezTo>
                      <a:pt x="545" y="17"/>
                      <a:pt x="481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5" name="Google Shape;2314;p34"/>
              <p:cNvSpPr/>
              <p:nvPr/>
            </p:nvSpPr>
            <p:spPr>
              <a:xfrm>
                <a:off x="8107647" y="318389"/>
                <a:ext cx="69861" cy="54121"/>
              </a:xfrm>
              <a:custGeom>
                <a:avLst/>
                <a:ahLst/>
                <a:rect l="l" t="t" r="r" b="b"/>
                <a:pathLst>
                  <a:path w="1296" h="1004" extrusionOk="0">
                    <a:moveTo>
                      <a:pt x="399" y="1"/>
                    </a:moveTo>
                    <a:cubicBezTo>
                      <a:pt x="242" y="1"/>
                      <a:pt x="95" y="108"/>
                      <a:pt x="59" y="266"/>
                    </a:cubicBezTo>
                    <a:cubicBezTo>
                      <a:pt x="0" y="457"/>
                      <a:pt x="118" y="664"/>
                      <a:pt x="309" y="722"/>
                    </a:cubicBezTo>
                    <a:cubicBezTo>
                      <a:pt x="291" y="715"/>
                      <a:pt x="285" y="712"/>
                      <a:pt x="285" y="712"/>
                    </a:cubicBezTo>
                    <a:lnTo>
                      <a:pt x="285" y="712"/>
                    </a:lnTo>
                    <a:cubicBezTo>
                      <a:pt x="286" y="712"/>
                      <a:pt x="357" y="741"/>
                      <a:pt x="368" y="752"/>
                    </a:cubicBezTo>
                    <a:cubicBezTo>
                      <a:pt x="383" y="752"/>
                      <a:pt x="442" y="781"/>
                      <a:pt x="471" y="811"/>
                    </a:cubicBezTo>
                    <a:cubicBezTo>
                      <a:pt x="545" y="855"/>
                      <a:pt x="618" y="899"/>
                      <a:pt x="692" y="943"/>
                    </a:cubicBezTo>
                    <a:cubicBezTo>
                      <a:pt x="753" y="984"/>
                      <a:pt x="820" y="1004"/>
                      <a:pt x="886" y="1004"/>
                    </a:cubicBezTo>
                    <a:cubicBezTo>
                      <a:pt x="1008" y="1004"/>
                      <a:pt x="1125" y="935"/>
                      <a:pt x="1192" y="811"/>
                    </a:cubicBezTo>
                    <a:cubicBezTo>
                      <a:pt x="1295" y="634"/>
                      <a:pt x="1236" y="413"/>
                      <a:pt x="1060" y="310"/>
                    </a:cubicBezTo>
                    <a:cubicBezTo>
                      <a:pt x="898" y="193"/>
                      <a:pt x="706" y="90"/>
                      <a:pt x="500" y="16"/>
                    </a:cubicBezTo>
                    <a:cubicBezTo>
                      <a:pt x="467" y="6"/>
                      <a:pt x="433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6" name="Google Shape;2315;p34"/>
              <p:cNvSpPr/>
              <p:nvPr/>
            </p:nvSpPr>
            <p:spPr>
              <a:xfrm>
                <a:off x="8390573" y="304051"/>
                <a:ext cx="62152" cy="47005"/>
              </a:xfrm>
              <a:custGeom>
                <a:avLst/>
                <a:ahLst/>
                <a:rect l="l" t="t" r="r" b="b"/>
                <a:pathLst>
                  <a:path w="1153" h="872" extrusionOk="0">
                    <a:moveTo>
                      <a:pt x="520" y="1"/>
                    </a:moveTo>
                    <a:cubicBezTo>
                      <a:pt x="124" y="1"/>
                      <a:pt x="1" y="602"/>
                      <a:pt x="432" y="723"/>
                    </a:cubicBezTo>
                    <a:lnTo>
                      <a:pt x="446" y="723"/>
                    </a:lnTo>
                    <a:cubicBezTo>
                      <a:pt x="523" y="820"/>
                      <a:pt x="632" y="872"/>
                      <a:pt x="743" y="872"/>
                    </a:cubicBezTo>
                    <a:cubicBezTo>
                      <a:pt x="802" y="872"/>
                      <a:pt x="861" y="857"/>
                      <a:pt x="917" y="827"/>
                    </a:cubicBezTo>
                    <a:cubicBezTo>
                      <a:pt x="1094" y="723"/>
                      <a:pt x="1153" y="488"/>
                      <a:pt x="1050" y="311"/>
                    </a:cubicBezTo>
                    <a:cubicBezTo>
                      <a:pt x="961" y="164"/>
                      <a:pt x="800" y="61"/>
                      <a:pt x="638" y="17"/>
                    </a:cubicBezTo>
                    <a:cubicBezTo>
                      <a:pt x="596" y="6"/>
                      <a:pt x="557" y="1"/>
                      <a:pt x="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7" name="Google Shape;2316;p34"/>
              <p:cNvSpPr/>
              <p:nvPr/>
            </p:nvSpPr>
            <p:spPr>
              <a:xfrm>
                <a:off x="8478863" y="260608"/>
                <a:ext cx="72502" cy="61883"/>
              </a:xfrm>
              <a:custGeom>
                <a:avLst/>
                <a:ahLst/>
                <a:rect l="l" t="t" r="r" b="b"/>
                <a:pathLst>
                  <a:path w="1345" h="1148" extrusionOk="0">
                    <a:moveTo>
                      <a:pt x="499" y="1"/>
                    </a:moveTo>
                    <a:cubicBezTo>
                      <a:pt x="248" y="1"/>
                      <a:pt x="1" y="266"/>
                      <a:pt x="162" y="558"/>
                    </a:cubicBezTo>
                    <a:cubicBezTo>
                      <a:pt x="265" y="735"/>
                      <a:pt x="398" y="897"/>
                      <a:pt x="560" y="1029"/>
                    </a:cubicBezTo>
                    <a:cubicBezTo>
                      <a:pt x="640" y="1113"/>
                      <a:pt x="731" y="1148"/>
                      <a:pt x="818" y="1148"/>
                    </a:cubicBezTo>
                    <a:cubicBezTo>
                      <a:pt x="1099" y="1148"/>
                      <a:pt x="1344" y="784"/>
                      <a:pt x="1075" y="514"/>
                    </a:cubicBezTo>
                    <a:cubicBezTo>
                      <a:pt x="1016" y="470"/>
                      <a:pt x="957" y="411"/>
                      <a:pt x="898" y="352"/>
                    </a:cubicBezTo>
                    <a:lnTo>
                      <a:pt x="883" y="337"/>
                    </a:lnTo>
                    <a:lnTo>
                      <a:pt x="869" y="293"/>
                    </a:lnTo>
                    <a:cubicBezTo>
                      <a:pt x="854" y="264"/>
                      <a:pt x="825" y="234"/>
                      <a:pt x="810" y="190"/>
                    </a:cubicBezTo>
                    <a:cubicBezTo>
                      <a:pt x="731" y="56"/>
                      <a:pt x="615" y="1"/>
                      <a:pt x="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8" name="Google Shape;2317;p34"/>
              <p:cNvSpPr/>
              <p:nvPr/>
            </p:nvSpPr>
            <p:spPr>
              <a:xfrm>
                <a:off x="8486571" y="171618"/>
                <a:ext cx="79618" cy="57840"/>
              </a:xfrm>
              <a:custGeom>
                <a:avLst/>
                <a:ahLst/>
                <a:rect l="l" t="t" r="r" b="b"/>
                <a:pathLst>
                  <a:path w="1477" h="1073" extrusionOk="0">
                    <a:moveTo>
                      <a:pt x="525" y="0"/>
                    </a:moveTo>
                    <a:cubicBezTo>
                      <a:pt x="137" y="0"/>
                      <a:pt x="1" y="616"/>
                      <a:pt x="446" y="738"/>
                    </a:cubicBezTo>
                    <a:cubicBezTo>
                      <a:pt x="461" y="738"/>
                      <a:pt x="534" y="767"/>
                      <a:pt x="534" y="767"/>
                    </a:cubicBezTo>
                    <a:cubicBezTo>
                      <a:pt x="564" y="782"/>
                      <a:pt x="608" y="796"/>
                      <a:pt x="637" y="826"/>
                    </a:cubicBezTo>
                    <a:lnTo>
                      <a:pt x="696" y="855"/>
                    </a:lnTo>
                    <a:lnTo>
                      <a:pt x="711" y="870"/>
                    </a:lnTo>
                    <a:cubicBezTo>
                      <a:pt x="740" y="899"/>
                      <a:pt x="770" y="929"/>
                      <a:pt x="814" y="973"/>
                    </a:cubicBezTo>
                    <a:cubicBezTo>
                      <a:pt x="888" y="1039"/>
                      <a:pt x="980" y="1072"/>
                      <a:pt x="1072" y="1072"/>
                    </a:cubicBezTo>
                    <a:cubicBezTo>
                      <a:pt x="1164" y="1072"/>
                      <a:pt x="1255" y="1039"/>
                      <a:pt x="1329" y="973"/>
                    </a:cubicBezTo>
                    <a:cubicBezTo>
                      <a:pt x="1476" y="826"/>
                      <a:pt x="1476" y="590"/>
                      <a:pt x="1329" y="443"/>
                    </a:cubicBezTo>
                    <a:cubicBezTo>
                      <a:pt x="1138" y="237"/>
                      <a:pt x="902" y="90"/>
                      <a:pt x="637" y="16"/>
                    </a:cubicBezTo>
                    <a:cubicBezTo>
                      <a:pt x="598" y="5"/>
                      <a:pt x="561" y="0"/>
                      <a:pt x="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79" name="Google Shape;2318;p34"/>
              <p:cNvSpPr/>
              <p:nvPr/>
            </p:nvSpPr>
            <p:spPr>
              <a:xfrm>
                <a:off x="8635931" y="250636"/>
                <a:ext cx="76976" cy="64470"/>
              </a:xfrm>
              <a:custGeom>
                <a:avLst/>
                <a:ahLst/>
                <a:rect l="l" t="t" r="r" b="b"/>
                <a:pathLst>
                  <a:path w="1428" h="1196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6" y="684"/>
                    </a:cubicBezTo>
                    <a:cubicBezTo>
                      <a:pt x="427" y="802"/>
                      <a:pt x="589" y="949"/>
                      <a:pt x="751" y="1096"/>
                    </a:cubicBezTo>
                    <a:cubicBezTo>
                      <a:pt x="824" y="1163"/>
                      <a:pt x="920" y="1196"/>
                      <a:pt x="1016" y="1196"/>
                    </a:cubicBezTo>
                    <a:cubicBezTo>
                      <a:pt x="1111" y="1196"/>
                      <a:pt x="1207" y="1163"/>
                      <a:pt x="1281" y="1096"/>
                    </a:cubicBezTo>
                    <a:cubicBezTo>
                      <a:pt x="1428" y="949"/>
                      <a:pt x="1428" y="714"/>
                      <a:pt x="1281" y="567"/>
                    </a:cubicBezTo>
                    <a:cubicBezTo>
                      <a:pt x="1075" y="375"/>
                      <a:pt x="854" y="199"/>
                      <a:pt x="604" y="52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0" name="Google Shape;2319;p34"/>
              <p:cNvSpPr/>
              <p:nvPr/>
            </p:nvSpPr>
            <p:spPr>
              <a:xfrm>
                <a:off x="8750956" y="193879"/>
                <a:ext cx="79079" cy="57948"/>
              </a:xfrm>
              <a:custGeom>
                <a:avLst/>
                <a:ahLst/>
                <a:rect l="l" t="t" r="r" b="b"/>
                <a:pathLst>
                  <a:path w="1467" h="1075" extrusionOk="0">
                    <a:moveTo>
                      <a:pt x="408" y="0"/>
                    </a:moveTo>
                    <a:cubicBezTo>
                      <a:pt x="242" y="0"/>
                      <a:pt x="95" y="108"/>
                      <a:pt x="59" y="266"/>
                    </a:cubicBezTo>
                    <a:cubicBezTo>
                      <a:pt x="0" y="457"/>
                      <a:pt x="118" y="663"/>
                      <a:pt x="309" y="722"/>
                    </a:cubicBezTo>
                    <a:lnTo>
                      <a:pt x="339" y="737"/>
                    </a:lnTo>
                    <a:lnTo>
                      <a:pt x="383" y="751"/>
                    </a:lnTo>
                    <a:cubicBezTo>
                      <a:pt x="427" y="766"/>
                      <a:pt x="456" y="796"/>
                      <a:pt x="501" y="825"/>
                    </a:cubicBezTo>
                    <a:lnTo>
                      <a:pt x="589" y="869"/>
                    </a:lnTo>
                    <a:cubicBezTo>
                      <a:pt x="618" y="899"/>
                      <a:pt x="648" y="928"/>
                      <a:pt x="677" y="957"/>
                    </a:cubicBezTo>
                    <a:cubicBezTo>
                      <a:pt x="759" y="1040"/>
                      <a:pt x="851" y="1074"/>
                      <a:pt x="938" y="1074"/>
                    </a:cubicBezTo>
                    <a:cubicBezTo>
                      <a:pt x="1224" y="1074"/>
                      <a:pt x="1467" y="702"/>
                      <a:pt x="1207" y="442"/>
                    </a:cubicBezTo>
                    <a:cubicBezTo>
                      <a:pt x="1001" y="251"/>
                      <a:pt x="765" y="104"/>
                      <a:pt x="515" y="16"/>
                    </a:cubicBezTo>
                    <a:cubicBezTo>
                      <a:pt x="479" y="5"/>
                      <a:pt x="443" y="0"/>
                      <a:pt x="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1" name="Google Shape;2320;p34"/>
              <p:cNvSpPr/>
              <p:nvPr/>
            </p:nvSpPr>
            <p:spPr>
              <a:xfrm>
                <a:off x="8858812" y="318820"/>
                <a:ext cx="67866" cy="58002"/>
              </a:xfrm>
              <a:custGeom>
                <a:avLst/>
                <a:ahLst/>
                <a:rect l="l" t="t" r="r" b="b"/>
                <a:pathLst>
                  <a:path w="1259" h="1076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1" y="258"/>
                      <a:pt x="1" y="479"/>
                      <a:pt x="133" y="626"/>
                    </a:cubicBezTo>
                    <a:lnTo>
                      <a:pt x="472" y="965"/>
                    </a:lnTo>
                    <a:cubicBezTo>
                      <a:pt x="549" y="1042"/>
                      <a:pt x="637" y="1075"/>
                      <a:pt x="722" y="1075"/>
                    </a:cubicBezTo>
                    <a:cubicBezTo>
                      <a:pt x="1007" y="1075"/>
                      <a:pt x="1259" y="707"/>
                      <a:pt x="987" y="435"/>
                    </a:cubicBezTo>
                    <a:lnTo>
                      <a:pt x="663" y="111"/>
                    </a:lnTo>
                    <a:cubicBezTo>
                      <a:pt x="589" y="37"/>
                      <a:pt x="494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2" name="Google Shape;2321;p34"/>
              <p:cNvSpPr/>
              <p:nvPr/>
            </p:nvSpPr>
            <p:spPr>
              <a:xfrm>
                <a:off x="8761251" y="368516"/>
                <a:ext cx="68783" cy="54606"/>
              </a:xfrm>
              <a:custGeom>
                <a:avLst/>
                <a:ahLst/>
                <a:rect l="l" t="t" r="r" b="b"/>
                <a:pathLst>
                  <a:path w="1276" h="1013" extrusionOk="0">
                    <a:moveTo>
                      <a:pt x="415" y="0"/>
                    </a:moveTo>
                    <a:cubicBezTo>
                      <a:pt x="287" y="0"/>
                      <a:pt x="162" y="72"/>
                      <a:pt x="104" y="190"/>
                    </a:cubicBezTo>
                    <a:cubicBezTo>
                      <a:pt x="0" y="366"/>
                      <a:pt x="59" y="587"/>
                      <a:pt x="236" y="690"/>
                    </a:cubicBezTo>
                    <a:cubicBezTo>
                      <a:pt x="251" y="705"/>
                      <a:pt x="280" y="734"/>
                      <a:pt x="310" y="749"/>
                    </a:cubicBezTo>
                    <a:lnTo>
                      <a:pt x="324" y="764"/>
                    </a:lnTo>
                    <a:lnTo>
                      <a:pt x="339" y="764"/>
                    </a:lnTo>
                    <a:cubicBezTo>
                      <a:pt x="383" y="808"/>
                      <a:pt x="442" y="852"/>
                      <a:pt x="486" y="896"/>
                    </a:cubicBezTo>
                    <a:cubicBezTo>
                      <a:pt x="568" y="978"/>
                      <a:pt x="660" y="1013"/>
                      <a:pt x="747" y="1013"/>
                    </a:cubicBezTo>
                    <a:cubicBezTo>
                      <a:pt x="1033" y="1013"/>
                      <a:pt x="1276" y="641"/>
                      <a:pt x="1016" y="381"/>
                    </a:cubicBezTo>
                    <a:cubicBezTo>
                      <a:pt x="883" y="263"/>
                      <a:pt x="751" y="146"/>
                      <a:pt x="604" y="57"/>
                    </a:cubicBezTo>
                    <a:cubicBezTo>
                      <a:pt x="545" y="18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3" name="Google Shape;2322;p34"/>
              <p:cNvSpPr/>
              <p:nvPr/>
            </p:nvSpPr>
            <p:spPr>
              <a:xfrm>
                <a:off x="8595074" y="325019"/>
                <a:ext cx="60643" cy="58056"/>
              </a:xfrm>
              <a:custGeom>
                <a:avLst/>
                <a:ahLst/>
                <a:rect l="l" t="t" r="r" b="b"/>
                <a:pathLst>
                  <a:path w="1125" h="1077" extrusionOk="0">
                    <a:moveTo>
                      <a:pt x="447" y="0"/>
                    </a:moveTo>
                    <a:cubicBezTo>
                      <a:pt x="210" y="0"/>
                      <a:pt x="0" y="227"/>
                      <a:pt x="81" y="482"/>
                    </a:cubicBezTo>
                    <a:cubicBezTo>
                      <a:pt x="170" y="702"/>
                      <a:pt x="332" y="894"/>
                      <a:pt x="523" y="1026"/>
                    </a:cubicBezTo>
                    <a:cubicBezTo>
                      <a:pt x="582" y="1061"/>
                      <a:pt x="645" y="1077"/>
                      <a:pt x="708" y="1077"/>
                    </a:cubicBezTo>
                    <a:cubicBezTo>
                      <a:pt x="833" y="1077"/>
                      <a:pt x="954" y="1011"/>
                      <a:pt x="1023" y="894"/>
                    </a:cubicBezTo>
                    <a:cubicBezTo>
                      <a:pt x="1125" y="720"/>
                      <a:pt x="1069" y="503"/>
                      <a:pt x="913" y="398"/>
                    </a:cubicBezTo>
                    <a:lnTo>
                      <a:pt x="913" y="398"/>
                    </a:lnTo>
                    <a:cubicBezTo>
                      <a:pt x="904" y="391"/>
                      <a:pt x="895" y="383"/>
                      <a:pt x="891" y="379"/>
                    </a:cubicBezTo>
                    <a:lnTo>
                      <a:pt x="847" y="349"/>
                    </a:lnTo>
                    <a:lnTo>
                      <a:pt x="817" y="290"/>
                    </a:lnTo>
                    <a:cubicBezTo>
                      <a:pt x="808" y="281"/>
                      <a:pt x="792" y="248"/>
                      <a:pt x="790" y="248"/>
                    </a:cubicBezTo>
                    <a:lnTo>
                      <a:pt x="790" y="248"/>
                    </a:lnTo>
                    <a:cubicBezTo>
                      <a:pt x="789" y="248"/>
                      <a:pt x="790" y="251"/>
                      <a:pt x="793" y="261"/>
                    </a:cubicBezTo>
                    <a:lnTo>
                      <a:pt x="793" y="261"/>
                    </a:lnTo>
                    <a:cubicBezTo>
                      <a:pt x="761" y="173"/>
                      <a:pt x="707" y="108"/>
                      <a:pt x="641" y="55"/>
                    </a:cubicBezTo>
                    <a:cubicBezTo>
                      <a:pt x="577" y="17"/>
                      <a:pt x="511" y="0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4" name="Google Shape;2323;p34"/>
              <p:cNvSpPr/>
              <p:nvPr/>
            </p:nvSpPr>
            <p:spPr>
              <a:xfrm>
                <a:off x="8654688" y="461171"/>
                <a:ext cx="105061" cy="86895"/>
              </a:xfrm>
              <a:custGeom>
                <a:avLst/>
                <a:ahLst/>
                <a:rect l="l" t="t" r="r" b="b"/>
                <a:pathLst>
                  <a:path w="1949" h="1612" extrusionOk="0">
                    <a:moveTo>
                      <a:pt x="534" y="0"/>
                    </a:moveTo>
                    <a:cubicBezTo>
                      <a:pt x="246" y="0"/>
                      <a:pt x="1" y="364"/>
                      <a:pt x="270" y="634"/>
                    </a:cubicBezTo>
                    <a:cubicBezTo>
                      <a:pt x="594" y="987"/>
                      <a:pt x="947" y="1296"/>
                      <a:pt x="1345" y="1561"/>
                    </a:cubicBezTo>
                    <a:cubicBezTo>
                      <a:pt x="1404" y="1596"/>
                      <a:pt x="1467" y="1612"/>
                      <a:pt x="1530" y="1612"/>
                    </a:cubicBezTo>
                    <a:cubicBezTo>
                      <a:pt x="1655" y="1612"/>
                      <a:pt x="1776" y="1546"/>
                      <a:pt x="1845" y="1429"/>
                    </a:cubicBezTo>
                    <a:cubicBezTo>
                      <a:pt x="1948" y="1252"/>
                      <a:pt x="1889" y="1031"/>
                      <a:pt x="1713" y="914"/>
                    </a:cubicBezTo>
                    <a:cubicBezTo>
                      <a:pt x="1374" y="693"/>
                      <a:pt x="1065" y="413"/>
                      <a:pt x="800" y="119"/>
                    </a:cubicBezTo>
                    <a:cubicBezTo>
                      <a:pt x="717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5" name="Google Shape;2324;p34"/>
              <p:cNvSpPr/>
              <p:nvPr/>
            </p:nvSpPr>
            <p:spPr>
              <a:xfrm>
                <a:off x="8519073" y="432603"/>
                <a:ext cx="61398" cy="50455"/>
              </a:xfrm>
              <a:custGeom>
                <a:avLst/>
                <a:ahLst/>
                <a:rect l="l" t="t" r="r" b="b"/>
                <a:pathLst>
                  <a:path w="1139" h="936" extrusionOk="0">
                    <a:moveTo>
                      <a:pt x="533" y="1"/>
                    </a:moveTo>
                    <a:cubicBezTo>
                      <a:pt x="245" y="1"/>
                      <a:pt x="0" y="365"/>
                      <a:pt x="270" y="634"/>
                    </a:cubicBezTo>
                    <a:lnTo>
                      <a:pt x="476" y="826"/>
                    </a:lnTo>
                    <a:cubicBezTo>
                      <a:pt x="542" y="899"/>
                      <a:pt x="634" y="936"/>
                      <a:pt x="728" y="936"/>
                    </a:cubicBezTo>
                    <a:cubicBezTo>
                      <a:pt x="822" y="936"/>
                      <a:pt x="917" y="899"/>
                      <a:pt x="991" y="826"/>
                    </a:cubicBezTo>
                    <a:cubicBezTo>
                      <a:pt x="1138" y="693"/>
                      <a:pt x="1138" y="458"/>
                      <a:pt x="991" y="310"/>
                    </a:cubicBezTo>
                    <a:lnTo>
                      <a:pt x="800" y="119"/>
                    </a:lnTo>
                    <a:cubicBezTo>
                      <a:pt x="716" y="36"/>
                      <a:pt x="623" y="1"/>
                      <a:pt x="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6" name="Google Shape;2325;p34"/>
              <p:cNvSpPr/>
              <p:nvPr/>
            </p:nvSpPr>
            <p:spPr>
              <a:xfrm>
                <a:off x="8432077" y="471951"/>
                <a:ext cx="69052" cy="61883"/>
              </a:xfrm>
              <a:custGeom>
                <a:avLst/>
                <a:ahLst/>
                <a:rect l="l" t="t" r="r" b="b"/>
                <a:pathLst>
                  <a:path w="1281" h="1148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0"/>
                      <a:pt x="59" y="581"/>
                      <a:pt x="236" y="699"/>
                    </a:cubicBezTo>
                    <a:cubicBezTo>
                      <a:pt x="280" y="714"/>
                      <a:pt x="309" y="743"/>
                      <a:pt x="353" y="773"/>
                    </a:cubicBezTo>
                    <a:cubicBezTo>
                      <a:pt x="353" y="773"/>
                      <a:pt x="368" y="773"/>
                      <a:pt x="368" y="787"/>
                    </a:cubicBezTo>
                    <a:lnTo>
                      <a:pt x="427" y="817"/>
                    </a:lnTo>
                    <a:cubicBezTo>
                      <a:pt x="486" y="890"/>
                      <a:pt x="559" y="964"/>
                      <a:pt x="618" y="1037"/>
                    </a:cubicBezTo>
                    <a:cubicBezTo>
                      <a:pt x="692" y="1111"/>
                      <a:pt x="787" y="1148"/>
                      <a:pt x="883" y="1148"/>
                    </a:cubicBezTo>
                    <a:cubicBezTo>
                      <a:pt x="979" y="1148"/>
                      <a:pt x="1074" y="1111"/>
                      <a:pt x="1148" y="1037"/>
                    </a:cubicBezTo>
                    <a:cubicBezTo>
                      <a:pt x="1280" y="890"/>
                      <a:pt x="1280" y="655"/>
                      <a:pt x="1148" y="508"/>
                    </a:cubicBezTo>
                    <a:cubicBezTo>
                      <a:pt x="986" y="331"/>
                      <a:pt x="810" y="169"/>
                      <a:pt x="604" y="51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7" name="Google Shape;2326;p34"/>
              <p:cNvSpPr/>
              <p:nvPr/>
            </p:nvSpPr>
            <p:spPr>
              <a:xfrm>
                <a:off x="8315921" y="504075"/>
                <a:ext cx="68244" cy="47221"/>
              </a:xfrm>
              <a:custGeom>
                <a:avLst/>
                <a:ahLst/>
                <a:rect l="l" t="t" r="r" b="b"/>
                <a:pathLst>
                  <a:path w="1266" h="876" extrusionOk="0">
                    <a:moveTo>
                      <a:pt x="526" y="1"/>
                    </a:moveTo>
                    <a:cubicBezTo>
                      <a:pt x="240" y="1"/>
                      <a:pt x="1" y="373"/>
                      <a:pt x="271" y="633"/>
                    </a:cubicBezTo>
                    <a:cubicBezTo>
                      <a:pt x="345" y="706"/>
                      <a:pt x="433" y="780"/>
                      <a:pt x="536" y="824"/>
                    </a:cubicBezTo>
                    <a:cubicBezTo>
                      <a:pt x="601" y="860"/>
                      <a:pt x="665" y="876"/>
                      <a:pt x="725" y="876"/>
                    </a:cubicBezTo>
                    <a:cubicBezTo>
                      <a:pt x="1057" y="876"/>
                      <a:pt x="1266" y="389"/>
                      <a:pt x="904" y="177"/>
                    </a:cubicBezTo>
                    <a:lnTo>
                      <a:pt x="904" y="177"/>
                    </a:lnTo>
                    <a:lnTo>
                      <a:pt x="904" y="191"/>
                    </a:lnTo>
                    <a:cubicBezTo>
                      <a:pt x="875" y="177"/>
                      <a:pt x="845" y="147"/>
                      <a:pt x="816" y="132"/>
                    </a:cubicBezTo>
                    <a:lnTo>
                      <a:pt x="787" y="118"/>
                    </a:lnTo>
                    <a:cubicBezTo>
                      <a:pt x="704" y="35"/>
                      <a:pt x="613" y="1"/>
                      <a:pt x="5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8" name="Google Shape;2327;p34"/>
              <p:cNvSpPr/>
              <p:nvPr/>
            </p:nvSpPr>
            <p:spPr>
              <a:xfrm>
                <a:off x="8264661" y="411259"/>
                <a:ext cx="51641" cy="39674"/>
              </a:xfrm>
              <a:custGeom>
                <a:avLst/>
                <a:ahLst/>
                <a:rect l="l" t="t" r="r" b="b"/>
                <a:pathLst>
                  <a:path w="958" h="736" extrusionOk="0">
                    <a:moveTo>
                      <a:pt x="487" y="0"/>
                    </a:moveTo>
                    <a:cubicBezTo>
                      <a:pt x="1" y="0"/>
                      <a:pt x="1" y="736"/>
                      <a:pt x="487" y="736"/>
                    </a:cubicBezTo>
                    <a:cubicBezTo>
                      <a:pt x="958" y="736"/>
                      <a:pt x="958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89" name="Google Shape;2328;p34"/>
              <p:cNvSpPr/>
              <p:nvPr/>
            </p:nvSpPr>
            <p:spPr>
              <a:xfrm>
                <a:off x="8153625" y="450552"/>
                <a:ext cx="80157" cy="61074"/>
              </a:xfrm>
              <a:custGeom>
                <a:avLst/>
                <a:ahLst/>
                <a:rect l="l" t="t" r="r" b="b"/>
                <a:pathLst>
                  <a:path w="1487" h="1133" extrusionOk="0">
                    <a:moveTo>
                      <a:pt x="419" y="0"/>
                    </a:moveTo>
                    <a:cubicBezTo>
                      <a:pt x="293" y="0"/>
                      <a:pt x="172" y="66"/>
                      <a:pt x="104" y="184"/>
                    </a:cubicBezTo>
                    <a:cubicBezTo>
                      <a:pt x="1" y="360"/>
                      <a:pt x="60" y="581"/>
                      <a:pt x="236" y="684"/>
                    </a:cubicBezTo>
                    <a:cubicBezTo>
                      <a:pt x="442" y="772"/>
                      <a:pt x="633" y="890"/>
                      <a:pt x="825" y="1022"/>
                    </a:cubicBezTo>
                    <a:cubicBezTo>
                      <a:pt x="898" y="1096"/>
                      <a:pt x="990" y="1133"/>
                      <a:pt x="1082" y="1133"/>
                    </a:cubicBezTo>
                    <a:cubicBezTo>
                      <a:pt x="1174" y="1133"/>
                      <a:pt x="1266" y="1096"/>
                      <a:pt x="1340" y="1022"/>
                    </a:cubicBezTo>
                    <a:cubicBezTo>
                      <a:pt x="1487" y="890"/>
                      <a:pt x="1487" y="654"/>
                      <a:pt x="1340" y="507"/>
                    </a:cubicBezTo>
                    <a:cubicBezTo>
                      <a:pt x="1119" y="331"/>
                      <a:pt x="869" y="169"/>
                      <a:pt x="604" y="51"/>
                    </a:cubicBezTo>
                    <a:cubicBezTo>
                      <a:pt x="545" y="17"/>
                      <a:pt x="481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0" name="Google Shape;2329;p34"/>
              <p:cNvSpPr/>
              <p:nvPr/>
            </p:nvSpPr>
            <p:spPr>
              <a:xfrm>
                <a:off x="8021944" y="371966"/>
                <a:ext cx="65117" cy="57355"/>
              </a:xfrm>
              <a:custGeom>
                <a:avLst/>
                <a:ahLst/>
                <a:rect l="l" t="t" r="r" b="b"/>
                <a:pathLst>
                  <a:path w="1208" h="1064" extrusionOk="0">
                    <a:moveTo>
                      <a:pt x="407" y="1"/>
                    </a:moveTo>
                    <a:cubicBezTo>
                      <a:pt x="313" y="1"/>
                      <a:pt x="221" y="37"/>
                      <a:pt x="148" y="111"/>
                    </a:cubicBezTo>
                    <a:cubicBezTo>
                      <a:pt x="1" y="258"/>
                      <a:pt x="1" y="494"/>
                      <a:pt x="148" y="641"/>
                    </a:cubicBezTo>
                    <a:cubicBezTo>
                      <a:pt x="280" y="744"/>
                      <a:pt x="413" y="847"/>
                      <a:pt x="545" y="965"/>
                    </a:cubicBezTo>
                    <a:cubicBezTo>
                      <a:pt x="619" y="1031"/>
                      <a:pt x="714" y="1064"/>
                      <a:pt x="810" y="1064"/>
                    </a:cubicBezTo>
                    <a:cubicBezTo>
                      <a:pt x="906" y="1064"/>
                      <a:pt x="1001" y="1031"/>
                      <a:pt x="1075" y="965"/>
                    </a:cubicBezTo>
                    <a:cubicBezTo>
                      <a:pt x="1207" y="817"/>
                      <a:pt x="1207" y="582"/>
                      <a:pt x="1075" y="449"/>
                    </a:cubicBezTo>
                    <a:lnTo>
                      <a:pt x="678" y="111"/>
                    </a:lnTo>
                    <a:cubicBezTo>
                      <a:pt x="597" y="37"/>
                      <a:pt x="501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1" name="Google Shape;2330;p34"/>
              <p:cNvSpPr/>
              <p:nvPr/>
            </p:nvSpPr>
            <p:spPr>
              <a:xfrm>
                <a:off x="7889995" y="350244"/>
                <a:ext cx="80480" cy="64848"/>
              </a:xfrm>
              <a:custGeom>
                <a:avLst/>
                <a:ahLst/>
                <a:rect l="l" t="t" r="r" b="b"/>
                <a:pathLst>
                  <a:path w="1493" h="1203" extrusionOk="0">
                    <a:moveTo>
                      <a:pt x="530" y="0"/>
                    </a:moveTo>
                    <a:cubicBezTo>
                      <a:pt x="203" y="0"/>
                      <a:pt x="0" y="480"/>
                      <a:pt x="359" y="691"/>
                    </a:cubicBezTo>
                    <a:cubicBezTo>
                      <a:pt x="403" y="720"/>
                      <a:pt x="447" y="735"/>
                      <a:pt x="491" y="764"/>
                    </a:cubicBezTo>
                    <a:lnTo>
                      <a:pt x="536" y="808"/>
                    </a:lnTo>
                    <a:lnTo>
                      <a:pt x="580" y="838"/>
                    </a:lnTo>
                    <a:cubicBezTo>
                      <a:pt x="609" y="867"/>
                      <a:pt x="653" y="897"/>
                      <a:pt x="683" y="941"/>
                    </a:cubicBezTo>
                    <a:lnTo>
                      <a:pt x="727" y="985"/>
                    </a:lnTo>
                    <a:lnTo>
                      <a:pt x="742" y="1000"/>
                    </a:lnTo>
                    <a:lnTo>
                      <a:pt x="756" y="1014"/>
                    </a:lnTo>
                    <a:cubicBezTo>
                      <a:pt x="827" y="1136"/>
                      <a:pt x="955" y="1202"/>
                      <a:pt x="1085" y="1202"/>
                    </a:cubicBezTo>
                    <a:cubicBezTo>
                      <a:pt x="1143" y="1202"/>
                      <a:pt x="1202" y="1189"/>
                      <a:pt x="1257" y="1162"/>
                    </a:cubicBezTo>
                    <a:cubicBezTo>
                      <a:pt x="1433" y="1044"/>
                      <a:pt x="1492" y="823"/>
                      <a:pt x="1389" y="646"/>
                    </a:cubicBezTo>
                    <a:cubicBezTo>
                      <a:pt x="1213" y="396"/>
                      <a:pt x="992" y="205"/>
                      <a:pt x="727" y="58"/>
                    </a:cubicBezTo>
                    <a:cubicBezTo>
                      <a:pt x="659" y="18"/>
                      <a:pt x="592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2" name="Google Shape;2331;p34"/>
              <p:cNvSpPr/>
              <p:nvPr/>
            </p:nvSpPr>
            <p:spPr>
              <a:xfrm>
                <a:off x="7754865" y="332295"/>
                <a:ext cx="92393" cy="75467"/>
              </a:xfrm>
              <a:custGeom>
                <a:avLst/>
                <a:ahLst/>
                <a:rect l="l" t="t" r="r" b="b"/>
                <a:pathLst>
                  <a:path w="1714" h="1400" extrusionOk="0">
                    <a:moveTo>
                      <a:pt x="540" y="1"/>
                    </a:moveTo>
                    <a:cubicBezTo>
                      <a:pt x="255" y="1"/>
                      <a:pt x="1" y="366"/>
                      <a:pt x="261" y="626"/>
                    </a:cubicBezTo>
                    <a:lnTo>
                      <a:pt x="923" y="1289"/>
                    </a:lnTo>
                    <a:cubicBezTo>
                      <a:pt x="1001" y="1366"/>
                      <a:pt x="1089" y="1399"/>
                      <a:pt x="1175" y="1399"/>
                    </a:cubicBezTo>
                    <a:cubicBezTo>
                      <a:pt x="1460" y="1399"/>
                      <a:pt x="1714" y="1034"/>
                      <a:pt x="1453" y="773"/>
                    </a:cubicBezTo>
                    <a:lnTo>
                      <a:pt x="791" y="111"/>
                    </a:lnTo>
                    <a:cubicBezTo>
                      <a:pt x="713" y="33"/>
                      <a:pt x="625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3" name="Google Shape;2332;p34"/>
              <p:cNvSpPr/>
              <p:nvPr/>
            </p:nvSpPr>
            <p:spPr>
              <a:xfrm>
                <a:off x="7889941" y="474807"/>
                <a:ext cx="68621" cy="54498"/>
              </a:xfrm>
              <a:custGeom>
                <a:avLst/>
                <a:ahLst/>
                <a:rect l="l" t="t" r="r" b="b"/>
                <a:pathLst>
                  <a:path w="1273" h="1011" extrusionOk="0">
                    <a:moveTo>
                      <a:pt x="534" y="1"/>
                    </a:moveTo>
                    <a:cubicBezTo>
                      <a:pt x="205" y="1"/>
                      <a:pt x="0" y="494"/>
                      <a:pt x="360" y="705"/>
                    </a:cubicBezTo>
                    <a:cubicBezTo>
                      <a:pt x="375" y="720"/>
                      <a:pt x="404" y="734"/>
                      <a:pt x="434" y="749"/>
                    </a:cubicBezTo>
                    <a:lnTo>
                      <a:pt x="478" y="778"/>
                    </a:lnTo>
                    <a:cubicBezTo>
                      <a:pt x="522" y="808"/>
                      <a:pt x="566" y="852"/>
                      <a:pt x="610" y="911"/>
                    </a:cubicBezTo>
                    <a:cubicBezTo>
                      <a:pt x="684" y="977"/>
                      <a:pt x="779" y="1010"/>
                      <a:pt x="875" y="1010"/>
                    </a:cubicBezTo>
                    <a:cubicBezTo>
                      <a:pt x="971" y="1010"/>
                      <a:pt x="1066" y="977"/>
                      <a:pt x="1140" y="911"/>
                    </a:cubicBezTo>
                    <a:cubicBezTo>
                      <a:pt x="1272" y="764"/>
                      <a:pt x="1272" y="528"/>
                      <a:pt x="1125" y="381"/>
                    </a:cubicBezTo>
                    <a:cubicBezTo>
                      <a:pt x="1022" y="249"/>
                      <a:pt x="875" y="146"/>
                      <a:pt x="728" y="57"/>
                    </a:cubicBezTo>
                    <a:cubicBezTo>
                      <a:pt x="661" y="18"/>
                      <a:pt x="595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4" name="Google Shape;2333;p34"/>
              <p:cNvSpPr/>
              <p:nvPr/>
            </p:nvSpPr>
            <p:spPr>
              <a:xfrm>
                <a:off x="8064796" y="496367"/>
                <a:ext cx="96652" cy="72287"/>
              </a:xfrm>
              <a:custGeom>
                <a:avLst/>
                <a:ahLst/>
                <a:rect l="l" t="t" r="r" b="b"/>
                <a:pathLst>
                  <a:path w="1793" h="1341" extrusionOk="0">
                    <a:moveTo>
                      <a:pt x="412" y="0"/>
                    </a:moveTo>
                    <a:cubicBezTo>
                      <a:pt x="250" y="0"/>
                      <a:pt x="94" y="101"/>
                      <a:pt x="45" y="275"/>
                    </a:cubicBezTo>
                    <a:cubicBezTo>
                      <a:pt x="0" y="467"/>
                      <a:pt x="118" y="673"/>
                      <a:pt x="309" y="732"/>
                    </a:cubicBezTo>
                    <a:cubicBezTo>
                      <a:pt x="574" y="849"/>
                      <a:pt x="810" y="1026"/>
                      <a:pt x="1001" y="1232"/>
                    </a:cubicBezTo>
                    <a:cubicBezTo>
                      <a:pt x="1081" y="1309"/>
                      <a:pt x="1170" y="1341"/>
                      <a:pt x="1254" y="1341"/>
                    </a:cubicBezTo>
                    <a:cubicBezTo>
                      <a:pt x="1544" y="1341"/>
                      <a:pt x="1793" y="967"/>
                      <a:pt x="1531" y="717"/>
                    </a:cubicBezTo>
                    <a:cubicBezTo>
                      <a:pt x="1237" y="408"/>
                      <a:pt x="883" y="172"/>
                      <a:pt x="501" y="10"/>
                    </a:cubicBezTo>
                    <a:cubicBezTo>
                      <a:pt x="471" y="4"/>
                      <a:pt x="442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5" name="Google Shape;2334;p34"/>
              <p:cNvSpPr/>
              <p:nvPr/>
            </p:nvSpPr>
            <p:spPr>
              <a:xfrm>
                <a:off x="8228224" y="571882"/>
                <a:ext cx="76976" cy="61613"/>
              </a:xfrm>
              <a:custGeom>
                <a:avLst/>
                <a:ahLst/>
                <a:rect l="l" t="t" r="r" b="b"/>
                <a:pathLst>
                  <a:path w="1428" h="1143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5" y="699"/>
                    </a:cubicBezTo>
                    <a:cubicBezTo>
                      <a:pt x="427" y="817"/>
                      <a:pt x="633" y="949"/>
                      <a:pt x="824" y="1082"/>
                    </a:cubicBezTo>
                    <a:cubicBezTo>
                      <a:pt x="886" y="1123"/>
                      <a:pt x="954" y="1142"/>
                      <a:pt x="1022" y="1142"/>
                    </a:cubicBezTo>
                    <a:cubicBezTo>
                      <a:pt x="1149" y="1142"/>
                      <a:pt x="1272" y="1074"/>
                      <a:pt x="1339" y="949"/>
                    </a:cubicBezTo>
                    <a:cubicBezTo>
                      <a:pt x="1428" y="773"/>
                      <a:pt x="1369" y="552"/>
                      <a:pt x="1207" y="449"/>
                    </a:cubicBezTo>
                    <a:cubicBezTo>
                      <a:pt x="1001" y="317"/>
                      <a:pt x="809" y="184"/>
                      <a:pt x="603" y="52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6" name="Google Shape;2335;p34"/>
              <p:cNvSpPr/>
              <p:nvPr/>
            </p:nvSpPr>
            <p:spPr>
              <a:xfrm>
                <a:off x="8336403" y="621847"/>
                <a:ext cx="83499" cy="54767"/>
              </a:xfrm>
              <a:custGeom>
                <a:avLst/>
                <a:ahLst/>
                <a:rect l="l" t="t" r="r" b="b"/>
                <a:pathLst>
                  <a:path w="1549" h="1016" extrusionOk="0">
                    <a:moveTo>
                      <a:pt x="542" y="0"/>
                    </a:moveTo>
                    <a:cubicBezTo>
                      <a:pt x="210" y="0"/>
                      <a:pt x="1" y="487"/>
                      <a:pt x="362" y="699"/>
                    </a:cubicBezTo>
                    <a:cubicBezTo>
                      <a:pt x="510" y="788"/>
                      <a:pt x="671" y="876"/>
                      <a:pt x="819" y="964"/>
                    </a:cubicBezTo>
                    <a:cubicBezTo>
                      <a:pt x="884" y="1000"/>
                      <a:pt x="947" y="1016"/>
                      <a:pt x="1007" y="1016"/>
                    </a:cubicBezTo>
                    <a:cubicBezTo>
                      <a:pt x="1339" y="1016"/>
                      <a:pt x="1548" y="529"/>
                      <a:pt x="1186" y="317"/>
                    </a:cubicBezTo>
                    <a:cubicBezTo>
                      <a:pt x="1039" y="228"/>
                      <a:pt x="877" y="140"/>
                      <a:pt x="730" y="52"/>
                    </a:cubicBezTo>
                    <a:cubicBezTo>
                      <a:pt x="665" y="16"/>
                      <a:pt x="602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7" name="Google Shape;2336;p34"/>
              <p:cNvSpPr/>
              <p:nvPr/>
            </p:nvSpPr>
            <p:spPr>
              <a:xfrm>
                <a:off x="8493147" y="636185"/>
                <a:ext cx="80157" cy="72179"/>
              </a:xfrm>
              <a:custGeom>
                <a:avLst/>
                <a:ahLst/>
                <a:rect l="l" t="t" r="r" b="b"/>
                <a:pathLst>
                  <a:path w="1487" h="1339" extrusionOk="0">
                    <a:moveTo>
                      <a:pt x="418" y="0"/>
                    </a:moveTo>
                    <a:cubicBezTo>
                      <a:pt x="293" y="0"/>
                      <a:pt x="172" y="65"/>
                      <a:pt x="103" y="183"/>
                    </a:cubicBezTo>
                    <a:cubicBezTo>
                      <a:pt x="0" y="360"/>
                      <a:pt x="59" y="595"/>
                      <a:pt x="236" y="698"/>
                    </a:cubicBezTo>
                    <a:cubicBezTo>
                      <a:pt x="457" y="845"/>
                      <a:pt x="648" y="1022"/>
                      <a:pt x="824" y="1228"/>
                    </a:cubicBezTo>
                    <a:cubicBezTo>
                      <a:pt x="891" y="1302"/>
                      <a:pt x="983" y="1338"/>
                      <a:pt x="1076" y="1338"/>
                    </a:cubicBezTo>
                    <a:cubicBezTo>
                      <a:pt x="1170" y="1338"/>
                      <a:pt x="1266" y="1302"/>
                      <a:pt x="1340" y="1228"/>
                    </a:cubicBezTo>
                    <a:cubicBezTo>
                      <a:pt x="1487" y="1081"/>
                      <a:pt x="1472" y="860"/>
                      <a:pt x="1340" y="713"/>
                    </a:cubicBezTo>
                    <a:cubicBezTo>
                      <a:pt x="1133" y="448"/>
                      <a:pt x="883" y="227"/>
                      <a:pt x="604" y="51"/>
                    </a:cubicBezTo>
                    <a:cubicBezTo>
                      <a:pt x="545" y="16"/>
                      <a:pt x="481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8" name="Google Shape;2337;p34"/>
              <p:cNvSpPr/>
              <p:nvPr/>
            </p:nvSpPr>
            <p:spPr>
              <a:xfrm>
                <a:off x="8581976" y="576086"/>
                <a:ext cx="80965" cy="65171"/>
              </a:xfrm>
              <a:custGeom>
                <a:avLst/>
                <a:ahLst/>
                <a:rect l="l" t="t" r="r" b="b"/>
                <a:pathLst>
                  <a:path w="1502" h="1209" extrusionOk="0">
                    <a:moveTo>
                      <a:pt x="417" y="1"/>
                    </a:moveTo>
                    <a:cubicBezTo>
                      <a:pt x="292" y="1"/>
                      <a:pt x="170" y="66"/>
                      <a:pt x="104" y="180"/>
                    </a:cubicBezTo>
                    <a:cubicBezTo>
                      <a:pt x="1" y="356"/>
                      <a:pt x="59" y="592"/>
                      <a:pt x="236" y="695"/>
                    </a:cubicBezTo>
                    <a:cubicBezTo>
                      <a:pt x="457" y="857"/>
                      <a:pt x="692" y="989"/>
                      <a:pt x="898" y="1151"/>
                    </a:cubicBezTo>
                    <a:cubicBezTo>
                      <a:pt x="957" y="1190"/>
                      <a:pt x="1023" y="1208"/>
                      <a:pt x="1087" y="1208"/>
                    </a:cubicBezTo>
                    <a:cubicBezTo>
                      <a:pt x="1217" y="1208"/>
                      <a:pt x="1345" y="1136"/>
                      <a:pt x="1413" y="1019"/>
                    </a:cubicBezTo>
                    <a:cubicBezTo>
                      <a:pt x="1502" y="842"/>
                      <a:pt x="1443" y="621"/>
                      <a:pt x="1281" y="518"/>
                    </a:cubicBezTo>
                    <a:cubicBezTo>
                      <a:pt x="1060" y="356"/>
                      <a:pt x="825" y="209"/>
                      <a:pt x="619" y="62"/>
                    </a:cubicBezTo>
                    <a:cubicBezTo>
                      <a:pt x="556" y="20"/>
                      <a:pt x="486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799" name="Google Shape;2338;p34"/>
              <p:cNvSpPr/>
              <p:nvPr/>
            </p:nvSpPr>
            <p:spPr>
              <a:xfrm>
                <a:off x="8690964" y="596891"/>
                <a:ext cx="63662" cy="47652"/>
              </a:xfrm>
              <a:custGeom>
                <a:avLst/>
                <a:ahLst/>
                <a:rect l="l" t="t" r="r" b="b"/>
                <a:pathLst>
                  <a:path w="1181" h="884" extrusionOk="0">
                    <a:moveTo>
                      <a:pt x="529" y="1"/>
                    </a:moveTo>
                    <a:cubicBezTo>
                      <a:pt x="243" y="1"/>
                      <a:pt x="0" y="373"/>
                      <a:pt x="260" y="633"/>
                    </a:cubicBezTo>
                    <a:lnTo>
                      <a:pt x="392" y="765"/>
                    </a:lnTo>
                    <a:cubicBezTo>
                      <a:pt x="476" y="849"/>
                      <a:pt x="568" y="884"/>
                      <a:pt x="656" y="884"/>
                    </a:cubicBezTo>
                    <a:cubicBezTo>
                      <a:pt x="941" y="884"/>
                      <a:pt x="1180" y="520"/>
                      <a:pt x="922" y="250"/>
                    </a:cubicBezTo>
                    <a:lnTo>
                      <a:pt x="789" y="117"/>
                    </a:lnTo>
                    <a:cubicBezTo>
                      <a:pt x="707" y="35"/>
                      <a:pt x="616" y="1"/>
                      <a:pt x="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0" name="Google Shape;2339;p34"/>
              <p:cNvSpPr/>
              <p:nvPr/>
            </p:nvSpPr>
            <p:spPr>
              <a:xfrm>
                <a:off x="8875467" y="508818"/>
                <a:ext cx="54" cy="54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1" name="Google Shape;2340;p34"/>
              <p:cNvSpPr/>
              <p:nvPr/>
            </p:nvSpPr>
            <p:spPr>
              <a:xfrm>
                <a:off x="8819949" y="486989"/>
                <a:ext cx="71424" cy="61236"/>
              </a:xfrm>
              <a:custGeom>
                <a:avLst/>
                <a:ahLst/>
                <a:rect l="l" t="t" r="r" b="b"/>
                <a:pathLst>
                  <a:path w="1325" h="1136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1" y="258"/>
                      <a:pt x="1" y="479"/>
                      <a:pt x="133" y="626"/>
                    </a:cubicBezTo>
                    <a:cubicBezTo>
                      <a:pt x="324" y="847"/>
                      <a:pt x="560" y="1023"/>
                      <a:pt x="825" y="1126"/>
                    </a:cubicBezTo>
                    <a:cubicBezTo>
                      <a:pt x="854" y="1133"/>
                      <a:pt x="883" y="1136"/>
                      <a:pt x="912" y="1136"/>
                    </a:cubicBezTo>
                    <a:cubicBezTo>
                      <a:pt x="1086" y="1136"/>
                      <a:pt x="1243" y="1026"/>
                      <a:pt x="1281" y="861"/>
                    </a:cubicBezTo>
                    <a:cubicBezTo>
                      <a:pt x="1325" y="655"/>
                      <a:pt x="1207" y="464"/>
                      <a:pt x="1016" y="405"/>
                    </a:cubicBezTo>
                    <a:lnTo>
                      <a:pt x="1001" y="405"/>
                    </a:lnTo>
                    <a:lnTo>
                      <a:pt x="928" y="361"/>
                    </a:lnTo>
                    <a:lnTo>
                      <a:pt x="898" y="332"/>
                    </a:lnTo>
                    <a:lnTo>
                      <a:pt x="854" y="302"/>
                    </a:lnTo>
                    <a:cubicBezTo>
                      <a:pt x="780" y="243"/>
                      <a:pt x="722" y="184"/>
                      <a:pt x="663" y="111"/>
                    </a:cubicBezTo>
                    <a:cubicBezTo>
                      <a:pt x="589" y="37"/>
                      <a:pt x="494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2" name="Google Shape;2341;p34"/>
              <p:cNvSpPr/>
              <p:nvPr/>
            </p:nvSpPr>
            <p:spPr>
              <a:xfrm>
                <a:off x="8961924" y="433035"/>
                <a:ext cx="65117" cy="65117"/>
              </a:xfrm>
              <a:custGeom>
                <a:avLst/>
                <a:ahLst/>
                <a:rect l="l" t="t" r="r" b="b"/>
                <a:pathLst>
                  <a:path w="1208" h="1208" extrusionOk="0">
                    <a:moveTo>
                      <a:pt x="405" y="1"/>
                    </a:moveTo>
                    <a:cubicBezTo>
                      <a:pt x="313" y="1"/>
                      <a:pt x="222" y="38"/>
                      <a:pt x="148" y="111"/>
                    </a:cubicBezTo>
                    <a:cubicBezTo>
                      <a:pt x="1" y="258"/>
                      <a:pt x="1" y="479"/>
                      <a:pt x="148" y="641"/>
                    </a:cubicBezTo>
                    <a:cubicBezTo>
                      <a:pt x="266" y="788"/>
                      <a:pt x="398" y="950"/>
                      <a:pt x="545" y="1097"/>
                    </a:cubicBezTo>
                    <a:cubicBezTo>
                      <a:pt x="619" y="1171"/>
                      <a:pt x="711" y="1208"/>
                      <a:pt x="803" y="1208"/>
                    </a:cubicBezTo>
                    <a:cubicBezTo>
                      <a:pt x="895" y="1208"/>
                      <a:pt x="987" y="1171"/>
                      <a:pt x="1060" y="1097"/>
                    </a:cubicBezTo>
                    <a:cubicBezTo>
                      <a:pt x="1208" y="950"/>
                      <a:pt x="1208" y="715"/>
                      <a:pt x="1060" y="567"/>
                    </a:cubicBezTo>
                    <a:cubicBezTo>
                      <a:pt x="928" y="420"/>
                      <a:pt x="795" y="273"/>
                      <a:pt x="663" y="111"/>
                    </a:cubicBezTo>
                    <a:cubicBezTo>
                      <a:pt x="589" y="38"/>
                      <a:pt x="497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3" name="Google Shape;2342;p34"/>
              <p:cNvSpPr/>
              <p:nvPr/>
            </p:nvSpPr>
            <p:spPr>
              <a:xfrm>
                <a:off x="8915677" y="579374"/>
                <a:ext cx="80426" cy="72125"/>
              </a:xfrm>
              <a:custGeom>
                <a:avLst/>
                <a:ahLst/>
                <a:rect l="l" t="t" r="r" b="b"/>
                <a:pathLst>
                  <a:path w="1492" h="1338" extrusionOk="0">
                    <a:moveTo>
                      <a:pt x="534" y="0"/>
                    </a:moveTo>
                    <a:cubicBezTo>
                      <a:pt x="245" y="0"/>
                      <a:pt x="0" y="364"/>
                      <a:pt x="270" y="634"/>
                    </a:cubicBezTo>
                    <a:cubicBezTo>
                      <a:pt x="358" y="737"/>
                      <a:pt x="461" y="825"/>
                      <a:pt x="535" y="913"/>
                    </a:cubicBezTo>
                    <a:lnTo>
                      <a:pt x="653" y="1046"/>
                    </a:lnTo>
                    <a:lnTo>
                      <a:pt x="712" y="1119"/>
                    </a:lnTo>
                    <a:cubicBezTo>
                      <a:pt x="712" y="1119"/>
                      <a:pt x="752" y="1171"/>
                      <a:pt x="749" y="1171"/>
                    </a:cubicBezTo>
                    <a:cubicBezTo>
                      <a:pt x="748" y="1171"/>
                      <a:pt x="746" y="1168"/>
                      <a:pt x="741" y="1164"/>
                    </a:cubicBezTo>
                    <a:lnTo>
                      <a:pt x="741" y="1164"/>
                    </a:lnTo>
                    <a:cubicBezTo>
                      <a:pt x="812" y="1274"/>
                      <a:pt x="937" y="1337"/>
                      <a:pt x="1071" y="1337"/>
                    </a:cubicBezTo>
                    <a:cubicBezTo>
                      <a:pt x="1133" y="1337"/>
                      <a:pt x="1196" y="1324"/>
                      <a:pt x="1256" y="1296"/>
                    </a:cubicBezTo>
                    <a:cubicBezTo>
                      <a:pt x="1433" y="1193"/>
                      <a:pt x="1492" y="958"/>
                      <a:pt x="1389" y="781"/>
                    </a:cubicBezTo>
                    <a:cubicBezTo>
                      <a:pt x="1197" y="545"/>
                      <a:pt x="991" y="339"/>
                      <a:pt x="800" y="119"/>
                    </a:cubicBezTo>
                    <a:cubicBezTo>
                      <a:pt x="716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4" name="Google Shape;2343;p34"/>
              <p:cNvSpPr/>
              <p:nvPr/>
            </p:nvSpPr>
            <p:spPr>
              <a:xfrm>
                <a:off x="9015879" y="758269"/>
                <a:ext cx="61128" cy="61344"/>
              </a:xfrm>
              <a:custGeom>
                <a:avLst/>
                <a:ahLst/>
                <a:rect l="l" t="t" r="r" b="b"/>
                <a:pathLst>
                  <a:path w="1134" h="1138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0" y="258"/>
                      <a:pt x="0" y="479"/>
                      <a:pt x="133" y="641"/>
                    </a:cubicBezTo>
                    <a:cubicBezTo>
                      <a:pt x="251" y="758"/>
                      <a:pt x="354" y="891"/>
                      <a:pt x="471" y="1038"/>
                    </a:cubicBezTo>
                    <a:cubicBezTo>
                      <a:pt x="545" y="1104"/>
                      <a:pt x="637" y="1137"/>
                      <a:pt x="729" y="1137"/>
                    </a:cubicBezTo>
                    <a:cubicBezTo>
                      <a:pt x="821" y="1137"/>
                      <a:pt x="913" y="1104"/>
                      <a:pt x="986" y="1038"/>
                    </a:cubicBezTo>
                    <a:cubicBezTo>
                      <a:pt x="1134" y="876"/>
                      <a:pt x="1134" y="655"/>
                      <a:pt x="986" y="508"/>
                    </a:cubicBezTo>
                    <a:cubicBezTo>
                      <a:pt x="883" y="376"/>
                      <a:pt x="766" y="243"/>
                      <a:pt x="663" y="111"/>
                    </a:cubicBezTo>
                    <a:cubicBezTo>
                      <a:pt x="589" y="37"/>
                      <a:pt x="493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5" name="Google Shape;2344;p34"/>
              <p:cNvSpPr/>
              <p:nvPr/>
            </p:nvSpPr>
            <p:spPr>
              <a:xfrm>
                <a:off x="8989683" y="836801"/>
                <a:ext cx="65926" cy="57894"/>
              </a:xfrm>
              <a:custGeom>
                <a:avLst/>
                <a:ahLst/>
                <a:rect l="l" t="t" r="r" b="b"/>
                <a:pathLst>
                  <a:path w="1223" h="1074" extrusionOk="0">
                    <a:moveTo>
                      <a:pt x="413" y="0"/>
                    </a:moveTo>
                    <a:cubicBezTo>
                      <a:pt x="317" y="0"/>
                      <a:pt x="222" y="37"/>
                      <a:pt x="148" y="111"/>
                    </a:cubicBezTo>
                    <a:cubicBezTo>
                      <a:pt x="1" y="258"/>
                      <a:pt x="1" y="493"/>
                      <a:pt x="148" y="641"/>
                    </a:cubicBezTo>
                    <a:cubicBezTo>
                      <a:pt x="295" y="773"/>
                      <a:pt x="442" y="905"/>
                      <a:pt x="619" y="1023"/>
                    </a:cubicBezTo>
                    <a:cubicBezTo>
                      <a:pt x="678" y="1058"/>
                      <a:pt x="743" y="1074"/>
                      <a:pt x="808" y="1074"/>
                    </a:cubicBezTo>
                    <a:cubicBezTo>
                      <a:pt x="938" y="1074"/>
                      <a:pt x="1065" y="1009"/>
                      <a:pt x="1134" y="891"/>
                    </a:cubicBezTo>
                    <a:cubicBezTo>
                      <a:pt x="1222" y="714"/>
                      <a:pt x="1163" y="493"/>
                      <a:pt x="1002" y="390"/>
                    </a:cubicBezTo>
                    <a:lnTo>
                      <a:pt x="913" y="332"/>
                    </a:lnTo>
                    <a:cubicBezTo>
                      <a:pt x="913" y="332"/>
                      <a:pt x="869" y="287"/>
                      <a:pt x="854" y="273"/>
                    </a:cubicBezTo>
                    <a:cubicBezTo>
                      <a:pt x="796" y="229"/>
                      <a:pt x="737" y="170"/>
                      <a:pt x="678" y="111"/>
                    </a:cubicBezTo>
                    <a:cubicBezTo>
                      <a:pt x="604" y="37"/>
                      <a:pt x="509" y="0"/>
                      <a:pt x="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6" name="Google Shape;2345;p34"/>
              <p:cNvSpPr/>
              <p:nvPr/>
            </p:nvSpPr>
            <p:spPr>
              <a:xfrm>
                <a:off x="8866196" y="739997"/>
                <a:ext cx="68298" cy="47221"/>
              </a:xfrm>
              <a:custGeom>
                <a:avLst/>
                <a:ahLst/>
                <a:rect l="l" t="t" r="r" b="b"/>
                <a:pathLst>
                  <a:path w="1267" h="876" extrusionOk="0">
                    <a:moveTo>
                      <a:pt x="534" y="1"/>
                    </a:moveTo>
                    <a:cubicBezTo>
                      <a:pt x="246" y="1"/>
                      <a:pt x="0" y="369"/>
                      <a:pt x="261" y="641"/>
                    </a:cubicBezTo>
                    <a:cubicBezTo>
                      <a:pt x="349" y="715"/>
                      <a:pt x="438" y="774"/>
                      <a:pt x="541" y="818"/>
                    </a:cubicBezTo>
                    <a:cubicBezTo>
                      <a:pt x="609" y="858"/>
                      <a:pt x="676" y="875"/>
                      <a:pt x="738" y="875"/>
                    </a:cubicBezTo>
                    <a:cubicBezTo>
                      <a:pt x="1065" y="875"/>
                      <a:pt x="1267" y="395"/>
                      <a:pt x="908" y="185"/>
                    </a:cubicBezTo>
                    <a:cubicBezTo>
                      <a:pt x="879" y="170"/>
                      <a:pt x="850" y="156"/>
                      <a:pt x="820" y="141"/>
                    </a:cubicBezTo>
                    <a:lnTo>
                      <a:pt x="791" y="111"/>
                    </a:lnTo>
                    <a:cubicBezTo>
                      <a:pt x="710" y="34"/>
                      <a:pt x="620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7" name="Google Shape;2346;p34"/>
              <p:cNvSpPr/>
              <p:nvPr/>
            </p:nvSpPr>
            <p:spPr>
              <a:xfrm>
                <a:off x="8837143" y="622171"/>
                <a:ext cx="60589" cy="50671"/>
              </a:xfrm>
              <a:custGeom>
                <a:avLst/>
                <a:ahLst/>
                <a:rect l="l" t="t" r="r" b="b"/>
                <a:pathLst>
                  <a:path w="1124" h="940" extrusionOk="0">
                    <a:moveTo>
                      <a:pt x="534" y="1"/>
                    </a:moveTo>
                    <a:cubicBezTo>
                      <a:pt x="245" y="1"/>
                      <a:pt x="1" y="365"/>
                      <a:pt x="270" y="634"/>
                    </a:cubicBezTo>
                    <a:lnTo>
                      <a:pt x="461" y="840"/>
                    </a:lnTo>
                    <a:cubicBezTo>
                      <a:pt x="535" y="907"/>
                      <a:pt x="631" y="940"/>
                      <a:pt x="726" y="940"/>
                    </a:cubicBezTo>
                    <a:cubicBezTo>
                      <a:pt x="822" y="940"/>
                      <a:pt x="918" y="907"/>
                      <a:pt x="991" y="840"/>
                    </a:cubicBezTo>
                    <a:cubicBezTo>
                      <a:pt x="1124" y="693"/>
                      <a:pt x="1124" y="458"/>
                      <a:pt x="991" y="311"/>
                    </a:cubicBezTo>
                    <a:lnTo>
                      <a:pt x="800" y="119"/>
                    </a:lnTo>
                    <a:cubicBezTo>
                      <a:pt x="716" y="36"/>
                      <a:pt x="623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8" name="Google Shape;2347;p34"/>
              <p:cNvSpPr/>
              <p:nvPr/>
            </p:nvSpPr>
            <p:spPr>
              <a:xfrm>
                <a:off x="8710476" y="697254"/>
                <a:ext cx="74605" cy="57840"/>
              </a:xfrm>
              <a:custGeom>
                <a:avLst/>
                <a:ahLst/>
                <a:rect l="l" t="t" r="r" b="b"/>
                <a:pathLst>
                  <a:path w="1384" h="1073" extrusionOk="0">
                    <a:moveTo>
                      <a:pt x="430" y="0"/>
                    </a:moveTo>
                    <a:cubicBezTo>
                      <a:pt x="300" y="0"/>
                      <a:pt x="172" y="66"/>
                      <a:pt x="104" y="183"/>
                    </a:cubicBezTo>
                    <a:cubicBezTo>
                      <a:pt x="1" y="360"/>
                      <a:pt x="59" y="595"/>
                      <a:pt x="236" y="698"/>
                    </a:cubicBezTo>
                    <a:cubicBezTo>
                      <a:pt x="413" y="801"/>
                      <a:pt x="589" y="904"/>
                      <a:pt x="766" y="1022"/>
                    </a:cubicBezTo>
                    <a:cubicBezTo>
                      <a:pt x="825" y="1056"/>
                      <a:pt x="890" y="1073"/>
                      <a:pt x="955" y="1073"/>
                    </a:cubicBezTo>
                    <a:cubicBezTo>
                      <a:pt x="1085" y="1073"/>
                      <a:pt x="1212" y="1007"/>
                      <a:pt x="1281" y="890"/>
                    </a:cubicBezTo>
                    <a:cubicBezTo>
                      <a:pt x="1384" y="713"/>
                      <a:pt x="1325" y="492"/>
                      <a:pt x="1149" y="389"/>
                    </a:cubicBezTo>
                    <a:cubicBezTo>
                      <a:pt x="972" y="272"/>
                      <a:pt x="795" y="154"/>
                      <a:pt x="619" y="51"/>
                    </a:cubicBezTo>
                    <a:cubicBezTo>
                      <a:pt x="560" y="17"/>
                      <a:pt x="49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09" name="Google Shape;2348;p34"/>
              <p:cNvSpPr/>
              <p:nvPr/>
            </p:nvSpPr>
            <p:spPr>
              <a:xfrm>
                <a:off x="8593511" y="739781"/>
                <a:ext cx="97191" cy="75844"/>
              </a:xfrm>
              <a:custGeom>
                <a:avLst/>
                <a:ahLst/>
                <a:rect l="l" t="t" r="r" b="b"/>
                <a:pathLst>
                  <a:path w="1803" h="1407" extrusionOk="0">
                    <a:moveTo>
                      <a:pt x="534" y="0"/>
                    </a:moveTo>
                    <a:cubicBezTo>
                      <a:pt x="206" y="0"/>
                      <a:pt x="1" y="493"/>
                      <a:pt x="361" y="704"/>
                    </a:cubicBezTo>
                    <a:cubicBezTo>
                      <a:pt x="670" y="837"/>
                      <a:pt x="934" y="1043"/>
                      <a:pt x="1155" y="1307"/>
                    </a:cubicBezTo>
                    <a:cubicBezTo>
                      <a:pt x="1221" y="1374"/>
                      <a:pt x="1313" y="1407"/>
                      <a:pt x="1407" y="1407"/>
                    </a:cubicBezTo>
                    <a:cubicBezTo>
                      <a:pt x="1501" y="1407"/>
                      <a:pt x="1597" y="1374"/>
                      <a:pt x="1670" y="1307"/>
                    </a:cubicBezTo>
                    <a:cubicBezTo>
                      <a:pt x="1803" y="1160"/>
                      <a:pt x="1803" y="925"/>
                      <a:pt x="1670" y="778"/>
                    </a:cubicBezTo>
                    <a:cubicBezTo>
                      <a:pt x="1405" y="469"/>
                      <a:pt x="1082" y="233"/>
                      <a:pt x="728" y="57"/>
                    </a:cubicBezTo>
                    <a:cubicBezTo>
                      <a:pt x="661" y="17"/>
                      <a:pt x="596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0" name="Google Shape;2349;p34"/>
              <p:cNvSpPr/>
              <p:nvPr/>
            </p:nvSpPr>
            <p:spPr>
              <a:xfrm>
                <a:off x="8767611" y="829687"/>
                <a:ext cx="66680" cy="53905"/>
              </a:xfrm>
              <a:custGeom>
                <a:avLst/>
                <a:ahLst/>
                <a:rect l="l" t="t" r="r" b="b"/>
                <a:pathLst>
                  <a:path w="1237" h="1000" extrusionOk="0">
                    <a:moveTo>
                      <a:pt x="429" y="1"/>
                    </a:moveTo>
                    <a:cubicBezTo>
                      <a:pt x="299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6" y="684"/>
                    </a:cubicBezTo>
                    <a:cubicBezTo>
                      <a:pt x="368" y="773"/>
                      <a:pt x="501" y="861"/>
                      <a:pt x="633" y="949"/>
                    </a:cubicBezTo>
                    <a:cubicBezTo>
                      <a:pt x="692" y="984"/>
                      <a:pt x="757" y="1000"/>
                      <a:pt x="822" y="1000"/>
                    </a:cubicBezTo>
                    <a:cubicBezTo>
                      <a:pt x="952" y="1000"/>
                      <a:pt x="1079" y="934"/>
                      <a:pt x="1148" y="817"/>
                    </a:cubicBezTo>
                    <a:cubicBezTo>
                      <a:pt x="1236" y="640"/>
                      <a:pt x="1178" y="419"/>
                      <a:pt x="1016" y="316"/>
                    </a:cubicBezTo>
                    <a:cubicBezTo>
                      <a:pt x="883" y="213"/>
                      <a:pt x="751" y="125"/>
                      <a:pt x="618" y="51"/>
                    </a:cubicBezTo>
                    <a:cubicBezTo>
                      <a:pt x="559" y="17"/>
                      <a:pt x="49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1" name="Google Shape;2350;p34"/>
              <p:cNvSpPr/>
              <p:nvPr/>
            </p:nvSpPr>
            <p:spPr>
              <a:xfrm>
                <a:off x="8882636" y="937110"/>
                <a:ext cx="83337" cy="68729"/>
              </a:xfrm>
              <a:custGeom>
                <a:avLst/>
                <a:ahLst/>
                <a:rect l="l" t="t" r="r" b="b"/>
                <a:pathLst>
                  <a:path w="1546" h="1275" extrusionOk="0">
                    <a:moveTo>
                      <a:pt x="407" y="1"/>
                    </a:moveTo>
                    <a:cubicBezTo>
                      <a:pt x="242" y="1"/>
                      <a:pt x="95" y="108"/>
                      <a:pt x="59" y="266"/>
                    </a:cubicBezTo>
                    <a:cubicBezTo>
                      <a:pt x="0" y="457"/>
                      <a:pt x="118" y="663"/>
                      <a:pt x="309" y="722"/>
                    </a:cubicBezTo>
                    <a:cubicBezTo>
                      <a:pt x="545" y="810"/>
                      <a:pt x="736" y="972"/>
                      <a:pt x="883" y="1164"/>
                    </a:cubicBezTo>
                    <a:cubicBezTo>
                      <a:pt x="957" y="1237"/>
                      <a:pt x="1052" y="1274"/>
                      <a:pt x="1146" y="1274"/>
                    </a:cubicBezTo>
                    <a:cubicBezTo>
                      <a:pt x="1240" y="1274"/>
                      <a:pt x="1332" y="1237"/>
                      <a:pt x="1398" y="1164"/>
                    </a:cubicBezTo>
                    <a:cubicBezTo>
                      <a:pt x="1545" y="1016"/>
                      <a:pt x="1545" y="781"/>
                      <a:pt x="1398" y="634"/>
                    </a:cubicBezTo>
                    <a:cubicBezTo>
                      <a:pt x="1163" y="354"/>
                      <a:pt x="854" y="133"/>
                      <a:pt x="515" y="16"/>
                    </a:cubicBezTo>
                    <a:cubicBezTo>
                      <a:pt x="479" y="5"/>
                      <a:pt x="443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2" name="Google Shape;2351;p34"/>
              <p:cNvSpPr/>
              <p:nvPr/>
            </p:nvSpPr>
            <p:spPr>
              <a:xfrm>
                <a:off x="8993187" y="1029549"/>
                <a:ext cx="73526" cy="58756"/>
              </a:xfrm>
              <a:custGeom>
                <a:avLst/>
                <a:ahLst/>
                <a:rect l="l" t="t" r="r" b="b"/>
                <a:pathLst>
                  <a:path w="1364" h="1090" extrusionOk="0">
                    <a:moveTo>
                      <a:pt x="542" y="0"/>
                    </a:moveTo>
                    <a:cubicBezTo>
                      <a:pt x="210" y="0"/>
                      <a:pt x="1" y="487"/>
                      <a:pt x="363" y="700"/>
                    </a:cubicBezTo>
                    <a:lnTo>
                      <a:pt x="480" y="758"/>
                    </a:lnTo>
                    <a:lnTo>
                      <a:pt x="510" y="788"/>
                    </a:lnTo>
                    <a:lnTo>
                      <a:pt x="524" y="788"/>
                    </a:lnTo>
                    <a:cubicBezTo>
                      <a:pt x="583" y="847"/>
                      <a:pt x="642" y="906"/>
                      <a:pt x="686" y="979"/>
                    </a:cubicBezTo>
                    <a:cubicBezTo>
                      <a:pt x="760" y="1053"/>
                      <a:pt x="856" y="1090"/>
                      <a:pt x="951" y="1090"/>
                    </a:cubicBezTo>
                    <a:cubicBezTo>
                      <a:pt x="1047" y="1090"/>
                      <a:pt x="1143" y="1053"/>
                      <a:pt x="1216" y="979"/>
                    </a:cubicBezTo>
                    <a:cubicBezTo>
                      <a:pt x="1363" y="832"/>
                      <a:pt x="1349" y="597"/>
                      <a:pt x="1201" y="449"/>
                    </a:cubicBezTo>
                    <a:cubicBezTo>
                      <a:pt x="1069" y="287"/>
                      <a:pt x="907" y="155"/>
                      <a:pt x="731" y="52"/>
                    </a:cubicBezTo>
                    <a:cubicBezTo>
                      <a:pt x="666" y="16"/>
                      <a:pt x="602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3" name="Google Shape;2352;p34"/>
              <p:cNvSpPr/>
              <p:nvPr/>
            </p:nvSpPr>
            <p:spPr>
              <a:xfrm>
                <a:off x="8122685" y="618236"/>
                <a:ext cx="84146" cy="57840"/>
              </a:xfrm>
              <a:custGeom>
                <a:avLst/>
                <a:ahLst/>
                <a:rect l="l" t="t" r="r" b="b"/>
                <a:pathLst>
                  <a:path w="1561" h="1073" extrusionOk="0">
                    <a:moveTo>
                      <a:pt x="401" y="1"/>
                    </a:moveTo>
                    <a:cubicBezTo>
                      <a:pt x="242" y="1"/>
                      <a:pt x="93" y="111"/>
                      <a:pt x="45" y="281"/>
                    </a:cubicBezTo>
                    <a:cubicBezTo>
                      <a:pt x="1" y="472"/>
                      <a:pt x="104" y="678"/>
                      <a:pt x="310" y="737"/>
                    </a:cubicBezTo>
                    <a:cubicBezTo>
                      <a:pt x="516" y="810"/>
                      <a:pt x="737" y="913"/>
                      <a:pt x="943" y="1031"/>
                    </a:cubicBezTo>
                    <a:cubicBezTo>
                      <a:pt x="998" y="1059"/>
                      <a:pt x="1058" y="1072"/>
                      <a:pt x="1118" y="1072"/>
                    </a:cubicBezTo>
                    <a:cubicBezTo>
                      <a:pt x="1248" y="1072"/>
                      <a:pt x="1377" y="1010"/>
                      <a:pt x="1458" y="899"/>
                    </a:cubicBezTo>
                    <a:cubicBezTo>
                      <a:pt x="1561" y="722"/>
                      <a:pt x="1502" y="487"/>
                      <a:pt x="1325" y="384"/>
                    </a:cubicBezTo>
                    <a:cubicBezTo>
                      <a:pt x="1046" y="251"/>
                      <a:pt x="781" y="119"/>
                      <a:pt x="501" y="16"/>
                    </a:cubicBezTo>
                    <a:cubicBezTo>
                      <a:pt x="468" y="6"/>
                      <a:pt x="434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4" name="Google Shape;2353;p34"/>
              <p:cNvSpPr/>
              <p:nvPr/>
            </p:nvSpPr>
            <p:spPr>
              <a:xfrm>
                <a:off x="8283149" y="739997"/>
                <a:ext cx="93417" cy="64524"/>
              </a:xfrm>
              <a:custGeom>
                <a:avLst/>
                <a:ahLst/>
                <a:rect l="l" t="t" r="r" b="b"/>
                <a:pathLst>
                  <a:path w="1733" h="1197" extrusionOk="0">
                    <a:moveTo>
                      <a:pt x="535" y="1"/>
                    </a:moveTo>
                    <a:cubicBezTo>
                      <a:pt x="211" y="1"/>
                      <a:pt x="0" y="486"/>
                      <a:pt x="350" y="685"/>
                    </a:cubicBezTo>
                    <a:cubicBezTo>
                      <a:pt x="600" y="803"/>
                      <a:pt x="835" y="950"/>
                      <a:pt x="1071" y="1097"/>
                    </a:cubicBezTo>
                    <a:cubicBezTo>
                      <a:pt x="1144" y="1164"/>
                      <a:pt x="1236" y="1197"/>
                      <a:pt x="1330" y="1197"/>
                    </a:cubicBezTo>
                    <a:cubicBezTo>
                      <a:pt x="1424" y="1197"/>
                      <a:pt x="1520" y="1164"/>
                      <a:pt x="1601" y="1097"/>
                    </a:cubicBezTo>
                    <a:cubicBezTo>
                      <a:pt x="1733" y="950"/>
                      <a:pt x="1733" y="715"/>
                      <a:pt x="1586" y="568"/>
                    </a:cubicBezTo>
                    <a:cubicBezTo>
                      <a:pt x="1306" y="376"/>
                      <a:pt x="1027" y="200"/>
                      <a:pt x="718" y="53"/>
                    </a:cubicBezTo>
                    <a:cubicBezTo>
                      <a:pt x="655" y="17"/>
                      <a:pt x="593" y="1"/>
                      <a:pt x="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5" name="Google Shape;2354;p34"/>
              <p:cNvSpPr/>
              <p:nvPr/>
            </p:nvSpPr>
            <p:spPr>
              <a:xfrm>
                <a:off x="8436012" y="782901"/>
                <a:ext cx="87326" cy="75575"/>
              </a:xfrm>
              <a:custGeom>
                <a:avLst/>
                <a:ahLst/>
                <a:rect l="l" t="t" r="r" b="b"/>
                <a:pathLst>
                  <a:path w="1620" h="1402" extrusionOk="0">
                    <a:moveTo>
                      <a:pt x="415" y="1"/>
                    </a:moveTo>
                    <a:cubicBezTo>
                      <a:pt x="285" y="1"/>
                      <a:pt x="158" y="66"/>
                      <a:pt x="89" y="184"/>
                    </a:cubicBezTo>
                    <a:cubicBezTo>
                      <a:pt x="1" y="360"/>
                      <a:pt x="60" y="581"/>
                      <a:pt x="221" y="684"/>
                    </a:cubicBezTo>
                    <a:cubicBezTo>
                      <a:pt x="486" y="861"/>
                      <a:pt x="722" y="1067"/>
                      <a:pt x="943" y="1302"/>
                    </a:cubicBezTo>
                    <a:cubicBezTo>
                      <a:pt x="1016" y="1368"/>
                      <a:pt x="1112" y="1401"/>
                      <a:pt x="1207" y="1401"/>
                    </a:cubicBezTo>
                    <a:cubicBezTo>
                      <a:pt x="1303" y="1401"/>
                      <a:pt x="1399" y="1368"/>
                      <a:pt x="1472" y="1302"/>
                    </a:cubicBezTo>
                    <a:cubicBezTo>
                      <a:pt x="1620" y="1155"/>
                      <a:pt x="1620" y="919"/>
                      <a:pt x="1472" y="772"/>
                    </a:cubicBezTo>
                    <a:cubicBezTo>
                      <a:pt x="1207" y="507"/>
                      <a:pt x="913" y="257"/>
                      <a:pt x="604" y="51"/>
                    </a:cubicBezTo>
                    <a:cubicBezTo>
                      <a:pt x="545" y="17"/>
                      <a:pt x="480" y="1"/>
                      <a:pt x="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6" name="Google Shape;2355;p34"/>
              <p:cNvSpPr/>
              <p:nvPr/>
            </p:nvSpPr>
            <p:spPr>
              <a:xfrm>
                <a:off x="8563757" y="925683"/>
                <a:ext cx="67435" cy="54714"/>
              </a:xfrm>
              <a:custGeom>
                <a:avLst/>
                <a:ahLst/>
                <a:rect l="l" t="t" r="r" b="b"/>
                <a:pathLst>
                  <a:path w="1251" h="1015" extrusionOk="0">
                    <a:moveTo>
                      <a:pt x="429" y="0"/>
                    </a:moveTo>
                    <a:cubicBezTo>
                      <a:pt x="299" y="0"/>
                      <a:pt x="172" y="66"/>
                      <a:pt x="103" y="184"/>
                    </a:cubicBezTo>
                    <a:cubicBezTo>
                      <a:pt x="0" y="360"/>
                      <a:pt x="59" y="596"/>
                      <a:pt x="236" y="699"/>
                    </a:cubicBezTo>
                    <a:lnTo>
                      <a:pt x="633" y="964"/>
                    </a:lnTo>
                    <a:cubicBezTo>
                      <a:pt x="692" y="998"/>
                      <a:pt x="757" y="1014"/>
                      <a:pt x="822" y="1014"/>
                    </a:cubicBezTo>
                    <a:cubicBezTo>
                      <a:pt x="952" y="1014"/>
                      <a:pt x="1079" y="949"/>
                      <a:pt x="1148" y="831"/>
                    </a:cubicBezTo>
                    <a:cubicBezTo>
                      <a:pt x="1251" y="655"/>
                      <a:pt x="1192" y="419"/>
                      <a:pt x="1016" y="316"/>
                    </a:cubicBezTo>
                    <a:lnTo>
                      <a:pt x="618" y="51"/>
                    </a:lnTo>
                    <a:cubicBezTo>
                      <a:pt x="559" y="17"/>
                      <a:pt x="49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7" name="Google Shape;2356;p34"/>
              <p:cNvSpPr/>
              <p:nvPr/>
            </p:nvSpPr>
            <p:spPr>
              <a:xfrm>
                <a:off x="8660671" y="871513"/>
                <a:ext cx="68891" cy="47814"/>
              </a:xfrm>
              <a:custGeom>
                <a:avLst/>
                <a:ahLst/>
                <a:rect l="l" t="t" r="r" b="b"/>
                <a:pathLst>
                  <a:path w="1278" h="887" extrusionOk="0">
                    <a:moveTo>
                      <a:pt x="631" y="1"/>
                    </a:moveTo>
                    <a:cubicBezTo>
                      <a:pt x="571" y="1"/>
                      <a:pt x="512" y="9"/>
                      <a:pt x="454" y="26"/>
                    </a:cubicBezTo>
                    <a:cubicBezTo>
                      <a:pt x="0" y="122"/>
                      <a:pt x="98" y="757"/>
                      <a:pt x="509" y="757"/>
                    </a:cubicBezTo>
                    <a:cubicBezTo>
                      <a:pt x="538" y="757"/>
                      <a:pt x="569" y="754"/>
                      <a:pt x="601" y="747"/>
                    </a:cubicBezTo>
                    <a:lnTo>
                      <a:pt x="616" y="777"/>
                    </a:lnTo>
                    <a:cubicBezTo>
                      <a:pt x="689" y="850"/>
                      <a:pt x="785" y="887"/>
                      <a:pt x="880" y="887"/>
                    </a:cubicBezTo>
                    <a:cubicBezTo>
                      <a:pt x="976" y="887"/>
                      <a:pt x="1072" y="850"/>
                      <a:pt x="1145" y="777"/>
                    </a:cubicBezTo>
                    <a:cubicBezTo>
                      <a:pt x="1278" y="629"/>
                      <a:pt x="1278" y="409"/>
                      <a:pt x="1145" y="261"/>
                    </a:cubicBezTo>
                    <a:cubicBezTo>
                      <a:pt x="1021" y="92"/>
                      <a:pt x="827" y="1"/>
                      <a:pt x="6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8" name="Google Shape;2357;p34"/>
              <p:cNvSpPr/>
              <p:nvPr/>
            </p:nvSpPr>
            <p:spPr>
              <a:xfrm>
                <a:off x="8740391" y="1021949"/>
                <a:ext cx="85978" cy="79833"/>
              </a:xfrm>
              <a:custGeom>
                <a:avLst/>
                <a:ahLst/>
                <a:rect l="l" t="t" r="r" b="b"/>
                <a:pathLst>
                  <a:path w="1595" h="1481" extrusionOk="0">
                    <a:moveTo>
                      <a:pt x="521" y="1"/>
                    </a:moveTo>
                    <a:cubicBezTo>
                      <a:pt x="237" y="1"/>
                      <a:pt x="0" y="365"/>
                      <a:pt x="270" y="635"/>
                    </a:cubicBezTo>
                    <a:cubicBezTo>
                      <a:pt x="461" y="899"/>
                      <a:pt x="682" y="1135"/>
                      <a:pt x="932" y="1370"/>
                    </a:cubicBezTo>
                    <a:cubicBezTo>
                      <a:pt x="998" y="1444"/>
                      <a:pt x="1090" y="1481"/>
                      <a:pt x="1184" y="1481"/>
                    </a:cubicBezTo>
                    <a:cubicBezTo>
                      <a:pt x="1278" y="1481"/>
                      <a:pt x="1373" y="1444"/>
                      <a:pt x="1447" y="1370"/>
                    </a:cubicBezTo>
                    <a:cubicBezTo>
                      <a:pt x="1594" y="1223"/>
                      <a:pt x="1594" y="988"/>
                      <a:pt x="1447" y="855"/>
                    </a:cubicBezTo>
                    <a:cubicBezTo>
                      <a:pt x="1212" y="620"/>
                      <a:pt x="991" y="370"/>
                      <a:pt x="785" y="119"/>
                    </a:cubicBezTo>
                    <a:cubicBezTo>
                      <a:pt x="701" y="36"/>
                      <a:pt x="609" y="1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19" name="Google Shape;2358;p34"/>
              <p:cNvSpPr/>
              <p:nvPr/>
            </p:nvSpPr>
            <p:spPr>
              <a:xfrm>
                <a:off x="8863285" y="1036717"/>
                <a:ext cx="56654" cy="54714"/>
              </a:xfrm>
              <a:custGeom>
                <a:avLst/>
                <a:ahLst/>
                <a:rect l="l" t="t" r="r" b="b"/>
                <a:pathLst>
                  <a:path w="1051" h="1015" extrusionOk="0">
                    <a:moveTo>
                      <a:pt x="830" y="316"/>
                    </a:moveTo>
                    <a:lnTo>
                      <a:pt x="830" y="316"/>
                    </a:lnTo>
                    <a:cubicBezTo>
                      <a:pt x="839" y="325"/>
                      <a:pt x="848" y="340"/>
                      <a:pt x="847" y="340"/>
                    </a:cubicBezTo>
                    <a:cubicBezTo>
                      <a:pt x="846" y="340"/>
                      <a:pt x="842" y="334"/>
                      <a:pt x="830" y="316"/>
                    </a:cubicBezTo>
                    <a:close/>
                    <a:moveTo>
                      <a:pt x="446" y="0"/>
                    </a:moveTo>
                    <a:cubicBezTo>
                      <a:pt x="226" y="0"/>
                      <a:pt x="0" y="182"/>
                      <a:pt x="79" y="464"/>
                    </a:cubicBezTo>
                    <a:cubicBezTo>
                      <a:pt x="153" y="670"/>
                      <a:pt x="271" y="831"/>
                      <a:pt x="447" y="964"/>
                    </a:cubicBezTo>
                    <a:cubicBezTo>
                      <a:pt x="506" y="998"/>
                      <a:pt x="570" y="1015"/>
                      <a:pt x="633" y="1015"/>
                    </a:cubicBezTo>
                    <a:cubicBezTo>
                      <a:pt x="758" y="1015"/>
                      <a:pt x="879" y="949"/>
                      <a:pt x="948" y="831"/>
                    </a:cubicBezTo>
                    <a:cubicBezTo>
                      <a:pt x="1051" y="655"/>
                      <a:pt x="992" y="434"/>
                      <a:pt x="830" y="316"/>
                    </a:cubicBezTo>
                    <a:lnTo>
                      <a:pt x="786" y="287"/>
                    </a:lnTo>
                    <a:lnTo>
                      <a:pt x="786" y="272"/>
                    </a:lnTo>
                    <a:cubicBezTo>
                      <a:pt x="786" y="268"/>
                      <a:pt x="783" y="259"/>
                      <a:pt x="780" y="251"/>
                    </a:cubicBezTo>
                    <a:lnTo>
                      <a:pt x="780" y="251"/>
                    </a:lnTo>
                    <a:cubicBezTo>
                      <a:pt x="728" y="77"/>
                      <a:pt x="588" y="0"/>
                      <a:pt x="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0" name="Google Shape;2359;p34"/>
              <p:cNvSpPr/>
              <p:nvPr/>
            </p:nvSpPr>
            <p:spPr>
              <a:xfrm>
                <a:off x="8629948" y="1021949"/>
                <a:ext cx="88889" cy="72718"/>
              </a:xfrm>
              <a:custGeom>
                <a:avLst/>
                <a:ahLst/>
                <a:rect l="l" t="t" r="r" b="b"/>
                <a:pathLst>
                  <a:path w="1649" h="1349" extrusionOk="0">
                    <a:moveTo>
                      <a:pt x="524" y="1"/>
                    </a:moveTo>
                    <a:cubicBezTo>
                      <a:pt x="239" y="1"/>
                      <a:pt x="0" y="365"/>
                      <a:pt x="258" y="635"/>
                    </a:cubicBezTo>
                    <a:lnTo>
                      <a:pt x="862" y="1238"/>
                    </a:lnTo>
                    <a:cubicBezTo>
                      <a:pt x="943" y="1316"/>
                      <a:pt x="1033" y="1348"/>
                      <a:pt x="1118" y="1348"/>
                    </a:cubicBezTo>
                    <a:cubicBezTo>
                      <a:pt x="1406" y="1348"/>
                      <a:pt x="1649" y="980"/>
                      <a:pt x="1377" y="708"/>
                    </a:cubicBezTo>
                    <a:lnTo>
                      <a:pt x="788" y="119"/>
                    </a:lnTo>
                    <a:cubicBezTo>
                      <a:pt x="705" y="36"/>
                      <a:pt x="612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1" name="Google Shape;2360;p34"/>
              <p:cNvSpPr/>
              <p:nvPr/>
            </p:nvSpPr>
            <p:spPr>
              <a:xfrm>
                <a:off x="8468999" y="993543"/>
                <a:ext cx="67543" cy="51479"/>
              </a:xfrm>
              <a:custGeom>
                <a:avLst/>
                <a:ahLst/>
                <a:rect l="l" t="t" r="r" b="b"/>
                <a:pathLst>
                  <a:path w="1253" h="955" extrusionOk="0">
                    <a:moveTo>
                      <a:pt x="527" y="0"/>
                    </a:moveTo>
                    <a:cubicBezTo>
                      <a:pt x="241" y="0"/>
                      <a:pt x="1" y="375"/>
                      <a:pt x="272" y="646"/>
                    </a:cubicBezTo>
                    <a:lnTo>
                      <a:pt x="463" y="838"/>
                    </a:lnTo>
                    <a:cubicBezTo>
                      <a:pt x="545" y="920"/>
                      <a:pt x="636" y="954"/>
                      <a:pt x="723" y="954"/>
                    </a:cubicBezTo>
                    <a:cubicBezTo>
                      <a:pt x="1010" y="954"/>
                      <a:pt x="1252" y="582"/>
                      <a:pt x="993" y="323"/>
                    </a:cubicBezTo>
                    <a:lnTo>
                      <a:pt x="787" y="117"/>
                    </a:lnTo>
                    <a:cubicBezTo>
                      <a:pt x="705" y="35"/>
                      <a:pt x="614" y="0"/>
                      <a:pt x="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2" name="Google Shape;2361;p34"/>
              <p:cNvSpPr/>
              <p:nvPr/>
            </p:nvSpPr>
            <p:spPr>
              <a:xfrm>
                <a:off x="8393969" y="879652"/>
                <a:ext cx="60751" cy="50832"/>
              </a:xfrm>
              <a:custGeom>
                <a:avLst/>
                <a:ahLst/>
                <a:rect l="l" t="t" r="r" b="b"/>
                <a:pathLst>
                  <a:path w="1127" h="943" extrusionOk="0">
                    <a:moveTo>
                      <a:pt x="398" y="0"/>
                    </a:moveTo>
                    <a:cubicBezTo>
                      <a:pt x="302" y="0"/>
                      <a:pt x="207" y="37"/>
                      <a:pt x="133" y="110"/>
                    </a:cubicBezTo>
                    <a:cubicBezTo>
                      <a:pt x="1" y="243"/>
                      <a:pt x="1" y="478"/>
                      <a:pt x="133" y="626"/>
                    </a:cubicBezTo>
                    <a:lnTo>
                      <a:pt x="339" y="832"/>
                    </a:lnTo>
                    <a:cubicBezTo>
                      <a:pt x="417" y="909"/>
                      <a:pt x="505" y="942"/>
                      <a:pt x="590" y="942"/>
                    </a:cubicBezTo>
                    <a:cubicBezTo>
                      <a:pt x="874" y="942"/>
                      <a:pt x="1126" y="574"/>
                      <a:pt x="854" y="302"/>
                    </a:cubicBezTo>
                    <a:lnTo>
                      <a:pt x="663" y="110"/>
                    </a:lnTo>
                    <a:cubicBezTo>
                      <a:pt x="589" y="37"/>
                      <a:pt x="49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3" name="Google Shape;2362;p34"/>
              <p:cNvSpPr/>
              <p:nvPr/>
            </p:nvSpPr>
            <p:spPr>
              <a:xfrm>
                <a:off x="8112067" y="732558"/>
                <a:ext cx="61452" cy="47167"/>
              </a:xfrm>
              <a:custGeom>
                <a:avLst/>
                <a:ahLst/>
                <a:rect l="l" t="t" r="r" b="b"/>
                <a:pathLst>
                  <a:path w="1140" h="875" extrusionOk="0">
                    <a:moveTo>
                      <a:pt x="527" y="0"/>
                    </a:moveTo>
                    <a:cubicBezTo>
                      <a:pt x="241" y="0"/>
                      <a:pt x="0" y="376"/>
                      <a:pt x="271" y="647"/>
                    </a:cubicBezTo>
                    <a:cubicBezTo>
                      <a:pt x="345" y="720"/>
                      <a:pt x="433" y="779"/>
                      <a:pt x="536" y="823"/>
                    </a:cubicBezTo>
                    <a:cubicBezTo>
                      <a:pt x="595" y="858"/>
                      <a:pt x="659" y="874"/>
                      <a:pt x="722" y="874"/>
                    </a:cubicBezTo>
                    <a:cubicBezTo>
                      <a:pt x="849" y="874"/>
                      <a:pt x="973" y="809"/>
                      <a:pt x="1051" y="691"/>
                    </a:cubicBezTo>
                    <a:cubicBezTo>
                      <a:pt x="1140" y="514"/>
                      <a:pt x="1081" y="294"/>
                      <a:pt x="904" y="191"/>
                    </a:cubicBezTo>
                    <a:cubicBezTo>
                      <a:pt x="875" y="176"/>
                      <a:pt x="845" y="161"/>
                      <a:pt x="816" y="146"/>
                    </a:cubicBezTo>
                    <a:cubicBezTo>
                      <a:pt x="801" y="132"/>
                      <a:pt x="801" y="132"/>
                      <a:pt x="786" y="117"/>
                    </a:cubicBezTo>
                    <a:cubicBezTo>
                      <a:pt x="704" y="35"/>
                      <a:pt x="613" y="0"/>
                      <a:pt x="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4" name="Google Shape;2363;p34"/>
              <p:cNvSpPr/>
              <p:nvPr/>
            </p:nvSpPr>
            <p:spPr>
              <a:xfrm>
                <a:off x="8226175" y="850762"/>
                <a:ext cx="101234" cy="79133"/>
              </a:xfrm>
              <a:custGeom>
                <a:avLst/>
                <a:ahLst/>
                <a:rect l="l" t="t" r="r" b="b"/>
                <a:pathLst>
                  <a:path w="1878" h="1468" extrusionOk="0">
                    <a:moveTo>
                      <a:pt x="524" y="0"/>
                    </a:moveTo>
                    <a:cubicBezTo>
                      <a:pt x="205" y="0"/>
                      <a:pt x="1" y="480"/>
                      <a:pt x="347" y="691"/>
                    </a:cubicBezTo>
                    <a:cubicBezTo>
                      <a:pt x="641" y="838"/>
                      <a:pt x="921" y="1044"/>
                      <a:pt x="1142" y="1279"/>
                    </a:cubicBezTo>
                    <a:cubicBezTo>
                      <a:pt x="1213" y="1401"/>
                      <a:pt x="1340" y="1467"/>
                      <a:pt x="1470" y="1467"/>
                    </a:cubicBezTo>
                    <a:cubicBezTo>
                      <a:pt x="1529" y="1467"/>
                      <a:pt x="1587" y="1454"/>
                      <a:pt x="1642" y="1426"/>
                    </a:cubicBezTo>
                    <a:cubicBezTo>
                      <a:pt x="1819" y="1309"/>
                      <a:pt x="1878" y="1088"/>
                      <a:pt x="1775" y="911"/>
                    </a:cubicBezTo>
                    <a:cubicBezTo>
                      <a:pt x="1480" y="558"/>
                      <a:pt x="1127" y="264"/>
                      <a:pt x="715" y="58"/>
                    </a:cubicBezTo>
                    <a:cubicBezTo>
                      <a:pt x="649" y="18"/>
                      <a:pt x="584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5" name="Google Shape;2364;p34"/>
              <p:cNvSpPr/>
              <p:nvPr/>
            </p:nvSpPr>
            <p:spPr>
              <a:xfrm>
                <a:off x="7956886" y="593334"/>
                <a:ext cx="81019" cy="61020"/>
              </a:xfrm>
              <a:custGeom>
                <a:avLst/>
                <a:ahLst/>
                <a:rect l="l" t="t" r="r" b="b"/>
                <a:pathLst>
                  <a:path w="1503" h="1132" extrusionOk="0">
                    <a:moveTo>
                      <a:pt x="419" y="0"/>
                    </a:moveTo>
                    <a:cubicBezTo>
                      <a:pt x="294" y="0"/>
                      <a:pt x="173" y="66"/>
                      <a:pt x="104" y="183"/>
                    </a:cubicBezTo>
                    <a:cubicBezTo>
                      <a:pt x="1" y="360"/>
                      <a:pt x="60" y="581"/>
                      <a:pt x="236" y="684"/>
                    </a:cubicBezTo>
                    <a:cubicBezTo>
                      <a:pt x="472" y="802"/>
                      <a:pt x="693" y="934"/>
                      <a:pt x="899" y="1081"/>
                    </a:cubicBezTo>
                    <a:cubicBezTo>
                      <a:pt x="958" y="1116"/>
                      <a:pt x="1021" y="1132"/>
                      <a:pt x="1084" y="1132"/>
                    </a:cubicBezTo>
                    <a:cubicBezTo>
                      <a:pt x="1209" y="1132"/>
                      <a:pt x="1330" y="1066"/>
                      <a:pt x="1399" y="949"/>
                    </a:cubicBezTo>
                    <a:cubicBezTo>
                      <a:pt x="1502" y="772"/>
                      <a:pt x="1443" y="551"/>
                      <a:pt x="1267" y="448"/>
                    </a:cubicBezTo>
                    <a:cubicBezTo>
                      <a:pt x="1061" y="286"/>
                      <a:pt x="840" y="154"/>
                      <a:pt x="604" y="51"/>
                    </a:cubicBezTo>
                    <a:cubicBezTo>
                      <a:pt x="545" y="17"/>
                      <a:pt x="482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6" name="Google Shape;2365;p34"/>
              <p:cNvSpPr/>
              <p:nvPr/>
            </p:nvSpPr>
            <p:spPr>
              <a:xfrm>
                <a:off x="7790008" y="510435"/>
                <a:ext cx="72556" cy="58271"/>
              </a:xfrm>
              <a:custGeom>
                <a:avLst/>
                <a:ahLst/>
                <a:rect l="l" t="t" r="r" b="b"/>
                <a:pathLst>
                  <a:path w="1346" h="1081" extrusionOk="0">
                    <a:moveTo>
                      <a:pt x="527" y="1"/>
                    </a:moveTo>
                    <a:cubicBezTo>
                      <a:pt x="241" y="1"/>
                      <a:pt x="0" y="376"/>
                      <a:pt x="271" y="647"/>
                    </a:cubicBezTo>
                    <a:cubicBezTo>
                      <a:pt x="404" y="780"/>
                      <a:pt x="566" y="912"/>
                      <a:pt x="742" y="1030"/>
                    </a:cubicBezTo>
                    <a:cubicBezTo>
                      <a:pt x="801" y="1064"/>
                      <a:pt x="865" y="1080"/>
                      <a:pt x="928" y="1080"/>
                    </a:cubicBezTo>
                    <a:cubicBezTo>
                      <a:pt x="1053" y="1080"/>
                      <a:pt x="1174" y="1015"/>
                      <a:pt x="1243" y="897"/>
                    </a:cubicBezTo>
                    <a:cubicBezTo>
                      <a:pt x="1346" y="721"/>
                      <a:pt x="1287" y="500"/>
                      <a:pt x="1110" y="397"/>
                    </a:cubicBezTo>
                    <a:cubicBezTo>
                      <a:pt x="1081" y="368"/>
                      <a:pt x="1066" y="353"/>
                      <a:pt x="1037" y="338"/>
                    </a:cubicBezTo>
                    <a:lnTo>
                      <a:pt x="978" y="279"/>
                    </a:lnTo>
                    <a:cubicBezTo>
                      <a:pt x="904" y="235"/>
                      <a:pt x="845" y="176"/>
                      <a:pt x="786" y="117"/>
                    </a:cubicBezTo>
                    <a:cubicBezTo>
                      <a:pt x="704" y="35"/>
                      <a:pt x="614" y="1"/>
                      <a:pt x="5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7" name="Google Shape;2366;p34"/>
              <p:cNvSpPr/>
              <p:nvPr/>
            </p:nvSpPr>
            <p:spPr>
              <a:xfrm>
                <a:off x="7632455" y="457451"/>
                <a:ext cx="76222" cy="64470"/>
              </a:xfrm>
              <a:custGeom>
                <a:avLst/>
                <a:ahLst/>
                <a:rect l="l" t="t" r="r" b="b"/>
                <a:pathLst>
                  <a:path w="1414" h="1196" extrusionOk="0">
                    <a:moveTo>
                      <a:pt x="406" y="0"/>
                    </a:moveTo>
                    <a:cubicBezTo>
                      <a:pt x="314" y="0"/>
                      <a:pt x="222" y="33"/>
                      <a:pt x="148" y="100"/>
                    </a:cubicBezTo>
                    <a:cubicBezTo>
                      <a:pt x="1" y="247"/>
                      <a:pt x="1" y="482"/>
                      <a:pt x="148" y="629"/>
                    </a:cubicBezTo>
                    <a:cubicBezTo>
                      <a:pt x="369" y="806"/>
                      <a:pt x="590" y="983"/>
                      <a:pt x="810" y="1145"/>
                    </a:cubicBezTo>
                    <a:cubicBezTo>
                      <a:pt x="869" y="1179"/>
                      <a:pt x="935" y="1195"/>
                      <a:pt x="999" y="1195"/>
                    </a:cubicBezTo>
                    <a:cubicBezTo>
                      <a:pt x="1129" y="1195"/>
                      <a:pt x="1257" y="1130"/>
                      <a:pt x="1325" y="1012"/>
                    </a:cubicBezTo>
                    <a:cubicBezTo>
                      <a:pt x="1414" y="835"/>
                      <a:pt x="1355" y="615"/>
                      <a:pt x="1193" y="512"/>
                    </a:cubicBezTo>
                    <a:cubicBezTo>
                      <a:pt x="1002" y="379"/>
                      <a:pt x="854" y="262"/>
                      <a:pt x="663" y="100"/>
                    </a:cubicBezTo>
                    <a:cubicBezTo>
                      <a:pt x="590" y="33"/>
                      <a:pt x="498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8" name="Google Shape;2367;p34"/>
              <p:cNvSpPr/>
              <p:nvPr/>
            </p:nvSpPr>
            <p:spPr>
              <a:xfrm>
                <a:off x="7772113" y="625027"/>
                <a:ext cx="93094" cy="79779"/>
              </a:xfrm>
              <a:custGeom>
                <a:avLst/>
                <a:ahLst/>
                <a:rect l="l" t="t" r="r" b="b"/>
                <a:pathLst>
                  <a:path w="1727" h="1480" extrusionOk="0">
                    <a:moveTo>
                      <a:pt x="397" y="0"/>
                    </a:moveTo>
                    <a:cubicBezTo>
                      <a:pt x="302" y="0"/>
                      <a:pt x="206" y="37"/>
                      <a:pt x="132" y="111"/>
                    </a:cubicBezTo>
                    <a:cubicBezTo>
                      <a:pt x="0" y="258"/>
                      <a:pt x="0" y="493"/>
                      <a:pt x="132" y="626"/>
                    </a:cubicBezTo>
                    <a:cubicBezTo>
                      <a:pt x="427" y="861"/>
                      <a:pt x="692" y="1097"/>
                      <a:pt x="927" y="1361"/>
                    </a:cubicBezTo>
                    <a:cubicBezTo>
                      <a:pt x="1011" y="1445"/>
                      <a:pt x="1104" y="1480"/>
                      <a:pt x="1193" y="1480"/>
                    </a:cubicBezTo>
                    <a:cubicBezTo>
                      <a:pt x="1482" y="1480"/>
                      <a:pt x="1727" y="1116"/>
                      <a:pt x="1457" y="846"/>
                    </a:cubicBezTo>
                    <a:cubicBezTo>
                      <a:pt x="1207" y="581"/>
                      <a:pt x="942" y="331"/>
                      <a:pt x="662" y="111"/>
                    </a:cubicBezTo>
                    <a:cubicBezTo>
                      <a:pt x="589" y="37"/>
                      <a:pt x="493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29" name="Google Shape;2368;p34"/>
              <p:cNvSpPr/>
              <p:nvPr/>
            </p:nvSpPr>
            <p:spPr>
              <a:xfrm>
                <a:off x="7900613" y="650414"/>
                <a:ext cx="79672" cy="61452"/>
              </a:xfrm>
              <a:custGeom>
                <a:avLst/>
                <a:ahLst/>
                <a:rect l="l" t="t" r="r" b="b"/>
                <a:pathLst>
                  <a:path w="1478" h="1140" extrusionOk="0">
                    <a:moveTo>
                      <a:pt x="399" y="0"/>
                    </a:moveTo>
                    <a:cubicBezTo>
                      <a:pt x="305" y="0"/>
                      <a:pt x="213" y="37"/>
                      <a:pt x="147" y="110"/>
                    </a:cubicBezTo>
                    <a:cubicBezTo>
                      <a:pt x="0" y="258"/>
                      <a:pt x="0" y="493"/>
                      <a:pt x="147" y="626"/>
                    </a:cubicBezTo>
                    <a:cubicBezTo>
                      <a:pt x="324" y="802"/>
                      <a:pt x="530" y="949"/>
                      <a:pt x="751" y="1082"/>
                    </a:cubicBezTo>
                    <a:cubicBezTo>
                      <a:pt x="819" y="1122"/>
                      <a:pt x="886" y="1139"/>
                      <a:pt x="948" y="1139"/>
                    </a:cubicBezTo>
                    <a:cubicBezTo>
                      <a:pt x="1275" y="1139"/>
                      <a:pt x="1477" y="659"/>
                      <a:pt x="1119" y="449"/>
                    </a:cubicBezTo>
                    <a:cubicBezTo>
                      <a:pt x="957" y="346"/>
                      <a:pt x="810" y="228"/>
                      <a:pt x="662" y="110"/>
                    </a:cubicBezTo>
                    <a:cubicBezTo>
                      <a:pt x="589" y="37"/>
                      <a:pt x="493" y="0"/>
                      <a:pt x="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0" name="Google Shape;2369;p34"/>
              <p:cNvSpPr/>
              <p:nvPr/>
            </p:nvSpPr>
            <p:spPr>
              <a:xfrm>
                <a:off x="7917700" y="771474"/>
                <a:ext cx="83229" cy="58595"/>
              </a:xfrm>
              <a:custGeom>
                <a:avLst/>
                <a:ahLst/>
                <a:rect l="l" t="t" r="r" b="b"/>
                <a:pathLst>
                  <a:path w="1544" h="1087" extrusionOk="0">
                    <a:moveTo>
                      <a:pt x="534" y="1"/>
                    </a:moveTo>
                    <a:cubicBezTo>
                      <a:pt x="205" y="1"/>
                      <a:pt x="0" y="494"/>
                      <a:pt x="360" y="705"/>
                    </a:cubicBezTo>
                    <a:cubicBezTo>
                      <a:pt x="448" y="734"/>
                      <a:pt x="522" y="778"/>
                      <a:pt x="596" y="837"/>
                    </a:cubicBezTo>
                    <a:cubicBezTo>
                      <a:pt x="610" y="837"/>
                      <a:pt x="610" y="852"/>
                      <a:pt x="625" y="852"/>
                    </a:cubicBezTo>
                    <a:cubicBezTo>
                      <a:pt x="640" y="867"/>
                      <a:pt x="640" y="867"/>
                      <a:pt x="654" y="881"/>
                    </a:cubicBezTo>
                    <a:cubicBezTo>
                      <a:pt x="684" y="911"/>
                      <a:pt x="728" y="940"/>
                      <a:pt x="757" y="970"/>
                    </a:cubicBezTo>
                    <a:cubicBezTo>
                      <a:pt x="840" y="1052"/>
                      <a:pt x="931" y="1086"/>
                      <a:pt x="1018" y="1086"/>
                    </a:cubicBezTo>
                    <a:cubicBezTo>
                      <a:pt x="1304" y="1086"/>
                      <a:pt x="1543" y="714"/>
                      <a:pt x="1272" y="455"/>
                    </a:cubicBezTo>
                    <a:cubicBezTo>
                      <a:pt x="1111" y="293"/>
                      <a:pt x="934" y="160"/>
                      <a:pt x="728" y="57"/>
                    </a:cubicBezTo>
                    <a:cubicBezTo>
                      <a:pt x="661" y="18"/>
                      <a:pt x="595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1" name="Google Shape;2370;p34"/>
              <p:cNvSpPr/>
              <p:nvPr/>
            </p:nvSpPr>
            <p:spPr>
              <a:xfrm>
                <a:off x="8058058" y="893127"/>
                <a:ext cx="78971" cy="69052"/>
              </a:xfrm>
              <a:custGeom>
                <a:avLst/>
                <a:ahLst/>
                <a:rect l="l" t="t" r="r" b="b"/>
                <a:pathLst>
                  <a:path w="1465" h="1281" extrusionOk="0">
                    <a:moveTo>
                      <a:pt x="531" y="0"/>
                    </a:moveTo>
                    <a:cubicBezTo>
                      <a:pt x="244" y="0"/>
                      <a:pt x="0" y="368"/>
                      <a:pt x="273" y="640"/>
                    </a:cubicBezTo>
                    <a:cubicBezTo>
                      <a:pt x="449" y="802"/>
                      <a:pt x="640" y="979"/>
                      <a:pt x="802" y="1170"/>
                    </a:cubicBezTo>
                    <a:cubicBezTo>
                      <a:pt x="869" y="1244"/>
                      <a:pt x="961" y="1281"/>
                      <a:pt x="1054" y="1281"/>
                    </a:cubicBezTo>
                    <a:cubicBezTo>
                      <a:pt x="1148" y="1281"/>
                      <a:pt x="1244" y="1244"/>
                      <a:pt x="1317" y="1170"/>
                    </a:cubicBezTo>
                    <a:cubicBezTo>
                      <a:pt x="1465" y="1023"/>
                      <a:pt x="1465" y="788"/>
                      <a:pt x="1317" y="640"/>
                    </a:cubicBezTo>
                    <a:cubicBezTo>
                      <a:pt x="1156" y="449"/>
                      <a:pt x="979" y="273"/>
                      <a:pt x="788" y="111"/>
                    </a:cubicBezTo>
                    <a:cubicBezTo>
                      <a:pt x="707" y="33"/>
                      <a:pt x="617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2" name="Google Shape;2371;p34"/>
              <p:cNvSpPr/>
              <p:nvPr/>
            </p:nvSpPr>
            <p:spPr>
              <a:xfrm>
                <a:off x="8136161" y="847096"/>
                <a:ext cx="57571" cy="47652"/>
              </a:xfrm>
              <a:custGeom>
                <a:avLst/>
                <a:ahLst/>
                <a:rect l="l" t="t" r="r" b="b"/>
                <a:pathLst>
                  <a:path w="1068" h="884" extrusionOk="0">
                    <a:moveTo>
                      <a:pt x="406" y="1"/>
                    </a:moveTo>
                    <a:cubicBezTo>
                      <a:pt x="314" y="1"/>
                      <a:pt x="222" y="38"/>
                      <a:pt x="148" y="111"/>
                    </a:cubicBezTo>
                    <a:cubicBezTo>
                      <a:pt x="1" y="258"/>
                      <a:pt x="1" y="494"/>
                      <a:pt x="148" y="641"/>
                    </a:cubicBezTo>
                    <a:lnTo>
                      <a:pt x="281" y="773"/>
                    </a:lnTo>
                    <a:cubicBezTo>
                      <a:pt x="358" y="851"/>
                      <a:pt x="446" y="884"/>
                      <a:pt x="531" y="884"/>
                    </a:cubicBezTo>
                    <a:cubicBezTo>
                      <a:pt x="816" y="884"/>
                      <a:pt x="1068" y="516"/>
                      <a:pt x="796" y="244"/>
                    </a:cubicBezTo>
                    <a:lnTo>
                      <a:pt x="663" y="111"/>
                    </a:lnTo>
                    <a:cubicBezTo>
                      <a:pt x="590" y="38"/>
                      <a:pt x="498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3" name="Google Shape;2372;p34"/>
              <p:cNvSpPr/>
              <p:nvPr/>
            </p:nvSpPr>
            <p:spPr>
              <a:xfrm>
                <a:off x="8256737" y="1004216"/>
                <a:ext cx="84146" cy="65009"/>
              </a:xfrm>
              <a:custGeom>
                <a:avLst/>
                <a:ahLst/>
                <a:rect l="l" t="t" r="r" b="b"/>
                <a:pathLst>
                  <a:path w="1561" h="1206" extrusionOk="0">
                    <a:moveTo>
                      <a:pt x="415" y="0"/>
                    </a:moveTo>
                    <a:cubicBezTo>
                      <a:pt x="285" y="0"/>
                      <a:pt x="158" y="66"/>
                      <a:pt x="89" y="184"/>
                    </a:cubicBezTo>
                    <a:cubicBezTo>
                      <a:pt x="1" y="360"/>
                      <a:pt x="60" y="581"/>
                      <a:pt x="222" y="699"/>
                    </a:cubicBezTo>
                    <a:cubicBezTo>
                      <a:pt x="457" y="875"/>
                      <a:pt x="722" y="978"/>
                      <a:pt x="957" y="1155"/>
                    </a:cubicBezTo>
                    <a:cubicBezTo>
                      <a:pt x="1016" y="1189"/>
                      <a:pt x="1082" y="1206"/>
                      <a:pt x="1147" y="1206"/>
                    </a:cubicBezTo>
                    <a:cubicBezTo>
                      <a:pt x="1276" y="1206"/>
                      <a:pt x="1404" y="1140"/>
                      <a:pt x="1472" y="1022"/>
                    </a:cubicBezTo>
                    <a:cubicBezTo>
                      <a:pt x="1561" y="846"/>
                      <a:pt x="1502" y="625"/>
                      <a:pt x="1340" y="522"/>
                    </a:cubicBezTo>
                    <a:cubicBezTo>
                      <a:pt x="1105" y="331"/>
                      <a:pt x="840" y="228"/>
                      <a:pt x="604" y="51"/>
                    </a:cubicBezTo>
                    <a:cubicBezTo>
                      <a:pt x="545" y="17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4" name="Google Shape;2373;p34"/>
              <p:cNvSpPr/>
              <p:nvPr/>
            </p:nvSpPr>
            <p:spPr>
              <a:xfrm>
                <a:off x="8343194" y="968857"/>
                <a:ext cx="64848" cy="46790"/>
              </a:xfrm>
              <a:custGeom>
                <a:avLst/>
                <a:ahLst/>
                <a:rect l="l" t="t" r="r" b="b"/>
                <a:pathLst>
                  <a:path w="1203" h="868" extrusionOk="0">
                    <a:moveTo>
                      <a:pt x="400" y="0"/>
                    </a:moveTo>
                    <a:cubicBezTo>
                      <a:pt x="243" y="0"/>
                      <a:pt x="96" y="108"/>
                      <a:pt x="60" y="266"/>
                    </a:cubicBezTo>
                    <a:cubicBezTo>
                      <a:pt x="1" y="472"/>
                      <a:pt x="119" y="663"/>
                      <a:pt x="310" y="722"/>
                    </a:cubicBezTo>
                    <a:cubicBezTo>
                      <a:pt x="330" y="722"/>
                      <a:pt x="382" y="748"/>
                      <a:pt x="393" y="748"/>
                    </a:cubicBezTo>
                    <a:cubicBezTo>
                      <a:pt x="398" y="748"/>
                      <a:pt x="393" y="741"/>
                      <a:pt x="369" y="722"/>
                    </a:cubicBezTo>
                    <a:lnTo>
                      <a:pt x="369" y="722"/>
                    </a:lnTo>
                    <a:lnTo>
                      <a:pt x="413" y="751"/>
                    </a:lnTo>
                    <a:cubicBezTo>
                      <a:pt x="495" y="834"/>
                      <a:pt x="586" y="868"/>
                      <a:pt x="673" y="868"/>
                    </a:cubicBezTo>
                    <a:cubicBezTo>
                      <a:pt x="960" y="868"/>
                      <a:pt x="1202" y="496"/>
                      <a:pt x="943" y="236"/>
                    </a:cubicBezTo>
                    <a:cubicBezTo>
                      <a:pt x="810" y="133"/>
                      <a:pt x="663" y="45"/>
                      <a:pt x="501" y="15"/>
                    </a:cubicBezTo>
                    <a:cubicBezTo>
                      <a:pt x="468" y="5"/>
                      <a:pt x="434" y="0"/>
                      <a:pt x="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5" name="Google Shape;2374;p34"/>
              <p:cNvSpPr/>
              <p:nvPr/>
            </p:nvSpPr>
            <p:spPr>
              <a:xfrm>
                <a:off x="8425717" y="1097571"/>
                <a:ext cx="72987" cy="68783"/>
              </a:xfrm>
              <a:custGeom>
                <a:avLst/>
                <a:ahLst/>
                <a:rect l="l" t="t" r="r" b="b"/>
                <a:pathLst>
                  <a:path w="1354" h="1276" extrusionOk="0">
                    <a:moveTo>
                      <a:pt x="400" y="0"/>
                    </a:moveTo>
                    <a:cubicBezTo>
                      <a:pt x="306" y="0"/>
                      <a:pt x="214" y="34"/>
                      <a:pt x="148" y="100"/>
                    </a:cubicBezTo>
                    <a:cubicBezTo>
                      <a:pt x="0" y="247"/>
                      <a:pt x="0" y="482"/>
                      <a:pt x="148" y="630"/>
                    </a:cubicBezTo>
                    <a:cubicBezTo>
                      <a:pt x="221" y="703"/>
                      <a:pt x="309" y="777"/>
                      <a:pt x="383" y="865"/>
                    </a:cubicBezTo>
                    <a:lnTo>
                      <a:pt x="427" y="924"/>
                    </a:lnTo>
                    <a:lnTo>
                      <a:pt x="457" y="953"/>
                    </a:lnTo>
                    <a:cubicBezTo>
                      <a:pt x="486" y="997"/>
                      <a:pt x="515" y="1042"/>
                      <a:pt x="545" y="1086"/>
                    </a:cubicBezTo>
                    <a:cubicBezTo>
                      <a:pt x="624" y="1220"/>
                      <a:pt x="740" y="1276"/>
                      <a:pt x="855" y="1276"/>
                    </a:cubicBezTo>
                    <a:cubicBezTo>
                      <a:pt x="1107" y="1276"/>
                      <a:pt x="1354" y="1011"/>
                      <a:pt x="1192" y="718"/>
                    </a:cubicBezTo>
                    <a:lnTo>
                      <a:pt x="1178" y="718"/>
                    </a:lnTo>
                    <a:cubicBezTo>
                      <a:pt x="1045" y="482"/>
                      <a:pt x="869" y="276"/>
                      <a:pt x="663" y="100"/>
                    </a:cubicBezTo>
                    <a:cubicBezTo>
                      <a:pt x="589" y="34"/>
                      <a:pt x="493" y="0"/>
                      <a:pt x="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6" name="Google Shape;2375;p34"/>
              <p:cNvSpPr/>
              <p:nvPr/>
            </p:nvSpPr>
            <p:spPr>
              <a:xfrm>
                <a:off x="8575346" y="1097463"/>
                <a:ext cx="68567" cy="54282"/>
              </a:xfrm>
              <a:custGeom>
                <a:avLst/>
                <a:ahLst/>
                <a:rect l="l" t="t" r="r" b="b"/>
                <a:pathLst>
                  <a:path w="1272" h="1007" extrusionOk="0">
                    <a:moveTo>
                      <a:pt x="530" y="0"/>
                    </a:moveTo>
                    <a:cubicBezTo>
                      <a:pt x="203" y="0"/>
                      <a:pt x="1" y="480"/>
                      <a:pt x="359" y="690"/>
                    </a:cubicBezTo>
                    <a:cubicBezTo>
                      <a:pt x="388" y="705"/>
                      <a:pt x="418" y="720"/>
                      <a:pt x="447" y="735"/>
                    </a:cubicBezTo>
                    <a:cubicBezTo>
                      <a:pt x="462" y="735"/>
                      <a:pt x="477" y="749"/>
                      <a:pt x="491" y="764"/>
                    </a:cubicBezTo>
                    <a:lnTo>
                      <a:pt x="536" y="808"/>
                    </a:lnTo>
                    <a:cubicBezTo>
                      <a:pt x="565" y="838"/>
                      <a:pt x="594" y="867"/>
                      <a:pt x="609" y="896"/>
                    </a:cubicBezTo>
                    <a:cubicBezTo>
                      <a:pt x="683" y="970"/>
                      <a:pt x="778" y="1007"/>
                      <a:pt x="874" y="1007"/>
                    </a:cubicBezTo>
                    <a:cubicBezTo>
                      <a:pt x="970" y="1007"/>
                      <a:pt x="1065" y="970"/>
                      <a:pt x="1139" y="896"/>
                    </a:cubicBezTo>
                    <a:cubicBezTo>
                      <a:pt x="1271" y="749"/>
                      <a:pt x="1271" y="529"/>
                      <a:pt x="1139" y="381"/>
                    </a:cubicBezTo>
                    <a:cubicBezTo>
                      <a:pt x="1021" y="234"/>
                      <a:pt x="889" y="131"/>
                      <a:pt x="727" y="58"/>
                    </a:cubicBezTo>
                    <a:cubicBezTo>
                      <a:pt x="659" y="18"/>
                      <a:pt x="592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7" name="Google Shape;2376;p34"/>
              <p:cNvSpPr/>
              <p:nvPr/>
            </p:nvSpPr>
            <p:spPr>
              <a:xfrm>
                <a:off x="8288485" y="1108135"/>
                <a:ext cx="66680" cy="53905"/>
              </a:xfrm>
              <a:custGeom>
                <a:avLst/>
                <a:ahLst/>
                <a:rect l="l" t="t" r="r" b="b"/>
                <a:pathLst>
                  <a:path w="1237" h="1000" extrusionOk="0">
                    <a:moveTo>
                      <a:pt x="429" y="0"/>
                    </a:moveTo>
                    <a:cubicBezTo>
                      <a:pt x="300" y="0"/>
                      <a:pt x="172" y="66"/>
                      <a:pt x="103" y="183"/>
                    </a:cubicBezTo>
                    <a:cubicBezTo>
                      <a:pt x="0" y="360"/>
                      <a:pt x="59" y="581"/>
                      <a:pt x="236" y="684"/>
                    </a:cubicBezTo>
                    <a:lnTo>
                      <a:pt x="633" y="949"/>
                    </a:lnTo>
                    <a:cubicBezTo>
                      <a:pt x="692" y="983"/>
                      <a:pt x="756" y="999"/>
                      <a:pt x="819" y="999"/>
                    </a:cubicBezTo>
                    <a:cubicBezTo>
                      <a:pt x="944" y="999"/>
                      <a:pt x="1065" y="934"/>
                      <a:pt x="1134" y="816"/>
                    </a:cubicBezTo>
                    <a:cubicBezTo>
                      <a:pt x="1237" y="640"/>
                      <a:pt x="1178" y="419"/>
                      <a:pt x="1016" y="316"/>
                    </a:cubicBezTo>
                    <a:lnTo>
                      <a:pt x="619" y="51"/>
                    </a:lnTo>
                    <a:cubicBezTo>
                      <a:pt x="560" y="17"/>
                      <a:pt x="49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8" name="Google Shape;2377;p34"/>
              <p:cNvSpPr/>
              <p:nvPr/>
            </p:nvSpPr>
            <p:spPr>
              <a:xfrm>
                <a:off x="8154164" y="1014834"/>
                <a:ext cx="71424" cy="54767"/>
              </a:xfrm>
              <a:custGeom>
                <a:avLst/>
                <a:ahLst/>
                <a:rect l="l" t="t" r="r" b="b"/>
                <a:pathLst>
                  <a:path w="1325" h="1016" extrusionOk="0">
                    <a:moveTo>
                      <a:pt x="534" y="0"/>
                    </a:moveTo>
                    <a:cubicBezTo>
                      <a:pt x="246" y="0"/>
                      <a:pt x="1" y="364"/>
                      <a:pt x="270" y="634"/>
                    </a:cubicBezTo>
                    <a:lnTo>
                      <a:pt x="535" y="899"/>
                    </a:lnTo>
                    <a:cubicBezTo>
                      <a:pt x="617" y="981"/>
                      <a:pt x="709" y="1016"/>
                      <a:pt x="796" y="1016"/>
                    </a:cubicBezTo>
                    <a:cubicBezTo>
                      <a:pt x="1082" y="1016"/>
                      <a:pt x="1325" y="643"/>
                      <a:pt x="1065" y="384"/>
                    </a:cubicBezTo>
                    <a:lnTo>
                      <a:pt x="800" y="119"/>
                    </a:lnTo>
                    <a:cubicBezTo>
                      <a:pt x="716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39" name="Google Shape;2378;p34"/>
              <p:cNvSpPr/>
              <p:nvPr/>
            </p:nvSpPr>
            <p:spPr>
              <a:xfrm>
                <a:off x="7934948" y="882509"/>
                <a:ext cx="66465" cy="61452"/>
              </a:xfrm>
              <a:custGeom>
                <a:avLst/>
                <a:ahLst/>
                <a:rect l="l" t="t" r="r" b="b"/>
                <a:pathLst>
                  <a:path w="1233" h="1140" extrusionOk="0">
                    <a:moveTo>
                      <a:pt x="502" y="0"/>
                    </a:moveTo>
                    <a:cubicBezTo>
                      <a:pt x="252" y="0"/>
                      <a:pt x="1" y="265"/>
                      <a:pt x="173" y="558"/>
                    </a:cubicBezTo>
                    <a:cubicBezTo>
                      <a:pt x="290" y="720"/>
                      <a:pt x="423" y="882"/>
                      <a:pt x="570" y="1029"/>
                    </a:cubicBezTo>
                    <a:cubicBezTo>
                      <a:pt x="643" y="1102"/>
                      <a:pt x="739" y="1139"/>
                      <a:pt x="835" y="1139"/>
                    </a:cubicBezTo>
                    <a:cubicBezTo>
                      <a:pt x="930" y="1139"/>
                      <a:pt x="1026" y="1102"/>
                      <a:pt x="1100" y="1029"/>
                    </a:cubicBezTo>
                    <a:cubicBezTo>
                      <a:pt x="1232" y="882"/>
                      <a:pt x="1232" y="661"/>
                      <a:pt x="1085" y="514"/>
                    </a:cubicBezTo>
                    <a:cubicBezTo>
                      <a:pt x="1026" y="455"/>
                      <a:pt x="967" y="396"/>
                      <a:pt x="923" y="322"/>
                    </a:cubicBezTo>
                    <a:lnTo>
                      <a:pt x="864" y="264"/>
                    </a:lnTo>
                    <a:lnTo>
                      <a:pt x="805" y="190"/>
                    </a:lnTo>
                    <a:cubicBezTo>
                      <a:pt x="731" y="56"/>
                      <a:pt x="617" y="0"/>
                      <a:pt x="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40" name="Google Shape;2379;p34"/>
              <p:cNvSpPr/>
              <p:nvPr/>
            </p:nvSpPr>
            <p:spPr>
              <a:xfrm>
                <a:off x="7760201" y="768079"/>
                <a:ext cx="76976" cy="65009"/>
              </a:xfrm>
              <a:custGeom>
                <a:avLst/>
                <a:ahLst/>
                <a:rect l="l" t="t" r="r" b="b"/>
                <a:pathLst>
                  <a:path w="1428" h="1206" extrusionOk="0">
                    <a:moveTo>
                      <a:pt x="410" y="1"/>
                    </a:moveTo>
                    <a:cubicBezTo>
                      <a:pt x="287" y="1"/>
                      <a:pt x="170" y="69"/>
                      <a:pt x="103" y="194"/>
                    </a:cubicBezTo>
                    <a:cubicBezTo>
                      <a:pt x="0" y="370"/>
                      <a:pt x="59" y="591"/>
                      <a:pt x="236" y="694"/>
                    </a:cubicBezTo>
                    <a:cubicBezTo>
                      <a:pt x="412" y="827"/>
                      <a:pt x="589" y="959"/>
                      <a:pt x="751" y="1106"/>
                    </a:cubicBezTo>
                    <a:cubicBezTo>
                      <a:pt x="824" y="1172"/>
                      <a:pt x="920" y="1206"/>
                      <a:pt x="1016" y="1206"/>
                    </a:cubicBezTo>
                    <a:cubicBezTo>
                      <a:pt x="1111" y="1206"/>
                      <a:pt x="1207" y="1172"/>
                      <a:pt x="1281" y="1106"/>
                    </a:cubicBezTo>
                    <a:cubicBezTo>
                      <a:pt x="1428" y="959"/>
                      <a:pt x="1428" y="724"/>
                      <a:pt x="1281" y="576"/>
                    </a:cubicBezTo>
                    <a:cubicBezTo>
                      <a:pt x="1060" y="400"/>
                      <a:pt x="839" y="223"/>
                      <a:pt x="604" y="61"/>
                    </a:cubicBezTo>
                    <a:cubicBezTo>
                      <a:pt x="542" y="20"/>
                      <a:pt x="475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41" name="Google Shape;2380;p34"/>
              <p:cNvSpPr/>
              <p:nvPr/>
            </p:nvSpPr>
            <p:spPr>
              <a:xfrm>
                <a:off x="7611057" y="621416"/>
                <a:ext cx="93363" cy="68944"/>
              </a:xfrm>
              <a:custGeom>
                <a:avLst/>
                <a:ahLst/>
                <a:rect l="l" t="t" r="r" b="b"/>
                <a:pathLst>
                  <a:path w="1732" h="1279" extrusionOk="0">
                    <a:moveTo>
                      <a:pt x="400" y="1"/>
                    </a:moveTo>
                    <a:cubicBezTo>
                      <a:pt x="242" y="1"/>
                      <a:pt x="93" y="110"/>
                      <a:pt x="45" y="281"/>
                    </a:cubicBezTo>
                    <a:cubicBezTo>
                      <a:pt x="1" y="472"/>
                      <a:pt x="104" y="678"/>
                      <a:pt x="310" y="737"/>
                    </a:cubicBezTo>
                    <a:cubicBezTo>
                      <a:pt x="575" y="825"/>
                      <a:pt x="766" y="1090"/>
                      <a:pt x="1016" y="1222"/>
                    </a:cubicBezTo>
                    <a:cubicBezTo>
                      <a:pt x="1081" y="1262"/>
                      <a:pt x="1145" y="1279"/>
                      <a:pt x="1204" y="1279"/>
                    </a:cubicBezTo>
                    <a:cubicBezTo>
                      <a:pt x="1525" y="1279"/>
                      <a:pt x="1731" y="788"/>
                      <a:pt x="1384" y="590"/>
                    </a:cubicBezTo>
                    <a:cubicBezTo>
                      <a:pt x="1075" y="398"/>
                      <a:pt x="839" y="148"/>
                      <a:pt x="501" y="16"/>
                    </a:cubicBezTo>
                    <a:cubicBezTo>
                      <a:pt x="468" y="5"/>
                      <a:pt x="434" y="1"/>
                      <a:pt x="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42" name="Google Shape;2381;p34"/>
              <p:cNvSpPr/>
              <p:nvPr/>
            </p:nvSpPr>
            <p:spPr>
              <a:xfrm>
                <a:off x="8157236" y="1107812"/>
                <a:ext cx="76545" cy="61721"/>
              </a:xfrm>
              <a:custGeom>
                <a:avLst/>
                <a:ahLst/>
                <a:rect l="l" t="t" r="r" b="b"/>
                <a:pathLst>
                  <a:path w="1420" h="1145" extrusionOk="0">
                    <a:moveTo>
                      <a:pt x="534" y="0"/>
                    </a:moveTo>
                    <a:cubicBezTo>
                      <a:pt x="205" y="0"/>
                      <a:pt x="1" y="491"/>
                      <a:pt x="360" y="690"/>
                    </a:cubicBezTo>
                    <a:cubicBezTo>
                      <a:pt x="390" y="719"/>
                      <a:pt x="434" y="734"/>
                      <a:pt x="463" y="763"/>
                    </a:cubicBezTo>
                    <a:cubicBezTo>
                      <a:pt x="478" y="778"/>
                      <a:pt x="493" y="793"/>
                      <a:pt x="508" y="807"/>
                    </a:cubicBezTo>
                    <a:lnTo>
                      <a:pt x="552" y="852"/>
                    </a:lnTo>
                    <a:cubicBezTo>
                      <a:pt x="566" y="881"/>
                      <a:pt x="596" y="910"/>
                      <a:pt x="611" y="955"/>
                    </a:cubicBezTo>
                    <a:cubicBezTo>
                      <a:pt x="689" y="1089"/>
                      <a:pt x="806" y="1144"/>
                      <a:pt x="921" y="1144"/>
                    </a:cubicBezTo>
                    <a:cubicBezTo>
                      <a:pt x="1173" y="1144"/>
                      <a:pt x="1420" y="879"/>
                      <a:pt x="1258" y="587"/>
                    </a:cubicBezTo>
                    <a:cubicBezTo>
                      <a:pt x="1140" y="366"/>
                      <a:pt x="949" y="175"/>
                      <a:pt x="728" y="57"/>
                    </a:cubicBezTo>
                    <a:cubicBezTo>
                      <a:pt x="661" y="18"/>
                      <a:pt x="595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43" name="Google Shape;2382;p34"/>
              <p:cNvSpPr/>
              <p:nvPr/>
            </p:nvSpPr>
            <p:spPr>
              <a:xfrm>
                <a:off x="8017201" y="993651"/>
                <a:ext cx="72556" cy="54552"/>
              </a:xfrm>
              <a:custGeom>
                <a:avLst/>
                <a:ahLst/>
                <a:rect l="l" t="t" r="r" b="b"/>
                <a:pathLst>
                  <a:path w="1346" h="1012" extrusionOk="0">
                    <a:moveTo>
                      <a:pt x="429" y="0"/>
                    </a:moveTo>
                    <a:cubicBezTo>
                      <a:pt x="300" y="0"/>
                      <a:pt x="174" y="63"/>
                      <a:pt x="103" y="174"/>
                    </a:cubicBezTo>
                    <a:cubicBezTo>
                      <a:pt x="0" y="350"/>
                      <a:pt x="59" y="586"/>
                      <a:pt x="236" y="689"/>
                    </a:cubicBezTo>
                    <a:cubicBezTo>
                      <a:pt x="309" y="718"/>
                      <a:pt x="368" y="747"/>
                      <a:pt x="427" y="792"/>
                    </a:cubicBezTo>
                    <a:cubicBezTo>
                      <a:pt x="457" y="806"/>
                      <a:pt x="471" y="821"/>
                      <a:pt x="486" y="836"/>
                    </a:cubicBezTo>
                    <a:lnTo>
                      <a:pt x="560" y="895"/>
                    </a:lnTo>
                    <a:cubicBezTo>
                      <a:pt x="642" y="977"/>
                      <a:pt x="733" y="1011"/>
                      <a:pt x="820" y="1011"/>
                    </a:cubicBezTo>
                    <a:cubicBezTo>
                      <a:pt x="1106" y="1011"/>
                      <a:pt x="1346" y="639"/>
                      <a:pt x="1075" y="380"/>
                    </a:cubicBezTo>
                    <a:cubicBezTo>
                      <a:pt x="942" y="247"/>
                      <a:pt x="780" y="129"/>
                      <a:pt x="604" y="41"/>
                    </a:cubicBezTo>
                    <a:cubicBezTo>
                      <a:pt x="548" y="13"/>
                      <a:pt x="488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844" name="Google Shape;2383;p34"/>
              <p:cNvSpPr/>
              <p:nvPr/>
            </p:nvSpPr>
            <p:spPr>
              <a:xfrm>
                <a:off x="7815180" y="892804"/>
                <a:ext cx="81882" cy="62260"/>
              </a:xfrm>
              <a:custGeom>
                <a:avLst/>
                <a:ahLst/>
                <a:rect l="l" t="t" r="r" b="b"/>
                <a:pathLst>
                  <a:path w="1519" h="1155" extrusionOk="0">
                    <a:moveTo>
                      <a:pt x="531" y="0"/>
                    </a:moveTo>
                    <a:cubicBezTo>
                      <a:pt x="244" y="0"/>
                      <a:pt x="1" y="375"/>
                      <a:pt x="261" y="646"/>
                    </a:cubicBezTo>
                    <a:lnTo>
                      <a:pt x="732" y="1044"/>
                    </a:lnTo>
                    <a:cubicBezTo>
                      <a:pt x="809" y="1122"/>
                      <a:pt x="897" y="1154"/>
                      <a:pt x="982" y="1154"/>
                    </a:cubicBezTo>
                    <a:cubicBezTo>
                      <a:pt x="1267" y="1154"/>
                      <a:pt x="1519" y="786"/>
                      <a:pt x="1247" y="514"/>
                    </a:cubicBezTo>
                    <a:lnTo>
                      <a:pt x="790" y="117"/>
                    </a:lnTo>
                    <a:cubicBezTo>
                      <a:pt x="708" y="35"/>
                      <a:pt x="617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845" name="Google Shape;2384;p34"/>
            <p:cNvSpPr/>
            <p:nvPr/>
          </p:nvSpPr>
          <p:spPr>
            <a:xfrm rot="10800000" flipH="1">
              <a:off x="-696350" y="-572063"/>
              <a:ext cx="2427504" cy="1858698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46" name="Google Shape;2385;p34"/>
            <p:cNvSpPr/>
            <p:nvPr/>
          </p:nvSpPr>
          <p:spPr>
            <a:xfrm rot="-3599827">
              <a:off x="-110416" y="20748"/>
              <a:ext cx="1255625" cy="616370"/>
            </a:xfrm>
            <a:custGeom>
              <a:avLst/>
              <a:ahLst/>
              <a:rect l="l" t="t" r="r" b="b"/>
              <a:pathLst>
                <a:path w="45813" h="22489" extrusionOk="0">
                  <a:moveTo>
                    <a:pt x="162" y="0"/>
                  </a:moveTo>
                  <a:cubicBezTo>
                    <a:pt x="0" y="2458"/>
                    <a:pt x="839" y="4872"/>
                    <a:pt x="2473" y="6696"/>
                  </a:cubicBezTo>
                  <a:cubicBezTo>
                    <a:pt x="4209" y="8668"/>
                    <a:pt x="6667" y="9875"/>
                    <a:pt x="9301" y="10037"/>
                  </a:cubicBezTo>
                  <a:cubicBezTo>
                    <a:pt x="9485" y="10047"/>
                    <a:pt x="9669" y="10052"/>
                    <a:pt x="9851" y="10052"/>
                  </a:cubicBezTo>
                  <a:cubicBezTo>
                    <a:pt x="12382" y="10052"/>
                    <a:pt x="14762" y="9149"/>
                    <a:pt x="17219" y="8668"/>
                  </a:cubicBezTo>
                  <a:cubicBezTo>
                    <a:pt x="18001" y="8510"/>
                    <a:pt x="18801" y="8409"/>
                    <a:pt x="19602" y="8409"/>
                  </a:cubicBezTo>
                  <a:cubicBezTo>
                    <a:pt x="20218" y="8409"/>
                    <a:pt x="20834" y="8469"/>
                    <a:pt x="21442" y="8610"/>
                  </a:cubicBezTo>
                  <a:cubicBezTo>
                    <a:pt x="22708" y="8933"/>
                    <a:pt x="23900" y="9537"/>
                    <a:pt x="24901" y="10375"/>
                  </a:cubicBezTo>
                  <a:cubicBezTo>
                    <a:pt x="26681" y="11803"/>
                    <a:pt x="27947" y="13657"/>
                    <a:pt x="29242" y="15453"/>
                  </a:cubicBezTo>
                  <a:cubicBezTo>
                    <a:pt x="31582" y="18734"/>
                    <a:pt x="34290" y="22399"/>
                    <a:pt x="39117" y="22487"/>
                  </a:cubicBezTo>
                  <a:cubicBezTo>
                    <a:pt x="39172" y="22488"/>
                    <a:pt x="39228" y="22488"/>
                    <a:pt x="39284" y="22488"/>
                  </a:cubicBezTo>
                  <a:cubicBezTo>
                    <a:pt x="41567" y="22488"/>
                    <a:pt x="43816" y="21900"/>
                    <a:pt x="45813" y="20780"/>
                  </a:cubicBezTo>
                  <a:lnTo>
                    <a:pt x="45813" y="20294"/>
                  </a:lnTo>
                  <a:cubicBezTo>
                    <a:pt x="44120" y="21280"/>
                    <a:pt x="42207" y="21884"/>
                    <a:pt x="40250" y="22031"/>
                  </a:cubicBezTo>
                  <a:cubicBezTo>
                    <a:pt x="39983" y="22051"/>
                    <a:pt x="39719" y="22061"/>
                    <a:pt x="39457" y="22061"/>
                  </a:cubicBezTo>
                  <a:cubicBezTo>
                    <a:pt x="37407" y="22061"/>
                    <a:pt x="35516" y="21447"/>
                    <a:pt x="33936" y="20221"/>
                  </a:cubicBezTo>
                  <a:cubicBezTo>
                    <a:pt x="32303" y="18940"/>
                    <a:pt x="31096" y="17263"/>
                    <a:pt x="29934" y="15644"/>
                  </a:cubicBezTo>
                  <a:cubicBezTo>
                    <a:pt x="27697" y="12524"/>
                    <a:pt x="25121" y="8551"/>
                    <a:pt x="20603" y="8036"/>
                  </a:cubicBezTo>
                  <a:cubicBezTo>
                    <a:pt x="20268" y="7998"/>
                    <a:pt x="19934" y="7981"/>
                    <a:pt x="19601" y="7981"/>
                  </a:cubicBezTo>
                  <a:cubicBezTo>
                    <a:pt x="17466" y="7981"/>
                    <a:pt x="15383" y="8685"/>
                    <a:pt x="13333" y="9169"/>
                  </a:cubicBezTo>
                  <a:cubicBezTo>
                    <a:pt x="12190" y="9429"/>
                    <a:pt x="11057" y="9587"/>
                    <a:pt x="9946" y="9587"/>
                  </a:cubicBezTo>
                  <a:cubicBezTo>
                    <a:pt x="8295" y="9587"/>
                    <a:pt x="6693" y="9239"/>
                    <a:pt x="5180" y="8359"/>
                  </a:cubicBezTo>
                  <a:cubicBezTo>
                    <a:pt x="2002" y="6505"/>
                    <a:pt x="427" y="3209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47" name="Google Shape;2386;p34"/>
            <p:cNvSpPr/>
            <p:nvPr/>
          </p:nvSpPr>
          <p:spPr>
            <a:xfrm rot="10800000" flipH="1">
              <a:off x="8197766" y="-7"/>
              <a:ext cx="187989" cy="190423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48" name="Google Shape;2387;p34"/>
            <p:cNvSpPr/>
            <p:nvPr/>
          </p:nvSpPr>
          <p:spPr>
            <a:xfrm rot="-1317694" flipH="1">
              <a:off x="684422" y="-821882"/>
              <a:ext cx="2874393" cy="1174701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849" name="Google Shape;2388;p34"/>
            <p:cNvSpPr/>
            <p:nvPr/>
          </p:nvSpPr>
          <p:spPr>
            <a:xfrm rot="10800000" flipH="1">
              <a:off x="170831" y="3681508"/>
              <a:ext cx="260220" cy="263590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spTree>
      <p:nvGrpSpPr>
        <p:cNvPr id="16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2390;p35"/>
          <p:cNvGrpSpPr/>
          <p:nvPr/>
        </p:nvGrpSpPr>
        <p:grpSpPr>
          <a:xfrm>
            <a:off x="-1128851" y="-1173466"/>
            <a:ext cx="11293531" cy="7953973"/>
            <a:chOff x="-1128851" y="-1173466"/>
            <a:chExt cx="11293531" cy="7953973"/>
          </a:xfrm>
        </p:grpSpPr>
        <p:grpSp>
          <p:nvGrpSpPr>
            <p:cNvPr id="171" name="Google Shape;2391;p35"/>
            <p:cNvGrpSpPr/>
            <p:nvPr/>
          </p:nvGrpSpPr>
          <p:grpSpPr>
            <a:xfrm>
              <a:off x="-1128851" y="-1173466"/>
              <a:ext cx="11293531" cy="7953973"/>
              <a:chOff x="-1128851" y="-1173466"/>
              <a:chExt cx="11293531" cy="7953973"/>
            </a:xfrm>
          </p:grpSpPr>
          <p:sp>
            <p:nvSpPr>
              <p:cNvPr id="1050445" name="Google Shape;2392;p35"/>
              <p:cNvSpPr/>
              <p:nvPr/>
            </p:nvSpPr>
            <p:spPr>
              <a:xfrm rot="10800000" flipH="1">
                <a:off x="-268550" y="-1136558"/>
                <a:ext cx="1293492" cy="3052525"/>
              </a:xfrm>
              <a:custGeom>
                <a:avLst/>
                <a:ahLst/>
                <a:rect l="l" t="t" r="r" b="b"/>
                <a:pathLst>
                  <a:path w="28625" h="54602" extrusionOk="0">
                    <a:moveTo>
                      <a:pt x="10215" y="1"/>
                    </a:moveTo>
                    <a:cubicBezTo>
                      <a:pt x="8623" y="1"/>
                      <a:pt x="7232" y="490"/>
                      <a:pt x="5314" y="813"/>
                    </a:cubicBezTo>
                    <a:cubicBezTo>
                      <a:pt x="4408" y="968"/>
                      <a:pt x="3641" y="1040"/>
                      <a:pt x="2949" y="1040"/>
                    </a:cubicBezTo>
                    <a:cubicBezTo>
                      <a:pt x="1863" y="1040"/>
                      <a:pt x="962" y="863"/>
                      <a:pt x="1" y="548"/>
                    </a:cubicBezTo>
                    <a:lnTo>
                      <a:pt x="1" y="54601"/>
                    </a:lnTo>
                    <a:lnTo>
                      <a:pt x="28625" y="54601"/>
                    </a:lnTo>
                    <a:cubicBezTo>
                      <a:pt x="25593" y="52364"/>
                      <a:pt x="20310" y="51687"/>
                      <a:pt x="17028" y="50628"/>
                    </a:cubicBezTo>
                    <a:cubicBezTo>
                      <a:pt x="11745" y="48935"/>
                      <a:pt x="9684" y="49230"/>
                      <a:pt x="8463" y="43608"/>
                    </a:cubicBezTo>
                    <a:cubicBezTo>
                      <a:pt x="7418" y="38840"/>
                      <a:pt x="6285" y="35455"/>
                      <a:pt x="12598" y="34293"/>
                    </a:cubicBezTo>
                    <a:cubicBezTo>
                      <a:pt x="17146" y="33469"/>
                      <a:pt x="18750" y="35058"/>
                      <a:pt x="16307" y="29907"/>
                    </a:cubicBezTo>
                    <a:cubicBezTo>
                      <a:pt x="16057" y="29422"/>
                      <a:pt x="15777" y="28951"/>
                      <a:pt x="15453" y="28509"/>
                    </a:cubicBezTo>
                    <a:cubicBezTo>
                      <a:pt x="13937" y="26331"/>
                      <a:pt x="11627" y="23770"/>
                      <a:pt x="12628" y="21489"/>
                    </a:cubicBezTo>
                    <a:cubicBezTo>
                      <a:pt x="13476" y="19573"/>
                      <a:pt x="15101" y="19202"/>
                      <a:pt x="16873" y="19202"/>
                    </a:cubicBezTo>
                    <a:cubicBezTo>
                      <a:pt x="17993" y="19202"/>
                      <a:pt x="19171" y="19350"/>
                      <a:pt x="20248" y="19350"/>
                    </a:cubicBezTo>
                    <a:cubicBezTo>
                      <a:pt x="21669" y="19350"/>
                      <a:pt x="22915" y="19092"/>
                      <a:pt x="23621" y="17899"/>
                    </a:cubicBezTo>
                    <a:cubicBezTo>
                      <a:pt x="24489" y="16427"/>
                      <a:pt x="21620" y="14146"/>
                      <a:pt x="21767" y="12571"/>
                    </a:cubicBezTo>
                    <a:cubicBezTo>
                      <a:pt x="22105" y="9304"/>
                      <a:pt x="26285" y="8848"/>
                      <a:pt x="27918" y="6685"/>
                    </a:cubicBezTo>
                    <a:cubicBezTo>
                      <a:pt x="25770" y="4860"/>
                      <a:pt x="21605" y="5154"/>
                      <a:pt x="19088" y="4109"/>
                    </a:cubicBezTo>
                    <a:cubicBezTo>
                      <a:pt x="16807" y="3168"/>
                      <a:pt x="14894" y="1078"/>
                      <a:pt x="12598" y="371"/>
                    </a:cubicBezTo>
                    <a:cubicBezTo>
                      <a:pt x="11715" y="103"/>
                      <a:pt x="10944" y="1"/>
                      <a:pt x="102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446" name="Google Shape;2393;p35"/>
              <p:cNvSpPr/>
              <p:nvPr/>
            </p:nvSpPr>
            <p:spPr>
              <a:xfrm rot="1074961">
                <a:off x="-193067" y="-625319"/>
                <a:ext cx="3809166" cy="1556656"/>
              </a:xfrm>
              <a:custGeom>
                <a:avLst/>
                <a:ahLst/>
                <a:rect l="l" t="t" r="r" b="b"/>
                <a:pathLst>
                  <a:path w="67344" h="27522" extrusionOk="0">
                    <a:moveTo>
                      <a:pt x="1" y="0"/>
                    </a:moveTo>
                    <a:lnTo>
                      <a:pt x="1" y="25371"/>
                    </a:lnTo>
                    <a:cubicBezTo>
                      <a:pt x="692" y="25813"/>
                      <a:pt x="1428" y="26196"/>
                      <a:pt x="2179" y="26505"/>
                    </a:cubicBezTo>
                    <a:cubicBezTo>
                      <a:pt x="3860" y="27217"/>
                      <a:pt x="5260" y="27521"/>
                      <a:pt x="6518" y="27521"/>
                    </a:cubicBezTo>
                    <a:cubicBezTo>
                      <a:pt x="9577" y="27521"/>
                      <a:pt x="11795" y="25722"/>
                      <a:pt x="15173" y="23606"/>
                    </a:cubicBezTo>
                    <a:cubicBezTo>
                      <a:pt x="17234" y="22309"/>
                      <a:pt x="18806" y="21808"/>
                      <a:pt x="20225" y="21808"/>
                    </a:cubicBezTo>
                    <a:cubicBezTo>
                      <a:pt x="22527" y="21808"/>
                      <a:pt x="24428" y="23123"/>
                      <a:pt x="27359" y="24488"/>
                    </a:cubicBezTo>
                    <a:lnTo>
                      <a:pt x="27609" y="24606"/>
                    </a:lnTo>
                    <a:cubicBezTo>
                      <a:pt x="27785" y="24680"/>
                      <a:pt x="27947" y="24768"/>
                      <a:pt x="28124" y="24842"/>
                    </a:cubicBezTo>
                    <a:cubicBezTo>
                      <a:pt x="30053" y="25678"/>
                      <a:pt x="32020" y="26176"/>
                      <a:pt x="33946" y="26176"/>
                    </a:cubicBezTo>
                    <a:cubicBezTo>
                      <a:pt x="36559" y="26176"/>
                      <a:pt x="39098" y="25260"/>
                      <a:pt x="41369" y="23032"/>
                    </a:cubicBezTo>
                    <a:cubicBezTo>
                      <a:pt x="45578" y="18911"/>
                      <a:pt x="44415" y="12289"/>
                      <a:pt x="47815" y="7830"/>
                    </a:cubicBezTo>
                    <a:cubicBezTo>
                      <a:pt x="52803" y="1310"/>
                      <a:pt x="63399" y="6976"/>
                      <a:pt x="67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447" name="Google Shape;2394;p35"/>
              <p:cNvSpPr/>
              <p:nvPr/>
            </p:nvSpPr>
            <p:spPr>
              <a:xfrm rot="-5400000">
                <a:off x="-1309678" y="2543579"/>
                <a:ext cx="3304170" cy="1365110"/>
              </a:xfrm>
              <a:custGeom>
                <a:avLst/>
                <a:ahLst/>
                <a:rect l="l" t="t" r="r" b="b"/>
                <a:pathLst>
                  <a:path w="86735" h="35832" extrusionOk="0">
                    <a:moveTo>
                      <a:pt x="1" y="0"/>
                    </a:moveTo>
                    <a:lnTo>
                      <a:pt x="1" y="32597"/>
                    </a:lnTo>
                    <a:cubicBezTo>
                      <a:pt x="2659" y="34548"/>
                      <a:pt x="5584" y="35831"/>
                      <a:pt x="7731" y="35831"/>
                    </a:cubicBezTo>
                    <a:cubicBezTo>
                      <a:pt x="7949" y="35831"/>
                      <a:pt x="8159" y="35818"/>
                      <a:pt x="8360" y="35791"/>
                    </a:cubicBezTo>
                    <a:cubicBezTo>
                      <a:pt x="13216" y="35128"/>
                      <a:pt x="14423" y="30198"/>
                      <a:pt x="18440" y="29021"/>
                    </a:cubicBezTo>
                    <a:cubicBezTo>
                      <a:pt x="19129" y="28818"/>
                      <a:pt x="19787" y="28728"/>
                      <a:pt x="20420" y="28728"/>
                    </a:cubicBezTo>
                    <a:cubicBezTo>
                      <a:pt x="23914" y="28728"/>
                      <a:pt x="26681" y="31452"/>
                      <a:pt x="30008" y="32847"/>
                    </a:cubicBezTo>
                    <a:cubicBezTo>
                      <a:pt x="33015" y="34101"/>
                      <a:pt x="36486" y="34862"/>
                      <a:pt x="39876" y="34862"/>
                    </a:cubicBezTo>
                    <a:cubicBezTo>
                      <a:pt x="45477" y="34862"/>
                      <a:pt x="50853" y="32786"/>
                      <a:pt x="53539" y="27432"/>
                    </a:cubicBezTo>
                    <a:cubicBezTo>
                      <a:pt x="55393" y="23738"/>
                      <a:pt x="53878" y="18411"/>
                      <a:pt x="57086" y="15232"/>
                    </a:cubicBezTo>
                    <a:cubicBezTo>
                      <a:pt x="58722" y="13606"/>
                      <a:pt x="60456" y="13076"/>
                      <a:pt x="62247" y="13076"/>
                    </a:cubicBezTo>
                    <a:cubicBezTo>
                      <a:pt x="65385" y="13076"/>
                      <a:pt x="68700" y="14702"/>
                      <a:pt x="71979" y="14908"/>
                    </a:cubicBezTo>
                    <a:cubicBezTo>
                      <a:pt x="72398" y="14936"/>
                      <a:pt x="72808" y="14950"/>
                      <a:pt x="73208" y="14950"/>
                    </a:cubicBezTo>
                    <a:cubicBezTo>
                      <a:pt x="82317" y="14950"/>
                      <a:pt x="86735" y="7881"/>
                      <a:pt x="82943" y="1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448" name="Google Shape;2395;p35"/>
              <p:cNvSpPr/>
              <p:nvPr/>
            </p:nvSpPr>
            <p:spPr>
              <a:xfrm rot="10800000" flipH="1">
                <a:off x="7314492" y="-324289"/>
                <a:ext cx="2541353" cy="5202506"/>
              </a:xfrm>
              <a:custGeom>
                <a:avLst/>
                <a:ahLst/>
                <a:rect l="l" t="t" r="r" b="b"/>
                <a:pathLst>
                  <a:path w="44930" h="91978" extrusionOk="0">
                    <a:moveTo>
                      <a:pt x="11494" y="0"/>
                    </a:moveTo>
                    <a:cubicBezTo>
                      <a:pt x="11788" y="3003"/>
                      <a:pt x="12642" y="6284"/>
                      <a:pt x="13716" y="8418"/>
                    </a:cubicBezTo>
                    <a:cubicBezTo>
                      <a:pt x="18779" y="18528"/>
                      <a:pt x="35658" y="14334"/>
                      <a:pt x="30390" y="32509"/>
                    </a:cubicBezTo>
                    <a:cubicBezTo>
                      <a:pt x="29728" y="34834"/>
                      <a:pt x="28594" y="36644"/>
                      <a:pt x="27417" y="38366"/>
                    </a:cubicBezTo>
                    <a:cubicBezTo>
                      <a:pt x="26858" y="39175"/>
                      <a:pt x="26284" y="39955"/>
                      <a:pt x="25754" y="40750"/>
                    </a:cubicBezTo>
                    <a:cubicBezTo>
                      <a:pt x="25430" y="41250"/>
                      <a:pt x="25107" y="41751"/>
                      <a:pt x="24812" y="42266"/>
                    </a:cubicBezTo>
                    <a:cubicBezTo>
                      <a:pt x="24606" y="42634"/>
                      <a:pt x="24400" y="43002"/>
                      <a:pt x="24209" y="43399"/>
                    </a:cubicBezTo>
                    <a:cubicBezTo>
                      <a:pt x="23444" y="44974"/>
                      <a:pt x="22987" y="46666"/>
                      <a:pt x="22870" y="48417"/>
                    </a:cubicBezTo>
                    <a:cubicBezTo>
                      <a:pt x="22855" y="48594"/>
                      <a:pt x="22840" y="48770"/>
                      <a:pt x="22840" y="48947"/>
                    </a:cubicBezTo>
                    <a:cubicBezTo>
                      <a:pt x="22796" y="50213"/>
                      <a:pt x="22870" y="51464"/>
                      <a:pt x="23090" y="52714"/>
                    </a:cubicBezTo>
                    <a:lnTo>
                      <a:pt x="23090" y="52729"/>
                    </a:lnTo>
                    <a:cubicBezTo>
                      <a:pt x="23105" y="52803"/>
                      <a:pt x="23120" y="52906"/>
                      <a:pt x="23135" y="52994"/>
                    </a:cubicBezTo>
                    <a:cubicBezTo>
                      <a:pt x="23458" y="54922"/>
                      <a:pt x="23973" y="56673"/>
                      <a:pt x="24268" y="58424"/>
                    </a:cubicBezTo>
                    <a:cubicBezTo>
                      <a:pt x="24400" y="59146"/>
                      <a:pt x="24474" y="59867"/>
                      <a:pt x="24489" y="60588"/>
                    </a:cubicBezTo>
                    <a:cubicBezTo>
                      <a:pt x="24533" y="62427"/>
                      <a:pt x="24165" y="64326"/>
                      <a:pt x="22914" y="66460"/>
                    </a:cubicBezTo>
                    <a:cubicBezTo>
                      <a:pt x="17483" y="75819"/>
                      <a:pt x="0" y="74171"/>
                      <a:pt x="3782" y="91889"/>
                    </a:cubicBezTo>
                    <a:cubicBezTo>
                      <a:pt x="3797" y="91919"/>
                      <a:pt x="3812" y="91948"/>
                      <a:pt x="3812" y="91978"/>
                    </a:cubicBezTo>
                    <a:lnTo>
                      <a:pt x="44930" y="91978"/>
                    </a:lnTo>
                    <a:lnTo>
                      <a:pt x="449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449" name="Google Shape;2396;p35"/>
              <p:cNvSpPr/>
              <p:nvPr/>
            </p:nvSpPr>
            <p:spPr>
              <a:xfrm rot="10800000" flipH="1">
                <a:off x="2154584" y="4622437"/>
                <a:ext cx="248932" cy="252156"/>
              </a:xfrm>
              <a:custGeom>
                <a:avLst/>
                <a:ahLst/>
                <a:rect l="l" t="t" r="r" b="b"/>
                <a:pathLst>
                  <a:path w="4401" h="4458" extrusionOk="0">
                    <a:moveTo>
                      <a:pt x="1921" y="1"/>
                    </a:moveTo>
                    <a:cubicBezTo>
                      <a:pt x="1580" y="1"/>
                      <a:pt x="1232" y="95"/>
                      <a:pt x="898" y="302"/>
                    </a:cubicBezTo>
                    <a:cubicBezTo>
                      <a:pt x="825" y="332"/>
                      <a:pt x="766" y="391"/>
                      <a:pt x="707" y="450"/>
                    </a:cubicBezTo>
                    <a:cubicBezTo>
                      <a:pt x="265" y="656"/>
                      <a:pt x="0" y="1127"/>
                      <a:pt x="30" y="1612"/>
                    </a:cubicBezTo>
                    <a:cubicBezTo>
                      <a:pt x="135" y="2760"/>
                      <a:pt x="1322" y="4458"/>
                      <a:pt x="2581" y="4458"/>
                    </a:cubicBezTo>
                    <a:cubicBezTo>
                      <a:pt x="2904" y="4458"/>
                      <a:pt x="3232" y="4346"/>
                      <a:pt x="3547" y="4084"/>
                    </a:cubicBezTo>
                    <a:cubicBezTo>
                      <a:pt x="4401" y="3378"/>
                      <a:pt x="4327" y="2127"/>
                      <a:pt x="3827" y="1230"/>
                    </a:cubicBezTo>
                    <a:cubicBezTo>
                      <a:pt x="3418" y="484"/>
                      <a:pt x="2691" y="1"/>
                      <a:pt x="19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450" name="Google Shape;2397;p35"/>
              <p:cNvSpPr/>
              <p:nvPr/>
            </p:nvSpPr>
            <p:spPr>
              <a:xfrm rot="-9017697">
                <a:off x="5229806" y="312835"/>
                <a:ext cx="5094568" cy="706509"/>
              </a:xfrm>
              <a:custGeom>
                <a:avLst/>
                <a:ahLst/>
                <a:rect l="l" t="t" r="r" b="b"/>
                <a:pathLst>
                  <a:path w="152287" h="21119" extrusionOk="0">
                    <a:moveTo>
                      <a:pt x="36203" y="0"/>
                    </a:moveTo>
                    <a:lnTo>
                      <a:pt x="34804" y="59"/>
                    </a:lnTo>
                    <a:cubicBezTo>
                      <a:pt x="32950" y="192"/>
                      <a:pt x="31125" y="574"/>
                      <a:pt x="29374" y="1192"/>
                    </a:cubicBezTo>
                    <a:cubicBezTo>
                      <a:pt x="27638" y="1825"/>
                      <a:pt x="25960" y="2634"/>
                      <a:pt x="24385" y="3620"/>
                    </a:cubicBezTo>
                    <a:cubicBezTo>
                      <a:pt x="22811" y="4577"/>
                      <a:pt x="21309" y="5666"/>
                      <a:pt x="19838" y="6770"/>
                    </a:cubicBezTo>
                    <a:cubicBezTo>
                      <a:pt x="19102" y="7314"/>
                      <a:pt x="18366" y="7888"/>
                      <a:pt x="17630" y="8433"/>
                    </a:cubicBezTo>
                    <a:cubicBezTo>
                      <a:pt x="16895" y="8977"/>
                      <a:pt x="16144" y="9492"/>
                      <a:pt x="15364" y="9993"/>
                    </a:cubicBezTo>
                    <a:cubicBezTo>
                      <a:pt x="13819" y="10979"/>
                      <a:pt x="12185" y="11803"/>
                      <a:pt x="10463" y="12450"/>
                    </a:cubicBezTo>
                    <a:cubicBezTo>
                      <a:pt x="8978" y="12988"/>
                      <a:pt x="7404" y="13359"/>
                      <a:pt x="5818" y="13359"/>
                    </a:cubicBezTo>
                    <a:cubicBezTo>
                      <a:pt x="5581" y="13359"/>
                      <a:pt x="5344" y="13350"/>
                      <a:pt x="5107" y="13333"/>
                    </a:cubicBezTo>
                    <a:cubicBezTo>
                      <a:pt x="4194" y="13260"/>
                      <a:pt x="3311" y="13054"/>
                      <a:pt x="2458" y="12715"/>
                    </a:cubicBezTo>
                    <a:cubicBezTo>
                      <a:pt x="1619" y="12377"/>
                      <a:pt x="824" y="11906"/>
                      <a:pt x="132" y="11317"/>
                    </a:cubicBezTo>
                    <a:lnTo>
                      <a:pt x="0" y="11479"/>
                    </a:lnTo>
                    <a:cubicBezTo>
                      <a:pt x="706" y="12082"/>
                      <a:pt x="1516" y="12568"/>
                      <a:pt x="2384" y="12921"/>
                    </a:cubicBezTo>
                    <a:cubicBezTo>
                      <a:pt x="3238" y="13274"/>
                      <a:pt x="4165" y="13480"/>
                      <a:pt x="5092" y="13554"/>
                    </a:cubicBezTo>
                    <a:cubicBezTo>
                      <a:pt x="5356" y="13575"/>
                      <a:pt x="5620" y="13585"/>
                      <a:pt x="5883" y="13585"/>
                    </a:cubicBezTo>
                    <a:cubicBezTo>
                      <a:pt x="7483" y="13585"/>
                      <a:pt x="9061" y="13219"/>
                      <a:pt x="10552" y="12700"/>
                    </a:cubicBezTo>
                    <a:cubicBezTo>
                      <a:pt x="12288" y="12053"/>
                      <a:pt x="13951" y="11229"/>
                      <a:pt x="15511" y="10228"/>
                    </a:cubicBezTo>
                    <a:cubicBezTo>
                      <a:pt x="16291" y="9728"/>
                      <a:pt x="17042" y="9213"/>
                      <a:pt x="17792" y="8668"/>
                    </a:cubicBezTo>
                    <a:cubicBezTo>
                      <a:pt x="18543" y="8124"/>
                      <a:pt x="19264" y="7550"/>
                      <a:pt x="20000" y="7005"/>
                    </a:cubicBezTo>
                    <a:cubicBezTo>
                      <a:pt x="21471" y="5901"/>
                      <a:pt x="22972" y="4827"/>
                      <a:pt x="24532" y="3871"/>
                    </a:cubicBezTo>
                    <a:cubicBezTo>
                      <a:pt x="26092" y="2914"/>
                      <a:pt x="27741" y="2105"/>
                      <a:pt x="29462" y="1487"/>
                    </a:cubicBezTo>
                    <a:cubicBezTo>
                      <a:pt x="31199" y="883"/>
                      <a:pt x="32994" y="515"/>
                      <a:pt x="34819" y="383"/>
                    </a:cubicBezTo>
                    <a:lnTo>
                      <a:pt x="36188" y="324"/>
                    </a:lnTo>
                    <a:cubicBezTo>
                      <a:pt x="36644" y="324"/>
                      <a:pt x="37100" y="339"/>
                      <a:pt x="37571" y="339"/>
                    </a:cubicBezTo>
                    <a:cubicBezTo>
                      <a:pt x="37792" y="339"/>
                      <a:pt x="38027" y="368"/>
                      <a:pt x="38248" y="383"/>
                    </a:cubicBezTo>
                    <a:lnTo>
                      <a:pt x="38940" y="427"/>
                    </a:lnTo>
                    <a:cubicBezTo>
                      <a:pt x="39381" y="456"/>
                      <a:pt x="39852" y="515"/>
                      <a:pt x="40308" y="574"/>
                    </a:cubicBezTo>
                    <a:cubicBezTo>
                      <a:pt x="43943" y="986"/>
                      <a:pt x="47578" y="1722"/>
                      <a:pt x="50978" y="3105"/>
                    </a:cubicBezTo>
                    <a:cubicBezTo>
                      <a:pt x="52670" y="3797"/>
                      <a:pt x="54304" y="4621"/>
                      <a:pt x="55864" y="5592"/>
                    </a:cubicBezTo>
                    <a:cubicBezTo>
                      <a:pt x="57409" y="6564"/>
                      <a:pt x="58895" y="7638"/>
                      <a:pt x="60323" y="8801"/>
                    </a:cubicBezTo>
                    <a:cubicBezTo>
                      <a:pt x="63193" y="11126"/>
                      <a:pt x="66165" y="13304"/>
                      <a:pt x="69374" y="15173"/>
                    </a:cubicBezTo>
                    <a:cubicBezTo>
                      <a:pt x="72552" y="17071"/>
                      <a:pt x="75967" y="18528"/>
                      <a:pt x="79528" y="19529"/>
                    </a:cubicBezTo>
                    <a:cubicBezTo>
                      <a:pt x="82492" y="20346"/>
                      <a:pt x="85547" y="20759"/>
                      <a:pt x="88618" y="20759"/>
                    </a:cubicBezTo>
                    <a:cubicBezTo>
                      <a:pt x="89252" y="20759"/>
                      <a:pt x="89887" y="20741"/>
                      <a:pt x="90521" y="20706"/>
                    </a:cubicBezTo>
                    <a:cubicBezTo>
                      <a:pt x="94230" y="20530"/>
                      <a:pt x="97865" y="19617"/>
                      <a:pt x="101235" y="18028"/>
                    </a:cubicBezTo>
                    <a:cubicBezTo>
                      <a:pt x="101647" y="17822"/>
                      <a:pt x="102044" y="17601"/>
                      <a:pt x="102456" y="17380"/>
                    </a:cubicBezTo>
                    <a:cubicBezTo>
                      <a:pt x="102677" y="17277"/>
                      <a:pt x="102868" y="17159"/>
                      <a:pt x="103060" y="17042"/>
                    </a:cubicBezTo>
                    <a:lnTo>
                      <a:pt x="103663" y="16674"/>
                    </a:lnTo>
                    <a:cubicBezTo>
                      <a:pt x="104060" y="16424"/>
                      <a:pt x="104443" y="16173"/>
                      <a:pt x="104811" y="15894"/>
                    </a:cubicBezTo>
                    <a:cubicBezTo>
                      <a:pt x="105193" y="15629"/>
                      <a:pt x="105561" y="15349"/>
                      <a:pt x="105929" y="15070"/>
                    </a:cubicBezTo>
                    <a:cubicBezTo>
                      <a:pt x="107401" y="13937"/>
                      <a:pt x="108755" y="12700"/>
                      <a:pt x="110094" y="11435"/>
                    </a:cubicBezTo>
                    <a:cubicBezTo>
                      <a:pt x="111448" y="10184"/>
                      <a:pt x="112772" y="8904"/>
                      <a:pt x="114170" y="7712"/>
                    </a:cubicBezTo>
                    <a:cubicBezTo>
                      <a:pt x="115554" y="6505"/>
                      <a:pt x="117040" y="5445"/>
                      <a:pt x="118630" y="4518"/>
                    </a:cubicBezTo>
                    <a:cubicBezTo>
                      <a:pt x="121823" y="2679"/>
                      <a:pt x="125429" y="1693"/>
                      <a:pt x="129108" y="1634"/>
                    </a:cubicBezTo>
                    <a:cubicBezTo>
                      <a:pt x="129200" y="1633"/>
                      <a:pt x="129292" y="1632"/>
                      <a:pt x="129384" y="1632"/>
                    </a:cubicBezTo>
                    <a:cubicBezTo>
                      <a:pt x="136743" y="1632"/>
                      <a:pt x="143659" y="5107"/>
                      <a:pt x="148063" y="11023"/>
                    </a:cubicBezTo>
                    <a:cubicBezTo>
                      <a:pt x="150226" y="13995"/>
                      <a:pt x="151609" y="17469"/>
                      <a:pt x="152080" y="21118"/>
                    </a:cubicBezTo>
                    <a:lnTo>
                      <a:pt x="152286" y="21089"/>
                    </a:lnTo>
                    <a:cubicBezTo>
                      <a:pt x="151830" y="17395"/>
                      <a:pt x="150432" y="13892"/>
                      <a:pt x="148239" y="10876"/>
                    </a:cubicBezTo>
                    <a:cubicBezTo>
                      <a:pt x="143820" y="4886"/>
                      <a:pt x="136816" y="1353"/>
                      <a:pt x="129383" y="1353"/>
                    </a:cubicBezTo>
                    <a:cubicBezTo>
                      <a:pt x="129291" y="1353"/>
                      <a:pt x="129199" y="1353"/>
                      <a:pt x="129108" y="1354"/>
                    </a:cubicBezTo>
                    <a:cubicBezTo>
                      <a:pt x="125370" y="1413"/>
                      <a:pt x="121720" y="2414"/>
                      <a:pt x="118482" y="4253"/>
                    </a:cubicBezTo>
                    <a:cubicBezTo>
                      <a:pt x="116893" y="5195"/>
                      <a:pt x="115377" y="6269"/>
                      <a:pt x="113994" y="7491"/>
                    </a:cubicBezTo>
                    <a:cubicBezTo>
                      <a:pt x="112581" y="8683"/>
                      <a:pt x="111242" y="9963"/>
                      <a:pt x="109903" y="11214"/>
                    </a:cubicBezTo>
                    <a:cubicBezTo>
                      <a:pt x="108549" y="12465"/>
                      <a:pt x="107195" y="13701"/>
                      <a:pt x="105753" y="14834"/>
                    </a:cubicBezTo>
                    <a:cubicBezTo>
                      <a:pt x="104296" y="15953"/>
                      <a:pt x="102736" y="16924"/>
                      <a:pt x="101088" y="17719"/>
                    </a:cubicBezTo>
                    <a:cubicBezTo>
                      <a:pt x="97762" y="19279"/>
                      <a:pt x="94171" y="20191"/>
                      <a:pt x="90506" y="20368"/>
                    </a:cubicBezTo>
                    <a:cubicBezTo>
                      <a:pt x="89910" y="20399"/>
                      <a:pt x="89313" y="20414"/>
                      <a:pt x="88716" y="20414"/>
                    </a:cubicBezTo>
                    <a:cubicBezTo>
                      <a:pt x="85648" y="20414"/>
                      <a:pt x="82588" y="20003"/>
                      <a:pt x="79631" y="19190"/>
                    </a:cubicBezTo>
                    <a:cubicBezTo>
                      <a:pt x="76084" y="18190"/>
                      <a:pt x="72699" y="16733"/>
                      <a:pt x="69550" y="14849"/>
                    </a:cubicBezTo>
                    <a:cubicBezTo>
                      <a:pt x="66386" y="12995"/>
                      <a:pt x="63413" y="10817"/>
                      <a:pt x="60558" y="8521"/>
                    </a:cubicBezTo>
                    <a:cubicBezTo>
                      <a:pt x="59116" y="7358"/>
                      <a:pt x="57615" y="6269"/>
                      <a:pt x="56055" y="5298"/>
                    </a:cubicBezTo>
                    <a:cubicBezTo>
                      <a:pt x="54480" y="4312"/>
                      <a:pt x="52817" y="3473"/>
                      <a:pt x="51110" y="2782"/>
                    </a:cubicBezTo>
                    <a:cubicBezTo>
                      <a:pt x="47667" y="1398"/>
                      <a:pt x="44017" y="662"/>
                      <a:pt x="40353" y="250"/>
                    </a:cubicBezTo>
                    <a:cubicBezTo>
                      <a:pt x="39896" y="192"/>
                      <a:pt x="39440" y="133"/>
                      <a:pt x="38969" y="118"/>
                    </a:cubicBezTo>
                    <a:lnTo>
                      <a:pt x="38278" y="44"/>
                    </a:lnTo>
                    <a:cubicBezTo>
                      <a:pt x="38042" y="30"/>
                      <a:pt x="37821" y="15"/>
                      <a:pt x="37586" y="15"/>
                    </a:cubicBezTo>
                    <a:cubicBezTo>
                      <a:pt x="37115" y="15"/>
                      <a:pt x="36659" y="0"/>
                      <a:pt x="36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451" name="Google Shape;2398;p35"/>
              <p:cNvSpPr/>
              <p:nvPr/>
            </p:nvSpPr>
            <p:spPr>
              <a:xfrm rot="10800000" flipH="1">
                <a:off x="-318200" y="4483966"/>
                <a:ext cx="3038730" cy="688050"/>
              </a:xfrm>
              <a:custGeom>
                <a:avLst/>
                <a:ahLst/>
                <a:rect l="l" t="t" r="r" b="b"/>
                <a:pathLst>
                  <a:path w="67344" h="27522" extrusionOk="0">
                    <a:moveTo>
                      <a:pt x="1" y="0"/>
                    </a:moveTo>
                    <a:lnTo>
                      <a:pt x="1" y="25371"/>
                    </a:lnTo>
                    <a:cubicBezTo>
                      <a:pt x="692" y="25813"/>
                      <a:pt x="1428" y="26196"/>
                      <a:pt x="2179" y="26505"/>
                    </a:cubicBezTo>
                    <a:cubicBezTo>
                      <a:pt x="3860" y="27217"/>
                      <a:pt x="5260" y="27521"/>
                      <a:pt x="6518" y="27521"/>
                    </a:cubicBezTo>
                    <a:cubicBezTo>
                      <a:pt x="9577" y="27521"/>
                      <a:pt x="11795" y="25722"/>
                      <a:pt x="15173" y="23606"/>
                    </a:cubicBezTo>
                    <a:cubicBezTo>
                      <a:pt x="17234" y="22309"/>
                      <a:pt x="18806" y="21808"/>
                      <a:pt x="20225" y="21808"/>
                    </a:cubicBezTo>
                    <a:cubicBezTo>
                      <a:pt x="22527" y="21808"/>
                      <a:pt x="24428" y="23123"/>
                      <a:pt x="27359" y="24488"/>
                    </a:cubicBezTo>
                    <a:lnTo>
                      <a:pt x="27609" y="24606"/>
                    </a:lnTo>
                    <a:cubicBezTo>
                      <a:pt x="27785" y="24680"/>
                      <a:pt x="27947" y="24768"/>
                      <a:pt x="28124" y="24842"/>
                    </a:cubicBezTo>
                    <a:cubicBezTo>
                      <a:pt x="30053" y="25678"/>
                      <a:pt x="32020" y="26176"/>
                      <a:pt x="33946" y="26176"/>
                    </a:cubicBezTo>
                    <a:cubicBezTo>
                      <a:pt x="36559" y="26176"/>
                      <a:pt x="39098" y="25260"/>
                      <a:pt x="41369" y="23032"/>
                    </a:cubicBezTo>
                    <a:cubicBezTo>
                      <a:pt x="45578" y="18911"/>
                      <a:pt x="44415" y="12289"/>
                      <a:pt x="47815" y="7830"/>
                    </a:cubicBezTo>
                    <a:cubicBezTo>
                      <a:pt x="52803" y="1310"/>
                      <a:pt x="63399" y="6976"/>
                      <a:pt x="673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2" name="Google Shape;2399;p35"/>
              <p:cNvGrpSpPr/>
              <p:nvPr/>
            </p:nvGrpSpPr>
            <p:grpSpPr>
              <a:xfrm rot="10800000" flipH="1">
                <a:off x="-776650" y="207377"/>
                <a:ext cx="1515792" cy="1305764"/>
                <a:chOff x="0" y="0"/>
                <a:chExt cx="1515792" cy="1305764"/>
              </a:xfrm>
            </p:grpSpPr>
            <p:sp>
              <p:nvSpPr>
                <p:cNvPr id="1050452" name="Google Shape;2400;p35"/>
                <p:cNvSpPr/>
                <p:nvPr/>
              </p:nvSpPr>
              <p:spPr>
                <a:xfrm>
                  <a:off x="359944" y="0"/>
                  <a:ext cx="43940" cy="9146"/>
                </a:xfrm>
                <a:custGeom>
                  <a:avLst/>
                  <a:ahLst/>
                  <a:rect l="l" t="t" r="r" b="b"/>
                  <a:pathLst>
                    <a:path w="663" h="138" extrusionOk="0">
                      <a:moveTo>
                        <a:pt x="0" y="0"/>
                      </a:moveTo>
                      <a:cubicBezTo>
                        <a:pt x="59" y="29"/>
                        <a:pt x="103" y="74"/>
                        <a:pt x="162" y="88"/>
                      </a:cubicBezTo>
                      <a:cubicBezTo>
                        <a:pt x="223" y="121"/>
                        <a:pt x="292" y="138"/>
                        <a:pt x="361" y="138"/>
                      </a:cubicBezTo>
                      <a:cubicBezTo>
                        <a:pt x="475" y="138"/>
                        <a:pt x="589" y="92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3" name="Google Shape;2401;p35"/>
                <p:cNvSpPr/>
                <p:nvPr/>
              </p:nvSpPr>
              <p:spPr>
                <a:xfrm>
                  <a:off x="509130" y="0"/>
                  <a:ext cx="70318" cy="60973"/>
                </a:xfrm>
                <a:custGeom>
                  <a:avLst/>
                  <a:ahLst/>
                  <a:rect l="l" t="t" r="r" b="b"/>
                  <a:pathLst>
                    <a:path w="1061" h="920" extrusionOk="0">
                      <a:moveTo>
                        <a:pt x="178" y="0"/>
                      </a:moveTo>
                      <a:cubicBezTo>
                        <a:pt x="163" y="15"/>
                        <a:pt x="148" y="29"/>
                        <a:pt x="148" y="44"/>
                      </a:cubicBezTo>
                      <a:cubicBezTo>
                        <a:pt x="1" y="191"/>
                        <a:pt x="1" y="441"/>
                        <a:pt x="148" y="589"/>
                      </a:cubicBezTo>
                      <a:lnTo>
                        <a:pt x="354" y="809"/>
                      </a:lnTo>
                      <a:cubicBezTo>
                        <a:pt x="428" y="883"/>
                        <a:pt x="527" y="920"/>
                        <a:pt x="628" y="920"/>
                      </a:cubicBezTo>
                      <a:cubicBezTo>
                        <a:pt x="729" y="920"/>
                        <a:pt x="832" y="883"/>
                        <a:pt x="913" y="809"/>
                      </a:cubicBezTo>
                      <a:cubicBezTo>
                        <a:pt x="1061" y="648"/>
                        <a:pt x="1061" y="397"/>
                        <a:pt x="913" y="250"/>
                      </a:cubicBezTo>
                      <a:lnTo>
                        <a:pt x="693" y="44"/>
                      </a:lnTo>
                      <a:cubicBezTo>
                        <a:pt x="678" y="29"/>
                        <a:pt x="663" y="15"/>
                        <a:pt x="6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4" name="Google Shape;2402;p35"/>
                <p:cNvSpPr/>
                <p:nvPr/>
              </p:nvSpPr>
              <p:spPr>
                <a:xfrm>
                  <a:off x="479903" y="111012"/>
                  <a:ext cx="98551" cy="83838"/>
                </a:xfrm>
                <a:custGeom>
                  <a:avLst/>
                  <a:ahLst/>
                  <a:rect l="l" t="t" r="r" b="b"/>
                  <a:pathLst>
                    <a:path w="1487" h="1265" extrusionOk="0">
                      <a:moveTo>
                        <a:pt x="431" y="1"/>
                      </a:moveTo>
                      <a:cubicBezTo>
                        <a:pt x="300" y="1"/>
                        <a:pt x="171" y="69"/>
                        <a:pt x="104" y="194"/>
                      </a:cubicBezTo>
                      <a:cubicBezTo>
                        <a:pt x="0" y="385"/>
                        <a:pt x="59" y="621"/>
                        <a:pt x="236" y="724"/>
                      </a:cubicBezTo>
                      <a:cubicBezTo>
                        <a:pt x="427" y="856"/>
                        <a:pt x="619" y="1003"/>
                        <a:pt x="795" y="1165"/>
                      </a:cubicBezTo>
                      <a:cubicBezTo>
                        <a:pt x="869" y="1231"/>
                        <a:pt x="968" y="1265"/>
                        <a:pt x="1067" y="1265"/>
                      </a:cubicBezTo>
                      <a:cubicBezTo>
                        <a:pt x="1167" y="1265"/>
                        <a:pt x="1266" y="1231"/>
                        <a:pt x="1340" y="1165"/>
                      </a:cubicBezTo>
                      <a:cubicBezTo>
                        <a:pt x="1487" y="1003"/>
                        <a:pt x="1487" y="753"/>
                        <a:pt x="1340" y="606"/>
                      </a:cubicBezTo>
                      <a:cubicBezTo>
                        <a:pt x="1119" y="415"/>
                        <a:pt x="883" y="223"/>
                        <a:pt x="633" y="62"/>
                      </a:cubicBezTo>
                      <a:cubicBezTo>
                        <a:pt x="572" y="21"/>
                        <a:pt x="501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5" name="Google Shape;2403;p35"/>
                <p:cNvSpPr/>
                <p:nvPr/>
              </p:nvSpPr>
              <p:spPr>
                <a:xfrm>
                  <a:off x="256553" y="60046"/>
                  <a:ext cx="101467" cy="79861"/>
                </a:xfrm>
                <a:custGeom>
                  <a:avLst/>
                  <a:ahLst/>
                  <a:rect l="l" t="t" r="r" b="b"/>
                  <a:pathLst>
                    <a:path w="1531" h="1205" extrusionOk="0">
                      <a:moveTo>
                        <a:pt x="451" y="0"/>
                      </a:moveTo>
                      <a:cubicBezTo>
                        <a:pt x="315" y="0"/>
                        <a:pt x="183" y="69"/>
                        <a:pt x="103" y="198"/>
                      </a:cubicBezTo>
                      <a:cubicBezTo>
                        <a:pt x="0" y="389"/>
                        <a:pt x="74" y="625"/>
                        <a:pt x="251" y="728"/>
                      </a:cubicBezTo>
                      <a:cubicBezTo>
                        <a:pt x="457" y="875"/>
                        <a:pt x="677" y="1007"/>
                        <a:pt x="883" y="1154"/>
                      </a:cubicBezTo>
                      <a:cubicBezTo>
                        <a:pt x="941" y="1188"/>
                        <a:pt x="1007" y="1204"/>
                        <a:pt x="1073" y="1204"/>
                      </a:cubicBezTo>
                      <a:cubicBezTo>
                        <a:pt x="1208" y="1204"/>
                        <a:pt x="1344" y="1136"/>
                        <a:pt x="1413" y="1007"/>
                      </a:cubicBezTo>
                      <a:cubicBezTo>
                        <a:pt x="1531" y="831"/>
                        <a:pt x="1472" y="580"/>
                        <a:pt x="1281" y="477"/>
                      </a:cubicBezTo>
                      <a:cubicBezTo>
                        <a:pt x="1060" y="330"/>
                        <a:pt x="854" y="198"/>
                        <a:pt x="648" y="51"/>
                      </a:cubicBezTo>
                      <a:cubicBezTo>
                        <a:pt x="585" y="17"/>
                        <a:pt x="51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6" name="Google Shape;2404;p35"/>
                <p:cNvSpPr/>
                <p:nvPr/>
              </p:nvSpPr>
              <p:spPr>
                <a:xfrm>
                  <a:off x="146337" y="0"/>
                  <a:ext cx="46856" cy="14183"/>
                </a:xfrm>
                <a:custGeom>
                  <a:avLst/>
                  <a:ahLst/>
                  <a:rect l="l" t="t" r="r" b="b"/>
                  <a:pathLst>
                    <a:path w="707" h="214" extrusionOk="0">
                      <a:moveTo>
                        <a:pt x="0" y="0"/>
                      </a:moveTo>
                      <a:lnTo>
                        <a:pt x="89" y="103"/>
                      </a:lnTo>
                      <a:cubicBezTo>
                        <a:pt x="162" y="177"/>
                        <a:pt x="262" y="213"/>
                        <a:pt x="361" y="213"/>
                      </a:cubicBezTo>
                      <a:cubicBezTo>
                        <a:pt x="460" y="213"/>
                        <a:pt x="560" y="177"/>
                        <a:pt x="633" y="103"/>
                      </a:cubicBezTo>
                      <a:cubicBezTo>
                        <a:pt x="663" y="74"/>
                        <a:pt x="692" y="29"/>
                        <a:pt x="7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7" name="Google Shape;2405;p35"/>
                <p:cNvSpPr/>
                <p:nvPr/>
              </p:nvSpPr>
              <p:spPr>
                <a:xfrm>
                  <a:off x="35126" y="92587"/>
                  <a:ext cx="80325" cy="70450"/>
                </a:xfrm>
                <a:custGeom>
                  <a:avLst/>
                  <a:ahLst/>
                  <a:rect l="l" t="t" r="r" b="b"/>
                  <a:pathLst>
                    <a:path w="1212" h="1063" extrusionOk="0">
                      <a:moveTo>
                        <a:pt x="433" y="1"/>
                      </a:moveTo>
                      <a:cubicBezTo>
                        <a:pt x="397" y="1"/>
                        <a:pt x="360" y="6"/>
                        <a:pt x="325" y="16"/>
                      </a:cubicBezTo>
                      <a:cubicBezTo>
                        <a:pt x="119" y="75"/>
                        <a:pt x="1" y="281"/>
                        <a:pt x="45" y="487"/>
                      </a:cubicBezTo>
                      <a:cubicBezTo>
                        <a:pt x="104" y="707"/>
                        <a:pt x="251" y="884"/>
                        <a:pt x="442" y="1002"/>
                      </a:cubicBezTo>
                      <a:cubicBezTo>
                        <a:pt x="512" y="1044"/>
                        <a:pt x="581" y="1062"/>
                        <a:pt x="646" y="1062"/>
                      </a:cubicBezTo>
                      <a:cubicBezTo>
                        <a:pt x="989" y="1062"/>
                        <a:pt x="1211" y="548"/>
                        <a:pt x="840" y="325"/>
                      </a:cubicBezTo>
                      <a:lnTo>
                        <a:pt x="810" y="295"/>
                      </a:lnTo>
                      <a:cubicBezTo>
                        <a:pt x="810" y="295"/>
                        <a:pt x="810" y="295"/>
                        <a:pt x="810" y="281"/>
                      </a:cubicBezTo>
                      <a:cubicBezTo>
                        <a:pt x="762" y="111"/>
                        <a:pt x="603" y="1"/>
                        <a:pt x="4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8" name="Google Shape;2406;p35"/>
                <p:cNvSpPr/>
                <p:nvPr/>
              </p:nvSpPr>
              <p:spPr>
                <a:xfrm>
                  <a:off x="257614" y="198960"/>
                  <a:ext cx="90664" cy="71113"/>
                </a:xfrm>
                <a:custGeom>
                  <a:avLst/>
                  <a:ahLst/>
                  <a:rect l="l" t="t" r="r" b="b"/>
                  <a:pathLst>
                    <a:path w="1368" h="1073" extrusionOk="0">
                      <a:moveTo>
                        <a:pt x="428" y="1"/>
                      </a:moveTo>
                      <a:cubicBezTo>
                        <a:pt x="256" y="1"/>
                        <a:pt x="93" y="122"/>
                        <a:pt x="43" y="294"/>
                      </a:cubicBezTo>
                      <a:cubicBezTo>
                        <a:pt x="1" y="494"/>
                        <a:pt x="109" y="693"/>
                        <a:pt x="303" y="759"/>
                      </a:cubicBezTo>
                      <a:lnTo>
                        <a:pt x="303" y="759"/>
                      </a:lnTo>
                      <a:cubicBezTo>
                        <a:pt x="298" y="758"/>
                        <a:pt x="295" y="757"/>
                        <a:pt x="294" y="757"/>
                      </a:cubicBezTo>
                      <a:cubicBezTo>
                        <a:pt x="283" y="757"/>
                        <a:pt x="370" y="795"/>
                        <a:pt x="382" y="795"/>
                      </a:cubicBezTo>
                      <a:cubicBezTo>
                        <a:pt x="396" y="810"/>
                        <a:pt x="455" y="839"/>
                        <a:pt x="499" y="868"/>
                      </a:cubicBezTo>
                      <a:cubicBezTo>
                        <a:pt x="573" y="913"/>
                        <a:pt x="647" y="957"/>
                        <a:pt x="720" y="1016"/>
                      </a:cubicBezTo>
                      <a:cubicBezTo>
                        <a:pt x="783" y="1054"/>
                        <a:pt x="851" y="1072"/>
                        <a:pt x="917" y="1072"/>
                      </a:cubicBezTo>
                      <a:cubicBezTo>
                        <a:pt x="1054" y="1072"/>
                        <a:pt x="1186" y="997"/>
                        <a:pt x="1265" y="868"/>
                      </a:cubicBezTo>
                      <a:cubicBezTo>
                        <a:pt x="1368" y="677"/>
                        <a:pt x="1294" y="442"/>
                        <a:pt x="1118" y="339"/>
                      </a:cubicBezTo>
                      <a:cubicBezTo>
                        <a:pt x="941" y="206"/>
                        <a:pt x="735" y="103"/>
                        <a:pt x="529" y="15"/>
                      </a:cubicBezTo>
                      <a:cubicBezTo>
                        <a:pt x="496" y="5"/>
                        <a:pt x="462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59" name="Google Shape;2407;p35"/>
                <p:cNvSpPr/>
                <p:nvPr/>
              </p:nvSpPr>
              <p:spPr>
                <a:xfrm>
                  <a:off x="624980" y="180336"/>
                  <a:ext cx="80325" cy="61371"/>
                </a:xfrm>
                <a:custGeom>
                  <a:avLst/>
                  <a:ahLst/>
                  <a:rect l="l" t="t" r="r" b="b"/>
                  <a:pathLst>
                    <a:path w="1212" h="926" extrusionOk="0">
                      <a:moveTo>
                        <a:pt x="552" y="1"/>
                      </a:moveTo>
                      <a:cubicBezTo>
                        <a:pt x="138" y="1"/>
                        <a:pt x="0" y="646"/>
                        <a:pt x="460" y="781"/>
                      </a:cubicBezTo>
                      <a:lnTo>
                        <a:pt x="475" y="781"/>
                      </a:lnTo>
                      <a:cubicBezTo>
                        <a:pt x="549" y="874"/>
                        <a:pt x="658" y="926"/>
                        <a:pt x="773" y="926"/>
                      </a:cubicBezTo>
                      <a:cubicBezTo>
                        <a:pt x="841" y="926"/>
                        <a:pt x="910" y="908"/>
                        <a:pt x="976" y="870"/>
                      </a:cubicBezTo>
                      <a:cubicBezTo>
                        <a:pt x="1152" y="767"/>
                        <a:pt x="1211" y="531"/>
                        <a:pt x="1108" y="340"/>
                      </a:cubicBezTo>
                      <a:cubicBezTo>
                        <a:pt x="1005" y="178"/>
                        <a:pt x="843" y="60"/>
                        <a:pt x="666" y="16"/>
                      </a:cubicBezTo>
                      <a:cubicBezTo>
                        <a:pt x="626" y="6"/>
                        <a:pt x="588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0" name="Google Shape;2408;p35"/>
                <p:cNvSpPr/>
                <p:nvPr/>
              </p:nvSpPr>
              <p:spPr>
                <a:xfrm>
                  <a:off x="744210" y="125327"/>
                  <a:ext cx="89935" cy="79861"/>
                </a:xfrm>
                <a:custGeom>
                  <a:avLst/>
                  <a:ahLst/>
                  <a:rect l="l" t="t" r="r" b="b"/>
                  <a:pathLst>
                    <a:path w="1357" h="1205" extrusionOk="0">
                      <a:moveTo>
                        <a:pt x="444" y="1"/>
                      </a:moveTo>
                      <a:cubicBezTo>
                        <a:pt x="377" y="1"/>
                        <a:pt x="310" y="17"/>
                        <a:pt x="251" y="52"/>
                      </a:cubicBezTo>
                      <a:cubicBezTo>
                        <a:pt x="60" y="155"/>
                        <a:pt x="1" y="390"/>
                        <a:pt x="104" y="581"/>
                      </a:cubicBezTo>
                      <a:cubicBezTo>
                        <a:pt x="207" y="773"/>
                        <a:pt x="354" y="935"/>
                        <a:pt x="516" y="1082"/>
                      </a:cubicBezTo>
                      <a:cubicBezTo>
                        <a:pt x="602" y="1168"/>
                        <a:pt x="699" y="1204"/>
                        <a:pt x="792" y="1204"/>
                      </a:cubicBezTo>
                      <a:cubicBezTo>
                        <a:pt x="1095" y="1204"/>
                        <a:pt x="1357" y="819"/>
                        <a:pt x="1075" y="537"/>
                      </a:cubicBezTo>
                      <a:cubicBezTo>
                        <a:pt x="1001" y="478"/>
                        <a:pt x="943" y="419"/>
                        <a:pt x="884" y="346"/>
                      </a:cubicBezTo>
                      <a:lnTo>
                        <a:pt x="869" y="331"/>
                      </a:lnTo>
                      <a:lnTo>
                        <a:pt x="854" y="302"/>
                      </a:lnTo>
                      <a:cubicBezTo>
                        <a:pt x="825" y="258"/>
                        <a:pt x="810" y="228"/>
                        <a:pt x="781" y="184"/>
                      </a:cubicBezTo>
                      <a:cubicBezTo>
                        <a:pt x="712" y="66"/>
                        <a:pt x="578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1" name="Google Shape;2409;p35"/>
                <p:cNvSpPr/>
                <p:nvPr/>
              </p:nvSpPr>
              <p:spPr>
                <a:xfrm>
                  <a:off x="758857" y="9080"/>
                  <a:ext cx="93713" cy="75090"/>
                </a:xfrm>
                <a:custGeom>
                  <a:avLst/>
                  <a:ahLst/>
                  <a:rect l="l" t="t" r="r" b="b"/>
                  <a:pathLst>
                    <a:path w="1414" h="1133" extrusionOk="0">
                      <a:moveTo>
                        <a:pt x="444" y="1"/>
                      </a:moveTo>
                      <a:cubicBezTo>
                        <a:pt x="269" y="1"/>
                        <a:pt x="110" y="113"/>
                        <a:pt x="59" y="290"/>
                      </a:cubicBezTo>
                      <a:cubicBezTo>
                        <a:pt x="0" y="496"/>
                        <a:pt x="118" y="702"/>
                        <a:pt x="324" y="775"/>
                      </a:cubicBezTo>
                      <a:cubicBezTo>
                        <a:pt x="339" y="775"/>
                        <a:pt x="412" y="805"/>
                        <a:pt x="427" y="805"/>
                      </a:cubicBezTo>
                      <a:cubicBezTo>
                        <a:pt x="457" y="820"/>
                        <a:pt x="501" y="834"/>
                        <a:pt x="530" y="864"/>
                      </a:cubicBezTo>
                      <a:lnTo>
                        <a:pt x="589" y="908"/>
                      </a:lnTo>
                      <a:lnTo>
                        <a:pt x="604" y="908"/>
                      </a:lnTo>
                      <a:cubicBezTo>
                        <a:pt x="648" y="952"/>
                        <a:pt x="677" y="981"/>
                        <a:pt x="707" y="1011"/>
                      </a:cubicBezTo>
                      <a:cubicBezTo>
                        <a:pt x="788" y="1092"/>
                        <a:pt x="887" y="1132"/>
                        <a:pt x="986" y="1132"/>
                      </a:cubicBezTo>
                      <a:cubicBezTo>
                        <a:pt x="1086" y="1132"/>
                        <a:pt x="1185" y="1092"/>
                        <a:pt x="1266" y="1011"/>
                      </a:cubicBezTo>
                      <a:cubicBezTo>
                        <a:pt x="1413" y="864"/>
                        <a:pt x="1413" y="628"/>
                        <a:pt x="1266" y="466"/>
                      </a:cubicBezTo>
                      <a:cubicBezTo>
                        <a:pt x="1075" y="246"/>
                        <a:pt x="810" y="98"/>
                        <a:pt x="530" y="10"/>
                      </a:cubicBezTo>
                      <a:cubicBezTo>
                        <a:pt x="501" y="4"/>
                        <a:pt x="472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2" name="Google Shape;2410;p35"/>
                <p:cNvSpPr/>
                <p:nvPr/>
              </p:nvSpPr>
              <p:spPr>
                <a:xfrm>
                  <a:off x="944164" y="111277"/>
                  <a:ext cx="99545" cy="84302"/>
                </a:xfrm>
                <a:custGeom>
                  <a:avLst/>
                  <a:ahLst/>
                  <a:rect l="l" t="t" r="r" b="b"/>
                  <a:pathLst>
                    <a:path w="1502" h="1272" extrusionOk="0">
                      <a:moveTo>
                        <a:pt x="440" y="0"/>
                      </a:moveTo>
                      <a:cubicBezTo>
                        <a:pt x="306" y="0"/>
                        <a:pt x="172" y="72"/>
                        <a:pt x="104" y="190"/>
                      </a:cubicBezTo>
                      <a:cubicBezTo>
                        <a:pt x="1" y="381"/>
                        <a:pt x="59" y="617"/>
                        <a:pt x="236" y="734"/>
                      </a:cubicBezTo>
                      <a:cubicBezTo>
                        <a:pt x="442" y="852"/>
                        <a:pt x="619" y="999"/>
                        <a:pt x="795" y="1161"/>
                      </a:cubicBezTo>
                      <a:cubicBezTo>
                        <a:pt x="869" y="1235"/>
                        <a:pt x="968" y="1272"/>
                        <a:pt x="1067" y="1272"/>
                      </a:cubicBezTo>
                      <a:cubicBezTo>
                        <a:pt x="1167" y="1272"/>
                        <a:pt x="1266" y="1235"/>
                        <a:pt x="1340" y="1161"/>
                      </a:cubicBezTo>
                      <a:cubicBezTo>
                        <a:pt x="1502" y="999"/>
                        <a:pt x="1502" y="764"/>
                        <a:pt x="1340" y="602"/>
                      </a:cubicBezTo>
                      <a:cubicBezTo>
                        <a:pt x="1119" y="396"/>
                        <a:pt x="884" y="219"/>
                        <a:pt x="633" y="58"/>
                      </a:cubicBezTo>
                      <a:cubicBezTo>
                        <a:pt x="574" y="18"/>
                        <a:pt x="507" y="0"/>
                        <a:pt x="4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3" name="Google Shape;2411;p35"/>
                <p:cNvSpPr/>
                <p:nvPr/>
              </p:nvSpPr>
              <p:spPr>
                <a:xfrm>
                  <a:off x="1094345" y="37380"/>
                  <a:ext cx="101997" cy="74957"/>
                </a:xfrm>
                <a:custGeom>
                  <a:avLst/>
                  <a:ahLst/>
                  <a:rect l="l" t="t" r="r" b="b"/>
                  <a:pathLst>
                    <a:path w="1539" h="1131" extrusionOk="0">
                      <a:moveTo>
                        <a:pt x="429" y="1"/>
                      </a:moveTo>
                      <a:cubicBezTo>
                        <a:pt x="254" y="1"/>
                        <a:pt x="96" y="111"/>
                        <a:pt x="45" y="275"/>
                      </a:cubicBezTo>
                      <a:cubicBezTo>
                        <a:pt x="1" y="496"/>
                        <a:pt x="119" y="702"/>
                        <a:pt x="325" y="760"/>
                      </a:cubicBezTo>
                      <a:lnTo>
                        <a:pt x="339" y="760"/>
                      </a:lnTo>
                      <a:lnTo>
                        <a:pt x="398" y="790"/>
                      </a:lnTo>
                      <a:cubicBezTo>
                        <a:pt x="442" y="819"/>
                        <a:pt x="472" y="834"/>
                        <a:pt x="516" y="863"/>
                      </a:cubicBezTo>
                      <a:cubicBezTo>
                        <a:pt x="516" y="863"/>
                        <a:pt x="590" y="908"/>
                        <a:pt x="604" y="922"/>
                      </a:cubicBezTo>
                      <a:cubicBezTo>
                        <a:pt x="619" y="922"/>
                        <a:pt x="678" y="981"/>
                        <a:pt x="707" y="1011"/>
                      </a:cubicBezTo>
                      <a:cubicBezTo>
                        <a:pt x="792" y="1095"/>
                        <a:pt x="886" y="1131"/>
                        <a:pt x="977" y="1131"/>
                      </a:cubicBezTo>
                      <a:cubicBezTo>
                        <a:pt x="1278" y="1131"/>
                        <a:pt x="1538" y="735"/>
                        <a:pt x="1267" y="451"/>
                      </a:cubicBezTo>
                      <a:lnTo>
                        <a:pt x="1267" y="451"/>
                      </a:lnTo>
                      <a:lnTo>
                        <a:pt x="1252" y="466"/>
                      </a:lnTo>
                      <a:cubicBezTo>
                        <a:pt x="1046" y="260"/>
                        <a:pt x="796" y="113"/>
                        <a:pt x="516" y="10"/>
                      </a:cubicBezTo>
                      <a:cubicBezTo>
                        <a:pt x="487" y="4"/>
                        <a:pt x="458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4" name="Google Shape;2412;p35"/>
                <p:cNvSpPr/>
                <p:nvPr/>
              </p:nvSpPr>
              <p:spPr>
                <a:xfrm>
                  <a:off x="1223981" y="199623"/>
                  <a:ext cx="96960" cy="75620"/>
                </a:xfrm>
                <a:custGeom>
                  <a:avLst/>
                  <a:ahLst/>
                  <a:rect l="l" t="t" r="r" b="b"/>
                  <a:pathLst>
                    <a:path w="1463" h="1141" extrusionOk="0">
                      <a:moveTo>
                        <a:pt x="565" y="0"/>
                      </a:moveTo>
                      <a:cubicBezTo>
                        <a:pt x="262" y="0"/>
                        <a:pt x="0" y="385"/>
                        <a:pt x="282" y="667"/>
                      </a:cubicBezTo>
                      <a:cubicBezTo>
                        <a:pt x="400" y="785"/>
                        <a:pt x="517" y="903"/>
                        <a:pt x="635" y="1020"/>
                      </a:cubicBezTo>
                      <a:cubicBezTo>
                        <a:pt x="720" y="1105"/>
                        <a:pt x="814" y="1141"/>
                        <a:pt x="904" y="1141"/>
                      </a:cubicBezTo>
                      <a:cubicBezTo>
                        <a:pt x="1205" y="1141"/>
                        <a:pt x="1463" y="744"/>
                        <a:pt x="1179" y="461"/>
                      </a:cubicBezTo>
                      <a:lnTo>
                        <a:pt x="1194" y="461"/>
                      </a:lnTo>
                      <a:lnTo>
                        <a:pt x="841" y="123"/>
                      </a:lnTo>
                      <a:cubicBezTo>
                        <a:pt x="755" y="36"/>
                        <a:pt x="658" y="0"/>
                        <a:pt x="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5" name="Google Shape;2413;p35"/>
                <p:cNvSpPr/>
                <p:nvPr/>
              </p:nvSpPr>
              <p:spPr>
                <a:xfrm>
                  <a:off x="1097195" y="264175"/>
                  <a:ext cx="96165" cy="69986"/>
                </a:xfrm>
                <a:custGeom>
                  <a:avLst/>
                  <a:ahLst/>
                  <a:rect l="l" t="t" r="r" b="b"/>
                  <a:pathLst>
                    <a:path w="1451" h="1056" extrusionOk="0">
                      <a:moveTo>
                        <a:pt x="572" y="1"/>
                      </a:moveTo>
                      <a:cubicBezTo>
                        <a:pt x="221" y="1"/>
                        <a:pt x="1" y="515"/>
                        <a:pt x="385" y="738"/>
                      </a:cubicBezTo>
                      <a:lnTo>
                        <a:pt x="473" y="797"/>
                      </a:lnTo>
                      <a:lnTo>
                        <a:pt x="488" y="812"/>
                      </a:lnTo>
                      <a:lnTo>
                        <a:pt x="502" y="812"/>
                      </a:lnTo>
                      <a:cubicBezTo>
                        <a:pt x="547" y="856"/>
                        <a:pt x="605" y="900"/>
                        <a:pt x="650" y="959"/>
                      </a:cubicBezTo>
                      <a:cubicBezTo>
                        <a:pt x="730" y="1026"/>
                        <a:pt x="817" y="1055"/>
                        <a:pt x="900" y="1055"/>
                      </a:cubicBezTo>
                      <a:cubicBezTo>
                        <a:pt x="1198" y="1055"/>
                        <a:pt x="1450" y="687"/>
                        <a:pt x="1209" y="399"/>
                      </a:cubicBezTo>
                      <a:cubicBezTo>
                        <a:pt x="1076" y="282"/>
                        <a:pt x="929" y="164"/>
                        <a:pt x="782" y="61"/>
                      </a:cubicBezTo>
                      <a:cubicBezTo>
                        <a:pt x="710" y="19"/>
                        <a:pt x="639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6" name="Google Shape;2414;p35"/>
                <p:cNvSpPr/>
                <p:nvPr/>
              </p:nvSpPr>
              <p:spPr>
                <a:xfrm>
                  <a:off x="892005" y="208967"/>
                  <a:ext cx="77475" cy="75288"/>
                </a:xfrm>
                <a:custGeom>
                  <a:avLst/>
                  <a:ahLst/>
                  <a:rect l="l" t="t" r="r" b="b"/>
                  <a:pathLst>
                    <a:path w="1169" h="1136" extrusionOk="0">
                      <a:moveTo>
                        <a:pt x="454" y="1"/>
                      </a:moveTo>
                      <a:cubicBezTo>
                        <a:pt x="210" y="1"/>
                        <a:pt x="0" y="230"/>
                        <a:pt x="81" y="497"/>
                      </a:cubicBezTo>
                      <a:cubicBezTo>
                        <a:pt x="169" y="732"/>
                        <a:pt x="331" y="938"/>
                        <a:pt x="537" y="1085"/>
                      </a:cubicBezTo>
                      <a:cubicBezTo>
                        <a:pt x="600" y="1119"/>
                        <a:pt x="668" y="1135"/>
                        <a:pt x="734" y="1135"/>
                      </a:cubicBezTo>
                      <a:cubicBezTo>
                        <a:pt x="870" y="1135"/>
                        <a:pt x="1003" y="1067"/>
                        <a:pt x="1082" y="938"/>
                      </a:cubicBezTo>
                      <a:cubicBezTo>
                        <a:pt x="1169" y="750"/>
                        <a:pt x="1113" y="518"/>
                        <a:pt x="942" y="413"/>
                      </a:cubicBezTo>
                      <a:lnTo>
                        <a:pt x="942" y="413"/>
                      </a:lnTo>
                      <a:cubicBezTo>
                        <a:pt x="959" y="423"/>
                        <a:pt x="966" y="427"/>
                        <a:pt x="967" y="427"/>
                      </a:cubicBezTo>
                      <a:cubicBezTo>
                        <a:pt x="969" y="427"/>
                        <a:pt x="930" y="399"/>
                        <a:pt x="920" y="379"/>
                      </a:cubicBezTo>
                      <a:lnTo>
                        <a:pt x="876" y="349"/>
                      </a:lnTo>
                      <a:lnTo>
                        <a:pt x="846" y="305"/>
                      </a:lnTo>
                      <a:cubicBezTo>
                        <a:pt x="837" y="286"/>
                        <a:pt x="821" y="249"/>
                        <a:pt x="819" y="249"/>
                      </a:cubicBezTo>
                      <a:cubicBezTo>
                        <a:pt x="819" y="249"/>
                        <a:pt x="820" y="253"/>
                        <a:pt x="823" y="265"/>
                      </a:cubicBezTo>
                      <a:lnTo>
                        <a:pt x="823" y="265"/>
                      </a:lnTo>
                      <a:cubicBezTo>
                        <a:pt x="790" y="173"/>
                        <a:pt x="722" y="96"/>
                        <a:pt x="655" y="55"/>
                      </a:cubicBezTo>
                      <a:cubicBezTo>
                        <a:pt x="589" y="17"/>
                        <a:pt x="521" y="1"/>
                        <a:pt x="4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7" name="Google Shape;2415;p35"/>
                <p:cNvSpPr/>
                <p:nvPr/>
              </p:nvSpPr>
              <p:spPr>
                <a:xfrm>
                  <a:off x="978296" y="385725"/>
                  <a:ext cx="125923" cy="111209"/>
                </a:xfrm>
                <a:custGeom>
                  <a:avLst/>
                  <a:ahLst/>
                  <a:rect l="l" t="t" r="r" b="b"/>
                  <a:pathLst>
                    <a:path w="1900" h="1678" extrusionOk="0">
                      <a:moveTo>
                        <a:pt x="420" y="0"/>
                      </a:moveTo>
                      <a:cubicBezTo>
                        <a:pt x="321" y="0"/>
                        <a:pt x="221" y="37"/>
                        <a:pt x="148" y="111"/>
                      </a:cubicBezTo>
                      <a:cubicBezTo>
                        <a:pt x="1" y="258"/>
                        <a:pt x="1" y="508"/>
                        <a:pt x="148" y="655"/>
                      </a:cubicBezTo>
                      <a:cubicBezTo>
                        <a:pt x="472" y="1023"/>
                        <a:pt x="854" y="1347"/>
                        <a:pt x="1266" y="1626"/>
                      </a:cubicBezTo>
                      <a:cubicBezTo>
                        <a:pt x="1330" y="1661"/>
                        <a:pt x="1399" y="1677"/>
                        <a:pt x="1466" y="1677"/>
                      </a:cubicBezTo>
                      <a:cubicBezTo>
                        <a:pt x="1600" y="1677"/>
                        <a:pt x="1727" y="1612"/>
                        <a:pt x="1796" y="1494"/>
                      </a:cubicBezTo>
                      <a:cubicBezTo>
                        <a:pt x="1899" y="1303"/>
                        <a:pt x="1840" y="1067"/>
                        <a:pt x="1664" y="964"/>
                      </a:cubicBezTo>
                      <a:cubicBezTo>
                        <a:pt x="1310" y="714"/>
                        <a:pt x="972" y="434"/>
                        <a:pt x="692" y="111"/>
                      </a:cubicBezTo>
                      <a:cubicBezTo>
                        <a:pt x="619" y="37"/>
                        <a:pt x="519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8" name="Google Shape;2416;p35"/>
                <p:cNvSpPr/>
                <p:nvPr/>
              </p:nvSpPr>
              <p:spPr>
                <a:xfrm>
                  <a:off x="791863" y="347881"/>
                  <a:ext cx="88278" cy="66474"/>
                </a:xfrm>
                <a:custGeom>
                  <a:avLst/>
                  <a:ahLst/>
                  <a:rect l="l" t="t" r="r" b="b"/>
                  <a:pathLst>
                    <a:path w="1332" h="1003" extrusionOk="0">
                      <a:moveTo>
                        <a:pt x="566" y="0"/>
                      </a:moveTo>
                      <a:cubicBezTo>
                        <a:pt x="262" y="0"/>
                        <a:pt x="1" y="385"/>
                        <a:pt x="282" y="667"/>
                      </a:cubicBezTo>
                      <a:lnTo>
                        <a:pt x="503" y="888"/>
                      </a:lnTo>
                      <a:cubicBezTo>
                        <a:pt x="587" y="968"/>
                        <a:pt x="680" y="1002"/>
                        <a:pt x="769" y="1002"/>
                      </a:cubicBezTo>
                      <a:cubicBezTo>
                        <a:pt x="1072" y="1002"/>
                        <a:pt x="1332" y="613"/>
                        <a:pt x="1048" y="329"/>
                      </a:cubicBezTo>
                      <a:lnTo>
                        <a:pt x="842" y="122"/>
                      </a:lnTo>
                      <a:cubicBezTo>
                        <a:pt x="755" y="36"/>
                        <a:pt x="659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69" name="Google Shape;2417;p35"/>
                <p:cNvSpPr/>
                <p:nvPr/>
              </p:nvSpPr>
              <p:spPr>
                <a:xfrm>
                  <a:off x="670247" y="398384"/>
                  <a:ext cx="98418" cy="80060"/>
                </a:xfrm>
                <a:custGeom>
                  <a:avLst/>
                  <a:ahLst/>
                  <a:rect l="l" t="t" r="r" b="b"/>
                  <a:pathLst>
                    <a:path w="1485" h="1208" extrusionOk="0">
                      <a:moveTo>
                        <a:pt x="560" y="0"/>
                      </a:moveTo>
                      <a:cubicBezTo>
                        <a:pt x="214" y="0"/>
                        <a:pt x="0" y="510"/>
                        <a:pt x="381" y="744"/>
                      </a:cubicBezTo>
                      <a:cubicBezTo>
                        <a:pt x="410" y="759"/>
                        <a:pt x="454" y="788"/>
                        <a:pt x="499" y="817"/>
                      </a:cubicBezTo>
                      <a:lnTo>
                        <a:pt x="528" y="832"/>
                      </a:lnTo>
                      <a:lnTo>
                        <a:pt x="572" y="876"/>
                      </a:lnTo>
                      <a:cubicBezTo>
                        <a:pt x="646" y="950"/>
                        <a:pt x="719" y="1023"/>
                        <a:pt x="778" y="1097"/>
                      </a:cubicBezTo>
                      <a:cubicBezTo>
                        <a:pt x="859" y="1171"/>
                        <a:pt x="958" y="1207"/>
                        <a:pt x="1058" y="1207"/>
                      </a:cubicBezTo>
                      <a:cubicBezTo>
                        <a:pt x="1157" y="1207"/>
                        <a:pt x="1256" y="1171"/>
                        <a:pt x="1337" y="1097"/>
                      </a:cubicBezTo>
                      <a:cubicBezTo>
                        <a:pt x="1485" y="950"/>
                        <a:pt x="1485" y="700"/>
                        <a:pt x="1337" y="552"/>
                      </a:cubicBezTo>
                      <a:cubicBezTo>
                        <a:pt x="1176" y="361"/>
                        <a:pt x="984" y="185"/>
                        <a:pt x="778" y="67"/>
                      </a:cubicBezTo>
                      <a:cubicBezTo>
                        <a:pt x="703" y="21"/>
                        <a:pt x="629" y="0"/>
                        <a:pt x="5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0" name="Google Shape;2418;p35"/>
                <p:cNvSpPr/>
                <p:nvPr/>
              </p:nvSpPr>
              <p:spPr>
                <a:xfrm>
                  <a:off x="531068" y="442126"/>
                  <a:ext cx="76680" cy="59647"/>
                </a:xfrm>
                <a:custGeom>
                  <a:avLst/>
                  <a:ahLst/>
                  <a:rect l="l" t="t" r="r" b="b"/>
                  <a:pathLst>
                    <a:path w="1157" h="900" extrusionOk="0">
                      <a:moveTo>
                        <a:pt x="535" y="0"/>
                      </a:moveTo>
                      <a:cubicBezTo>
                        <a:pt x="243" y="0"/>
                        <a:pt x="1" y="357"/>
                        <a:pt x="229" y="643"/>
                      </a:cubicBezTo>
                      <a:cubicBezTo>
                        <a:pt x="318" y="731"/>
                        <a:pt x="421" y="790"/>
                        <a:pt x="524" y="849"/>
                      </a:cubicBezTo>
                      <a:cubicBezTo>
                        <a:pt x="586" y="883"/>
                        <a:pt x="654" y="899"/>
                        <a:pt x="720" y="899"/>
                      </a:cubicBezTo>
                      <a:cubicBezTo>
                        <a:pt x="855" y="899"/>
                        <a:pt x="984" y="830"/>
                        <a:pt x="1053" y="702"/>
                      </a:cubicBezTo>
                      <a:cubicBezTo>
                        <a:pt x="1156" y="525"/>
                        <a:pt x="1097" y="275"/>
                        <a:pt x="906" y="172"/>
                      </a:cubicBezTo>
                      <a:cubicBezTo>
                        <a:pt x="877" y="157"/>
                        <a:pt x="847" y="143"/>
                        <a:pt x="818" y="128"/>
                      </a:cubicBezTo>
                      <a:lnTo>
                        <a:pt x="788" y="99"/>
                      </a:lnTo>
                      <a:cubicBezTo>
                        <a:pt x="706" y="30"/>
                        <a:pt x="619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1" name="Google Shape;2419;p35"/>
                <p:cNvSpPr/>
                <p:nvPr/>
              </p:nvSpPr>
              <p:spPr>
                <a:xfrm>
                  <a:off x="461346" y="319847"/>
                  <a:ext cx="67402" cy="51761"/>
                </a:xfrm>
                <a:custGeom>
                  <a:avLst/>
                  <a:ahLst/>
                  <a:rect l="l" t="t" r="r" b="b"/>
                  <a:pathLst>
                    <a:path w="1017" h="781" extrusionOk="0">
                      <a:moveTo>
                        <a:pt x="501" y="1"/>
                      </a:moveTo>
                      <a:cubicBezTo>
                        <a:pt x="1" y="1"/>
                        <a:pt x="1" y="781"/>
                        <a:pt x="501" y="781"/>
                      </a:cubicBezTo>
                      <a:cubicBezTo>
                        <a:pt x="1016" y="781"/>
                        <a:pt x="1016" y="1"/>
                        <a:pt x="5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2" name="Google Shape;2420;p35"/>
                <p:cNvSpPr/>
                <p:nvPr/>
              </p:nvSpPr>
              <p:spPr>
                <a:xfrm>
                  <a:off x="316997" y="371144"/>
                  <a:ext cx="104449" cy="79994"/>
                </a:xfrm>
                <a:custGeom>
                  <a:avLst/>
                  <a:ahLst/>
                  <a:rect l="l" t="t" r="r" b="b"/>
                  <a:pathLst>
                    <a:path w="1576" h="1207" extrusionOk="0">
                      <a:moveTo>
                        <a:pt x="447" y="1"/>
                      </a:moveTo>
                      <a:cubicBezTo>
                        <a:pt x="315" y="1"/>
                        <a:pt x="183" y="70"/>
                        <a:pt x="104" y="198"/>
                      </a:cubicBezTo>
                      <a:cubicBezTo>
                        <a:pt x="1" y="375"/>
                        <a:pt x="60" y="610"/>
                        <a:pt x="251" y="728"/>
                      </a:cubicBezTo>
                      <a:cubicBezTo>
                        <a:pt x="472" y="831"/>
                        <a:pt x="678" y="949"/>
                        <a:pt x="869" y="1096"/>
                      </a:cubicBezTo>
                      <a:cubicBezTo>
                        <a:pt x="943" y="1170"/>
                        <a:pt x="1042" y="1206"/>
                        <a:pt x="1141" y="1206"/>
                      </a:cubicBezTo>
                      <a:cubicBezTo>
                        <a:pt x="1241" y="1206"/>
                        <a:pt x="1340" y="1170"/>
                        <a:pt x="1414" y="1096"/>
                      </a:cubicBezTo>
                      <a:cubicBezTo>
                        <a:pt x="1576" y="934"/>
                        <a:pt x="1576" y="684"/>
                        <a:pt x="1414" y="537"/>
                      </a:cubicBezTo>
                      <a:cubicBezTo>
                        <a:pt x="1178" y="345"/>
                        <a:pt x="913" y="184"/>
                        <a:pt x="634" y="51"/>
                      </a:cubicBezTo>
                      <a:cubicBezTo>
                        <a:pt x="576" y="17"/>
                        <a:pt x="511" y="1"/>
                        <a:pt x="4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3" name="Google Shape;2421;p35"/>
                <p:cNvSpPr/>
                <p:nvPr/>
              </p:nvSpPr>
              <p:spPr>
                <a:xfrm>
                  <a:off x="146337" y="268682"/>
                  <a:ext cx="93050" cy="75421"/>
                </a:xfrm>
                <a:custGeom>
                  <a:avLst/>
                  <a:ahLst/>
                  <a:rect l="l" t="t" r="r" b="b"/>
                  <a:pathLst>
                    <a:path w="1404" h="1138" extrusionOk="0">
                      <a:moveTo>
                        <a:pt x="427" y="0"/>
                      </a:moveTo>
                      <a:cubicBezTo>
                        <a:pt x="328" y="0"/>
                        <a:pt x="229" y="37"/>
                        <a:pt x="148" y="111"/>
                      </a:cubicBezTo>
                      <a:cubicBezTo>
                        <a:pt x="0" y="273"/>
                        <a:pt x="0" y="508"/>
                        <a:pt x="148" y="670"/>
                      </a:cubicBezTo>
                      <a:lnTo>
                        <a:pt x="574" y="1023"/>
                      </a:lnTo>
                      <a:cubicBezTo>
                        <a:pt x="658" y="1104"/>
                        <a:pt x="751" y="1137"/>
                        <a:pt x="840" y="1137"/>
                      </a:cubicBezTo>
                      <a:cubicBezTo>
                        <a:pt x="1143" y="1137"/>
                        <a:pt x="1403" y="748"/>
                        <a:pt x="1119" y="464"/>
                      </a:cubicBezTo>
                      <a:cubicBezTo>
                        <a:pt x="986" y="346"/>
                        <a:pt x="839" y="228"/>
                        <a:pt x="707" y="111"/>
                      </a:cubicBezTo>
                      <a:cubicBezTo>
                        <a:pt x="626" y="37"/>
                        <a:pt x="527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4" name="Google Shape;2422;p35"/>
                <p:cNvSpPr/>
                <p:nvPr/>
              </p:nvSpPr>
              <p:spPr>
                <a:xfrm>
                  <a:off x="0" y="240846"/>
                  <a:ext cx="79132" cy="84169"/>
                </a:xfrm>
                <a:custGeom>
                  <a:avLst/>
                  <a:ahLst/>
                  <a:rect l="l" t="t" r="r" b="b"/>
                  <a:pathLst>
                    <a:path w="1194" h="1270" extrusionOk="0">
                      <a:moveTo>
                        <a:pt x="192" y="1"/>
                      </a:moveTo>
                      <a:cubicBezTo>
                        <a:pt x="126" y="1"/>
                        <a:pt x="60" y="16"/>
                        <a:pt x="1" y="45"/>
                      </a:cubicBezTo>
                      <a:lnTo>
                        <a:pt x="1" y="737"/>
                      </a:lnTo>
                      <a:cubicBezTo>
                        <a:pt x="45" y="766"/>
                        <a:pt x="89" y="781"/>
                        <a:pt x="133" y="810"/>
                      </a:cubicBezTo>
                      <a:lnTo>
                        <a:pt x="192" y="854"/>
                      </a:lnTo>
                      <a:lnTo>
                        <a:pt x="222" y="884"/>
                      </a:lnTo>
                      <a:cubicBezTo>
                        <a:pt x="251" y="913"/>
                        <a:pt x="295" y="958"/>
                        <a:pt x="325" y="987"/>
                      </a:cubicBezTo>
                      <a:lnTo>
                        <a:pt x="384" y="1046"/>
                      </a:lnTo>
                      <a:lnTo>
                        <a:pt x="398" y="1061"/>
                      </a:lnTo>
                      <a:lnTo>
                        <a:pt x="398" y="1075"/>
                      </a:lnTo>
                      <a:cubicBezTo>
                        <a:pt x="479" y="1197"/>
                        <a:pt x="616" y="1269"/>
                        <a:pt x="756" y="1269"/>
                      </a:cubicBezTo>
                      <a:cubicBezTo>
                        <a:pt x="819" y="1269"/>
                        <a:pt x="883" y="1255"/>
                        <a:pt x="943" y="1222"/>
                      </a:cubicBezTo>
                      <a:cubicBezTo>
                        <a:pt x="1134" y="1105"/>
                        <a:pt x="1193" y="869"/>
                        <a:pt x="1090" y="678"/>
                      </a:cubicBezTo>
                      <a:cubicBezTo>
                        <a:pt x="899" y="413"/>
                        <a:pt x="663" y="207"/>
                        <a:pt x="384" y="45"/>
                      </a:cubicBezTo>
                      <a:cubicBezTo>
                        <a:pt x="325" y="16"/>
                        <a:pt x="259" y="1"/>
                        <a:pt x="1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5" name="Google Shape;2423;p35"/>
                <p:cNvSpPr/>
                <p:nvPr/>
              </p:nvSpPr>
              <p:spPr>
                <a:xfrm>
                  <a:off x="0" y="403023"/>
                  <a:ext cx="63491" cy="70517"/>
                </a:xfrm>
                <a:custGeom>
                  <a:avLst/>
                  <a:ahLst/>
                  <a:rect l="l" t="t" r="r" b="b"/>
                  <a:pathLst>
                    <a:path w="958" h="1064" extrusionOk="0">
                      <a:moveTo>
                        <a:pt x="192" y="1"/>
                      </a:moveTo>
                      <a:cubicBezTo>
                        <a:pt x="126" y="1"/>
                        <a:pt x="60" y="19"/>
                        <a:pt x="1" y="56"/>
                      </a:cubicBezTo>
                      <a:lnTo>
                        <a:pt x="1" y="747"/>
                      </a:lnTo>
                      <a:cubicBezTo>
                        <a:pt x="30" y="747"/>
                        <a:pt x="45" y="762"/>
                        <a:pt x="75" y="777"/>
                      </a:cubicBezTo>
                      <a:lnTo>
                        <a:pt x="119" y="806"/>
                      </a:lnTo>
                      <a:cubicBezTo>
                        <a:pt x="163" y="850"/>
                        <a:pt x="207" y="895"/>
                        <a:pt x="251" y="953"/>
                      </a:cubicBezTo>
                      <a:cubicBezTo>
                        <a:pt x="332" y="1027"/>
                        <a:pt x="431" y="1064"/>
                        <a:pt x="531" y="1064"/>
                      </a:cubicBezTo>
                      <a:cubicBezTo>
                        <a:pt x="630" y="1064"/>
                        <a:pt x="729" y="1027"/>
                        <a:pt x="810" y="953"/>
                      </a:cubicBezTo>
                      <a:cubicBezTo>
                        <a:pt x="958" y="792"/>
                        <a:pt x="958" y="541"/>
                        <a:pt x="810" y="394"/>
                      </a:cubicBezTo>
                      <a:cubicBezTo>
                        <a:pt x="693" y="247"/>
                        <a:pt x="545" y="129"/>
                        <a:pt x="384" y="56"/>
                      </a:cubicBezTo>
                      <a:cubicBezTo>
                        <a:pt x="325" y="19"/>
                        <a:pt x="259" y="1"/>
                        <a:pt x="1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6" name="Google Shape;2424;p35"/>
                <p:cNvSpPr/>
                <p:nvPr/>
              </p:nvSpPr>
              <p:spPr>
                <a:xfrm>
                  <a:off x="201942" y="431058"/>
                  <a:ext cx="125392" cy="93514"/>
                </a:xfrm>
                <a:custGeom>
                  <a:avLst/>
                  <a:ahLst/>
                  <a:rect l="l" t="t" r="r" b="b"/>
                  <a:pathLst>
                    <a:path w="1892" h="1411" extrusionOk="0">
                      <a:moveTo>
                        <a:pt x="422" y="0"/>
                      </a:moveTo>
                      <a:cubicBezTo>
                        <a:pt x="252" y="0"/>
                        <a:pt x="93" y="110"/>
                        <a:pt x="44" y="280"/>
                      </a:cubicBezTo>
                      <a:cubicBezTo>
                        <a:pt x="0" y="486"/>
                        <a:pt x="118" y="707"/>
                        <a:pt x="324" y="766"/>
                      </a:cubicBezTo>
                      <a:cubicBezTo>
                        <a:pt x="604" y="898"/>
                        <a:pt x="854" y="1075"/>
                        <a:pt x="1060" y="1296"/>
                      </a:cubicBezTo>
                      <a:cubicBezTo>
                        <a:pt x="1144" y="1376"/>
                        <a:pt x="1237" y="1410"/>
                        <a:pt x="1327" y="1410"/>
                      </a:cubicBezTo>
                      <a:cubicBezTo>
                        <a:pt x="1630" y="1410"/>
                        <a:pt x="1892" y="1024"/>
                        <a:pt x="1619" y="751"/>
                      </a:cubicBezTo>
                      <a:cubicBezTo>
                        <a:pt x="1310" y="427"/>
                        <a:pt x="942" y="177"/>
                        <a:pt x="530" y="15"/>
                      </a:cubicBezTo>
                      <a:cubicBezTo>
                        <a:pt x="494" y="5"/>
                        <a:pt x="458" y="0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7" name="Google Shape;2425;p35"/>
                <p:cNvSpPr/>
                <p:nvPr/>
              </p:nvSpPr>
              <p:spPr>
                <a:xfrm>
                  <a:off x="414555" y="529146"/>
                  <a:ext cx="100539" cy="79928"/>
                </a:xfrm>
                <a:custGeom>
                  <a:avLst/>
                  <a:ahLst/>
                  <a:rect l="l" t="t" r="r" b="b"/>
                  <a:pathLst>
                    <a:path w="1517" h="1206" extrusionOk="0">
                      <a:moveTo>
                        <a:pt x="444" y="1"/>
                      </a:moveTo>
                      <a:cubicBezTo>
                        <a:pt x="308" y="1"/>
                        <a:pt x="173" y="70"/>
                        <a:pt x="104" y="198"/>
                      </a:cubicBezTo>
                      <a:cubicBezTo>
                        <a:pt x="0" y="390"/>
                        <a:pt x="59" y="625"/>
                        <a:pt x="251" y="728"/>
                      </a:cubicBezTo>
                      <a:cubicBezTo>
                        <a:pt x="457" y="875"/>
                        <a:pt x="663" y="1008"/>
                        <a:pt x="869" y="1155"/>
                      </a:cubicBezTo>
                      <a:cubicBezTo>
                        <a:pt x="932" y="1189"/>
                        <a:pt x="999" y="1205"/>
                        <a:pt x="1066" y="1205"/>
                      </a:cubicBezTo>
                      <a:cubicBezTo>
                        <a:pt x="1202" y="1205"/>
                        <a:pt x="1334" y="1136"/>
                        <a:pt x="1413" y="1008"/>
                      </a:cubicBezTo>
                      <a:cubicBezTo>
                        <a:pt x="1516" y="831"/>
                        <a:pt x="1443" y="596"/>
                        <a:pt x="1266" y="478"/>
                      </a:cubicBezTo>
                      <a:cubicBezTo>
                        <a:pt x="1060" y="331"/>
                        <a:pt x="854" y="198"/>
                        <a:pt x="633" y="51"/>
                      </a:cubicBezTo>
                      <a:cubicBezTo>
                        <a:pt x="575" y="17"/>
                        <a:pt x="510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8" name="Google Shape;2426;p35"/>
                <p:cNvSpPr/>
                <p:nvPr/>
              </p:nvSpPr>
              <p:spPr>
                <a:xfrm>
                  <a:off x="556252" y="594427"/>
                  <a:ext cx="97358" cy="70185"/>
                </a:xfrm>
                <a:custGeom>
                  <a:avLst/>
                  <a:ahLst/>
                  <a:rect l="l" t="t" r="r" b="b"/>
                  <a:pathLst>
                    <a:path w="1469" h="1059" extrusionOk="0">
                      <a:moveTo>
                        <a:pt x="553" y="1"/>
                      </a:moveTo>
                      <a:cubicBezTo>
                        <a:pt x="212" y="1"/>
                        <a:pt x="0" y="492"/>
                        <a:pt x="350" y="729"/>
                      </a:cubicBezTo>
                      <a:cubicBezTo>
                        <a:pt x="511" y="817"/>
                        <a:pt x="673" y="906"/>
                        <a:pt x="835" y="1009"/>
                      </a:cubicBezTo>
                      <a:cubicBezTo>
                        <a:pt x="898" y="1042"/>
                        <a:pt x="965" y="1059"/>
                        <a:pt x="1031" y="1059"/>
                      </a:cubicBezTo>
                      <a:cubicBezTo>
                        <a:pt x="1167" y="1059"/>
                        <a:pt x="1296" y="990"/>
                        <a:pt x="1365" y="862"/>
                      </a:cubicBezTo>
                      <a:cubicBezTo>
                        <a:pt x="1468" y="670"/>
                        <a:pt x="1409" y="435"/>
                        <a:pt x="1233" y="332"/>
                      </a:cubicBezTo>
                      <a:cubicBezTo>
                        <a:pt x="1071" y="229"/>
                        <a:pt x="909" y="140"/>
                        <a:pt x="747" y="52"/>
                      </a:cubicBezTo>
                      <a:cubicBezTo>
                        <a:pt x="680" y="16"/>
                        <a:pt x="615" y="1"/>
                        <a:pt x="5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79" name="Google Shape;2427;p35"/>
                <p:cNvSpPr/>
                <p:nvPr/>
              </p:nvSpPr>
              <p:spPr>
                <a:xfrm>
                  <a:off x="751302" y="612984"/>
                  <a:ext cx="110016" cy="93448"/>
                </a:xfrm>
                <a:custGeom>
                  <a:avLst/>
                  <a:ahLst/>
                  <a:rect l="l" t="t" r="r" b="b"/>
                  <a:pathLst>
                    <a:path w="1660" h="1410" extrusionOk="0">
                      <a:moveTo>
                        <a:pt x="554" y="0"/>
                      </a:moveTo>
                      <a:cubicBezTo>
                        <a:pt x="212" y="0"/>
                        <a:pt x="0" y="492"/>
                        <a:pt x="350" y="729"/>
                      </a:cubicBezTo>
                      <a:cubicBezTo>
                        <a:pt x="585" y="876"/>
                        <a:pt x="791" y="1067"/>
                        <a:pt x="968" y="1288"/>
                      </a:cubicBezTo>
                      <a:cubicBezTo>
                        <a:pt x="1042" y="1369"/>
                        <a:pt x="1141" y="1409"/>
                        <a:pt x="1240" y="1409"/>
                      </a:cubicBezTo>
                      <a:cubicBezTo>
                        <a:pt x="1340" y="1409"/>
                        <a:pt x="1439" y="1369"/>
                        <a:pt x="1512" y="1288"/>
                      </a:cubicBezTo>
                      <a:cubicBezTo>
                        <a:pt x="1660" y="1141"/>
                        <a:pt x="1660" y="891"/>
                        <a:pt x="1527" y="743"/>
                      </a:cubicBezTo>
                      <a:cubicBezTo>
                        <a:pt x="1306" y="464"/>
                        <a:pt x="1042" y="228"/>
                        <a:pt x="747" y="52"/>
                      </a:cubicBezTo>
                      <a:cubicBezTo>
                        <a:pt x="680" y="16"/>
                        <a:pt x="615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0" name="Google Shape;2428;p35"/>
                <p:cNvSpPr/>
                <p:nvPr/>
              </p:nvSpPr>
              <p:spPr>
                <a:xfrm>
                  <a:off x="873912" y="534050"/>
                  <a:ext cx="105444" cy="83772"/>
                </a:xfrm>
                <a:custGeom>
                  <a:avLst/>
                  <a:ahLst/>
                  <a:rect l="l" t="t" r="r" b="b"/>
                  <a:pathLst>
                    <a:path w="1591" h="1264" extrusionOk="0">
                      <a:moveTo>
                        <a:pt x="449" y="0"/>
                      </a:moveTo>
                      <a:cubicBezTo>
                        <a:pt x="315" y="0"/>
                        <a:pt x="187" y="65"/>
                        <a:pt x="119" y="183"/>
                      </a:cubicBezTo>
                      <a:cubicBezTo>
                        <a:pt x="1" y="374"/>
                        <a:pt x="60" y="610"/>
                        <a:pt x="251" y="728"/>
                      </a:cubicBezTo>
                      <a:cubicBezTo>
                        <a:pt x="472" y="890"/>
                        <a:pt x="722" y="1051"/>
                        <a:pt x="943" y="1213"/>
                      </a:cubicBezTo>
                      <a:cubicBezTo>
                        <a:pt x="1007" y="1248"/>
                        <a:pt x="1075" y="1264"/>
                        <a:pt x="1142" y="1264"/>
                      </a:cubicBezTo>
                      <a:cubicBezTo>
                        <a:pt x="1276" y="1264"/>
                        <a:pt x="1404" y="1199"/>
                        <a:pt x="1473" y="1081"/>
                      </a:cubicBezTo>
                      <a:cubicBezTo>
                        <a:pt x="1590" y="890"/>
                        <a:pt x="1531" y="654"/>
                        <a:pt x="1355" y="536"/>
                      </a:cubicBezTo>
                      <a:cubicBezTo>
                        <a:pt x="1119" y="374"/>
                        <a:pt x="884" y="213"/>
                        <a:pt x="648" y="51"/>
                      </a:cubicBezTo>
                      <a:cubicBezTo>
                        <a:pt x="585" y="16"/>
                        <a:pt x="516" y="0"/>
                        <a:pt x="4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1" name="Google Shape;2429;p35"/>
                <p:cNvSpPr/>
                <p:nvPr/>
              </p:nvSpPr>
              <p:spPr>
                <a:xfrm>
                  <a:off x="1015212" y="561488"/>
                  <a:ext cx="83374" cy="61967"/>
                </a:xfrm>
                <a:custGeom>
                  <a:avLst/>
                  <a:ahLst/>
                  <a:rect l="l" t="t" r="r" b="b"/>
                  <a:pathLst>
                    <a:path w="1258" h="935" extrusionOk="0">
                      <a:moveTo>
                        <a:pt x="553" y="0"/>
                      </a:moveTo>
                      <a:cubicBezTo>
                        <a:pt x="254" y="0"/>
                        <a:pt x="1" y="385"/>
                        <a:pt x="282" y="667"/>
                      </a:cubicBezTo>
                      <a:cubicBezTo>
                        <a:pt x="327" y="711"/>
                        <a:pt x="371" y="770"/>
                        <a:pt x="415" y="814"/>
                      </a:cubicBezTo>
                      <a:cubicBezTo>
                        <a:pt x="500" y="899"/>
                        <a:pt x="595" y="934"/>
                        <a:pt x="686" y="934"/>
                      </a:cubicBezTo>
                      <a:cubicBezTo>
                        <a:pt x="991" y="934"/>
                        <a:pt x="1257" y="538"/>
                        <a:pt x="974" y="255"/>
                      </a:cubicBezTo>
                      <a:lnTo>
                        <a:pt x="827" y="122"/>
                      </a:lnTo>
                      <a:cubicBezTo>
                        <a:pt x="741" y="36"/>
                        <a:pt x="645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2" name="Google Shape;2430;p35"/>
                <p:cNvSpPr/>
                <p:nvPr/>
              </p:nvSpPr>
              <p:spPr>
                <a:xfrm>
                  <a:off x="1254335" y="446699"/>
                  <a:ext cx="66" cy="66"/>
                </a:xfrm>
                <a:custGeom>
                  <a:avLst/>
                  <a:ah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3" name="Google Shape;2431;p35"/>
                <p:cNvSpPr/>
                <p:nvPr/>
              </p:nvSpPr>
              <p:spPr>
                <a:xfrm>
                  <a:off x="1181167" y="417869"/>
                  <a:ext cx="93713" cy="79596"/>
                </a:xfrm>
                <a:custGeom>
                  <a:avLst/>
                  <a:ahLst/>
                  <a:rect l="l" t="t" r="r" b="b"/>
                  <a:pathLst>
                    <a:path w="1414" h="1201" extrusionOk="0">
                      <a:moveTo>
                        <a:pt x="420" y="1"/>
                      </a:moveTo>
                      <a:cubicBezTo>
                        <a:pt x="321" y="1"/>
                        <a:pt x="221" y="38"/>
                        <a:pt x="148" y="111"/>
                      </a:cubicBezTo>
                      <a:cubicBezTo>
                        <a:pt x="1" y="273"/>
                        <a:pt x="1" y="509"/>
                        <a:pt x="148" y="671"/>
                      </a:cubicBezTo>
                      <a:cubicBezTo>
                        <a:pt x="339" y="906"/>
                        <a:pt x="589" y="1083"/>
                        <a:pt x="884" y="1186"/>
                      </a:cubicBezTo>
                      <a:cubicBezTo>
                        <a:pt x="920" y="1196"/>
                        <a:pt x="956" y="1201"/>
                        <a:pt x="992" y="1201"/>
                      </a:cubicBezTo>
                      <a:cubicBezTo>
                        <a:pt x="1162" y="1201"/>
                        <a:pt x="1321" y="1091"/>
                        <a:pt x="1369" y="921"/>
                      </a:cubicBezTo>
                      <a:cubicBezTo>
                        <a:pt x="1413" y="715"/>
                        <a:pt x="1296" y="494"/>
                        <a:pt x="1104" y="435"/>
                      </a:cubicBezTo>
                      <a:lnTo>
                        <a:pt x="1090" y="435"/>
                      </a:lnTo>
                      <a:lnTo>
                        <a:pt x="1001" y="391"/>
                      </a:lnTo>
                      <a:lnTo>
                        <a:pt x="943" y="362"/>
                      </a:lnTo>
                      <a:lnTo>
                        <a:pt x="913" y="332"/>
                      </a:lnTo>
                      <a:cubicBezTo>
                        <a:pt x="839" y="273"/>
                        <a:pt x="766" y="200"/>
                        <a:pt x="692" y="111"/>
                      </a:cubicBezTo>
                      <a:cubicBezTo>
                        <a:pt x="619" y="38"/>
                        <a:pt x="519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4" name="Google Shape;2432;p35"/>
                <p:cNvSpPr/>
                <p:nvPr/>
              </p:nvSpPr>
              <p:spPr>
                <a:xfrm>
                  <a:off x="1405005" y="303777"/>
                  <a:ext cx="83970" cy="83904"/>
                </a:xfrm>
                <a:custGeom>
                  <a:avLst/>
                  <a:ahLst/>
                  <a:rect l="l" t="t" r="r" b="b"/>
                  <a:pathLst>
                    <a:path w="1267" h="1266" extrusionOk="0">
                      <a:moveTo>
                        <a:pt x="427" y="0"/>
                      </a:moveTo>
                      <a:cubicBezTo>
                        <a:pt x="328" y="0"/>
                        <a:pt x="229" y="37"/>
                        <a:pt x="148" y="110"/>
                      </a:cubicBezTo>
                      <a:cubicBezTo>
                        <a:pt x="1" y="272"/>
                        <a:pt x="1" y="508"/>
                        <a:pt x="148" y="670"/>
                      </a:cubicBezTo>
                      <a:cubicBezTo>
                        <a:pt x="280" y="832"/>
                        <a:pt x="427" y="993"/>
                        <a:pt x="574" y="1155"/>
                      </a:cubicBezTo>
                      <a:cubicBezTo>
                        <a:pt x="648" y="1229"/>
                        <a:pt x="747" y="1266"/>
                        <a:pt x="847" y="1266"/>
                      </a:cubicBezTo>
                      <a:cubicBezTo>
                        <a:pt x="946" y="1266"/>
                        <a:pt x="1045" y="1229"/>
                        <a:pt x="1119" y="1155"/>
                      </a:cubicBezTo>
                      <a:cubicBezTo>
                        <a:pt x="1266" y="993"/>
                        <a:pt x="1266" y="758"/>
                        <a:pt x="1119" y="596"/>
                      </a:cubicBezTo>
                      <a:cubicBezTo>
                        <a:pt x="972" y="449"/>
                        <a:pt x="839" y="272"/>
                        <a:pt x="707" y="110"/>
                      </a:cubicBezTo>
                      <a:cubicBezTo>
                        <a:pt x="626" y="37"/>
                        <a:pt x="527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5" name="Google Shape;2433;p35"/>
                <p:cNvSpPr/>
                <p:nvPr/>
              </p:nvSpPr>
              <p:spPr>
                <a:xfrm>
                  <a:off x="1307753" y="538159"/>
                  <a:ext cx="103654" cy="94110"/>
                </a:xfrm>
                <a:custGeom>
                  <a:avLst/>
                  <a:ahLst/>
                  <a:rect l="l" t="t" r="r" b="b"/>
                  <a:pathLst>
                    <a:path w="1564" h="1420" extrusionOk="0">
                      <a:moveTo>
                        <a:pt x="559" y="1"/>
                      </a:moveTo>
                      <a:cubicBezTo>
                        <a:pt x="258" y="1"/>
                        <a:pt x="0" y="397"/>
                        <a:pt x="283" y="680"/>
                      </a:cubicBezTo>
                      <a:cubicBezTo>
                        <a:pt x="372" y="783"/>
                        <a:pt x="460" y="872"/>
                        <a:pt x="548" y="975"/>
                      </a:cubicBezTo>
                      <a:cubicBezTo>
                        <a:pt x="592" y="1019"/>
                        <a:pt x="637" y="1063"/>
                        <a:pt x="681" y="1107"/>
                      </a:cubicBezTo>
                      <a:lnTo>
                        <a:pt x="740" y="1195"/>
                      </a:lnTo>
                      <a:cubicBezTo>
                        <a:pt x="740" y="1195"/>
                        <a:pt x="774" y="1239"/>
                        <a:pt x="784" y="1239"/>
                      </a:cubicBezTo>
                      <a:cubicBezTo>
                        <a:pt x="787" y="1239"/>
                        <a:pt x="787" y="1235"/>
                        <a:pt x="784" y="1225"/>
                      </a:cubicBezTo>
                      <a:lnTo>
                        <a:pt x="784" y="1225"/>
                      </a:lnTo>
                      <a:cubicBezTo>
                        <a:pt x="855" y="1346"/>
                        <a:pt x="988" y="1419"/>
                        <a:pt x="1127" y="1419"/>
                      </a:cubicBezTo>
                      <a:cubicBezTo>
                        <a:pt x="1190" y="1419"/>
                        <a:pt x="1254" y="1404"/>
                        <a:pt x="1314" y="1372"/>
                      </a:cubicBezTo>
                      <a:cubicBezTo>
                        <a:pt x="1490" y="1254"/>
                        <a:pt x="1564" y="1019"/>
                        <a:pt x="1446" y="828"/>
                      </a:cubicBezTo>
                      <a:cubicBezTo>
                        <a:pt x="1269" y="577"/>
                        <a:pt x="1034" y="357"/>
                        <a:pt x="828" y="121"/>
                      </a:cubicBezTo>
                      <a:cubicBezTo>
                        <a:pt x="743" y="36"/>
                        <a:pt x="649" y="1"/>
                        <a:pt x="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6" name="Google Shape;2434;p35"/>
                <p:cNvSpPr/>
                <p:nvPr/>
              </p:nvSpPr>
              <p:spPr>
                <a:xfrm>
                  <a:off x="1436726" y="770986"/>
                  <a:ext cx="79066" cy="79795"/>
                </a:xfrm>
                <a:custGeom>
                  <a:avLst/>
                  <a:ahLst/>
                  <a:rect l="l" t="t" r="r" b="b"/>
                  <a:pathLst>
                    <a:path w="1193" h="1204" extrusionOk="0">
                      <a:moveTo>
                        <a:pt x="427" y="0"/>
                      </a:moveTo>
                      <a:cubicBezTo>
                        <a:pt x="328" y="0"/>
                        <a:pt x="228" y="37"/>
                        <a:pt x="148" y="111"/>
                      </a:cubicBezTo>
                      <a:cubicBezTo>
                        <a:pt x="0" y="273"/>
                        <a:pt x="0" y="508"/>
                        <a:pt x="148" y="670"/>
                      </a:cubicBezTo>
                      <a:cubicBezTo>
                        <a:pt x="265" y="802"/>
                        <a:pt x="383" y="949"/>
                        <a:pt x="501" y="1082"/>
                      </a:cubicBezTo>
                      <a:cubicBezTo>
                        <a:pt x="574" y="1163"/>
                        <a:pt x="674" y="1203"/>
                        <a:pt x="775" y="1203"/>
                      </a:cubicBezTo>
                      <a:cubicBezTo>
                        <a:pt x="876" y="1203"/>
                        <a:pt x="979" y="1163"/>
                        <a:pt x="1060" y="1082"/>
                      </a:cubicBezTo>
                      <a:cubicBezTo>
                        <a:pt x="1192" y="935"/>
                        <a:pt x="1192" y="685"/>
                        <a:pt x="1060" y="537"/>
                      </a:cubicBezTo>
                      <a:cubicBezTo>
                        <a:pt x="942" y="390"/>
                        <a:pt x="824" y="243"/>
                        <a:pt x="707" y="111"/>
                      </a:cubicBezTo>
                      <a:cubicBezTo>
                        <a:pt x="626" y="37"/>
                        <a:pt x="526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7" name="Google Shape;2435;p35"/>
                <p:cNvSpPr/>
                <p:nvPr/>
              </p:nvSpPr>
              <p:spPr>
                <a:xfrm>
                  <a:off x="1404516" y="872388"/>
                  <a:ext cx="84965" cy="75090"/>
                </a:xfrm>
                <a:custGeom>
                  <a:avLst/>
                  <a:ahLst/>
                  <a:rect l="l" t="t" r="r" b="b"/>
                  <a:pathLst>
                    <a:path w="1282" h="1133" extrusionOk="0">
                      <a:moveTo>
                        <a:pt x="428" y="1"/>
                      </a:moveTo>
                      <a:cubicBezTo>
                        <a:pt x="328" y="1"/>
                        <a:pt x="229" y="38"/>
                        <a:pt x="148" y="111"/>
                      </a:cubicBezTo>
                      <a:cubicBezTo>
                        <a:pt x="1" y="273"/>
                        <a:pt x="1" y="509"/>
                        <a:pt x="148" y="670"/>
                      </a:cubicBezTo>
                      <a:cubicBezTo>
                        <a:pt x="295" y="818"/>
                        <a:pt x="472" y="965"/>
                        <a:pt x="648" y="1082"/>
                      </a:cubicBezTo>
                      <a:cubicBezTo>
                        <a:pt x="711" y="1116"/>
                        <a:pt x="778" y="1133"/>
                        <a:pt x="845" y="1133"/>
                      </a:cubicBezTo>
                      <a:cubicBezTo>
                        <a:pt x="981" y="1133"/>
                        <a:pt x="1114" y="1064"/>
                        <a:pt x="1193" y="935"/>
                      </a:cubicBezTo>
                      <a:cubicBezTo>
                        <a:pt x="1281" y="759"/>
                        <a:pt x="1222" y="523"/>
                        <a:pt x="1046" y="420"/>
                      </a:cubicBezTo>
                      <a:lnTo>
                        <a:pt x="943" y="347"/>
                      </a:lnTo>
                      <a:lnTo>
                        <a:pt x="884" y="302"/>
                      </a:lnTo>
                      <a:cubicBezTo>
                        <a:pt x="825" y="244"/>
                        <a:pt x="766" y="185"/>
                        <a:pt x="707" y="111"/>
                      </a:cubicBezTo>
                      <a:cubicBezTo>
                        <a:pt x="626" y="38"/>
                        <a:pt x="527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8" name="Google Shape;2436;p35"/>
                <p:cNvSpPr/>
                <p:nvPr/>
              </p:nvSpPr>
              <p:spPr>
                <a:xfrm>
                  <a:off x="1242339" y="747325"/>
                  <a:ext cx="80325" cy="60708"/>
                </a:xfrm>
                <a:custGeom>
                  <a:avLst/>
                  <a:ahLst/>
                  <a:rect l="l" t="t" r="r" b="b"/>
                  <a:pathLst>
                    <a:path w="1212" h="916" extrusionOk="0">
                      <a:moveTo>
                        <a:pt x="576" y="0"/>
                      </a:moveTo>
                      <a:cubicBezTo>
                        <a:pt x="269" y="0"/>
                        <a:pt x="0" y="390"/>
                        <a:pt x="284" y="674"/>
                      </a:cubicBezTo>
                      <a:cubicBezTo>
                        <a:pt x="373" y="747"/>
                        <a:pt x="461" y="821"/>
                        <a:pt x="579" y="865"/>
                      </a:cubicBezTo>
                      <a:cubicBezTo>
                        <a:pt x="637" y="899"/>
                        <a:pt x="701" y="915"/>
                        <a:pt x="765" y="915"/>
                      </a:cubicBezTo>
                      <a:cubicBezTo>
                        <a:pt x="897" y="915"/>
                        <a:pt x="1029" y="846"/>
                        <a:pt x="1109" y="718"/>
                      </a:cubicBezTo>
                      <a:cubicBezTo>
                        <a:pt x="1212" y="541"/>
                        <a:pt x="1138" y="306"/>
                        <a:pt x="961" y="203"/>
                      </a:cubicBezTo>
                      <a:cubicBezTo>
                        <a:pt x="932" y="188"/>
                        <a:pt x="902" y="159"/>
                        <a:pt x="873" y="144"/>
                      </a:cubicBezTo>
                      <a:lnTo>
                        <a:pt x="844" y="114"/>
                      </a:lnTo>
                      <a:cubicBezTo>
                        <a:pt x="760" y="34"/>
                        <a:pt x="666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89" name="Google Shape;2437;p35"/>
                <p:cNvSpPr/>
                <p:nvPr/>
              </p:nvSpPr>
              <p:spPr>
                <a:xfrm>
                  <a:off x="1214371" y="594427"/>
                  <a:ext cx="79265" cy="66076"/>
                </a:xfrm>
                <a:custGeom>
                  <a:avLst/>
                  <a:ahLst/>
                  <a:rect l="l" t="t" r="r" b="b"/>
                  <a:pathLst>
                    <a:path w="1196" h="997" extrusionOk="0">
                      <a:moveTo>
                        <a:pt x="419" y="1"/>
                      </a:moveTo>
                      <a:cubicBezTo>
                        <a:pt x="320" y="1"/>
                        <a:pt x="221" y="37"/>
                        <a:pt x="147" y="111"/>
                      </a:cubicBezTo>
                      <a:cubicBezTo>
                        <a:pt x="0" y="273"/>
                        <a:pt x="0" y="508"/>
                        <a:pt x="147" y="670"/>
                      </a:cubicBezTo>
                      <a:lnTo>
                        <a:pt x="353" y="876"/>
                      </a:lnTo>
                      <a:cubicBezTo>
                        <a:pt x="438" y="961"/>
                        <a:pt x="533" y="997"/>
                        <a:pt x="624" y="997"/>
                      </a:cubicBezTo>
                      <a:cubicBezTo>
                        <a:pt x="930" y="997"/>
                        <a:pt x="1196" y="600"/>
                        <a:pt x="912" y="317"/>
                      </a:cubicBezTo>
                      <a:lnTo>
                        <a:pt x="912" y="317"/>
                      </a:lnTo>
                      <a:lnTo>
                        <a:pt x="912" y="332"/>
                      </a:lnTo>
                      <a:lnTo>
                        <a:pt x="692" y="111"/>
                      </a:lnTo>
                      <a:cubicBezTo>
                        <a:pt x="618" y="37"/>
                        <a:pt x="519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0" name="Google Shape;2438;p35"/>
                <p:cNvSpPr/>
                <p:nvPr/>
              </p:nvSpPr>
              <p:spPr>
                <a:xfrm>
                  <a:off x="1041722" y="692051"/>
                  <a:ext cx="94641" cy="75023"/>
                </a:xfrm>
                <a:custGeom>
                  <a:avLst/>
                  <a:ahLst/>
                  <a:rect l="l" t="t" r="r" b="b"/>
                  <a:pathLst>
                    <a:path w="1428" h="1132" extrusionOk="0">
                      <a:moveTo>
                        <a:pt x="440" y="0"/>
                      </a:moveTo>
                      <a:cubicBezTo>
                        <a:pt x="306" y="0"/>
                        <a:pt x="172" y="65"/>
                        <a:pt x="103" y="183"/>
                      </a:cubicBezTo>
                      <a:cubicBezTo>
                        <a:pt x="0" y="375"/>
                        <a:pt x="59" y="610"/>
                        <a:pt x="250" y="728"/>
                      </a:cubicBezTo>
                      <a:cubicBezTo>
                        <a:pt x="427" y="831"/>
                        <a:pt x="618" y="948"/>
                        <a:pt x="795" y="1081"/>
                      </a:cubicBezTo>
                      <a:cubicBezTo>
                        <a:pt x="858" y="1115"/>
                        <a:pt x="925" y="1131"/>
                        <a:pt x="991" y="1131"/>
                      </a:cubicBezTo>
                      <a:cubicBezTo>
                        <a:pt x="1126" y="1131"/>
                        <a:pt x="1255" y="1062"/>
                        <a:pt x="1325" y="934"/>
                      </a:cubicBezTo>
                      <a:cubicBezTo>
                        <a:pt x="1428" y="742"/>
                        <a:pt x="1369" y="507"/>
                        <a:pt x="1192" y="404"/>
                      </a:cubicBezTo>
                      <a:cubicBezTo>
                        <a:pt x="1001" y="286"/>
                        <a:pt x="824" y="168"/>
                        <a:pt x="633" y="51"/>
                      </a:cubicBezTo>
                      <a:cubicBezTo>
                        <a:pt x="574" y="16"/>
                        <a:pt x="507" y="0"/>
                        <a:pt x="4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1" name="Google Shape;2439;p35"/>
                <p:cNvSpPr/>
                <p:nvPr/>
              </p:nvSpPr>
              <p:spPr>
                <a:xfrm>
                  <a:off x="886173" y="746066"/>
                  <a:ext cx="128308" cy="99081"/>
                </a:xfrm>
                <a:custGeom>
                  <a:avLst/>
                  <a:ahLst/>
                  <a:rect l="l" t="t" r="r" b="b"/>
                  <a:pathLst>
                    <a:path w="1936" h="1495" extrusionOk="0">
                      <a:moveTo>
                        <a:pt x="578" y="0"/>
                      </a:moveTo>
                      <a:cubicBezTo>
                        <a:pt x="228" y="0"/>
                        <a:pt x="1" y="544"/>
                        <a:pt x="405" y="752"/>
                      </a:cubicBezTo>
                      <a:cubicBezTo>
                        <a:pt x="728" y="899"/>
                        <a:pt x="1008" y="1119"/>
                        <a:pt x="1243" y="1384"/>
                      </a:cubicBezTo>
                      <a:cubicBezTo>
                        <a:pt x="1317" y="1458"/>
                        <a:pt x="1416" y="1495"/>
                        <a:pt x="1516" y="1495"/>
                      </a:cubicBezTo>
                      <a:cubicBezTo>
                        <a:pt x="1615" y="1495"/>
                        <a:pt x="1714" y="1458"/>
                        <a:pt x="1788" y="1384"/>
                      </a:cubicBezTo>
                      <a:cubicBezTo>
                        <a:pt x="1935" y="1237"/>
                        <a:pt x="1935" y="987"/>
                        <a:pt x="1803" y="840"/>
                      </a:cubicBezTo>
                      <a:cubicBezTo>
                        <a:pt x="1523" y="516"/>
                        <a:pt x="1185" y="251"/>
                        <a:pt x="802" y="75"/>
                      </a:cubicBezTo>
                      <a:cubicBezTo>
                        <a:pt x="725" y="22"/>
                        <a:pt x="649" y="0"/>
                        <a:pt x="5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2" name="Google Shape;2440;p35"/>
                <p:cNvSpPr/>
                <p:nvPr/>
              </p:nvSpPr>
              <p:spPr>
                <a:xfrm>
                  <a:off x="1104684" y="862115"/>
                  <a:ext cx="97027" cy="71710"/>
                </a:xfrm>
                <a:custGeom>
                  <a:avLst/>
                  <a:ahLst/>
                  <a:rect l="l" t="t" r="r" b="b"/>
                  <a:pathLst>
                    <a:path w="1464" h="1082" extrusionOk="0">
                      <a:moveTo>
                        <a:pt x="577" y="0"/>
                      </a:moveTo>
                      <a:cubicBezTo>
                        <a:pt x="227" y="0"/>
                        <a:pt x="0" y="544"/>
                        <a:pt x="404" y="752"/>
                      </a:cubicBezTo>
                      <a:cubicBezTo>
                        <a:pt x="551" y="840"/>
                        <a:pt x="684" y="928"/>
                        <a:pt x="831" y="1031"/>
                      </a:cubicBezTo>
                      <a:cubicBezTo>
                        <a:pt x="889" y="1065"/>
                        <a:pt x="955" y="1082"/>
                        <a:pt x="1021" y="1082"/>
                      </a:cubicBezTo>
                      <a:cubicBezTo>
                        <a:pt x="1156" y="1082"/>
                        <a:pt x="1291" y="1013"/>
                        <a:pt x="1361" y="884"/>
                      </a:cubicBezTo>
                      <a:cubicBezTo>
                        <a:pt x="1464" y="708"/>
                        <a:pt x="1405" y="472"/>
                        <a:pt x="1214" y="354"/>
                      </a:cubicBezTo>
                      <a:cubicBezTo>
                        <a:pt x="1081" y="251"/>
                        <a:pt x="949" y="163"/>
                        <a:pt x="801" y="75"/>
                      </a:cubicBezTo>
                      <a:cubicBezTo>
                        <a:pt x="724" y="23"/>
                        <a:pt x="648" y="0"/>
                        <a:pt x="5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3" name="Google Shape;2441;p35"/>
                <p:cNvSpPr/>
                <p:nvPr/>
              </p:nvSpPr>
              <p:spPr>
                <a:xfrm>
                  <a:off x="1264078" y="1002686"/>
                  <a:ext cx="108360" cy="89206"/>
                </a:xfrm>
                <a:custGeom>
                  <a:avLst/>
                  <a:ahLst/>
                  <a:rect l="l" t="t" r="r" b="b"/>
                  <a:pathLst>
                    <a:path w="1635" h="1346" extrusionOk="0">
                      <a:moveTo>
                        <a:pt x="445" y="0"/>
                      </a:moveTo>
                      <a:cubicBezTo>
                        <a:pt x="272" y="0"/>
                        <a:pt x="109" y="121"/>
                        <a:pt x="59" y="294"/>
                      </a:cubicBezTo>
                      <a:cubicBezTo>
                        <a:pt x="1" y="500"/>
                        <a:pt x="133" y="706"/>
                        <a:pt x="339" y="779"/>
                      </a:cubicBezTo>
                      <a:cubicBezTo>
                        <a:pt x="574" y="868"/>
                        <a:pt x="781" y="1030"/>
                        <a:pt x="928" y="1236"/>
                      </a:cubicBezTo>
                      <a:cubicBezTo>
                        <a:pt x="1009" y="1309"/>
                        <a:pt x="1108" y="1346"/>
                        <a:pt x="1207" y="1346"/>
                      </a:cubicBezTo>
                      <a:cubicBezTo>
                        <a:pt x="1307" y="1346"/>
                        <a:pt x="1406" y="1309"/>
                        <a:pt x="1487" y="1236"/>
                      </a:cubicBezTo>
                      <a:cubicBezTo>
                        <a:pt x="1634" y="1074"/>
                        <a:pt x="1634" y="838"/>
                        <a:pt x="1487" y="676"/>
                      </a:cubicBezTo>
                      <a:cubicBezTo>
                        <a:pt x="1237" y="382"/>
                        <a:pt x="913" y="147"/>
                        <a:pt x="545" y="14"/>
                      </a:cubicBezTo>
                      <a:cubicBezTo>
                        <a:pt x="512" y="5"/>
                        <a:pt x="47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4" name="Google Shape;2442;p35"/>
                <p:cNvSpPr/>
                <p:nvPr/>
              </p:nvSpPr>
              <p:spPr>
                <a:xfrm>
                  <a:off x="1408227" y="1123440"/>
                  <a:ext cx="93912" cy="74824"/>
                </a:xfrm>
                <a:custGeom>
                  <a:avLst/>
                  <a:ahLst/>
                  <a:rect l="l" t="t" r="r" b="b"/>
                  <a:pathLst>
                    <a:path w="1417" h="1129" extrusionOk="0">
                      <a:moveTo>
                        <a:pt x="565" y="1"/>
                      </a:moveTo>
                      <a:cubicBezTo>
                        <a:pt x="222" y="1"/>
                        <a:pt x="0" y="515"/>
                        <a:pt x="372" y="738"/>
                      </a:cubicBezTo>
                      <a:cubicBezTo>
                        <a:pt x="416" y="753"/>
                        <a:pt x="445" y="782"/>
                        <a:pt x="489" y="797"/>
                      </a:cubicBezTo>
                      <a:lnTo>
                        <a:pt x="519" y="826"/>
                      </a:lnTo>
                      <a:lnTo>
                        <a:pt x="533" y="841"/>
                      </a:lnTo>
                      <a:cubicBezTo>
                        <a:pt x="607" y="900"/>
                        <a:pt x="666" y="959"/>
                        <a:pt x="725" y="1018"/>
                      </a:cubicBezTo>
                      <a:cubicBezTo>
                        <a:pt x="798" y="1091"/>
                        <a:pt x="898" y="1128"/>
                        <a:pt x="997" y="1128"/>
                      </a:cubicBezTo>
                      <a:cubicBezTo>
                        <a:pt x="1096" y="1128"/>
                        <a:pt x="1196" y="1091"/>
                        <a:pt x="1269" y="1018"/>
                      </a:cubicBezTo>
                      <a:cubicBezTo>
                        <a:pt x="1416" y="871"/>
                        <a:pt x="1416" y="620"/>
                        <a:pt x="1269" y="473"/>
                      </a:cubicBezTo>
                      <a:cubicBezTo>
                        <a:pt x="1122" y="311"/>
                        <a:pt x="960" y="164"/>
                        <a:pt x="769" y="61"/>
                      </a:cubicBezTo>
                      <a:cubicBezTo>
                        <a:pt x="699" y="19"/>
                        <a:pt x="630" y="1"/>
                        <a:pt x="5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5" name="Google Shape;2443;p35"/>
                <p:cNvSpPr/>
                <p:nvPr/>
              </p:nvSpPr>
              <p:spPr>
                <a:xfrm>
                  <a:off x="276039" y="589059"/>
                  <a:ext cx="109287" cy="74626"/>
                </a:xfrm>
                <a:custGeom>
                  <a:avLst/>
                  <a:ahLst/>
                  <a:rect l="l" t="t" r="r" b="b"/>
                  <a:pathLst>
                    <a:path w="1649" h="1126" extrusionOk="0">
                      <a:moveTo>
                        <a:pt x="423" y="0"/>
                      </a:moveTo>
                      <a:cubicBezTo>
                        <a:pt x="253" y="0"/>
                        <a:pt x="94" y="112"/>
                        <a:pt x="45" y="295"/>
                      </a:cubicBezTo>
                      <a:cubicBezTo>
                        <a:pt x="1" y="501"/>
                        <a:pt x="118" y="707"/>
                        <a:pt x="325" y="766"/>
                      </a:cubicBezTo>
                      <a:cubicBezTo>
                        <a:pt x="560" y="854"/>
                        <a:pt x="781" y="957"/>
                        <a:pt x="1001" y="1075"/>
                      </a:cubicBezTo>
                      <a:cubicBezTo>
                        <a:pt x="1065" y="1109"/>
                        <a:pt x="1134" y="1126"/>
                        <a:pt x="1201" y="1126"/>
                      </a:cubicBezTo>
                      <a:cubicBezTo>
                        <a:pt x="1335" y="1126"/>
                        <a:pt x="1463" y="1060"/>
                        <a:pt x="1531" y="943"/>
                      </a:cubicBezTo>
                      <a:cubicBezTo>
                        <a:pt x="1649" y="751"/>
                        <a:pt x="1575" y="516"/>
                        <a:pt x="1399" y="413"/>
                      </a:cubicBezTo>
                      <a:cubicBezTo>
                        <a:pt x="1119" y="266"/>
                        <a:pt x="825" y="133"/>
                        <a:pt x="531" y="15"/>
                      </a:cubicBezTo>
                      <a:cubicBezTo>
                        <a:pt x="495" y="5"/>
                        <a:pt x="45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6" name="Google Shape;2444;p35"/>
                <p:cNvSpPr/>
                <p:nvPr/>
              </p:nvSpPr>
              <p:spPr>
                <a:xfrm>
                  <a:off x="485271" y="747325"/>
                  <a:ext cx="121482" cy="84169"/>
                </a:xfrm>
                <a:custGeom>
                  <a:avLst/>
                  <a:ahLst/>
                  <a:rect l="l" t="t" r="r" b="b"/>
                  <a:pathLst>
                    <a:path w="1833" h="1270" extrusionOk="0">
                      <a:moveTo>
                        <a:pt x="561" y="0"/>
                      </a:moveTo>
                      <a:cubicBezTo>
                        <a:pt x="218" y="0"/>
                        <a:pt x="0" y="506"/>
                        <a:pt x="361" y="718"/>
                      </a:cubicBezTo>
                      <a:cubicBezTo>
                        <a:pt x="626" y="850"/>
                        <a:pt x="876" y="997"/>
                        <a:pt x="1126" y="1159"/>
                      </a:cubicBezTo>
                      <a:cubicBezTo>
                        <a:pt x="1207" y="1233"/>
                        <a:pt x="1307" y="1270"/>
                        <a:pt x="1406" y="1270"/>
                      </a:cubicBezTo>
                      <a:cubicBezTo>
                        <a:pt x="1505" y="1270"/>
                        <a:pt x="1605" y="1233"/>
                        <a:pt x="1685" y="1159"/>
                      </a:cubicBezTo>
                      <a:cubicBezTo>
                        <a:pt x="1833" y="997"/>
                        <a:pt x="1833" y="762"/>
                        <a:pt x="1685" y="600"/>
                      </a:cubicBezTo>
                      <a:cubicBezTo>
                        <a:pt x="1391" y="394"/>
                        <a:pt x="1082" y="217"/>
                        <a:pt x="758" y="56"/>
                      </a:cubicBezTo>
                      <a:cubicBezTo>
                        <a:pt x="690" y="17"/>
                        <a:pt x="623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7" name="Google Shape;2445;p35"/>
                <p:cNvSpPr/>
                <p:nvPr/>
              </p:nvSpPr>
              <p:spPr>
                <a:xfrm>
                  <a:off x="683767" y="803196"/>
                  <a:ext cx="113198" cy="97557"/>
                </a:xfrm>
                <a:custGeom>
                  <a:avLst/>
                  <a:ahLst/>
                  <a:rect l="l" t="t" r="r" b="b"/>
                  <a:pathLst>
                    <a:path w="1708" h="1472" extrusionOk="0">
                      <a:moveTo>
                        <a:pt x="440" y="1"/>
                      </a:moveTo>
                      <a:cubicBezTo>
                        <a:pt x="306" y="1"/>
                        <a:pt x="172" y="66"/>
                        <a:pt x="103" y="184"/>
                      </a:cubicBezTo>
                      <a:cubicBezTo>
                        <a:pt x="0" y="375"/>
                        <a:pt x="59" y="611"/>
                        <a:pt x="236" y="728"/>
                      </a:cubicBezTo>
                      <a:cubicBezTo>
                        <a:pt x="515" y="905"/>
                        <a:pt x="766" y="1126"/>
                        <a:pt x="1001" y="1361"/>
                      </a:cubicBezTo>
                      <a:cubicBezTo>
                        <a:pt x="1082" y="1435"/>
                        <a:pt x="1181" y="1472"/>
                        <a:pt x="1281" y="1472"/>
                      </a:cubicBezTo>
                      <a:cubicBezTo>
                        <a:pt x="1380" y="1472"/>
                        <a:pt x="1479" y="1435"/>
                        <a:pt x="1560" y="1361"/>
                      </a:cubicBezTo>
                      <a:cubicBezTo>
                        <a:pt x="1707" y="1214"/>
                        <a:pt x="1707" y="964"/>
                        <a:pt x="1560" y="817"/>
                      </a:cubicBezTo>
                      <a:cubicBezTo>
                        <a:pt x="1281" y="522"/>
                        <a:pt x="972" y="272"/>
                        <a:pt x="633" y="51"/>
                      </a:cubicBezTo>
                      <a:cubicBezTo>
                        <a:pt x="574" y="17"/>
                        <a:pt x="507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8" name="Google Shape;2446;p35"/>
                <p:cNvSpPr/>
                <p:nvPr/>
              </p:nvSpPr>
              <p:spPr>
                <a:xfrm>
                  <a:off x="850517" y="988569"/>
                  <a:ext cx="86887" cy="70583"/>
                </a:xfrm>
                <a:custGeom>
                  <a:avLst/>
                  <a:ahLst/>
                  <a:rect l="l" t="t" r="r" b="b"/>
                  <a:pathLst>
                    <a:path w="1311" h="1065" extrusionOk="0">
                      <a:moveTo>
                        <a:pt x="452" y="0"/>
                      </a:moveTo>
                      <a:cubicBezTo>
                        <a:pt x="315" y="0"/>
                        <a:pt x="183" y="69"/>
                        <a:pt x="104" y="198"/>
                      </a:cubicBezTo>
                      <a:cubicBezTo>
                        <a:pt x="1" y="389"/>
                        <a:pt x="60" y="624"/>
                        <a:pt x="251" y="727"/>
                      </a:cubicBezTo>
                      <a:lnTo>
                        <a:pt x="663" y="1007"/>
                      </a:lnTo>
                      <a:cubicBezTo>
                        <a:pt x="727" y="1046"/>
                        <a:pt x="795" y="1064"/>
                        <a:pt x="863" y="1064"/>
                      </a:cubicBezTo>
                      <a:cubicBezTo>
                        <a:pt x="998" y="1064"/>
                        <a:pt x="1129" y="992"/>
                        <a:pt x="1208" y="875"/>
                      </a:cubicBezTo>
                      <a:cubicBezTo>
                        <a:pt x="1311" y="683"/>
                        <a:pt x="1237" y="448"/>
                        <a:pt x="1060" y="345"/>
                      </a:cubicBezTo>
                      <a:lnTo>
                        <a:pt x="648" y="51"/>
                      </a:lnTo>
                      <a:cubicBezTo>
                        <a:pt x="586" y="17"/>
                        <a:pt x="518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499" name="Google Shape;2447;p35"/>
                <p:cNvSpPr/>
                <p:nvPr/>
              </p:nvSpPr>
              <p:spPr>
                <a:xfrm>
                  <a:off x="986117" y="918052"/>
                  <a:ext cx="79066" cy="62431"/>
                </a:xfrm>
                <a:custGeom>
                  <a:avLst/>
                  <a:ahLst/>
                  <a:rect l="l" t="t" r="r" b="b"/>
                  <a:pathLst>
                    <a:path w="1193" h="942" extrusionOk="0">
                      <a:moveTo>
                        <a:pt x="510" y="0"/>
                      </a:moveTo>
                      <a:cubicBezTo>
                        <a:pt x="447" y="0"/>
                        <a:pt x="385" y="9"/>
                        <a:pt x="324" y="26"/>
                      </a:cubicBezTo>
                      <a:cubicBezTo>
                        <a:pt x="118" y="84"/>
                        <a:pt x="0" y="305"/>
                        <a:pt x="45" y="511"/>
                      </a:cubicBezTo>
                      <a:cubicBezTo>
                        <a:pt x="97" y="683"/>
                        <a:pt x="245" y="795"/>
                        <a:pt x="413" y="795"/>
                      </a:cubicBezTo>
                      <a:cubicBezTo>
                        <a:pt x="432" y="795"/>
                        <a:pt x="452" y="794"/>
                        <a:pt x="471" y="791"/>
                      </a:cubicBezTo>
                      <a:lnTo>
                        <a:pt x="501" y="820"/>
                      </a:lnTo>
                      <a:cubicBezTo>
                        <a:pt x="574" y="901"/>
                        <a:pt x="674" y="942"/>
                        <a:pt x="773" y="942"/>
                      </a:cubicBezTo>
                      <a:cubicBezTo>
                        <a:pt x="872" y="942"/>
                        <a:pt x="972" y="901"/>
                        <a:pt x="1045" y="820"/>
                      </a:cubicBezTo>
                      <a:cubicBezTo>
                        <a:pt x="1192" y="673"/>
                        <a:pt x="1192" y="423"/>
                        <a:pt x="1060" y="276"/>
                      </a:cubicBezTo>
                      <a:cubicBezTo>
                        <a:pt x="924" y="94"/>
                        <a:pt x="718" y="0"/>
                        <a:pt x="5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0" name="Google Shape;2448;p35"/>
                <p:cNvSpPr/>
                <p:nvPr/>
              </p:nvSpPr>
              <p:spPr>
                <a:xfrm>
                  <a:off x="1088513" y="1114294"/>
                  <a:ext cx="102461" cy="102461"/>
                </a:xfrm>
                <a:custGeom>
                  <a:avLst/>
                  <a:ahLst/>
                  <a:rect l="l" t="t" r="r" b="b"/>
                  <a:pathLst>
                    <a:path w="1546" h="1546" extrusionOk="0">
                      <a:moveTo>
                        <a:pt x="422" y="0"/>
                      </a:moveTo>
                      <a:cubicBezTo>
                        <a:pt x="321" y="0"/>
                        <a:pt x="221" y="37"/>
                        <a:pt x="148" y="111"/>
                      </a:cubicBezTo>
                      <a:cubicBezTo>
                        <a:pt x="1" y="258"/>
                        <a:pt x="1" y="508"/>
                        <a:pt x="148" y="670"/>
                      </a:cubicBezTo>
                      <a:cubicBezTo>
                        <a:pt x="368" y="935"/>
                        <a:pt x="604" y="1185"/>
                        <a:pt x="854" y="1435"/>
                      </a:cubicBezTo>
                      <a:cubicBezTo>
                        <a:pt x="928" y="1509"/>
                        <a:pt x="1027" y="1546"/>
                        <a:pt x="1126" y="1546"/>
                      </a:cubicBezTo>
                      <a:cubicBezTo>
                        <a:pt x="1226" y="1546"/>
                        <a:pt x="1325" y="1509"/>
                        <a:pt x="1399" y="1435"/>
                      </a:cubicBezTo>
                      <a:cubicBezTo>
                        <a:pt x="1546" y="1288"/>
                        <a:pt x="1546" y="1038"/>
                        <a:pt x="1399" y="891"/>
                      </a:cubicBezTo>
                      <a:cubicBezTo>
                        <a:pt x="1148" y="641"/>
                        <a:pt x="913" y="390"/>
                        <a:pt x="707" y="111"/>
                      </a:cubicBezTo>
                      <a:cubicBezTo>
                        <a:pt x="626" y="37"/>
                        <a:pt x="523" y="0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1" name="Google Shape;2449;p35"/>
                <p:cNvSpPr/>
                <p:nvPr/>
              </p:nvSpPr>
              <p:spPr>
                <a:xfrm>
                  <a:off x="1241676" y="1133249"/>
                  <a:ext cx="70914" cy="69788"/>
                </a:xfrm>
                <a:custGeom>
                  <a:avLst/>
                  <a:ahLst/>
                  <a:rect l="l" t="t" r="r" b="b"/>
                  <a:pathLst>
                    <a:path w="1070" h="1053" extrusionOk="0">
                      <a:moveTo>
                        <a:pt x="432" y="1"/>
                      </a:moveTo>
                      <a:cubicBezTo>
                        <a:pt x="396" y="1"/>
                        <a:pt x="360" y="6"/>
                        <a:pt x="324" y="16"/>
                      </a:cubicBezTo>
                      <a:cubicBezTo>
                        <a:pt x="118" y="75"/>
                        <a:pt x="0" y="281"/>
                        <a:pt x="44" y="487"/>
                      </a:cubicBezTo>
                      <a:cubicBezTo>
                        <a:pt x="118" y="693"/>
                        <a:pt x="265" y="870"/>
                        <a:pt x="442" y="1002"/>
                      </a:cubicBezTo>
                      <a:cubicBezTo>
                        <a:pt x="500" y="1036"/>
                        <a:pt x="567" y="1053"/>
                        <a:pt x="635" y="1053"/>
                      </a:cubicBezTo>
                      <a:cubicBezTo>
                        <a:pt x="769" y="1053"/>
                        <a:pt x="903" y="987"/>
                        <a:pt x="971" y="870"/>
                      </a:cubicBezTo>
                      <a:cubicBezTo>
                        <a:pt x="1070" y="687"/>
                        <a:pt x="1021" y="465"/>
                        <a:pt x="850" y="342"/>
                      </a:cubicBezTo>
                      <a:lnTo>
                        <a:pt x="850" y="342"/>
                      </a:lnTo>
                      <a:cubicBezTo>
                        <a:pt x="847" y="338"/>
                        <a:pt x="844" y="332"/>
                        <a:pt x="839" y="325"/>
                      </a:cubicBezTo>
                      <a:lnTo>
                        <a:pt x="809" y="296"/>
                      </a:lnTo>
                      <a:lnTo>
                        <a:pt x="809" y="281"/>
                      </a:lnTo>
                      <a:cubicBezTo>
                        <a:pt x="800" y="272"/>
                        <a:pt x="791" y="238"/>
                        <a:pt x="793" y="238"/>
                      </a:cubicBezTo>
                      <a:cubicBezTo>
                        <a:pt x="794" y="238"/>
                        <a:pt x="799" y="249"/>
                        <a:pt x="809" y="281"/>
                      </a:cubicBezTo>
                      <a:cubicBezTo>
                        <a:pt x="761" y="111"/>
                        <a:pt x="602" y="1"/>
                        <a:pt x="4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2" name="Google Shape;2450;p35"/>
                <p:cNvSpPr/>
                <p:nvPr/>
              </p:nvSpPr>
              <p:spPr>
                <a:xfrm>
                  <a:off x="936145" y="1113632"/>
                  <a:ext cx="115517" cy="94177"/>
                </a:xfrm>
                <a:custGeom>
                  <a:avLst/>
                  <a:ahLst/>
                  <a:rect l="l" t="t" r="r" b="b"/>
                  <a:pathLst>
                    <a:path w="1743" h="1421" extrusionOk="0">
                      <a:moveTo>
                        <a:pt x="559" y="0"/>
                      </a:moveTo>
                      <a:cubicBezTo>
                        <a:pt x="258" y="0"/>
                        <a:pt x="0" y="397"/>
                        <a:pt x="283" y="680"/>
                      </a:cubicBezTo>
                      <a:lnTo>
                        <a:pt x="902" y="1298"/>
                      </a:lnTo>
                      <a:cubicBezTo>
                        <a:pt x="988" y="1384"/>
                        <a:pt x="1085" y="1420"/>
                        <a:pt x="1177" y="1420"/>
                      </a:cubicBezTo>
                      <a:cubicBezTo>
                        <a:pt x="1481" y="1420"/>
                        <a:pt x="1742" y="1035"/>
                        <a:pt x="1461" y="754"/>
                      </a:cubicBezTo>
                      <a:lnTo>
                        <a:pt x="828" y="121"/>
                      </a:lnTo>
                      <a:cubicBezTo>
                        <a:pt x="743" y="36"/>
                        <a:pt x="649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3" name="Google Shape;2451;p35"/>
                <p:cNvSpPr/>
                <p:nvPr/>
              </p:nvSpPr>
              <p:spPr>
                <a:xfrm>
                  <a:off x="726515" y="1076451"/>
                  <a:ext cx="88212" cy="66871"/>
                </a:xfrm>
                <a:custGeom>
                  <a:avLst/>
                  <a:ahLst/>
                  <a:rect l="l" t="t" r="r" b="b"/>
                  <a:pathLst>
                    <a:path w="1331" h="1009" extrusionOk="0">
                      <a:moveTo>
                        <a:pt x="566" y="0"/>
                      </a:moveTo>
                      <a:cubicBezTo>
                        <a:pt x="262" y="0"/>
                        <a:pt x="1" y="385"/>
                        <a:pt x="282" y="667"/>
                      </a:cubicBezTo>
                      <a:lnTo>
                        <a:pt x="503" y="888"/>
                      </a:lnTo>
                      <a:cubicBezTo>
                        <a:pt x="585" y="973"/>
                        <a:pt x="677" y="1008"/>
                        <a:pt x="766" y="1008"/>
                      </a:cubicBezTo>
                      <a:cubicBezTo>
                        <a:pt x="1065" y="1008"/>
                        <a:pt x="1331" y="612"/>
                        <a:pt x="1048" y="329"/>
                      </a:cubicBezTo>
                      <a:cubicBezTo>
                        <a:pt x="974" y="270"/>
                        <a:pt x="915" y="196"/>
                        <a:pt x="842" y="123"/>
                      </a:cubicBezTo>
                      <a:cubicBezTo>
                        <a:pt x="755" y="36"/>
                        <a:pt x="659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4" name="Google Shape;2452;p35"/>
                <p:cNvSpPr/>
                <p:nvPr/>
              </p:nvSpPr>
              <p:spPr>
                <a:xfrm>
                  <a:off x="620076" y="927728"/>
                  <a:ext cx="88278" cy="66474"/>
                </a:xfrm>
                <a:custGeom>
                  <a:avLst/>
                  <a:ahLst/>
                  <a:rect l="l" t="t" r="r" b="b"/>
                  <a:pathLst>
                    <a:path w="1332" h="1003" extrusionOk="0">
                      <a:moveTo>
                        <a:pt x="563" y="1"/>
                      </a:moveTo>
                      <a:cubicBezTo>
                        <a:pt x="260" y="1"/>
                        <a:pt x="0" y="390"/>
                        <a:pt x="284" y="674"/>
                      </a:cubicBezTo>
                      <a:lnTo>
                        <a:pt x="490" y="880"/>
                      </a:lnTo>
                      <a:cubicBezTo>
                        <a:pt x="577" y="966"/>
                        <a:pt x="673" y="1003"/>
                        <a:pt x="766" y="1003"/>
                      </a:cubicBezTo>
                      <a:cubicBezTo>
                        <a:pt x="1069" y="1003"/>
                        <a:pt x="1331" y="617"/>
                        <a:pt x="1050" y="336"/>
                      </a:cubicBezTo>
                      <a:lnTo>
                        <a:pt x="829" y="115"/>
                      </a:lnTo>
                      <a:cubicBezTo>
                        <a:pt x="745" y="35"/>
                        <a:pt x="65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5" name="Google Shape;2453;p35"/>
                <p:cNvSpPr/>
                <p:nvPr/>
              </p:nvSpPr>
              <p:spPr>
                <a:xfrm>
                  <a:off x="265898" y="738710"/>
                  <a:ext cx="77542" cy="59581"/>
                </a:xfrm>
                <a:custGeom>
                  <a:avLst/>
                  <a:ahLst/>
                  <a:rect l="l" t="t" r="r" b="b"/>
                  <a:pathLst>
                    <a:path w="1170" h="899" extrusionOk="0">
                      <a:moveTo>
                        <a:pt x="538" y="1"/>
                      </a:moveTo>
                      <a:cubicBezTo>
                        <a:pt x="244" y="1"/>
                        <a:pt x="1" y="369"/>
                        <a:pt x="242" y="657"/>
                      </a:cubicBezTo>
                      <a:cubicBezTo>
                        <a:pt x="316" y="730"/>
                        <a:pt x="419" y="804"/>
                        <a:pt x="522" y="848"/>
                      </a:cubicBezTo>
                      <a:cubicBezTo>
                        <a:pt x="585" y="882"/>
                        <a:pt x="654" y="899"/>
                        <a:pt x="722" y="899"/>
                      </a:cubicBezTo>
                      <a:cubicBezTo>
                        <a:pt x="857" y="899"/>
                        <a:pt x="988" y="833"/>
                        <a:pt x="1066" y="715"/>
                      </a:cubicBezTo>
                      <a:cubicBezTo>
                        <a:pt x="1169" y="524"/>
                        <a:pt x="1096" y="289"/>
                        <a:pt x="919" y="186"/>
                      </a:cubicBezTo>
                      <a:cubicBezTo>
                        <a:pt x="890" y="171"/>
                        <a:pt x="860" y="141"/>
                        <a:pt x="816" y="127"/>
                      </a:cubicBezTo>
                      <a:lnTo>
                        <a:pt x="787" y="97"/>
                      </a:lnTo>
                      <a:cubicBezTo>
                        <a:pt x="706" y="30"/>
                        <a:pt x="620" y="1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6" name="Google Shape;2454;p35"/>
                <p:cNvSpPr/>
                <p:nvPr/>
              </p:nvSpPr>
              <p:spPr>
                <a:xfrm>
                  <a:off x="411241" y="890349"/>
                  <a:ext cx="131158" cy="102991"/>
                </a:xfrm>
                <a:custGeom>
                  <a:avLst/>
                  <a:ahLst/>
                  <a:rect l="l" t="t" r="r" b="b"/>
                  <a:pathLst>
                    <a:path w="1979" h="1554" extrusionOk="0">
                      <a:moveTo>
                        <a:pt x="554" y="1"/>
                      </a:moveTo>
                      <a:cubicBezTo>
                        <a:pt x="214" y="1"/>
                        <a:pt x="1" y="515"/>
                        <a:pt x="360" y="738"/>
                      </a:cubicBezTo>
                      <a:cubicBezTo>
                        <a:pt x="654" y="914"/>
                        <a:pt x="992" y="1076"/>
                        <a:pt x="1198" y="1356"/>
                      </a:cubicBezTo>
                      <a:cubicBezTo>
                        <a:pt x="1277" y="1485"/>
                        <a:pt x="1410" y="1553"/>
                        <a:pt x="1542" y="1553"/>
                      </a:cubicBezTo>
                      <a:cubicBezTo>
                        <a:pt x="1606" y="1553"/>
                        <a:pt x="1670" y="1537"/>
                        <a:pt x="1728" y="1503"/>
                      </a:cubicBezTo>
                      <a:cubicBezTo>
                        <a:pt x="1919" y="1400"/>
                        <a:pt x="1978" y="1165"/>
                        <a:pt x="1875" y="973"/>
                      </a:cubicBezTo>
                      <a:cubicBezTo>
                        <a:pt x="1566" y="591"/>
                        <a:pt x="1184" y="282"/>
                        <a:pt x="757" y="61"/>
                      </a:cubicBezTo>
                      <a:cubicBezTo>
                        <a:pt x="687" y="19"/>
                        <a:pt x="618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7" name="Google Shape;2455;p35"/>
                <p:cNvSpPr/>
                <p:nvPr/>
              </p:nvSpPr>
              <p:spPr>
                <a:xfrm>
                  <a:off x="61504" y="556518"/>
                  <a:ext cx="105377" cy="79861"/>
                </a:xfrm>
                <a:custGeom>
                  <a:avLst/>
                  <a:ahLst/>
                  <a:rect l="l" t="t" r="r" b="b"/>
                  <a:pathLst>
                    <a:path w="1590" h="1205" extrusionOk="0">
                      <a:moveTo>
                        <a:pt x="451" y="0"/>
                      </a:moveTo>
                      <a:cubicBezTo>
                        <a:pt x="315" y="0"/>
                        <a:pt x="182" y="69"/>
                        <a:pt x="103" y="197"/>
                      </a:cubicBezTo>
                      <a:cubicBezTo>
                        <a:pt x="0" y="374"/>
                        <a:pt x="59" y="624"/>
                        <a:pt x="250" y="727"/>
                      </a:cubicBezTo>
                      <a:cubicBezTo>
                        <a:pt x="486" y="845"/>
                        <a:pt x="721" y="977"/>
                        <a:pt x="942" y="1154"/>
                      </a:cubicBezTo>
                      <a:cubicBezTo>
                        <a:pt x="1005" y="1188"/>
                        <a:pt x="1072" y="1204"/>
                        <a:pt x="1139" y="1204"/>
                      </a:cubicBezTo>
                      <a:cubicBezTo>
                        <a:pt x="1275" y="1204"/>
                        <a:pt x="1407" y="1135"/>
                        <a:pt x="1486" y="1007"/>
                      </a:cubicBezTo>
                      <a:cubicBezTo>
                        <a:pt x="1590" y="815"/>
                        <a:pt x="1516" y="580"/>
                        <a:pt x="1339" y="477"/>
                      </a:cubicBezTo>
                      <a:cubicBezTo>
                        <a:pt x="1119" y="315"/>
                        <a:pt x="883" y="168"/>
                        <a:pt x="648" y="50"/>
                      </a:cubicBezTo>
                      <a:cubicBezTo>
                        <a:pt x="585" y="16"/>
                        <a:pt x="517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8" name="Google Shape;2456;p35"/>
                <p:cNvSpPr/>
                <p:nvPr/>
              </p:nvSpPr>
              <p:spPr>
                <a:xfrm>
                  <a:off x="0" y="630813"/>
                  <a:ext cx="82976" cy="79663"/>
                </a:xfrm>
                <a:custGeom>
                  <a:avLst/>
                  <a:ahLst/>
                  <a:rect l="l" t="t" r="r" b="b"/>
                  <a:pathLst>
                    <a:path w="1252" h="1202" extrusionOk="0">
                      <a:moveTo>
                        <a:pt x="249" y="1"/>
                      </a:moveTo>
                      <a:cubicBezTo>
                        <a:pt x="163" y="1"/>
                        <a:pt x="76" y="31"/>
                        <a:pt x="1" y="92"/>
                      </a:cubicBezTo>
                      <a:lnTo>
                        <a:pt x="1" y="695"/>
                      </a:lnTo>
                      <a:cubicBezTo>
                        <a:pt x="192" y="857"/>
                        <a:pt x="398" y="1004"/>
                        <a:pt x="619" y="1151"/>
                      </a:cubicBezTo>
                      <a:cubicBezTo>
                        <a:pt x="677" y="1185"/>
                        <a:pt x="741" y="1202"/>
                        <a:pt x="806" y="1202"/>
                      </a:cubicBezTo>
                      <a:cubicBezTo>
                        <a:pt x="937" y="1202"/>
                        <a:pt x="1070" y="1133"/>
                        <a:pt x="1149" y="1004"/>
                      </a:cubicBezTo>
                      <a:cubicBezTo>
                        <a:pt x="1252" y="828"/>
                        <a:pt x="1178" y="592"/>
                        <a:pt x="1002" y="489"/>
                      </a:cubicBezTo>
                      <a:cubicBezTo>
                        <a:pt x="840" y="371"/>
                        <a:pt x="678" y="254"/>
                        <a:pt x="531" y="121"/>
                      </a:cubicBezTo>
                      <a:cubicBezTo>
                        <a:pt x="451" y="42"/>
                        <a:pt x="351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09" name="Google Shape;2457;p35"/>
                <p:cNvSpPr/>
                <p:nvPr/>
              </p:nvSpPr>
              <p:spPr>
                <a:xfrm>
                  <a:off x="10670" y="788880"/>
                  <a:ext cx="107697" cy="75487"/>
                </a:xfrm>
                <a:custGeom>
                  <a:avLst/>
                  <a:ahLst/>
                  <a:rect l="l" t="t" r="r" b="b"/>
                  <a:pathLst>
                    <a:path w="1625" h="1139" extrusionOk="0">
                      <a:moveTo>
                        <a:pt x="572" y="1"/>
                      </a:moveTo>
                      <a:cubicBezTo>
                        <a:pt x="221" y="1"/>
                        <a:pt x="1" y="513"/>
                        <a:pt x="384" y="724"/>
                      </a:cubicBezTo>
                      <a:cubicBezTo>
                        <a:pt x="473" y="768"/>
                        <a:pt x="546" y="827"/>
                        <a:pt x="620" y="871"/>
                      </a:cubicBezTo>
                      <a:lnTo>
                        <a:pt x="649" y="900"/>
                      </a:lnTo>
                      <a:cubicBezTo>
                        <a:pt x="664" y="900"/>
                        <a:pt x="664" y="915"/>
                        <a:pt x="679" y="915"/>
                      </a:cubicBezTo>
                      <a:cubicBezTo>
                        <a:pt x="723" y="944"/>
                        <a:pt x="752" y="989"/>
                        <a:pt x="797" y="1018"/>
                      </a:cubicBezTo>
                      <a:cubicBezTo>
                        <a:pt x="881" y="1103"/>
                        <a:pt x="976" y="1138"/>
                        <a:pt x="1066" y="1138"/>
                      </a:cubicBezTo>
                      <a:cubicBezTo>
                        <a:pt x="1367" y="1138"/>
                        <a:pt x="1624" y="742"/>
                        <a:pt x="1341" y="459"/>
                      </a:cubicBezTo>
                      <a:cubicBezTo>
                        <a:pt x="1179" y="297"/>
                        <a:pt x="988" y="164"/>
                        <a:pt x="782" y="61"/>
                      </a:cubicBezTo>
                      <a:cubicBezTo>
                        <a:pt x="709" y="19"/>
                        <a:pt x="638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0" name="Google Shape;2458;p35"/>
                <p:cNvSpPr/>
                <p:nvPr/>
              </p:nvSpPr>
              <p:spPr>
                <a:xfrm>
                  <a:off x="193989" y="946683"/>
                  <a:ext cx="100672" cy="88676"/>
                </a:xfrm>
                <a:custGeom>
                  <a:avLst/>
                  <a:ahLst/>
                  <a:rect l="l" t="t" r="r" b="b"/>
                  <a:pathLst>
                    <a:path w="1519" h="1338" extrusionOk="0">
                      <a:moveTo>
                        <a:pt x="553" y="1"/>
                      </a:moveTo>
                      <a:cubicBezTo>
                        <a:pt x="254" y="1"/>
                        <a:pt x="1" y="386"/>
                        <a:pt x="282" y="668"/>
                      </a:cubicBezTo>
                      <a:cubicBezTo>
                        <a:pt x="473" y="844"/>
                        <a:pt x="665" y="1021"/>
                        <a:pt x="827" y="1227"/>
                      </a:cubicBezTo>
                      <a:cubicBezTo>
                        <a:pt x="900" y="1301"/>
                        <a:pt x="1000" y="1337"/>
                        <a:pt x="1101" y="1337"/>
                      </a:cubicBezTo>
                      <a:cubicBezTo>
                        <a:pt x="1202" y="1337"/>
                        <a:pt x="1305" y="1301"/>
                        <a:pt x="1386" y="1227"/>
                      </a:cubicBezTo>
                      <a:cubicBezTo>
                        <a:pt x="1518" y="1065"/>
                        <a:pt x="1518" y="830"/>
                        <a:pt x="1386" y="668"/>
                      </a:cubicBezTo>
                      <a:cubicBezTo>
                        <a:pt x="1209" y="477"/>
                        <a:pt x="1018" y="285"/>
                        <a:pt x="827" y="123"/>
                      </a:cubicBezTo>
                      <a:cubicBezTo>
                        <a:pt x="740" y="37"/>
                        <a:pt x="645" y="1"/>
                        <a:pt x="5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1" name="Google Shape;2459;p35"/>
                <p:cNvSpPr/>
                <p:nvPr/>
              </p:nvSpPr>
              <p:spPr>
                <a:xfrm>
                  <a:off x="285516" y="885775"/>
                  <a:ext cx="80789" cy="60509"/>
                </a:xfrm>
                <a:custGeom>
                  <a:avLst/>
                  <a:ahLst/>
                  <a:rect l="l" t="t" r="r" b="b"/>
                  <a:pathLst>
                    <a:path w="1219" h="913" extrusionOk="0">
                      <a:moveTo>
                        <a:pt x="576" y="1"/>
                      </a:moveTo>
                      <a:cubicBezTo>
                        <a:pt x="269" y="1"/>
                        <a:pt x="0" y="390"/>
                        <a:pt x="285" y="674"/>
                      </a:cubicBezTo>
                      <a:lnTo>
                        <a:pt x="432" y="822"/>
                      </a:lnTo>
                      <a:cubicBezTo>
                        <a:pt x="511" y="885"/>
                        <a:pt x="596" y="912"/>
                        <a:pt x="677" y="912"/>
                      </a:cubicBezTo>
                      <a:cubicBezTo>
                        <a:pt x="972" y="912"/>
                        <a:pt x="1219" y="551"/>
                        <a:pt x="976" y="262"/>
                      </a:cubicBezTo>
                      <a:cubicBezTo>
                        <a:pt x="932" y="218"/>
                        <a:pt x="888" y="174"/>
                        <a:pt x="844" y="115"/>
                      </a:cubicBezTo>
                      <a:cubicBezTo>
                        <a:pt x="760" y="35"/>
                        <a:pt x="666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2" name="Google Shape;2460;p35"/>
                <p:cNvSpPr/>
                <p:nvPr/>
              </p:nvSpPr>
              <p:spPr>
                <a:xfrm>
                  <a:off x="451603" y="1090965"/>
                  <a:ext cx="109287" cy="83838"/>
                </a:xfrm>
                <a:custGeom>
                  <a:avLst/>
                  <a:ahLst/>
                  <a:rect l="l" t="t" r="r" b="b"/>
                  <a:pathLst>
                    <a:path w="1649" h="1265" extrusionOk="0">
                      <a:moveTo>
                        <a:pt x="434" y="0"/>
                      </a:moveTo>
                      <a:cubicBezTo>
                        <a:pt x="300" y="0"/>
                        <a:pt x="172" y="65"/>
                        <a:pt x="104" y="183"/>
                      </a:cubicBezTo>
                      <a:cubicBezTo>
                        <a:pt x="1" y="375"/>
                        <a:pt x="60" y="610"/>
                        <a:pt x="236" y="728"/>
                      </a:cubicBezTo>
                      <a:cubicBezTo>
                        <a:pt x="486" y="904"/>
                        <a:pt x="766" y="1037"/>
                        <a:pt x="1016" y="1213"/>
                      </a:cubicBezTo>
                      <a:cubicBezTo>
                        <a:pt x="1075" y="1248"/>
                        <a:pt x="1140" y="1264"/>
                        <a:pt x="1206" y="1264"/>
                      </a:cubicBezTo>
                      <a:cubicBezTo>
                        <a:pt x="1337" y="1264"/>
                        <a:pt x="1467" y="1199"/>
                        <a:pt x="1546" y="1081"/>
                      </a:cubicBezTo>
                      <a:cubicBezTo>
                        <a:pt x="1649" y="890"/>
                        <a:pt x="1590" y="654"/>
                        <a:pt x="1399" y="536"/>
                      </a:cubicBezTo>
                      <a:cubicBezTo>
                        <a:pt x="1163" y="360"/>
                        <a:pt x="884" y="242"/>
                        <a:pt x="634" y="51"/>
                      </a:cubicBezTo>
                      <a:cubicBezTo>
                        <a:pt x="570" y="16"/>
                        <a:pt x="501" y="0"/>
                        <a:pt x="4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3" name="Google Shape;2461;p35"/>
                <p:cNvSpPr/>
                <p:nvPr/>
              </p:nvSpPr>
              <p:spPr>
                <a:xfrm>
                  <a:off x="554728" y="1043512"/>
                  <a:ext cx="84236" cy="62033"/>
                </a:xfrm>
                <a:custGeom>
                  <a:avLst/>
                  <a:ahLst/>
                  <a:rect l="l" t="t" r="r" b="b"/>
                  <a:pathLst>
                    <a:path w="1271" h="936" extrusionOk="0">
                      <a:moveTo>
                        <a:pt x="554" y="1"/>
                      </a:moveTo>
                      <a:cubicBezTo>
                        <a:pt x="138" y="1"/>
                        <a:pt x="0" y="660"/>
                        <a:pt x="461" y="781"/>
                      </a:cubicBezTo>
                      <a:cubicBezTo>
                        <a:pt x="482" y="781"/>
                        <a:pt x="543" y="813"/>
                        <a:pt x="546" y="813"/>
                      </a:cubicBezTo>
                      <a:cubicBezTo>
                        <a:pt x="547" y="813"/>
                        <a:pt x="540" y="808"/>
                        <a:pt x="520" y="796"/>
                      </a:cubicBezTo>
                      <a:cubicBezTo>
                        <a:pt x="534" y="796"/>
                        <a:pt x="549" y="811"/>
                        <a:pt x="564" y="826"/>
                      </a:cubicBezTo>
                      <a:cubicBezTo>
                        <a:pt x="645" y="899"/>
                        <a:pt x="744" y="936"/>
                        <a:pt x="844" y="936"/>
                      </a:cubicBezTo>
                      <a:cubicBezTo>
                        <a:pt x="943" y="936"/>
                        <a:pt x="1042" y="899"/>
                        <a:pt x="1123" y="826"/>
                      </a:cubicBezTo>
                      <a:cubicBezTo>
                        <a:pt x="1270" y="664"/>
                        <a:pt x="1270" y="414"/>
                        <a:pt x="1123" y="266"/>
                      </a:cubicBezTo>
                      <a:cubicBezTo>
                        <a:pt x="991" y="149"/>
                        <a:pt x="829" y="60"/>
                        <a:pt x="667" y="16"/>
                      </a:cubicBezTo>
                      <a:cubicBezTo>
                        <a:pt x="627" y="6"/>
                        <a:pt x="590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4" name="Google Shape;2462;p35"/>
                <p:cNvSpPr/>
                <p:nvPr/>
              </p:nvSpPr>
              <p:spPr>
                <a:xfrm>
                  <a:off x="670114" y="1211852"/>
                  <a:ext cx="94044" cy="87549"/>
                </a:xfrm>
                <a:custGeom>
                  <a:avLst/>
                  <a:ahLst/>
                  <a:rect l="l" t="t" r="r" b="b"/>
                  <a:pathLst>
                    <a:path w="1419" h="1321" extrusionOk="0">
                      <a:moveTo>
                        <a:pt x="429" y="0"/>
                      </a:moveTo>
                      <a:cubicBezTo>
                        <a:pt x="331" y="0"/>
                        <a:pt x="236" y="37"/>
                        <a:pt x="162" y="110"/>
                      </a:cubicBezTo>
                      <a:cubicBezTo>
                        <a:pt x="0" y="258"/>
                        <a:pt x="0" y="508"/>
                        <a:pt x="162" y="655"/>
                      </a:cubicBezTo>
                      <a:cubicBezTo>
                        <a:pt x="250" y="743"/>
                        <a:pt x="324" y="817"/>
                        <a:pt x="412" y="905"/>
                      </a:cubicBezTo>
                      <a:cubicBezTo>
                        <a:pt x="427" y="920"/>
                        <a:pt x="442" y="949"/>
                        <a:pt x="456" y="964"/>
                      </a:cubicBezTo>
                      <a:lnTo>
                        <a:pt x="486" y="993"/>
                      </a:lnTo>
                      <a:cubicBezTo>
                        <a:pt x="515" y="1052"/>
                        <a:pt x="559" y="1096"/>
                        <a:pt x="589" y="1141"/>
                      </a:cubicBezTo>
                      <a:cubicBezTo>
                        <a:pt x="670" y="1267"/>
                        <a:pt x="786" y="1320"/>
                        <a:pt x="901" y="1320"/>
                      </a:cubicBezTo>
                      <a:cubicBezTo>
                        <a:pt x="1162" y="1320"/>
                        <a:pt x="1419" y="1049"/>
                        <a:pt x="1266" y="743"/>
                      </a:cubicBezTo>
                      <a:cubicBezTo>
                        <a:pt x="1104" y="508"/>
                        <a:pt x="927" y="287"/>
                        <a:pt x="707" y="110"/>
                      </a:cubicBezTo>
                      <a:cubicBezTo>
                        <a:pt x="626" y="37"/>
                        <a:pt x="526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5" name="Google Shape;2463;p35"/>
                <p:cNvSpPr/>
                <p:nvPr/>
              </p:nvSpPr>
              <p:spPr>
                <a:xfrm>
                  <a:off x="873912" y="1211852"/>
                  <a:ext cx="80060" cy="69986"/>
                </a:xfrm>
                <a:custGeom>
                  <a:avLst/>
                  <a:ahLst/>
                  <a:rect l="l" t="t" r="r" b="b"/>
                  <a:pathLst>
                    <a:path w="1208" h="1056" extrusionOk="0">
                      <a:moveTo>
                        <a:pt x="434" y="1"/>
                      </a:moveTo>
                      <a:cubicBezTo>
                        <a:pt x="300" y="1"/>
                        <a:pt x="173" y="66"/>
                        <a:pt x="104" y="184"/>
                      </a:cubicBezTo>
                      <a:cubicBezTo>
                        <a:pt x="1" y="375"/>
                        <a:pt x="60" y="611"/>
                        <a:pt x="236" y="729"/>
                      </a:cubicBezTo>
                      <a:cubicBezTo>
                        <a:pt x="266" y="743"/>
                        <a:pt x="295" y="758"/>
                        <a:pt x="325" y="773"/>
                      </a:cubicBezTo>
                      <a:lnTo>
                        <a:pt x="384" y="802"/>
                      </a:lnTo>
                      <a:lnTo>
                        <a:pt x="428" y="861"/>
                      </a:lnTo>
                      <a:cubicBezTo>
                        <a:pt x="457" y="876"/>
                        <a:pt x="487" y="905"/>
                        <a:pt x="501" y="935"/>
                      </a:cubicBezTo>
                      <a:cubicBezTo>
                        <a:pt x="582" y="1016"/>
                        <a:pt x="685" y="1056"/>
                        <a:pt x="786" y="1056"/>
                      </a:cubicBezTo>
                      <a:cubicBezTo>
                        <a:pt x="888" y="1056"/>
                        <a:pt x="987" y="1016"/>
                        <a:pt x="1061" y="935"/>
                      </a:cubicBezTo>
                      <a:cubicBezTo>
                        <a:pt x="1208" y="787"/>
                        <a:pt x="1208" y="552"/>
                        <a:pt x="1061" y="390"/>
                      </a:cubicBezTo>
                      <a:cubicBezTo>
                        <a:pt x="958" y="243"/>
                        <a:pt x="810" y="125"/>
                        <a:pt x="634" y="52"/>
                      </a:cubicBezTo>
                      <a:cubicBezTo>
                        <a:pt x="570" y="17"/>
                        <a:pt x="501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6" name="Google Shape;2464;p35"/>
                <p:cNvSpPr/>
                <p:nvPr/>
              </p:nvSpPr>
              <p:spPr>
                <a:xfrm>
                  <a:off x="492561" y="1225571"/>
                  <a:ext cx="86887" cy="70119"/>
                </a:xfrm>
                <a:custGeom>
                  <a:avLst/>
                  <a:ahLst/>
                  <a:rect l="l" t="t" r="r" b="b"/>
                  <a:pathLst>
                    <a:path w="1311" h="1058" extrusionOk="0">
                      <a:moveTo>
                        <a:pt x="452" y="0"/>
                      </a:moveTo>
                      <a:cubicBezTo>
                        <a:pt x="317" y="0"/>
                        <a:pt x="188" y="69"/>
                        <a:pt x="119" y="198"/>
                      </a:cubicBezTo>
                      <a:cubicBezTo>
                        <a:pt x="1" y="374"/>
                        <a:pt x="74" y="610"/>
                        <a:pt x="251" y="728"/>
                      </a:cubicBezTo>
                      <a:lnTo>
                        <a:pt x="663" y="1007"/>
                      </a:lnTo>
                      <a:cubicBezTo>
                        <a:pt x="727" y="1042"/>
                        <a:pt x="796" y="1058"/>
                        <a:pt x="863" y="1058"/>
                      </a:cubicBezTo>
                      <a:cubicBezTo>
                        <a:pt x="997" y="1058"/>
                        <a:pt x="1124" y="992"/>
                        <a:pt x="1193" y="875"/>
                      </a:cubicBezTo>
                      <a:cubicBezTo>
                        <a:pt x="1311" y="683"/>
                        <a:pt x="1252" y="448"/>
                        <a:pt x="1060" y="330"/>
                      </a:cubicBezTo>
                      <a:cubicBezTo>
                        <a:pt x="928" y="242"/>
                        <a:pt x="781" y="154"/>
                        <a:pt x="648" y="51"/>
                      </a:cubicBezTo>
                      <a:cubicBezTo>
                        <a:pt x="586" y="17"/>
                        <a:pt x="518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7" name="Google Shape;2465;p35"/>
                <p:cNvSpPr/>
                <p:nvPr/>
              </p:nvSpPr>
              <p:spPr>
                <a:xfrm>
                  <a:off x="317792" y="1103889"/>
                  <a:ext cx="93183" cy="71577"/>
                </a:xfrm>
                <a:custGeom>
                  <a:avLst/>
                  <a:ahLst/>
                  <a:rect l="l" t="t" r="r" b="b"/>
                  <a:pathLst>
                    <a:path w="1406" h="1080" extrusionOk="0">
                      <a:moveTo>
                        <a:pt x="571" y="0"/>
                      </a:moveTo>
                      <a:cubicBezTo>
                        <a:pt x="266" y="0"/>
                        <a:pt x="0" y="397"/>
                        <a:pt x="283" y="680"/>
                      </a:cubicBezTo>
                      <a:lnTo>
                        <a:pt x="578" y="959"/>
                      </a:lnTo>
                      <a:cubicBezTo>
                        <a:pt x="659" y="1044"/>
                        <a:pt x="751" y="1080"/>
                        <a:pt x="841" y="1080"/>
                      </a:cubicBezTo>
                      <a:cubicBezTo>
                        <a:pt x="1139" y="1080"/>
                        <a:pt x="1405" y="683"/>
                        <a:pt x="1122" y="400"/>
                      </a:cubicBezTo>
                      <a:lnTo>
                        <a:pt x="842" y="121"/>
                      </a:lnTo>
                      <a:cubicBezTo>
                        <a:pt x="758" y="36"/>
                        <a:pt x="663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8" name="Google Shape;2466;p35"/>
                <p:cNvSpPr/>
                <p:nvPr/>
              </p:nvSpPr>
              <p:spPr>
                <a:xfrm>
                  <a:off x="38042" y="932964"/>
                  <a:ext cx="92652" cy="81783"/>
                </a:xfrm>
                <a:custGeom>
                  <a:avLst/>
                  <a:ahLst/>
                  <a:rect l="l" t="t" r="r" b="b"/>
                  <a:pathLst>
                    <a:path w="1398" h="1234" extrusionOk="0">
                      <a:moveTo>
                        <a:pt x="438" y="1"/>
                      </a:moveTo>
                      <a:cubicBezTo>
                        <a:pt x="373" y="1"/>
                        <a:pt x="309" y="17"/>
                        <a:pt x="251" y="51"/>
                      </a:cubicBezTo>
                      <a:cubicBezTo>
                        <a:pt x="60" y="168"/>
                        <a:pt x="1" y="404"/>
                        <a:pt x="104" y="580"/>
                      </a:cubicBezTo>
                      <a:cubicBezTo>
                        <a:pt x="222" y="772"/>
                        <a:pt x="369" y="934"/>
                        <a:pt x="516" y="1081"/>
                      </a:cubicBezTo>
                      <a:cubicBezTo>
                        <a:pt x="606" y="1189"/>
                        <a:pt x="712" y="1234"/>
                        <a:pt x="813" y="1234"/>
                      </a:cubicBezTo>
                      <a:cubicBezTo>
                        <a:pt x="1125" y="1234"/>
                        <a:pt x="1397" y="814"/>
                        <a:pt x="1075" y="536"/>
                      </a:cubicBezTo>
                      <a:cubicBezTo>
                        <a:pt x="1016" y="463"/>
                        <a:pt x="958" y="404"/>
                        <a:pt x="899" y="345"/>
                      </a:cubicBezTo>
                      <a:cubicBezTo>
                        <a:pt x="899" y="345"/>
                        <a:pt x="854" y="286"/>
                        <a:pt x="840" y="286"/>
                      </a:cubicBezTo>
                      <a:lnTo>
                        <a:pt x="781" y="198"/>
                      </a:lnTo>
                      <a:cubicBezTo>
                        <a:pt x="702" y="69"/>
                        <a:pt x="569" y="1"/>
                        <a:pt x="4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19" name="Google Shape;2467;p35"/>
                <p:cNvSpPr/>
                <p:nvPr/>
              </p:nvSpPr>
              <p:spPr>
                <a:xfrm>
                  <a:off x="330650" y="1225836"/>
                  <a:ext cx="92122" cy="79928"/>
                </a:xfrm>
                <a:custGeom>
                  <a:avLst/>
                  <a:ahLst/>
                  <a:rect l="l" t="t" r="r" b="b"/>
                  <a:pathLst>
                    <a:path w="1390" h="1206" extrusionOk="0">
                      <a:moveTo>
                        <a:pt x="439" y="1"/>
                      </a:moveTo>
                      <a:cubicBezTo>
                        <a:pt x="307" y="1"/>
                        <a:pt x="181" y="69"/>
                        <a:pt x="104" y="194"/>
                      </a:cubicBezTo>
                      <a:cubicBezTo>
                        <a:pt x="1" y="385"/>
                        <a:pt x="60" y="621"/>
                        <a:pt x="251" y="724"/>
                      </a:cubicBezTo>
                      <a:cubicBezTo>
                        <a:pt x="280" y="753"/>
                        <a:pt x="325" y="768"/>
                        <a:pt x="354" y="797"/>
                      </a:cubicBezTo>
                      <a:cubicBezTo>
                        <a:pt x="369" y="812"/>
                        <a:pt x="398" y="827"/>
                        <a:pt x="413" y="841"/>
                      </a:cubicBezTo>
                      <a:lnTo>
                        <a:pt x="457" y="885"/>
                      </a:lnTo>
                      <a:cubicBezTo>
                        <a:pt x="487" y="930"/>
                        <a:pt x="501" y="959"/>
                        <a:pt x="531" y="1003"/>
                      </a:cubicBezTo>
                      <a:cubicBezTo>
                        <a:pt x="614" y="1146"/>
                        <a:pt x="737" y="1205"/>
                        <a:pt x="859" y="1205"/>
                      </a:cubicBezTo>
                      <a:cubicBezTo>
                        <a:pt x="1127" y="1205"/>
                        <a:pt x="1390" y="919"/>
                        <a:pt x="1208" y="606"/>
                      </a:cubicBezTo>
                      <a:lnTo>
                        <a:pt x="1193" y="606"/>
                      </a:lnTo>
                      <a:cubicBezTo>
                        <a:pt x="1060" y="370"/>
                        <a:pt x="869" y="179"/>
                        <a:pt x="648" y="61"/>
                      </a:cubicBezTo>
                      <a:cubicBezTo>
                        <a:pt x="582" y="20"/>
                        <a:pt x="510" y="1"/>
                        <a:pt x="4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20" name="Google Shape;2468;p35"/>
                <p:cNvSpPr/>
                <p:nvPr/>
              </p:nvSpPr>
              <p:spPr>
                <a:xfrm>
                  <a:off x="140505" y="1076517"/>
                  <a:ext cx="93845" cy="70848"/>
                </a:xfrm>
                <a:custGeom>
                  <a:avLst/>
                  <a:ahLst/>
                  <a:rect l="l" t="t" r="r" b="b"/>
                  <a:pathLst>
                    <a:path w="1416" h="1069" extrusionOk="0">
                      <a:moveTo>
                        <a:pt x="461" y="1"/>
                      </a:moveTo>
                      <a:cubicBezTo>
                        <a:pt x="321" y="1"/>
                        <a:pt x="184" y="74"/>
                        <a:pt x="103" y="195"/>
                      </a:cubicBezTo>
                      <a:cubicBezTo>
                        <a:pt x="0" y="386"/>
                        <a:pt x="59" y="622"/>
                        <a:pt x="250" y="725"/>
                      </a:cubicBezTo>
                      <a:cubicBezTo>
                        <a:pt x="324" y="754"/>
                        <a:pt x="383" y="799"/>
                        <a:pt x="456" y="843"/>
                      </a:cubicBezTo>
                      <a:cubicBezTo>
                        <a:pt x="471" y="857"/>
                        <a:pt x="501" y="872"/>
                        <a:pt x="515" y="887"/>
                      </a:cubicBezTo>
                      <a:cubicBezTo>
                        <a:pt x="515" y="887"/>
                        <a:pt x="574" y="946"/>
                        <a:pt x="589" y="946"/>
                      </a:cubicBezTo>
                      <a:cubicBezTo>
                        <a:pt x="675" y="1032"/>
                        <a:pt x="771" y="1068"/>
                        <a:pt x="863" y="1068"/>
                      </a:cubicBezTo>
                      <a:cubicBezTo>
                        <a:pt x="1162" y="1068"/>
                        <a:pt x="1415" y="683"/>
                        <a:pt x="1133" y="401"/>
                      </a:cubicBezTo>
                      <a:cubicBezTo>
                        <a:pt x="986" y="254"/>
                        <a:pt x="824" y="136"/>
                        <a:pt x="648" y="48"/>
                      </a:cubicBezTo>
                      <a:cubicBezTo>
                        <a:pt x="588" y="16"/>
                        <a:pt x="524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50521" name="Google Shape;2469;p35"/>
              <p:cNvSpPr/>
              <p:nvPr/>
            </p:nvSpPr>
            <p:spPr>
              <a:xfrm rot="-5400000">
                <a:off x="7271268" y="3266250"/>
                <a:ext cx="2158676" cy="1652861"/>
              </a:xfrm>
              <a:custGeom>
                <a:avLst/>
                <a:ahLst/>
                <a:rect l="l" t="t" r="r" b="b"/>
                <a:pathLst>
                  <a:path w="47329" h="36239" extrusionOk="0">
                    <a:moveTo>
                      <a:pt x="1953" y="0"/>
                    </a:moveTo>
                    <a:cubicBezTo>
                      <a:pt x="1336" y="0"/>
                      <a:pt x="687" y="36"/>
                      <a:pt x="1" y="110"/>
                    </a:cubicBezTo>
                    <a:lnTo>
                      <a:pt x="1" y="36239"/>
                    </a:lnTo>
                    <a:lnTo>
                      <a:pt x="46770" y="36239"/>
                    </a:lnTo>
                    <a:cubicBezTo>
                      <a:pt x="47329" y="34046"/>
                      <a:pt x="47167" y="31544"/>
                      <a:pt x="45946" y="28881"/>
                    </a:cubicBezTo>
                    <a:cubicBezTo>
                      <a:pt x="42311" y="20993"/>
                      <a:pt x="32863" y="27777"/>
                      <a:pt x="27771" y="20904"/>
                    </a:cubicBezTo>
                    <a:cubicBezTo>
                      <a:pt x="25872" y="18344"/>
                      <a:pt x="25298" y="16386"/>
                      <a:pt x="22708" y="14562"/>
                    </a:cubicBezTo>
                    <a:cubicBezTo>
                      <a:pt x="20118" y="12751"/>
                      <a:pt x="18705" y="13208"/>
                      <a:pt x="16454" y="10397"/>
                    </a:cubicBezTo>
                    <a:cubicBezTo>
                      <a:pt x="11673" y="4455"/>
                      <a:pt x="8826" y="0"/>
                      <a:pt x="19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22" name="Google Shape;2470;p35"/>
              <p:cNvSpPr/>
              <p:nvPr/>
            </p:nvSpPr>
            <p:spPr>
              <a:xfrm rot="10800000" flipH="1">
                <a:off x="8734691" y="150186"/>
                <a:ext cx="187989" cy="190423"/>
              </a:xfrm>
              <a:custGeom>
                <a:avLst/>
                <a:ahLst/>
                <a:rect l="l" t="t" r="r" b="b"/>
                <a:pathLst>
                  <a:path w="4401" h="4458" extrusionOk="0">
                    <a:moveTo>
                      <a:pt x="1921" y="1"/>
                    </a:moveTo>
                    <a:cubicBezTo>
                      <a:pt x="1580" y="1"/>
                      <a:pt x="1232" y="95"/>
                      <a:pt x="898" y="302"/>
                    </a:cubicBezTo>
                    <a:cubicBezTo>
                      <a:pt x="825" y="332"/>
                      <a:pt x="766" y="391"/>
                      <a:pt x="707" y="450"/>
                    </a:cubicBezTo>
                    <a:cubicBezTo>
                      <a:pt x="265" y="656"/>
                      <a:pt x="0" y="1127"/>
                      <a:pt x="30" y="1612"/>
                    </a:cubicBezTo>
                    <a:cubicBezTo>
                      <a:pt x="135" y="2760"/>
                      <a:pt x="1322" y="4458"/>
                      <a:pt x="2581" y="4458"/>
                    </a:cubicBezTo>
                    <a:cubicBezTo>
                      <a:pt x="2904" y="4458"/>
                      <a:pt x="3232" y="4346"/>
                      <a:pt x="3547" y="4084"/>
                    </a:cubicBezTo>
                    <a:cubicBezTo>
                      <a:pt x="4401" y="3378"/>
                      <a:pt x="4327" y="2127"/>
                      <a:pt x="3827" y="1230"/>
                    </a:cubicBezTo>
                    <a:cubicBezTo>
                      <a:pt x="3418" y="484"/>
                      <a:pt x="2691" y="1"/>
                      <a:pt x="19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3" name="Google Shape;2471;p35"/>
              <p:cNvGrpSpPr/>
              <p:nvPr/>
            </p:nvGrpSpPr>
            <p:grpSpPr>
              <a:xfrm rot="-4701104" flipH="1">
                <a:off x="-1166540" y="3855760"/>
                <a:ext cx="3033471" cy="2394949"/>
                <a:chOff x="5470300" y="691825"/>
                <a:chExt cx="1042675" cy="823200"/>
              </a:xfrm>
            </p:grpSpPr>
            <p:sp>
              <p:nvSpPr>
                <p:cNvPr id="1050523" name="Google Shape;2472;p35"/>
                <p:cNvSpPr/>
                <p:nvPr/>
              </p:nvSpPr>
              <p:spPr>
                <a:xfrm>
                  <a:off x="5470300" y="939775"/>
                  <a:ext cx="675500" cy="353200"/>
                </a:xfrm>
                <a:custGeom>
                  <a:avLst/>
                  <a:ahLst/>
                  <a:rect l="l" t="t" r="r" b="b"/>
                  <a:pathLst>
                    <a:path w="27020" h="14128" extrusionOk="0">
                      <a:moveTo>
                        <a:pt x="25645" y="0"/>
                      </a:moveTo>
                      <a:cubicBezTo>
                        <a:pt x="25310" y="0"/>
                        <a:pt x="24974" y="27"/>
                        <a:pt x="24651" y="46"/>
                      </a:cubicBezTo>
                      <a:cubicBezTo>
                        <a:pt x="24477" y="57"/>
                        <a:pt x="24301" y="59"/>
                        <a:pt x="24124" y="59"/>
                      </a:cubicBezTo>
                      <a:cubicBezTo>
                        <a:pt x="23931" y="59"/>
                        <a:pt x="23737" y="56"/>
                        <a:pt x="23545" y="56"/>
                      </a:cubicBezTo>
                      <a:cubicBezTo>
                        <a:pt x="23437" y="56"/>
                        <a:pt x="23330" y="57"/>
                        <a:pt x="23223" y="60"/>
                      </a:cubicBezTo>
                      <a:cubicBezTo>
                        <a:pt x="22708" y="75"/>
                        <a:pt x="22193" y="134"/>
                        <a:pt x="21678" y="208"/>
                      </a:cubicBezTo>
                      <a:cubicBezTo>
                        <a:pt x="20604" y="369"/>
                        <a:pt x="19500" y="517"/>
                        <a:pt x="18426" y="723"/>
                      </a:cubicBezTo>
                      <a:cubicBezTo>
                        <a:pt x="17336" y="929"/>
                        <a:pt x="16292" y="1326"/>
                        <a:pt x="15261" y="1723"/>
                      </a:cubicBezTo>
                      <a:cubicBezTo>
                        <a:pt x="14187" y="2106"/>
                        <a:pt x="13128" y="2562"/>
                        <a:pt x="12097" y="3062"/>
                      </a:cubicBezTo>
                      <a:cubicBezTo>
                        <a:pt x="11156" y="3563"/>
                        <a:pt x="10258" y="4151"/>
                        <a:pt x="9360" y="4725"/>
                      </a:cubicBezTo>
                      <a:cubicBezTo>
                        <a:pt x="8507" y="5255"/>
                        <a:pt x="7785" y="5962"/>
                        <a:pt x="7006" y="6594"/>
                      </a:cubicBezTo>
                      <a:cubicBezTo>
                        <a:pt x="6211" y="7213"/>
                        <a:pt x="5446" y="7889"/>
                        <a:pt x="4724" y="8596"/>
                      </a:cubicBezTo>
                      <a:cubicBezTo>
                        <a:pt x="3974" y="9405"/>
                        <a:pt x="3282" y="10229"/>
                        <a:pt x="2635" y="11112"/>
                      </a:cubicBezTo>
                      <a:cubicBezTo>
                        <a:pt x="1869" y="12084"/>
                        <a:pt x="972" y="12952"/>
                        <a:pt x="133" y="13835"/>
                      </a:cubicBezTo>
                      <a:lnTo>
                        <a:pt x="118" y="13835"/>
                      </a:lnTo>
                      <a:cubicBezTo>
                        <a:pt x="74" y="13879"/>
                        <a:pt x="30" y="13923"/>
                        <a:pt x="0" y="13982"/>
                      </a:cubicBezTo>
                      <a:cubicBezTo>
                        <a:pt x="0" y="14011"/>
                        <a:pt x="15" y="14056"/>
                        <a:pt x="45" y="14070"/>
                      </a:cubicBezTo>
                      <a:cubicBezTo>
                        <a:pt x="89" y="14085"/>
                        <a:pt x="133" y="14100"/>
                        <a:pt x="192" y="14100"/>
                      </a:cubicBezTo>
                      <a:cubicBezTo>
                        <a:pt x="309" y="14119"/>
                        <a:pt x="428" y="14128"/>
                        <a:pt x="548" y="14128"/>
                      </a:cubicBezTo>
                      <a:cubicBezTo>
                        <a:pt x="1150" y="14128"/>
                        <a:pt x="1778" y="13911"/>
                        <a:pt x="2355" y="13776"/>
                      </a:cubicBezTo>
                      <a:cubicBezTo>
                        <a:pt x="3297" y="13585"/>
                        <a:pt x="4239" y="13349"/>
                        <a:pt x="5151" y="13055"/>
                      </a:cubicBezTo>
                      <a:cubicBezTo>
                        <a:pt x="7050" y="12422"/>
                        <a:pt x="8845" y="11524"/>
                        <a:pt x="10479" y="10362"/>
                      </a:cubicBezTo>
                      <a:cubicBezTo>
                        <a:pt x="12083" y="9184"/>
                        <a:pt x="13392" y="7669"/>
                        <a:pt x="14982" y="6462"/>
                      </a:cubicBezTo>
                      <a:cubicBezTo>
                        <a:pt x="15791" y="5829"/>
                        <a:pt x="16689" y="5329"/>
                        <a:pt x="17557" y="4770"/>
                      </a:cubicBezTo>
                      <a:cubicBezTo>
                        <a:pt x="18470" y="4181"/>
                        <a:pt x="19367" y="3592"/>
                        <a:pt x="20295" y="3033"/>
                      </a:cubicBezTo>
                      <a:cubicBezTo>
                        <a:pt x="21281" y="2400"/>
                        <a:pt x="22325" y="1856"/>
                        <a:pt x="23414" y="1414"/>
                      </a:cubicBezTo>
                      <a:cubicBezTo>
                        <a:pt x="24562" y="973"/>
                        <a:pt x="25769" y="708"/>
                        <a:pt x="26946" y="340"/>
                      </a:cubicBezTo>
                      <a:cubicBezTo>
                        <a:pt x="27005" y="325"/>
                        <a:pt x="27020" y="252"/>
                        <a:pt x="26961" y="237"/>
                      </a:cubicBezTo>
                      <a:cubicBezTo>
                        <a:pt x="26553" y="50"/>
                        <a:pt x="26101" y="0"/>
                        <a:pt x="256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24" name="Google Shape;2473;p35"/>
                <p:cNvSpPr/>
                <p:nvPr/>
              </p:nvSpPr>
              <p:spPr>
                <a:xfrm>
                  <a:off x="5804725" y="975425"/>
                  <a:ext cx="388925" cy="539600"/>
                </a:xfrm>
                <a:custGeom>
                  <a:avLst/>
                  <a:ahLst/>
                  <a:rect l="l" t="t" r="r" b="b"/>
                  <a:pathLst>
                    <a:path w="15557" h="21584" extrusionOk="0">
                      <a:moveTo>
                        <a:pt x="15499" y="0"/>
                      </a:moveTo>
                      <a:cubicBezTo>
                        <a:pt x="15494" y="0"/>
                        <a:pt x="15488" y="1"/>
                        <a:pt x="15483" y="3"/>
                      </a:cubicBezTo>
                      <a:cubicBezTo>
                        <a:pt x="13834" y="871"/>
                        <a:pt x="12142" y="1622"/>
                        <a:pt x="10611" y="2667"/>
                      </a:cubicBezTo>
                      <a:cubicBezTo>
                        <a:pt x="9257" y="3579"/>
                        <a:pt x="8065" y="4683"/>
                        <a:pt x="7050" y="5963"/>
                      </a:cubicBezTo>
                      <a:cubicBezTo>
                        <a:pt x="6535" y="6640"/>
                        <a:pt x="6064" y="7346"/>
                        <a:pt x="5637" y="8097"/>
                      </a:cubicBezTo>
                      <a:cubicBezTo>
                        <a:pt x="5166" y="8862"/>
                        <a:pt x="4754" y="9657"/>
                        <a:pt x="4386" y="10481"/>
                      </a:cubicBezTo>
                      <a:cubicBezTo>
                        <a:pt x="4018" y="11320"/>
                        <a:pt x="3827" y="12203"/>
                        <a:pt x="3562" y="13056"/>
                      </a:cubicBezTo>
                      <a:cubicBezTo>
                        <a:pt x="3283" y="13984"/>
                        <a:pt x="2959" y="14896"/>
                        <a:pt x="2606" y="15823"/>
                      </a:cubicBezTo>
                      <a:cubicBezTo>
                        <a:pt x="2238" y="16809"/>
                        <a:pt x="1840" y="17780"/>
                        <a:pt x="1428" y="18766"/>
                      </a:cubicBezTo>
                      <a:cubicBezTo>
                        <a:pt x="1031" y="19693"/>
                        <a:pt x="604" y="20621"/>
                        <a:pt x="1" y="21445"/>
                      </a:cubicBezTo>
                      <a:cubicBezTo>
                        <a:pt x="1" y="21459"/>
                        <a:pt x="1" y="21459"/>
                        <a:pt x="1" y="21459"/>
                      </a:cubicBezTo>
                      <a:cubicBezTo>
                        <a:pt x="1" y="21459"/>
                        <a:pt x="1" y="21474"/>
                        <a:pt x="1" y="21474"/>
                      </a:cubicBezTo>
                      <a:cubicBezTo>
                        <a:pt x="10" y="21555"/>
                        <a:pt x="50" y="21583"/>
                        <a:pt x="104" y="21583"/>
                      </a:cubicBezTo>
                      <a:cubicBezTo>
                        <a:pt x="229" y="21583"/>
                        <a:pt x="429" y="21431"/>
                        <a:pt x="501" y="21401"/>
                      </a:cubicBezTo>
                      <a:cubicBezTo>
                        <a:pt x="898" y="21180"/>
                        <a:pt x="1281" y="20974"/>
                        <a:pt x="1649" y="20724"/>
                      </a:cubicBezTo>
                      <a:cubicBezTo>
                        <a:pt x="2400" y="20209"/>
                        <a:pt x="3077" y="19635"/>
                        <a:pt x="3709" y="18972"/>
                      </a:cubicBezTo>
                      <a:cubicBezTo>
                        <a:pt x="4342" y="18340"/>
                        <a:pt x="5019" y="17751"/>
                        <a:pt x="5622" y="17089"/>
                      </a:cubicBezTo>
                      <a:cubicBezTo>
                        <a:pt x="6182" y="16471"/>
                        <a:pt x="6667" y="15808"/>
                        <a:pt x="7079" y="15102"/>
                      </a:cubicBezTo>
                      <a:cubicBezTo>
                        <a:pt x="7521" y="14366"/>
                        <a:pt x="7859" y="13586"/>
                        <a:pt x="8227" y="12821"/>
                      </a:cubicBezTo>
                      <a:cubicBezTo>
                        <a:pt x="8654" y="11967"/>
                        <a:pt x="9125" y="11129"/>
                        <a:pt x="9611" y="10304"/>
                      </a:cubicBezTo>
                      <a:cubicBezTo>
                        <a:pt x="10552" y="8700"/>
                        <a:pt x="11568" y="7126"/>
                        <a:pt x="12466" y="5477"/>
                      </a:cubicBezTo>
                      <a:cubicBezTo>
                        <a:pt x="12995" y="4506"/>
                        <a:pt x="13599" y="3550"/>
                        <a:pt x="14173" y="2593"/>
                      </a:cubicBezTo>
                      <a:cubicBezTo>
                        <a:pt x="14438" y="2166"/>
                        <a:pt x="14703" y="1725"/>
                        <a:pt x="14953" y="1283"/>
                      </a:cubicBezTo>
                      <a:cubicBezTo>
                        <a:pt x="15100" y="1048"/>
                        <a:pt x="15232" y="812"/>
                        <a:pt x="15379" y="562"/>
                      </a:cubicBezTo>
                      <a:cubicBezTo>
                        <a:pt x="15483" y="415"/>
                        <a:pt x="15541" y="253"/>
                        <a:pt x="15556" y="77"/>
                      </a:cubicBezTo>
                      <a:cubicBezTo>
                        <a:pt x="15556" y="38"/>
                        <a:pt x="15534" y="0"/>
                        <a:pt x="154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25" name="Google Shape;2474;p35"/>
                <p:cNvSpPr/>
                <p:nvPr/>
              </p:nvSpPr>
              <p:spPr>
                <a:xfrm>
                  <a:off x="5682950" y="827575"/>
                  <a:ext cx="830025" cy="326375"/>
                </a:xfrm>
                <a:custGeom>
                  <a:avLst/>
                  <a:ahLst/>
                  <a:rect l="l" t="t" r="r" b="b"/>
                  <a:pathLst>
                    <a:path w="33201" h="13055" fill="none" extrusionOk="0">
                      <a:moveTo>
                        <a:pt x="1" y="13054"/>
                      </a:moveTo>
                      <a:cubicBezTo>
                        <a:pt x="13805" y="1"/>
                        <a:pt x="33201" y="5578"/>
                        <a:pt x="33201" y="5578"/>
                      </a:cubicBezTo>
                    </a:path>
                  </a:pathLst>
                </a:custGeom>
                <a:noFill/>
                <a:ln w="5875" cap="rnd" cmpd="sng">
                  <a:solidFill>
                    <a:srgbClr val="D7E4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26" name="Google Shape;2475;p35"/>
                <p:cNvSpPr/>
                <p:nvPr/>
              </p:nvSpPr>
              <p:spPr>
                <a:xfrm>
                  <a:off x="5928725" y="889025"/>
                  <a:ext cx="415400" cy="454400"/>
                </a:xfrm>
                <a:custGeom>
                  <a:avLst/>
                  <a:ahLst/>
                  <a:rect l="l" t="t" r="r" b="b"/>
                  <a:pathLst>
                    <a:path w="16616" h="18176" fill="none" extrusionOk="0">
                      <a:moveTo>
                        <a:pt x="0" y="18175"/>
                      </a:moveTo>
                      <a:cubicBezTo>
                        <a:pt x="0" y="18175"/>
                        <a:pt x="7785" y="1"/>
                        <a:pt x="16615" y="2164"/>
                      </a:cubicBezTo>
                    </a:path>
                  </a:pathLst>
                </a:custGeom>
                <a:noFill/>
                <a:ln w="5875" cap="rnd" cmpd="sng">
                  <a:solidFill>
                    <a:srgbClr val="D7E4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27" name="Google Shape;2476;p35"/>
                <p:cNvSpPr/>
                <p:nvPr/>
              </p:nvSpPr>
              <p:spPr>
                <a:xfrm>
                  <a:off x="5567800" y="759950"/>
                  <a:ext cx="656000" cy="181025"/>
                </a:xfrm>
                <a:custGeom>
                  <a:avLst/>
                  <a:ahLst/>
                  <a:rect l="l" t="t" r="r" b="b"/>
                  <a:pathLst>
                    <a:path w="26240" h="7241" extrusionOk="0">
                      <a:moveTo>
                        <a:pt x="18195" y="0"/>
                      </a:moveTo>
                      <a:cubicBezTo>
                        <a:pt x="17455" y="0"/>
                        <a:pt x="16714" y="53"/>
                        <a:pt x="15982" y="160"/>
                      </a:cubicBezTo>
                      <a:cubicBezTo>
                        <a:pt x="15144" y="293"/>
                        <a:pt x="14305" y="484"/>
                        <a:pt x="13481" y="719"/>
                      </a:cubicBezTo>
                      <a:cubicBezTo>
                        <a:pt x="12612" y="955"/>
                        <a:pt x="11759" y="1249"/>
                        <a:pt x="10935" y="1588"/>
                      </a:cubicBezTo>
                      <a:cubicBezTo>
                        <a:pt x="10096" y="1941"/>
                        <a:pt x="9345" y="2456"/>
                        <a:pt x="8551" y="2897"/>
                      </a:cubicBezTo>
                      <a:cubicBezTo>
                        <a:pt x="7712" y="3368"/>
                        <a:pt x="6829" y="3795"/>
                        <a:pt x="5961" y="4222"/>
                      </a:cubicBezTo>
                      <a:cubicBezTo>
                        <a:pt x="5004" y="4678"/>
                        <a:pt x="4047" y="5119"/>
                        <a:pt x="3076" y="5532"/>
                      </a:cubicBezTo>
                      <a:cubicBezTo>
                        <a:pt x="2149" y="5929"/>
                        <a:pt x="1207" y="6326"/>
                        <a:pt x="192" y="6488"/>
                      </a:cubicBezTo>
                      <a:lnTo>
                        <a:pt x="162" y="6488"/>
                      </a:lnTo>
                      <a:cubicBezTo>
                        <a:pt x="0" y="6694"/>
                        <a:pt x="471" y="6738"/>
                        <a:pt x="574" y="6768"/>
                      </a:cubicBezTo>
                      <a:cubicBezTo>
                        <a:pt x="1001" y="6885"/>
                        <a:pt x="1443" y="7003"/>
                        <a:pt x="1869" y="7077"/>
                      </a:cubicBezTo>
                      <a:cubicBezTo>
                        <a:pt x="2547" y="7188"/>
                        <a:pt x="3225" y="7240"/>
                        <a:pt x="3909" y="7240"/>
                      </a:cubicBezTo>
                      <a:cubicBezTo>
                        <a:pt x="4131" y="7240"/>
                        <a:pt x="4354" y="7235"/>
                        <a:pt x="4577" y="7224"/>
                      </a:cubicBezTo>
                      <a:cubicBezTo>
                        <a:pt x="4721" y="7222"/>
                        <a:pt x="4865" y="7221"/>
                        <a:pt x="5009" y="7221"/>
                      </a:cubicBezTo>
                      <a:cubicBezTo>
                        <a:pt x="5374" y="7221"/>
                        <a:pt x="5739" y="7226"/>
                        <a:pt x="6104" y="7226"/>
                      </a:cubicBezTo>
                      <a:cubicBezTo>
                        <a:pt x="6493" y="7226"/>
                        <a:pt x="6882" y="7220"/>
                        <a:pt x="7270" y="7194"/>
                      </a:cubicBezTo>
                      <a:cubicBezTo>
                        <a:pt x="8080" y="7136"/>
                        <a:pt x="8889" y="7003"/>
                        <a:pt x="9684" y="6797"/>
                      </a:cubicBezTo>
                      <a:cubicBezTo>
                        <a:pt x="10508" y="6562"/>
                        <a:pt x="11288" y="6223"/>
                        <a:pt x="12083" y="5929"/>
                      </a:cubicBezTo>
                      <a:cubicBezTo>
                        <a:pt x="12995" y="5605"/>
                        <a:pt x="13922" y="5326"/>
                        <a:pt x="14835" y="5061"/>
                      </a:cubicBezTo>
                      <a:cubicBezTo>
                        <a:pt x="16630" y="4546"/>
                        <a:pt x="18455" y="4119"/>
                        <a:pt x="20236" y="3545"/>
                      </a:cubicBezTo>
                      <a:cubicBezTo>
                        <a:pt x="21295" y="3206"/>
                        <a:pt x="22384" y="2927"/>
                        <a:pt x="23473" y="2632"/>
                      </a:cubicBezTo>
                      <a:cubicBezTo>
                        <a:pt x="23959" y="2515"/>
                        <a:pt x="24444" y="2382"/>
                        <a:pt x="24945" y="2235"/>
                      </a:cubicBezTo>
                      <a:cubicBezTo>
                        <a:pt x="25210" y="2161"/>
                        <a:pt x="25475" y="2073"/>
                        <a:pt x="25739" y="2000"/>
                      </a:cubicBezTo>
                      <a:cubicBezTo>
                        <a:pt x="25916" y="1970"/>
                        <a:pt x="26078" y="1882"/>
                        <a:pt x="26210" y="1764"/>
                      </a:cubicBezTo>
                      <a:cubicBezTo>
                        <a:pt x="26240" y="1735"/>
                        <a:pt x="26240" y="1676"/>
                        <a:pt x="26181" y="1661"/>
                      </a:cubicBezTo>
                      <a:cubicBezTo>
                        <a:pt x="24415" y="1161"/>
                        <a:pt x="22664" y="528"/>
                        <a:pt x="20824" y="219"/>
                      </a:cubicBezTo>
                      <a:cubicBezTo>
                        <a:pt x="19960" y="75"/>
                        <a:pt x="19077" y="0"/>
                        <a:pt x="181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528" name="Google Shape;2477;p35"/>
                <p:cNvSpPr/>
                <p:nvPr/>
              </p:nvSpPr>
              <p:spPr>
                <a:xfrm>
                  <a:off x="5778250" y="691825"/>
                  <a:ext cx="577275" cy="194275"/>
                </a:xfrm>
                <a:custGeom>
                  <a:avLst/>
                  <a:ahLst/>
                  <a:rect l="l" t="t" r="r" b="b"/>
                  <a:pathLst>
                    <a:path w="23091" h="7771" fill="none" extrusionOk="0">
                      <a:moveTo>
                        <a:pt x="0" y="7771"/>
                      </a:moveTo>
                      <a:cubicBezTo>
                        <a:pt x="0" y="7771"/>
                        <a:pt x="18190" y="1"/>
                        <a:pt x="23090" y="7653"/>
                      </a:cubicBezTo>
                    </a:path>
                  </a:pathLst>
                </a:custGeom>
                <a:noFill/>
                <a:ln w="5875" cap="rnd" cmpd="sng">
                  <a:solidFill>
                    <a:srgbClr val="D7E4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50529" name="Google Shape;2478;p35"/>
              <p:cNvSpPr/>
              <p:nvPr/>
            </p:nvSpPr>
            <p:spPr>
              <a:xfrm rot="10800000" flipH="1">
                <a:off x="7140598" y="4373026"/>
                <a:ext cx="685933" cy="554482"/>
              </a:xfrm>
              <a:custGeom>
                <a:avLst/>
                <a:ahLst/>
                <a:rect l="l" t="t" r="r" b="b"/>
                <a:pathLst>
                  <a:path w="12127" h="9803" extrusionOk="0">
                    <a:moveTo>
                      <a:pt x="6431" y="0"/>
                    </a:moveTo>
                    <a:cubicBezTo>
                      <a:pt x="5150" y="0"/>
                      <a:pt x="3839" y="330"/>
                      <a:pt x="2841" y="1073"/>
                    </a:cubicBezTo>
                    <a:cubicBezTo>
                      <a:pt x="1737" y="1882"/>
                      <a:pt x="1237" y="2912"/>
                      <a:pt x="854" y="3957"/>
                    </a:cubicBezTo>
                    <a:cubicBezTo>
                      <a:pt x="427" y="5105"/>
                      <a:pt x="1" y="6327"/>
                      <a:pt x="339" y="7460"/>
                    </a:cubicBezTo>
                    <a:cubicBezTo>
                      <a:pt x="692" y="8593"/>
                      <a:pt x="1722" y="9476"/>
                      <a:pt x="3238" y="9756"/>
                    </a:cubicBezTo>
                    <a:cubicBezTo>
                      <a:pt x="3421" y="9789"/>
                      <a:pt x="3612" y="9803"/>
                      <a:pt x="3806" y="9803"/>
                    </a:cubicBezTo>
                    <a:cubicBezTo>
                      <a:pt x="5085" y="9803"/>
                      <a:pt x="6505" y="9182"/>
                      <a:pt x="6505" y="9182"/>
                    </a:cubicBezTo>
                    <a:cubicBezTo>
                      <a:pt x="8904" y="8357"/>
                      <a:pt x="11023" y="6636"/>
                      <a:pt x="11509" y="4811"/>
                    </a:cubicBezTo>
                    <a:cubicBezTo>
                      <a:pt x="12127" y="2530"/>
                      <a:pt x="10229" y="352"/>
                      <a:pt x="7226" y="43"/>
                    </a:cubicBezTo>
                    <a:cubicBezTo>
                      <a:pt x="6965" y="15"/>
                      <a:pt x="6699" y="0"/>
                      <a:pt x="64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50530" name="Google Shape;2479;p35"/>
            <p:cNvSpPr/>
            <p:nvPr/>
          </p:nvSpPr>
          <p:spPr>
            <a:xfrm flipH="1">
              <a:off x="7238300" y="-211491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0531" name="Google Shape;2480;p35"/>
          <p:cNvSpPr txBox="1"/>
          <p:nvPr>
            <p:ph type="subTitle" idx="1"/>
          </p:nvPr>
        </p:nvSpPr>
        <p:spPr>
          <a:xfrm>
            <a:off x="2050825" y="1415563"/>
            <a:ext cx="5032800" cy="30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532" name="Google Shape;2481;p35"/>
          <p:cNvSpPr txBox="1"/>
          <p:nvPr>
            <p:ph type="title" hasCustomPrompt="1"/>
          </p:nvPr>
        </p:nvSpPr>
        <p:spPr>
          <a:xfrm>
            <a:off x="2052926" y="661563"/>
            <a:ext cx="5032800" cy="6882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3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0533" name="Google Shape;2482;p35"/>
          <p:cNvSpPr txBox="1"/>
          <p:nvPr>
            <p:ph type="subTitle" idx="2"/>
          </p:nvPr>
        </p:nvSpPr>
        <p:spPr>
          <a:xfrm>
            <a:off x="2056875" y="2795906"/>
            <a:ext cx="5032800" cy="30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534" name="Google Shape;2483;p35"/>
          <p:cNvSpPr txBox="1"/>
          <p:nvPr>
            <p:ph type="title" idx="3" hasCustomPrompt="1"/>
          </p:nvPr>
        </p:nvSpPr>
        <p:spPr>
          <a:xfrm>
            <a:off x="2051885" y="2041900"/>
            <a:ext cx="5032800" cy="6882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3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0535" name="Google Shape;2484;p35"/>
          <p:cNvSpPr txBox="1"/>
          <p:nvPr>
            <p:ph type="subTitle" idx="4"/>
          </p:nvPr>
        </p:nvSpPr>
        <p:spPr>
          <a:xfrm>
            <a:off x="2057025" y="4176238"/>
            <a:ext cx="5032800" cy="30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536" name="Google Shape;2485;p35"/>
          <p:cNvSpPr txBox="1"/>
          <p:nvPr>
            <p:ph type="title" idx="5" hasCustomPrompt="1"/>
          </p:nvPr>
        </p:nvSpPr>
        <p:spPr>
          <a:xfrm>
            <a:off x="2057270" y="3422238"/>
            <a:ext cx="5032800" cy="6882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3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2_1">
    <p:spTree>
      <p:nvGrpSpPr>
        <p:cNvPr id="159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92" name="Google Shape;2487;p36"/>
          <p:cNvSpPr/>
          <p:nvPr/>
        </p:nvSpPr>
        <p:spPr>
          <a:xfrm>
            <a:off x="-1290128" y="-384725"/>
            <a:ext cx="3243455" cy="1339938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rgbClr val="8FB1F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193" name="Google Shape;2488;p36"/>
          <p:cNvSpPr txBox="1"/>
          <p:nvPr>
            <p:ph type="subTitle" idx="1"/>
          </p:nvPr>
        </p:nvSpPr>
        <p:spPr>
          <a:xfrm>
            <a:off x="1168075" y="3993473"/>
            <a:ext cx="2098200" cy="615000"/>
          </a:xfrm>
          <a:prstGeom prst="rect"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194" name="Google Shape;2489;p36"/>
          <p:cNvSpPr txBox="1"/>
          <p:nvPr>
            <p:ph type="title" hasCustomPrompt="1"/>
          </p:nvPr>
        </p:nvSpPr>
        <p:spPr>
          <a:xfrm>
            <a:off x="1168075" y="1878850"/>
            <a:ext cx="2098200" cy="473400"/>
          </a:xfrm>
          <a:prstGeom prst="rect"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0195" name="Google Shape;2490;p36"/>
          <p:cNvSpPr txBox="1"/>
          <p:nvPr>
            <p:ph type="subTitle" idx="2"/>
          </p:nvPr>
        </p:nvSpPr>
        <p:spPr>
          <a:xfrm>
            <a:off x="3501100" y="3993450"/>
            <a:ext cx="2098200" cy="61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196" name="Google Shape;2491;p36"/>
          <p:cNvSpPr txBox="1"/>
          <p:nvPr>
            <p:ph type="title" idx="3" hasCustomPrompt="1"/>
          </p:nvPr>
        </p:nvSpPr>
        <p:spPr>
          <a:xfrm>
            <a:off x="3501100" y="1878850"/>
            <a:ext cx="2098200" cy="4734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0197" name="Google Shape;2492;p36"/>
          <p:cNvSpPr txBox="1"/>
          <p:nvPr>
            <p:ph type="subTitle" idx="4"/>
          </p:nvPr>
        </p:nvSpPr>
        <p:spPr>
          <a:xfrm>
            <a:off x="5834050" y="3993450"/>
            <a:ext cx="2098200" cy="615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198" name="Google Shape;2493;p36"/>
          <p:cNvSpPr txBox="1"/>
          <p:nvPr>
            <p:ph type="title" idx="5" hasCustomPrompt="1"/>
          </p:nvPr>
        </p:nvSpPr>
        <p:spPr>
          <a:xfrm>
            <a:off x="5834050" y="1878850"/>
            <a:ext cx="2098200" cy="4734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0199" name="Google Shape;2494;p36"/>
          <p:cNvSpPr txBox="1"/>
          <p:nvPr>
            <p:ph type="subTitle" idx="6"/>
          </p:nvPr>
        </p:nvSpPr>
        <p:spPr>
          <a:xfrm>
            <a:off x="1168075" y="3292640"/>
            <a:ext cx="2098200" cy="729000"/>
          </a:xfrm>
          <a:prstGeom prst="rect"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50200" name="Google Shape;2495;p36"/>
          <p:cNvSpPr txBox="1"/>
          <p:nvPr>
            <p:ph type="subTitle" idx="7"/>
          </p:nvPr>
        </p:nvSpPr>
        <p:spPr>
          <a:xfrm>
            <a:off x="3501101" y="3291325"/>
            <a:ext cx="2098200" cy="729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50201" name="Google Shape;2496;p36"/>
          <p:cNvSpPr txBox="1"/>
          <p:nvPr>
            <p:ph type="subTitle" idx="8"/>
          </p:nvPr>
        </p:nvSpPr>
        <p:spPr>
          <a:xfrm>
            <a:off x="5834050" y="3292640"/>
            <a:ext cx="2098200" cy="729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50202" name="Google Shape;2497;p36"/>
          <p:cNvSpPr txBox="1"/>
          <p:nvPr>
            <p:ph type="title" idx="9"/>
          </p:nvPr>
        </p:nvSpPr>
        <p:spPr>
          <a:xfrm>
            <a:off x="713225" y="493775"/>
            <a:ext cx="7717800" cy="10176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grpSp>
        <p:nvGrpSpPr>
          <p:cNvPr id="160" name="Google Shape;2498;p36"/>
          <p:cNvGrpSpPr/>
          <p:nvPr/>
        </p:nvGrpSpPr>
        <p:grpSpPr>
          <a:xfrm>
            <a:off x="-1035856" y="-59381"/>
            <a:ext cx="11126012" cy="6236644"/>
            <a:chOff x="-1035856" y="-59381"/>
            <a:chExt cx="11126012" cy="6236644"/>
          </a:xfrm>
        </p:grpSpPr>
        <p:sp>
          <p:nvSpPr>
            <p:cNvPr id="1050203" name="Google Shape;2499;p36"/>
            <p:cNvSpPr/>
            <p:nvPr/>
          </p:nvSpPr>
          <p:spPr>
            <a:xfrm rot="10800000" flipH="1">
              <a:off x="8279139" y="-59381"/>
              <a:ext cx="1811016" cy="5435670"/>
            </a:xfrm>
            <a:custGeom>
              <a:avLst/>
              <a:ahLst/>
              <a:rect l="l" t="t" r="r" b="b"/>
              <a:pathLst>
                <a:path w="44930" h="91978" extrusionOk="0">
                  <a:moveTo>
                    <a:pt x="11494" y="0"/>
                  </a:moveTo>
                  <a:cubicBezTo>
                    <a:pt x="11788" y="3003"/>
                    <a:pt x="12642" y="6284"/>
                    <a:pt x="13716" y="8418"/>
                  </a:cubicBezTo>
                  <a:cubicBezTo>
                    <a:pt x="18779" y="18528"/>
                    <a:pt x="35658" y="14334"/>
                    <a:pt x="30390" y="32509"/>
                  </a:cubicBezTo>
                  <a:cubicBezTo>
                    <a:pt x="29728" y="34834"/>
                    <a:pt x="28594" y="36644"/>
                    <a:pt x="27417" y="38366"/>
                  </a:cubicBezTo>
                  <a:cubicBezTo>
                    <a:pt x="26858" y="39175"/>
                    <a:pt x="26284" y="39955"/>
                    <a:pt x="25754" y="40750"/>
                  </a:cubicBezTo>
                  <a:cubicBezTo>
                    <a:pt x="25430" y="41250"/>
                    <a:pt x="25107" y="41751"/>
                    <a:pt x="24812" y="42266"/>
                  </a:cubicBezTo>
                  <a:cubicBezTo>
                    <a:pt x="24606" y="42634"/>
                    <a:pt x="24400" y="43002"/>
                    <a:pt x="24209" y="43399"/>
                  </a:cubicBezTo>
                  <a:cubicBezTo>
                    <a:pt x="23444" y="44974"/>
                    <a:pt x="22987" y="46666"/>
                    <a:pt x="22870" y="48417"/>
                  </a:cubicBezTo>
                  <a:cubicBezTo>
                    <a:pt x="22855" y="48594"/>
                    <a:pt x="22840" y="48770"/>
                    <a:pt x="22840" y="48947"/>
                  </a:cubicBezTo>
                  <a:cubicBezTo>
                    <a:pt x="22796" y="50213"/>
                    <a:pt x="22870" y="51464"/>
                    <a:pt x="23090" y="52714"/>
                  </a:cubicBezTo>
                  <a:lnTo>
                    <a:pt x="23090" y="52729"/>
                  </a:lnTo>
                  <a:cubicBezTo>
                    <a:pt x="23105" y="52803"/>
                    <a:pt x="23120" y="52906"/>
                    <a:pt x="23135" y="52994"/>
                  </a:cubicBezTo>
                  <a:cubicBezTo>
                    <a:pt x="23458" y="54922"/>
                    <a:pt x="23973" y="56673"/>
                    <a:pt x="24268" y="58424"/>
                  </a:cubicBezTo>
                  <a:cubicBezTo>
                    <a:pt x="24400" y="59146"/>
                    <a:pt x="24474" y="59867"/>
                    <a:pt x="24489" y="60588"/>
                  </a:cubicBezTo>
                  <a:cubicBezTo>
                    <a:pt x="24533" y="62427"/>
                    <a:pt x="24165" y="64326"/>
                    <a:pt x="22914" y="66460"/>
                  </a:cubicBezTo>
                  <a:cubicBezTo>
                    <a:pt x="17483" y="75819"/>
                    <a:pt x="0" y="74171"/>
                    <a:pt x="3782" y="91889"/>
                  </a:cubicBezTo>
                  <a:cubicBezTo>
                    <a:pt x="3797" y="91919"/>
                    <a:pt x="3812" y="91948"/>
                    <a:pt x="3812" y="91978"/>
                  </a:cubicBezTo>
                  <a:lnTo>
                    <a:pt x="44930" y="91978"/>
                  </a:lnTo>
                  <a:lnTo>
                    <a:pt x="44930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04" name="Google Shape;2500;p36"/>
            <p:cNvSpPr/>
            <p:nvPr/>
          </p:nvSpPr>
          <p:spPr>
            <a:xfrm>
              <a:off x="-356323" y="389658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05" name="Google Shape;2501;p36"/>
            <p:cNvSpPr/>
            <p:nvPr/>
          </p:nvSpPr>
          <p:spPr>
            <a:xfrm rot="-2700000">
              <a:off x="7107244" y="4053490"/>
              <a:ext cx="2564671" cy="487439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06" name="Google Shape;2502;p36"/>
            <p:cNvSpPr/>
            <p:nvPr/>
          </p:nvSpPr>
          <p:spPr>
            <a:xfrm rot="7595915" flipH="1">
              <a:off x="7584516" y="4787009"/>
              <a:ext cx="1692505" cy="890677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07" name="Google Shape;2503;p36"/>
            <p:cNvSpPr/>
            <p:nvPr/>
          </p:nvSpPr>
          <p:spPr>
            <a:xfrm flipH="1">
              <a:off x="-1035856" y="3677676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" name="Google Shape;2504;p36"/>
            <p:cNvGrpSpPr/>
            <p:nvPr/>
          </p:nvGrpSpPr>
          <p:grpSpPr>
            <a:xfrm rot="-5641536" flipH="1">
              <a:off x="8425116" y="3427360"/>
              <a:ext cx="1154775" cy="1368995"/>
              <a:chOff x="8049573" y="3741150"/>
              <a:chExt cx="1154813" cy="1369040"/>
            </a:xfrm>
          </p:grpSpPr>
          <p:sp>
            <p:nvSpPr>
              <p:cNvPr id="1050208" name="Google Shape;2505;p36"/>
              <p:cNvSpPr/>
              <p:nvPr/>
            </p:nvSpPr>
            <p:spPr>
              <a:xfrm>
                <a:off x="8436195" y="3741150"/>
                <a:ext cx="768187" cy="910299"/>
              </a:xfrm>
              <a:custGeom>
                <a:avLst/>
                <a:ahLst/>
                <a:rect l="l" t="t" r="r" b="b"/>
                <a:pathLst>
                  <a:path w="17984" h="21311" extrusionOk="0">
                    <a:moveTo>
                      <a:pt x="353" y="1"/>
                    </a:moveTo>
                    <a:cubicBezTo>
                      <a:pt x="103" y="707"/>
                      <a:pt x="0" y="1796"/>
                      <a:pt x="118" y="3121"/>
                    </a:cubicBezTo>
                    <a:cubicBezTo>
                      <a:pt x="177" y="3812"/>
                      <a:pt x="294" y="4504"/>
                      <a:pt x="456" y="5181"/>
                    </a:cubicBezTo>
                    <a:cubicBezTo>
                      <a:pt x="1707" y="10464"/>
                      <a:pt x="6255" y="17822"/>
                      <a:pt x="17984" y="21310"/>
                    </a:cubicBezTo>
                    <a:lnTo>
                      <a:pt x="17984" y="20206"/>
                    </a:lnTo>
                    <a:cubicBezTo>
                      <a:pt x="15600" y="16498"/>
                      <a:pt x="8536" y="5976"/>
                      <a:pt x="1663" y="899"/>
                    </a:cubicBezTo>
                    <a:cubicBezTo>
                      <a:pt x="1222" y="575"/>
                      <a:pt x="780" y="266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09" name="Google Shape;2506;p36"/>
              <p:cNvSpPr/>
              <p:nvPr/>
            </p:nvSpPr>
            <p:spPr>
              <a:xfrm>
                <a:off x="8208007" y="4781968"/>
                <a:ext cx="996370" cy="328222"/>
              </a:xfrm>
              <a:custGeom>
                <a:avLst/>
                <a:ahLst/>
                <a:rect l="l" t="t" r="r" b="b"/>
                <a:pathLst>
                  <a:path w="23326" h="7684" extrusionOk="0">
                    <a:moveTo>
                      <a:pt x="14383" y="0"/>
                    </a:moveTo>
                    <a:cubicBezTo>
                      <a:pt x="14062" y="0"/>
                      <a:pt x="13741" y="7"/>
                      <a:pt x="13422" y="20"/>
                    </a:cubicBezTo>
                    <a:cubicBezTo>
                      <a:pt x="5254" y="403"/>
                      <a:pt x="677" y="5377"/>
                      <a:pt x="0" y="7658"/>
                    </a:cubicBezTo>
                    <a:cubicBezTo>
                      <a:pt x="366" y="7675"/>
                      <a:pt x="731" y="7683"/>
                      <a:pt x="1097" y="7683"/>
                    </a:cubicBezTo>
                    <a:cubicBezTo>
                      <a:pt x="1659" y="7683"/>
                      <a:pt x="2220" y="7664"/>
                      <a:pt x="2781" y="7628"/>
                    </a:cubicBezTo>
                    <a:cubicBezTo>
                      <a:pt x="10640" y="7084"/>
                      <a:pt x="20853" y="3096"/>
                      <a:pt x="23326" y="2080"/>
                    </a:cubicBezTo>
                    <a:lnTo>
                      <a:pt x="23326" y="1653"/>
                    </a:lnTo>
                    <a:cubicBezTo>
                      <a:pt x="22869" y="1492"/>
                      <a:pt x="22428" y="1344"/>
                      <a:pt x="21987" y="1212"/>
                    </a:cubicBezTo>
                    <a:cubicBezTo>
                      <a:pt x="20618" y="785"/>
                      <a:pt x="19220" y="461"/>
                      <a:pt x="17807" y="255"/>
                    </a:cubicBezTo>
                    <a:cubicBezTo>
                      <a:pt x="16670" y="83"/>
                      <a:pt x="15524" y="0"/>
                      <a:pt x="143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10" name="Google Shape;2507;p36"/>
              <p:cNvSpPr/>
              <p:nvPr/>
            </p:nvSpPr>
            <p:spPr>
              <a:xfrm>
                <a:off x="8049573" y="4107013"/>
                <a:ext cx="1154800" cy="662638"/>
              </a:xfrm>
              <a:custGeom>
                <a:avLst/>
                <a:ahLst/>
                <a:rect l="l" t="t" r="r" b="b"/>
                <a:pathLst>
                  <a:path w="27035" h="15513" extrusionOk="0">
                    <a:moveTo>
                      <a:pt x="1" y="1"/>
                    </a:moveTo>
                    <a:cubicBezTo>
                      <a:pt x="30" y="1046"/>
                      <a:pt x="501" y="2635"/>
                      <a:pt x="1516" y="4401"/>
                    </a:cubicBezTo>
                    <a:cubicBezTo>
                      <a:pt x="2753" y="6550"/>
                      <a:pt x="4798" y="8993"/>
                      <a:pt x="7800" y="11009"/>
                    </a:cubicBezTo>
                    <a:cubicBezTo>
                      <a:pt x="11572" y="13571"/>
                      <a:pt x="16850" y="15513"/>
                      <a:pt x="23959" y="15513"/>
                    </a:cubicBezTo>
                    <a:cubicBezTo>
                      <a:pt x="24893" y="15513"/>
                      <a:pt x="25860" y="15479"/>
                      <a:pt x="26858" y="15409"/>
                    </a:cubicBezTo>
                    <a:lnTo>
                      <a:pt x="27035" y="15394"/>
                    </a:lnTo>
                    <a:lnTo>
                      <a:pt x="27035" y="14879"/>
                    </a:lnTo>
                    <a:cubicBezTo>
                      <a:pt x="26402" y="14379"/>
                      <a:pt x="25254" y="13525"/>
                      <a:pt x="23768" y="12451"/>
                    </a:cubicBezTo>
                    <a:cubicBezTo>
                      <a:pt x="20574" y="10155"/>
                      <a:pt x="15762" y="6918"/>
                      <a:pt x="10729" y="4254"/>
                    </a:cubicBezTo>
                    <a:cubicBezTo>
                      <a:pt x="9316" y="3503"/>
                      <a:pt x="7874" y="2812"/>
                      <a:pt x="6461" y="2179"/>
                    </a:cubicBezTo>
                    <a:cubicBezTo>
                      <a:pt x="4239" y="1208"/>
                      <a:pt x="2046" y="442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11" name="Google Shape;2508;p36"/>
              <p:cNvSpPr/>
              <p:nvPr/>
            </p:nvSpPr>
            <p:spPr>
              <a:xfrm>
                <a:off x="8603429" y="4027646"/>
                <a:ext cx="600957" cy="621290"/>
              </a:xfrm>
              <a:custGeom>
                <a:avLst/>
                <a:ahLst/>
                <a:rect l="l" t="t" r="r" b="b"/>
                <a:pathLst>
                  <a:path w="14069" h="14545" extrusionOk="0">
                    <a:moveTo>
                      <a:pt x="118" y="0"/>
                    </a:moveTo>
                    <a:cubicBezTo>
                      <a:pt x="60" y="0"/>
                      <a:pt x="1" y="73"/>
                      <a:pt x="44" y="137"/>
                    </a:cubicBezTo>
                    <a:cubicBezTo>
                      <a:pt x="441" y="667"/>
                      <a:pt x="853" y="1182"/>
                      <a:pt x="1265" y="1697"/>
                    </a:cubicBezTo>
                    <a:cubicBezTo>
                      <a:pt x="2060" y="2698"/>
                      <a:pt x="2869" y="3669"/>
                      <a:pt x="3694" y="4626"/>
                    </a:cubicBezTo>
                    <a:cubicBezTo>
                      <a:pt x="4944" y="6082"/>
                      <a:pt x="6240" y="7510"/>
                      <a:pt x="7608" y="8879"/>
                    </a:cubicBezTo>
                    <a:cubicBezTo>
                      <a:pt x="8285" y="9585"/>
                      <a:pt x="8977" y="10247"/>
                      <a:pt x="9683" y="10909"/>
                    </a:cubicBezTo>
                    <a:cubicBezTo>
                      <a:pt x="10375" y="11572"/>
                      <a:pt x="11125" y="12219"/>
                      <a:pt x="11847" y="12823"/>
                    </a:cubicBezTo>
                    <a:cubicBezTo>
                      <a:pt x="12568" y="13426"/>
                      <a:pt x="13303" y="14000"/>
                      <a:pt x="14069" y="14544"/>
                    </a:cubicBezTo>
                    <a:lnTo>
                      <a:pt x="14069" y="14073"/>
                    </a:lnTo>
                    <a:lnTo>
                      <a:pt x="13627" y="13750"/>
                    </a:lnTo>
                    <a:cubicBezTo>
                      <a:pt x="13097" y="13352"/>
                      <a:pt x="12582" y="12955"/>
                      <a:pt x="12067" y="12543"/>
                    </a:cubicBezTo>
                    <a:cubicBezTo>
                      <a:pt x="11331" y="11940"/>
                      <a:pt x="10610" y="11307"/>
                      <a:pt x="9889" y="10659"/>
                    </a:cubicBezTo>
                    <a:cubicBezTo>
                      <a:pt x="9183" y="10026"/>
                      <a:pt x="8491" y="9364"/>
                      <a:pt x="7799" y="8687"/>
                    </a:cubicBezTo>
                    <a:cubicBezTo>
                      <a:pt x="6431" y="7333"/>
                      <a:pt x="5136" y="5921"/>
                      <a:pt x="3855" y="4478"/>
                    </a:cubicBezTo>
                    <a:cubicBezTo>
                      <a:pt x="3223" y="3743"/>
                      <a:pt x="2590" y="3007"/>
                      <a:pt x="1957" y="2256"/>
                    </a:cubicBezTo>
                    <a:cubicBezTo>
                      <a:pt x="1354" y="1520"/>
                      <a:pt x="765" y="785"/>
                      <a:pt x="176" y="34"/>
                    </a:cubicBezTo>
                    <a:cubicBezTo>
                      <a:pt x="160" y="10"/>
                      <a:pt x="139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12" name="Google Shape;2509;p36"/>
              <p:cNvSpPr/>
              <p:nvPr/>
            </p:nvSpPr>
            <p:spPr>
              <a:xfrm>
                <a:off x="8461953" y="4852407"/>
                <a:ext cx="742429" cy="134894"/>
              </a:xfrm>
              <a:custGeom>
                <a:avLst/>
                <a:ahLst/>
                <a:rect l="l" t="t" r="r" b="b"/>
                <a:pathLst>
                  <a:path w="17381" h="3158" extrusionOk="0">
                    <a:moveTo>
                      <a:pt x="16934" y="1"/>
                    </a:moveTo>
                    <a:cubicBezTo>
                      <a:pt x="16214" y="1"/>
                      <a:pt x="15495" y="29"/>
                      <a:pt x="14776" y="78"/>
                    </a:cubicBezTo>
                    <a:lnTo>
                      <a:pt x="13525" y="181"/>
                    </a:lnTo>
                    <a:lnTo>
                      <a:pt x="12274" y="328"/>
                    </a:lnTo>
                    <a:cubicBezTo>
                      <a:pt x="11862" y="372"/>
                      <a:pt x="11450" y="431"/>
                      <a:pt x="11038" y="490"/>
                    </a:cubicBezTo>
                    <a:cubicBezTo>
                      <a:pt x="10626" y="564"/>
                      <a:pt x="10214" y="608"/>
                      <a:pt x="9802" y="696"/>
                    </a:cubicBezTo>
                    <a:cubicBezTo>
                      <a:pt x="8153" y="976"/>
                      <a:pt x="6520" y="1314"/>
                      <a:pt x="4901" y="1712"/>
                    </a:cubicBezTo>
                    <a:cubicBezTo>
                      <a:pt x="3268" y="2094"/>
                      <a:pt x="1663" y="2521"/>
                      <a:pt x="59" y="3021"/>
                    </a:cubicBezTo>
                    <a:cubicBezTo>
                      <a:pt x="30" y="3036"/>
                      <a:pt x="1" y="3065"/>
                      <a:pt x="15" y="3110"/>
                    </a:cubicBezTo>
                    <a:cubicBezTo>
                      <a:pt x="27" y="3134"/>
                      <a:pt x="59" y="3158"/>
                      <a:pt x="86" y="3158"/>
                    </a:cubicBezTo>
                    <a:cubicBezTo>
                      <a:pt x="92" y="3158"/>
                      <a:pt x="98" y="3156"/>
                      <a:pt x="104" y="3154"/>
                    </a:cubicBezTo>
                    <a:cubicBezTo>
                      <a:pt x="1693" y="2683"/>
                      <a:pt x="3312" y="2256"/>
                      <a:pt x="4931" y="1903"/>
                    </a:cubicBezTo>
                    <a:cubicBezTo>
                      <a:pt x="6564" y="1535"/>
                      <a:pt x="8198" y="1196"/>
                      <a:pt x="9846" y="946"/>
                    </a:cubicBezTo>
                    <a:cubicBezTo>
                      <a:pt x="10243" y="858"/>
                      <a:pt x="10655" y="814"/>
                      <a:pt x="11067" y="755"/>
                    </a:cubicBezTo>
                    <a:cubicBezTo>
                      <a:pt x="11494" y="696"/>
                      <a:pt x="11891" y="637"/>
                      <a:pt x="12318" y="593"/>
                    </a:cubicBezTo>
                    <a:lnTo>
                      <a:pt x="13554" y="461"/>
                    </a:lnTo>
                    <a:lnTo>
                      <a:pt x="14791" y="372"/>
                    </a:lnTo>
                    <a:cubicBezTo>
                      <a:pt x="15442" y="339"/>
                      <a:pt x="16093" y="323"/>
                      <a:pt x="16738" y="323"/>
                    </a:cubicBezTo>
                    <a:cubicBezTo>
                      <a:pt x="16953" y="323"/>
                      <a:pt x="17167" y="325"/>
                      <a:pt x="17381" y="328"/>
                    </a:cubicBezTo>
                    <a:lnTo>
                      <a:pt x="17381" y="4"/>
                    </a:lnTo>
                    <a:cubicBezTo>
                      <a:pt x="17232" y="2"/>
                      <a:pt x="17083" y="1"/>
                      <a:pt x="16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213" name="Google Shape;2510;p36"/>
              <p:cNvSpPr/>
              <p:nvPr/>
            </p:nvSpPr>
            <p:spPr>
              <a:xfrm>
                <a:off x="8320649" y="4345752"/>
                <a:ext cx="883731" cy="421383"/>
              </a:xfrm>
              <a:custGeom>
                <a:avLst/>
                <a:ahLst/>
                <a:rect l="l" t="t" r="r" b="b"/>
                <a:pathLst>
                  <a:path w="20689" h="9865" extrusionOk="0">
                    <a:moveTo>
                      <a:pt x="135" y="0"/>
                    </a:moveTo>
                    <a:cubicBezTo>
                      <a:pt x="55" y="0"/>
                      <a:pt x="1" y="120"/>
                      <a:pt x="86" y="181"/>
                    </a:cubicBezTo>
                    <a:lnTo>
                      <a:pt x="395" y="357"/>
                    </a:lnTo>
                    <a:cubicBezTo>
                      <a:pt x="2102" y="1446"/>
                      <a:pt x="3853" y="2462"/>
                      <a:pt x="5634" y="3448"/>
                    </a:cubicBezTo>
                    <a:cubicBezTo>
                      <a:pt x="7503" y="4478"/>
                      <a:pt x="9416" y="5464"/>
                      <a:pt x="11373" y="6376"/>
                    </a:cubicBezTo>
                    <a:cubicBezTo>
                      <a:pt x="12330" y="6832"/>
                      <a:pt x="13316" y="7259"/>
                      <a:pt x="14316" y="7686"/>
                    </a:cubicBezTo>
                    <a:cubicBezTo>
                      <a:pt x="15302" y="8098"/>
                      <a:pt x="16303" y="8481"/>
                      <a:pt x="17319" y="8834"/>
                    </a:cubicBezTo>
                    <a:cubicBezTo>
                      <a:pt x="18363" y="9202"/>
                      <a:pt x="19438" y="9540"/>
                      <a:pt x="20512" y="9820"/>
                    </a:cubicBezTo>
                    <a:cubicBezTo>
                      <a:pt x="20571" y="9835"/>
                      <a:pt x="20630" y="9849"/>
                      <a:pt x="20689" y="9864"/>
                    </a:cubicBezTo>
                    <a:lnTo>
                      <a:pt x="20689" y="9423"/>
                    </a:lnTo>
                    <a:cubicBezTo>
                      <a:pt x="19600" y="9158"/>
                      <a:pt x="18511" y="8834"/>
                      <a:pt x="17451" y="8466"/>
                    </a:cubicBezTo>
                    <a:cubicBezTo>
                      <a:pt x="16436" y="8127"/>
                      <a:pt x="15435" y="7745"/>
                      <a:pt x="14449" y="7348"/>
                    </a:cubicBezTo>
                    <a:cubicBezTo>
                      <a:pt x="13463" y="6950"/>
                      <a:pt x="12477" y="6523"/>
                      <a:pt x="11506" y="6082"/>
                    </a:cubicBezTo>
                    <a:cubicBezTo>
                      <a:pt x="9548" y="5199"/>
                      <a:pt x="7635" y="4242"/>
                      <a:pt x="5751" y="3227"/>
                    </a:cubicBezTo>
                    <a:cubicBezTo>
                      <a:pt x="3927" y="2241"/>
                      <a:pt x="2116" y="1211"/>
                      <a:pt x="351" y="107"/>
                    </a:cubicBezTo>
                    <a:lnTo>
                      <a:pt x="306" y="92"/>
                    </a:lnTo>
                    <a:cubicBezTo>
                      <a:pt x="277" y="63"/>
                      <a:pt x="233" y="48"/>
                      <a:pt x="189" y="19"/>
                    </a:cubicBezTo>
                    <a:cubicBezTo>
                      <a:pt x="170" y="6"/>
                      <a:pt x="152" y="0"/>
                      <a:pt x="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50214" name="Google Shape;2511;p36"/>
          <p:cNvSpPr/>
          <p:nvPr/>
        </p:nvSpPr>
        <p:spPr>
          <a:xfrm flipH="1">
            <a:off x="7497867" y="-478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2" name="Google Shape;2512;p36"/>
          <p:cNvGrpSpPr/>
          <p:nvPr/>
        </p:nvGrpSpPr>
        <p:grpSpPr>
          <a:xfrm flipH="1">
            <a:off x="-912465" y="-113387"/>
            <a:ext cx="1515792" cy="1305764"/>
            <a:chOff x="0" y="0"/>
            <a:chExt cx="1515792" cy="1305764"/>
          </a:xfrm>
        </p:grpSpPr>
        <p:sp>
          <p:nvSpPr>
            <p:cNvPr id="1050215" name="Google Shape;2513;p36"/>
            <p:cNvSpPr/>
            <p:nvPr/>
          </p:nvSpPr>
          <p:spPr>
            <a:xfrm>
              <a:off x="359944" y="0"/>
              <a:ext cx="43940" cy="9146"/>
            </a:xfrm>
            <a:custGeom>
              <a:avLst/>
              <a:ahLst/>
              <a:rect l="l" t="t" r="r" b="b"/>
              <a:pathLst>
                <a:path w="663" h="138" extrusionOk="0">
                  <a:moveTo>
                    <a:pt x="0" y="0"/>
                  </a:moveTo>
                  <a:cubicBezTo>
                    <a:pt x="59" y="29"/>
                    <a:pt x="103" y="74"/>
                    <a:pt x="162" y="88"/>
                  </a:cubicBezTo>
                  <a:cubicBezTo>
                    <a:pt x="223" y="121"/>
                    <a:pt x="292" y="138"/>
                    <a:pt x="361" y="138"/>
                  </a:cubicBezTo>
                  <a:cubicBezTo>
                    <a:pt x="475" y="138"/>
                    <a:pt x="589" y="92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16" name="Google Shape;2514;p36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17" name="Google Shape;2515;p36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18" name="Google Shape;2516;p36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19" name="Google Shape;2517;p36"/>
            <p:cNvSpPr/>
            <p:nvPr/>
          </p:nvSpPr>
          <p:spPr>
            <a:xfrm>
              <a:off x="146337" y="0"/>
              <a:ext cx="46856" cy="14183"/>
            </a:xfrm>
            <a:custGeom>
              <a:avLst/>
              <a:ahLst/>
              <a:rect l="l" t="t" r="r" b="b"/>
              <a:pathLst>
                <a:path w="707" h="214" extrusionOk="0">
                  <a:moveTo>
                    <a:pt x="0" y="0"/>
                  </a:moveTo>
                  <a:lnTo>
                    <a:pt x="89" y="103"/>
                  </a:lnTo>
                  <a:cubicBezTo>
                    <a:pt x="162" y="177"/>
                    <a:pt x="262" y="213"/>
                    <a:pt x="361" y="213"/>
                  </a:cubicBezTo>
                  <a:cubicBezTo>
                    <a:pt x="460" y="213"/>
                    <a:pt x="560" y="177"/>
                    <a:pt x="633" y="103"/>
                  </a:cubicBezTo>
                  <a:cubicBezTo>
                    <a:pt x="663" y="74"/>
                    <a:pt x="692" y="29"/>
                    <a:pt x="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0" name="Google Shape;2518;p36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1" name="Google Shape;2519;p36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2" name="Google Shape;2520;p36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3" name="Google Shape;2521;p36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4" name="Google Shape;2522;p36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5" name="Google Shape;2523;p36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6" name="Google Shape;2524;p36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7" name="Google Shape;2525;p36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8" name="Google Shape;2526;p36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29" name="Google Shape;2527;p36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0" name="Google Shape;2528;p36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1" name="Google Shape;2529;p36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2" name="Google Shape;2530;p36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3" name="Google Shape;2531;p36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4" name="Google Shape;2532;p36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5" name="Google Shape;2533;p36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6" name="Google Shape;2534;p36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7" name="Google Shape;2535;p36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8" name="Google Shape;2536;p36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39" name="Google Shape;2537;p36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0" name="Google Shape;2538;p36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1" name="Google Shape;2539;p36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2" name="Google Shape;2540;p36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3" name="Google Shape;2541;p36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4" name="Google Shape;2542;p36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5" name="Google Shape;2543;p36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6" name="Google Shape;2544;p36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7" name="Google Shape;2545;p36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8" name="Google Shape;2546;p36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49" name="Google Shape;2547;p36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0" name="Google Shape;2548;p36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1" name="Google Shape;2549;p36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2" name="Google Shape;2550;p36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3" name="Google Shape;2551;p36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4" name="Google Shape;2552;p36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5" name="Google Shape;2553;p36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6" name="Google Shape;2554;p36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7" name="Google Shape;2555;p36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8" name="Google Shape;2556;p36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59" name="Google Shape;2557;p36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0" name="Google Shape;2558;p36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1" name="Google Shape;2559;p36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2" name="Google Shape;2560;p36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3" name="Google Shape;2561;p36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4" name="Google Shape;2562;p36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5" name="Google Shape;2563;p36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6" name="Google Shape;2564;p36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7" name="Google Shape;2565;p36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8" name="Google Shape;2566;p36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69" name="Google Shape;2567;p36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0" name="Google Shape;2568;p36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1" name="Google Shape;2569;p36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2" name="Google Shape;2570;p36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3" name="Google Shape;2571;p36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4" name="Google Shape;2572;p36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5" name="Google Shape;2573;p36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6" name="Google Shape;2574;p36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7" name="Google Shape;2575;p36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8" name="Google Shape;2576;p36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79" name="Google Shape;2577;p36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0" name="Google Shape;2578;p36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1" name="Google Shape;2579;p36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2" name="Google Shape;2580;p36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283" name="Google Shape;2581;p36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195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70" name="Google Shape;2583;p37"/>
          <p:cNvSpPr txBox="1"/>
          <p:nvPr>
            <p:ph type="title"/>
          </p:nvPr>
        </p:nvSpPr>
        <p:spPr>
          <a:xfrm>
            <a:off x="1222875" y="602725"/>
            <a:ext cx="6739500" cy="9831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51071" name="Google Shape;2584;p37"/>
          <p:cNvSpPr txBox="1"/>
          <p:nvPr>
            <p:ph type="subTitle" idx="1"/>
          </p:nvPr>
        </p:nvSpPr>
        <p:spPr>
          <a:xfrm>
            <a:off x="2581275" y="1823822"/>
            <a:ext cx="4022700" cy="930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196" name="Google Shape;2585;p37"/>
          <p:cNvGrpSpPr/>
          <p:nvPr/>
        </p:nvGrpSpPr>
        <p:grpSpPr>
          <a:xfrm>
            <a:off x="-776650" y="-96602"/>
            <a:ext cx="11273895" cy="6498360"/>
            <a:chOff x="-776650" y="-96602"/>
            <a:chExt cx="11273895" cy="6498360"/>
          </a:xfrm>
        </p:grpSpPr>
        <p:sp>
          <p:nvSpPr>
            <p:cNvPr id="1051072" name="Google Shape;2586;p37"/>
            <p:cNvSpPr/>
            <p:nvPr/>
          </p:nvSpPr>
          <p:spPr>
            <a:xfrm rot="-5400000" flipH="1">
              <a:off x="-1309678" y="1166728"/>
              <a:ext cx="3304170" cy="1365110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73" name="Google Shape;2587;p37"/>
            <p:cNvSpPr/>
            <p:nvPr/>
          </p:nvSpPr>
          <p:spPr>
            <a:xfrm>
              <a:off x="7314492" y="197200"/>
              <a:ext cx="2541353" cy="5202506"/>
            </a:xfrm>
            <a:custGeom>
              <a:avLst/>
              <a:ahLst/>
              <a:rect l="l" t="t" r="r" b="b"/>
              <a:pathLst>
                <a:path w="44930" h="91978" extrusionOk="0">
                  <a:moveTo>
                    <a:pt x="11494" y="0"/>
                  </a:moveTo>
                  <a:cubicBezTo>
                    <a:pt x="11788" y="3003"/>
                    <a:pt x="12642" y="6284"/>
                    <a:pt x="13716" y="8418"/>
                  </a:cubicBezTo>
                  <a:cubicBezTo>
                    <a:pt x="18779" y="18528"/>
                    <a:pt x="35658" y="14334"/>
                    <a:pt x="30390" y="32509"/>
                  </a:cubicBezTo>
                  <a:cubicBezTo>
                    <a:pt x="29728" y="34834"/>
                    <a:pt x="28594" y="36644"/>
                    <a:pt x="27417" y="38366"/>
                  </a:cubicBezTo>
                  <a:cubicBezTo>
                    <a:pt x="26858" y="39175"/>
                    <a:pt x="26284" y="39955"/>
                    <a:pt x="25754" y="40750"/>
                  </a:cubicBezTo>
                  <a:cubicBezTo>
                    <a:pt x="25430" y="41250"/>
                    <a:pt x="25107" y="41751"/>
                    <a:pt x="24812" y="42266"/>
                  </a:cubicBezTo>
                  <a:cubicBezTo>
                    <a:pt x="24606" y="42634"/>
                    <a:pt x="24400" y="43002"/>
                    <a:pt x="24209" y="43399"/>
                  </a:cubicBezTo>
                  <a:cubicBezTo>
                    <a:pt x="23444" y="44974"/>
                    <a:pt x="22987" y="46666"/>
                    <a:pt x="22870" y="48417"/>
                  </a:cubicBezTo>
                  <a:cubicBezTo>
                    <a:pt x="22855" y="48594"/>
                    <a:pt x="22840" y="48770"/>
                    <a:pt x="22840" y="48947"/>
                  </a:cubicBezTo>
                  <a:cubicBezTo>
                    <a:pt x="22796" y="50213"/>
                    <a:pt x="22870" y="51464"/>
                    <a:pt x="23090" y="52714"/>
                  </a:cubicBezTo>
                  <a:lnTo>
                    <a:pt x="23090" y="52729"/>
                  </a:lnTo>
                  <a:cubicBezTo>
                    <a:pt x="23105" y="52803"/>
                    <a:pt x="23120" y="52906"/>
                    <a:pt x="23135" y="52994"/>
                  </a:cubicBezTo>
                  <a:cubicBezTo>
                    <a:pt x="23458" y="54922"/>
                    <a:pt x="23973" y="56673"/>
                    <a:pt x="24268" y="58424"/>
                  </a:cubicBezTo>
                  <a:cubicBezTo>
                    <a:pt x="24400" y="59146"/>
                    <a:pt x="24474" y="59867"/>
                    <a:pt x="24489" y="60588"/>
                  </a:cubicBezTo>
                  <a:cubicBezTo>
                    <a:pt x="24533" y="62427"/>
                    <a:pt x="24165" y="64326"/>
                    <a:pt x="22914" y="66460"/>
                  </a:cubicBezTo>
                  <a:cubicBezTo>
                    <a:pt x="17483" y="75819"/>
                    <a:pt x="0" y="74171"/>
                    <a:pt x="3782" y="91889"/>
                  </a:cubicBezTo>
                  <a:cubicBezTo>
                    <a:pt x="3797" y="91919"/>
                    <a:pt x="3812" y="91948"/>
                    <a:pt x="3812" y="91978"/>
                  </a:cubicBezTo>
                  <a:lnTo>
                    <a:pt x="44930" y="91978"/>
                  </a:lnTo>
                  <a:lnTo>
                    <a:pt x="44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74" name="Google Shape;2588;p37"/>
            <p:cNvSpPr/>
            <p:nvPr/>
          </p:nvSpPr>
          <p:spPr>
            <a:xfrm rot="-1782303" flipH="1">
              <a:off x="5229806" y="4056073"/>
              <a:ext cx="5094568" cy="706509"/>
            </a:xfrm>
            <a:custGeom>
              <a:avLst/>
              <a:ahLst/>
              <a:rect l="l" t="t" r="r" b="b"/>
              <a:pathLst>
                <a:path w="152287" h="21119" extrusionOk="0">
                  <a:moveTo>
                    <a:pt x="36203" y="0"/>
                  </a:moveTo>
                  <a:lnTo>
                    <a:pt x="34804" y="59"/>
                  </a:lnTo>
                  <a:cubicBezTo>
                    <a:pt x="32950" y="192"/>
                    <a:pt x="31125" y="574"/>
                    <a:pt x="29374" y="1192"/>
                  </a:cubicBezTo>
                  <a:cubicBezTo>
                    <a:pt x="27638" y="1825"/>
                    <a:pt x="25960" y="2634"/>
                    <a:pt x="24385" y="3620"/>
                  </a:cubicBezTo>
                  <a:cubicBezTo>
                    <a:pt x="22811" y="4577"/>
                    <a:pt x="21309" y="5666"/>
                    <a:pt x="19838" y="6770"/>
                  </a:cubicBezTo>
                  <a:cubicBezTo>
                    <a:pt x="19102" y="7314"/>
                    <a:pt x="18366" y="7888"/>
                    <a:pt x="17630" y="8433"/>
                  </a:cubicBezTo>
                  <a:cubicBezTo>
                    <a:pt x="16895" y="8977"/>
                    <a:pt x="16144" y="9492"/>
                    <a:pt x="15364" y="9993"/>
                  </a:cubicBezTo>
                  <a:cubicBezTo>
                    <a:pt x="13819" y="10979"/>
                    <a:pt x="12185" y="11803"/>
                    <a:pt x="10463" y="12450"/>
                  </a:cubicBezTo>
                  <a:cubicBezTo>
                    <a:pt x="8978" y="12988"/>
                    <a:pt x="7404" y="13359"/>
                    <a:pt x="5818" y="13359"/>
                  </a:cubicBezTo>
                  <a:cubicBezTo>
                    <a:pt x="5581" y="13359"/>
                    <a:pt x="5344" y="13350"/>
                    <a:pt x="5107" y="13333"/>
                  </a:cubicBezTo>
                  <a:cubicBezTo>
                    <a:pt x="4194" y="13260"/>
                    <a:pt x="3311" y="13054"/>
                    <a:pt x="2458" y="12715"/>
                  </a:cubicBezTo>
                  <a:cubicBezTo>
                    <a:pt x="1619" y="12377"/>
                    <a:pt x="824" y="11906"/>
                    <a:pt x="132" y="11317"/>
                  </a:cubicBezTo>
                  <a:lnTo>
                    <a:pt x="0" y="11479"/>
                  </a:lnTo>
                  <a:cubicBezTo>
                    <a:pt x="706" y="12082"/>
                    <a:pt x="1516" y="12568"/>
                    <a:pt x="2384" y="12921"/>
                  </a:cubicBezTo>
                  <a:cubicBezTo>
                    <a:pt x="3238" y="13274"/>
                    <a:pt x="4165" y="13480"/>
                    <a:pt x="5092" y="13554"/>
                  </a:cubicBezTo>
                  <a:cubicBezTo>
                    <a:pt x="5356" y="13575"/>
                    <a:pt x="5620" y="13585"/>
                    <a:pt x="5883" y="13585"/>
                  </a:cubicBezTo>
                  <a:cubicBezTo>
                    <a:pt x="7483" y="13585"/>
                    <a:pt x="9061" y="13219"/>
                    <a:pt x="10552" y="12700"/>
                  </a:cubicBezTo>
                  <a:cubicBezTo>
                    <a:pt x="12288" y="12053"/>
                    <a:pt x="13951" y="11229"/>
                    <a:pt x="15511" y="10228"/>
                  </a:cubicBezTo>
                  <a:cubicBezTo>
                    <a:pt x="16291" y="9728"/>
                    <a:pt x="17042" y="9213"/>
                    <a:pt x="17792" y="8668"/>
                  </a:cubicBezTo>
                  <a:cubicBezTo>
                    <a:pt x="18543" y="8124"/>
                    <a:pt x="19264" y="7550"/>
                    <a:pt x="20000" y="7005"/>
                  </a:cubicBezTo>
                  <a:cubicBezTo>
                    <a:pt x="21471" y="5901"/>
                    <a:pt x="22972" y="4827"/>
                    <a:pt x="24532" y="3871"/>
                  </a:cubicBezTo>
                  <a:cubicBezTo>
                    <a:pt x="26092" y="2914"/>
                    <a:pt x="27741" y="2105"/>
                    <a:pt x="29462" y="1487"/>
                  </a:cubicBezTo>
                  <a:cubicBezTo>
                    <a:pt x="31199" y="883"/>
                    <a:pt x="32994" y="515"/>
                    <a:pt x="34819" y="383"/>
                  </a:cubicBezTo>
                  <a:lnTo>
                    <a:pt x="36188" y="324"/>
                  </a:lnTo>
                  <a:cubicBezTo>
                    <a:pt x="36644" y="324"/>
                    <a:pt x="37100" y="339"/>
                    <a:pt x="37571" y="339"/>
                  </a:cubicBezTo>
                  <a:cubicBezTo>
                    <a:pt x="37792" y="339"/>
                    <a:pt x="38027" y="368"/>
                    <a:pt x="38248" y="383"/>
                  </a:cubicBezTo>
                  <a:lnTo>
                    <a:pt x="38940" y="427"/>
                  </a:lnTo>
                  <a:cubicBezTo>
                    <a:pt x="39381" y="456"/>
                    <a:pt x="39852" y="515"/>
                    <a:pt x="40308" y="574"/>
                  </a:cubicBezTo>
                  <a:cubicBezTo>
                    <a:pt x="43943" y="986"/>
                    <a:pt x="47578" y="1722"/>
                    <a:pt x="50978" y="3105"/>
                  </a:cubicBezTo>
                  <a:cubicBezTo>
                    <a:pt x="52670" y="3797"/>
                    <a:pt x="54304" y="4621"/>
                    <a:pt x="55864" y="5592"/>
                  </a:cubicBezTo>
                  <a:cubicBezTo>
                    <a:pt x="57409" y="6564"/>
                    <a:pt x="58895" y="7638"/>
                    <a:pt x="60323" y="8801"/>
                  </a:cubicBezTo>
                  <a:cubicBezTo>
                    <a:pt x="63193" y="11126"/>
                    <a:pt x="66165" y="13304"/>
                    <a:pt x="69374" y="15173"/>
                  </a:cubicBezTo>
                  <a:cubicBezTo>
                    <a:pt x="72552" y="17071"/>
                    <a:pt x="75967" y="18528"/>
                    <a:pt x="79528" y="19529"/>
                  </a:cubicBezTo>
                  <a:cubicBezTo>
                    <a:pt x="82492" y="20346"/>
                    <a:pt x="85547" y="20759"/>
                    <a:pt x="88618" y="20759"/>
                  </a:cubicBezTo>
                  <a:cubicBezTo>
                    <a:pt x="89252" y="20759"/>
                    <a:pt x="89887" y="20741"/>
                    <a:pt x="90521" y="20706"/>
                  </a:cubicBezTo>
                  <a:cubicBezTo>
                    <a:pt x="94230" y="20530"/>
                    <a:pt x="97865" y="19617"/>
                    <a:pt x="101235" y="18028"/>
                  </a:cubicBezTo>
                  <a:cubicBezTo>
                    <a:pt x="101647" y="17822"/>
                    <a:pt x="102044" y="17601"/>
                    <a:pt x="102456" y="17380"/>
                  </a:cubicBezTo>
                  <a:cubicBezTo>
                    <a:pt x="102677" y="17277"/>
                    <a:pt x="102868" y="17159"/>
                    <a:pt x="103060" y="17042"/>
                  </a:cubicBezTo>
                  <a:lnTo>
                    <a:pt x="103663" y="16674"/>
                  </a:lnTo>
                  <a:cubicBezTo>
                    <a:pt x="104060" y="16424"/>
                    <a:pt x="104443" y="16173"/>
                    <a:pt x="104811" y="15894"/>
                  </a:cubicBezTo>
                  <a:cubicBezTo>
                    <a:pt x="105193" y="15629"/>
                    <a:pt x="105561" y="15349"/>
                    <a:pt x="105929" y="15070"/>
                  </a:cubicBezTo>
                  <a:cubicBezTo>
                    <a:pt x="107401" y="13937"/>
                    <a:pt x="108755" y="12700"/>
                    <a:pt x="110094" y="11435"/>
                  </a:cubicBezTo>
                  <a:cubicBezTo>
                    <a:pt x="111448" y="10184"/>
                    <a:pt x="112772" y="8904"/>
                    <a:pt x="114170" y="7712"/>
                  </a:cubicBezTo>
                  <a:cubicBezTo>
                    <a:pt x="115554" y="6505"/>
                    <a:pt x="117040" y="5445"/>
                    <a:pt x="118630" y="4518"/>
                  </a:cubicBezTo>
                  <a:cubicBezTo>
                    <a:pt x="121823" y="2679"/>
                    <a:pt x="125429" y="1693"/>
                    <a:pt x="129108" y="1634"/>
                  </a:cubicBezTo>
                  <a:cubicBezTo>
                    <a:pt x="129200" y="1633"/>
                    <a:pt x="129292" y="1632"/>
                    <a:pt x="129384" y="1632"/>
                  </a:cubicBezTo>
                  <a:cubicBezTo>
                    <a:pt x="136743" y="1632"/>
                    <a:pt x="143659" y="5107"/>
                    <a:pt x="148063" y="11023"/>
                  </a:cubicBezTo>
                  <a:cubicBezTo>
                    <a:pt x="150226" y="13995"/>
                    <a:pt x="151609" y="17469"/>
                    <a:pt x="152080" y="21118"/>
                  </a:cubicBezTo>
                  <a:lnTo>
                    <a:pt x="152286" y="21089"/>
                  </a:lnTo>
                  <a:cubicBezTo>
                    <a:pt x="151830" y="17395"/>
                    <a:pt x="150432" y="13892"/>
                    <a:pt x="148239" y="10876"/>
                  </a:cubicBezTo>
                  <a:cubicBezTo>
                    <a:pt x="143820" y="4886"/>
                    <a:pt x="136816" y="1353"/>
                    <a:pt x="129383" y="1353"/>
                  </a:cubicBezTo>
                  <a:cubicBezTo>
                    <a:pt x="129291" y="1353"/>
                    <a:pt x="129199" y="1353"/>
                    <a:pt x="129108" y="1354"/>
                  </a:cubicBezTo>
                  <a:cubicBezTo>
                    <a:pt x="125370" y="1413"/>
                    <a:pt x="121720" y="2414"/>
                    <a:pt x="118482" y="4253"/>
                  </a:cubicBezTo>
                  <a:cubicBezTo>
                    <a:pt x="116893" y="5195"/>
                    <a:pt x="115377" y="6269"/>
                    <a:pt x="113994" y="7491"/>
                  </a:cubicBezTo>
                  <a:cubicBezTo>
                    <a:pt x="112581" y="8683"/>
                    <a:pt x="111242" y="9963"/>
                    <a:pt x="109903" y="11214"/>
                  </a:cubicBezTo>
                  <a:cubicBezTo>
                    <a:pt x="108549" y="12465"/>
                    <a:pt x="107195" y="13701"/>
                    <a:pt x="105753" y="14834"/>
                  </a:cubicBezTo>
                  <a:cubicBezTo>
                    <a:pt x="104296" y="15953"/>
                    <a:pt x="102736" y="16924"/>
                    <a:pt x="101088" y="17719"/>
                  </a:cubicBezTo>
                  <a:cubicBezTo>
                    <a:pt x="97762" y="19279"/>
                    <a:pt x="94171" y="20191"/>
                    <a:pt x="90506" y="20368"/>
                  </a:cubicBezTo>
                  <a:cubicBezTo>
                    <a:pt x="89910" y="20399"/>
                    <a:pt x="89313" y="20414"/>
                    <a:pt x="88716" y="20414"/>
                  </a:cubicBezTo>
                  <a:cubicBezTo>
                    <a:pt x="85648" y="20414"/>
                    <a:pt x="82588" y="20003"/>
                    <a:pt x="79631" y="19190"/>
                  </a:cubicBezTo>
                  <a:cubicBezTo>
                    <a:pt x="76084" y="18190"/>
                    <a:pt x="72699" y="16733"/>
                    <a:pt x="69550" y="14849"/>
                  </a:cubicBezTo>
                  <a:cubicBezTo>
                    <a:pt x="66386" y="12995"/>
                    <a:pt x="63413" y="10817"/>
                    <a:pt x="60558" y="8521"/>
                  </a:cubicBezTo>
                  <a:cubicBezTo>
                    <a:pt x="59116" y="7358"/>
                    <a:pt x="57615" y="6269"/>
                    <a:pt x="56055" y="5298"/>
                  </a:cubicBezTo>
                  <a:cubicBezTo>
                    <a:pt x="54480" y="4312"/>
                    <a:pt x="52817" y="3473"/>
                    <a:pt x="51110" y="2782"/>
                  </a:cubicBezTo>
                  <a:cubicBezTo>
                    <a:pt x="47667" y="1398"/>
                    <a:pt x="44017" y="662"/>
                    <a:pt x="40353" y="250"/>
                  </a:cubicBezTo>
                  <a:cubicBezTo>
                    <a:pt x="39896" y="192"/>
                    <a:pt x="39440" y="133"/>
                    <a:pt x="38969" y="118"/>
                  </a:cubicBezTo>
                  <a:lnTo>
                    <a:pt x="38278" y="44"/>
                  </a:lnTo>
                  <a:cubicBezTo>
                    <a:pt x="38042" y="30"/>
                    <a:pt x="37821" y="15"/>
                    <a:pt x="37586" y="15"/>
                  </a:cubicBezTo>
                  <a:cubicBezTo>
                    <a:pt x="37115" y="15"/>
                    <a:pt x="36659" y="0"/>
                    <a:pt x="3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75" name="Google Shape;2589;p37"/>
            <p:cNvSpPr/>
            <p:nvPr/>
          </p:nvSpPr>
          <p:spPr>
            <a:xfrm>
              <a:off x="-318200" y="-96600"/>
              <a:ext cx="3038730" cy="688050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076" name="Google Shape;2590;p37"/>
            <p:cNvSpPr/>
            <p:nvPr/>
          </p:nvSpPr>
          <p:spPr>
            <a:xfrm>
              <a:off x="-268550" y="3159450"/>
              <a:ext cx="1293492" cy="3052525"/>
            </a:xfrm>
            <a:custGeom>
              <a:avLst/>
              <a:ahLst/>
              <a:rect l="l" t="t" r="r" b="b"/>
              <a:pathLst>
                <a:path w="28625" h="54602" extrusionOk="0">
                  <a:moveTo>
                    <a:pt x="10215" y="1"/>
                  </a:moveTo>
                  <a:cubicBezTo>
                    <a:pt x="8623" y="1"/>
                    <a:pt x="7232" y="490"/>
                    <a:pt x="5314" y="813"/>
                  </a:cubicBezTo>
                  <a:cubicBezTo>
                    <a:pt x="4408" y="968"/>
                    <a:pt x="3641" y="1040"/>
                    <a:pt x="2949" y="1040"/>
                  </a:cubicBezTo>
                  <a:cubicBezTo>
                    <a:pt x="1863" y="1040"/>
                    <a:pt x="962" y="863"/>
                    <a:pt x="1" y="548"/>
                  </a:cubicBezTo>
                  <a:lnTo>
                    <a:pt x="1" y="54601"/>
                  </a:lnTo>
                  <a:lnTo>
                    <a:pt x="28625" y="54601"/>
                  </a:lnTo>
                  <a:cubicBezTo>
                    <a:pt x="25593" y="52364"/>
                    <a:pt x="20310" y="51687"/>
                    <a:pt x="17028" y="50628"/>
                  </a:cubicBezTo>
                  <a:cubicBezTo>
                    <a:pt x="11745" y="48935"/>
                    <a:pt x="9684" y="49230"/>
                    <a:pt x="8463" y="43608"/>
                  </a:cubicBezTo>
                  <a:cubicBezTo>
                    <a:pt x="7418" y="38840"/>
                    <a:pt x="6285" y="35455"/>
                    <a:pt x="12598" y="34293"/>
                  </a:cubicBezTo>
                  <a:cubicBezTo>
                    <a:pt x="17146" y="33469"/>
                    <a:pt x="18750" y="35058"/>
                    <a:pt x="16307" y="29907"/>
                  </a:cubicBezTo>
                  <a:cubicBezTo>
                    <a:pt x="16057" y="29422"/>
                    <a:pt x="15777" y="28951"/>
                    <a:pt x="15453" y="28509"/>
                  </a:cubicBezTo>
                  <a:cubicBezTo>
                    <a:pt x="13937" y="26331"/>
                    <a:pt x="11627" y="23770"/>
                    <a:pt x="12628" y="21489"/>
                  </a:cubicBezTo>
                  <a:cubicBezTo>
                    <a:pt x="13476" y="19573"/>
                    <a:pt x="15101" y="19202"/>
                    <a:pt x="16873" y="19202"/>
                  </a:cubicBezTo>
                  <a:cubicBezTo>
                    <a:pt x="17993" y="19202"/>
                    <a:pt x="19171" y="19350"/>
                    <a:pt x="20248" y="19350"/>
                  </a:cubicBezTo>
                  <a:cubicBezTo>
                    <a:pt x="21669" y="19350"/>
                    <a:pt x="22915" y="19092"/>
                    <a:pt x="23621" y="17899"/>
                  </a:cubicBezTo>
                  <a:cubicBezTo>
                    <a:pt x="24489" y="16427"/>
                    <a:pt x="21620" y="14146"/>
                    <a:pt x="21767" y="12571"/>
                  </a:cubicBezTo>
                  <a:cubicBezTo>
                    <a:pt x="22105" y="9304"/>
                    <a:pt x="26285" y="8848"/>
                    <a:pt x="27918" y="6685"/>
                  </a:cubicBezTo>
                  <a:cubicBezTo>
                    <a:pt x="25770" y="4860"/>
                    <a:pt x="21605" y="5154"/>
                    <a:pt x="19088" y="4109"/>
                  </a:cubicBezTo>
                  <a:cubicBezTo>
                    <a:pt x="16807" y="3168"/>
                    <a:pt x="14894" y="1078"/>
                    <a:pt x="12598" y="371"/>
                  </a:cubicBezTo>
                  <a:cubicBezTo>
                    <a:pt x="11715" y="103"/>
                    <a:pt x="10944" y="1"/>
                    <a:pt x="10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7" name="Google Shape;2591;p37"/>
            <p:cNvGrpSpPr/>
            <p:nvPr/>
          </p:nvGrpSpPr>
          <p:grpSpPr>
            <a:xfrm>
              <a:off x="-776650" y="3562275"/>
              <a:ext cx="1515792" cy="1305764"/>
              <a:chOff x="0" y="0"/>
              <a:chExt cx="1515792" cy="1305764"/>
            </a:xfrm>
          </p:grpSpPr>
          <p:sp>
            <p:nvSpPr>
              <p:cNvPr id="1051077" name="Google Shape;2592;p37"/>
              <p:cNvSpPr/>
              <p:nvPr/>
            </p:nvSpPr>
            <p:spPr>
              <a:xfrm>
                <a:off x="359944" y="0"/>
                <a:ext cx="43940" cy="9146"/>
              </a:xfrm>
              <a:custGeom>
                <a:avLst/>
                <a:ahLst/>
                <a:rect l="l" t="t" r="r" b="b"/>
                <a:pathLst>
                  <a:path w="663" h="138" extrusionOk="0">
                    <a:moveTo>
                      <a:pt x="0" y="0"/>
                    </a:moveTo>
                    <a:cubicBezTo>
                      <a:pt x="59" y="29"/>
                      <a:pt x="103" y="74"/>
                      <a:pt x="162" y="88"/>
                    </a:cubicBezTo>
                    <a:cubicBezTo>
                      <a:pt x="223" y="121"/>
                      <a:pt x="292" y="138"/>
                      <a:pt x="361" y="138"/>
                    </a:cubicBezTo>
                    <a:cubicBezTo>
                      <a:pt x="475" y="138"/>
                      <a:pt x="589" y="92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78" name="Google Shape;2593;p37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79" name="Google Shape;2594;p37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0" name="Google Shape;2595;p37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1" name="Google Shape;2596;p37"/>
              <p:cNvSpPr/>
              <p:nvPr/>
            </p:nvSpPr>
            <p:spPr>
              <a:xfrm>
                <a:off x="146337" y="0"/>
                <a:ext cx="46856" cy="14183"/>
              </a:xfrm>
              <a:custGeom>
                <a:avLst/>
                <a:ahLst/>
                <a:rect l="l" t="t" r="r" b="b"/>
                <a:pathLst>
                  <a:path w="707" h="214" extrusionOk="0">
                    <a:moveTo>
                      <a:pt x="0" y="0"/>
                    </a:moveTo>
                    <a:lnTo>
                      <a:pt x="89" y="103"/>
                    </a:lnTo>
                    <a:cubicBezTo>
                      <a:pt x="162" y="177"/>
                      <a:pt x="262" y="213"/>
                      <a:pt x="361" y="213"/>
                    </a:cubicBezTo>
                    <a:cubicBezTo>
                      <a:pt x="460" y="213"/>
                      <a:pt x="560" y="177"/>
                      <a:pt x="633" y="103"/>
                    </a:cubicBezTo>
                    <a:cubicBezTo>
                      <a:pt x="663" y="74"/>
                      <a:pt x="692" y="29"/>
                      <a:pt x="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2" name="Google Shape;2597;p37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3" name="Google Shape;2598;p37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4" name="Google Shape;2599;p37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5" name="Google Shape;2600;p37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6" name="Google Shape;2601;p37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7" name="Google Shape;2602;p37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8" name="Google Shape;2603;p37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89" name="Google Shape;2604;p37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0" name="Google Shape;2605;p37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1" name="Google Shape;2606;p37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2" name="Google Shape;2607;p37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3" name="Google Shape;2608;p37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4" name="Google Shape;2609;p37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5" name="Google Shape;2610;p37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6" name="Google Shape;2611;p37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7" name="Google Shape;2612;p37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8" name="Google Shape;2613;p37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099" name="Google Shape;2614;p37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0" name="Google Shape;2615;p37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1" name="Google Shape;2616;p37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2" name="Google Shape;2617;p37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3" name="Google Shape;2618;p37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4" name="Google Shape;2619;p37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5" name="Google Shape;2620;p37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6" name="Google Shape;2621;p37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7" name="Google Shape;2622;p37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8" name="Google Shape;2623;p37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09" name="Google Shape;2624;p37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0" name="Google Shape;2625;p37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1" name="Google Shape;2626;p37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2" name="Google Shape;2627;p37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3" name="Google Shape;2628;p37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4" name="Google Shape;2629;p37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5" name="Google Shape;2630;p37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6" name="Google Shape;2631;p37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7" name="Google Shape;2632;p37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8" name="Google Shape;2633;p37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19" name="Google Shape;2634;p37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0" name="Google Shape;2635;p37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1" name="Google Shape;2636;p37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2" name="Google Shape;2637;p37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3" name="Google Shape;2638;p37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4" name="Google Shape;2639;p37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5" name="Google Shape;2640;p37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6" name="Google Shape;2641;p37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7" name="Google Shape;2642;p37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8" name="Google Shape;2643;p37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29" name="Google Shape;2644;p37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0" name="Google Shape;2645;p37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1" name="Google Shape;2646;p37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2" name="Google Shape;2647;p37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3" name="Google Shape;2648;p37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4" name="Google Shape;2649;p37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5" name="Google Shape;2650;p37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6" name="Google Shape;2651;p37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7" name="Google Shape;2652;p37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8" name="Google Shape;2653;p37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39" name="Google Shape;2654;p37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40" name="Google Shape;2655;p37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41" name="Google Shape;2656;p37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42" name="Google Shape;2657;p37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43" name="Google Shape;2658;p37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44" name="Google Shape;2659;p37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45" name="Google Shape;2660;p37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51146" name="Google Shape;2661;p37"/>
            <p:cNvSpPr/>
            <p:nvPr/>
          </p:nvSpPr>
          <p:spPr>
            <a:xfrm rot="-5400000" flipH="1">
              <a:off x="7271268" y="156305"/>
              <a:ext cx="2158676" cy="1652861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47" name="Google Shape;2662;p37"/>
            <p:cNvSpPr/>
            <p:nvPr/>
          </p:nvSpPr>
          <p:spPr>
            <a:xfrm rot="10800000">
              <a:off x="7238300" y="4098350"/>
              <a:ext cx="2874410" cy="1174708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48" name="Google Shape;2663;p37"/>
            <p:cNvSpPr/>
            <p:nvPr/>
          </p:nvSpPr>
          <p:spPr>
            <a:xfrm>
              <a:off x="8734691" y="4734807"/>
              <a:ext cx="187989" cy="190423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8" name="Google Shape;2664;p37"/>
            <p:cNvGrpSpPr/>
            <p:nvPr/>
          </p:nvGrpSpPr>
          <p:grpSpPr>
            <a:xfrm rot="3182016">
              <a:off x="7111672" y="1749229"/>
              <a:ext cx="3033459" cy="2394939"/>
              <a:chOff x="5470300" y="691825"/>
              <a:chExt cx="1042675" cy="823200"/>
            </a:xfrm>
          </p:grpSpPr>
          <p:sp>
            <p:nvSpPr>
              <p:cNvPr id="1051149" name="Google Shape;2665;p37"/>
              <p:cNvSpPr/>
              <p:nvPr/>
            </p:nvSpPr>
            <p:spPr>
              <a:xfrm>
                <a:off x="5470300" y="939775"/>
                <a:ext cx="675500" cy="353200"/>
              </a:xfrm>
              <a:custGeom>
                <a:avLst/>
                <a:ahLst/>
                <a:rect l="l" t="t" r="r" b="b"/>
                <a:pathLst>
                  <a:path w="27020" h="14128" extrusionOk="0">
                    <a:moveTo>
                      <a:pt x="25645" y="0"/>
                    </a:moveTo>
                    <a:cubicBezTo>
                      <a:pt x="25310" y="0"/>
                      <a:pt x="24974" y="27"/>
                      <a:pt x="24651" y="46"/>
                    </a:cubicBezTo>
                    <a:cubicBezTo>
                      <a:pt x="24477" y="57"/>
                      <a:pt x="24301" y="59"/>
                      <a:pt x="24124" y="59"/>
                    </a:cubicBezTo>
                    <a:cubicBezTo>
                      <a:pt x="23931" y="59"/>
                      <a:pt x="23737" y="56"/>
                      <a:pt x="23545" y="56"/>
                    </a:cubicBezTo>
                    <a:cubicBezTo>
                      <a:pt x="23437" y="56"/>
                      <a:pt x="23330" y="57"/>
                      <a:pt x="23223" y="60"/>
                    </a:cubicBezTo>
                    <a:cubicBezTo>
                      <a:pt x="22708" y="75"/>
                      <a:pt x="22193" y="134"/>
                      <a:pt x="21678" y="208"/>
                    </a:cubicBezTo>
                    <a:cubicBezTo>
                      <a:pt x="20604" y="369"/>
                      <a:pt x="19500" y="517"/>
                      <a:pt x="18426" y="723"/>
                    </a:cubicBezTo>
                    <a:cubicBezTo>
                      <a:pt x="17336" y="929"/>
                      <a:pt x="16292" y="1326"/>
                      <a:pt x="15261" y="1723"/>
                    </a:cubicBezTo>
                    <a:cubicBezTo>
                      <a:pt x="14187" y="2106"/>
                      <a:pt x="13128" y="2562"/>
                      <a:pt x="12097" y="3062"/>
                    </a:cubicBezTo>
                    <a:cubicBezTo>
                      <a:pt x="11156" y="3563"/>
                      <a:pt x="10258" y="4151"/>
                      <a:pt x="9360" y="4725"/>
                    </a:cubicBezTo>
                    <a:cubicBezTo>
                      <a:pt x="8507" y="5255"/>
                      <a:pt x="7785" y="5962"/>
                      <a:pt x="7006" y="6594"/>
                    </a:cubicBezTo>
                    <a:cubicBezTo>
                      <a:pt x="6211" y="7213"/>
                      <a:pt x="5446" y="7889"/>
                      <a:pt x="4724" y="8596"/>
                    </a:cubicBezTo>
                    <a:cubicBezTo>
                      <a:pt x="3974" y="9405"/>
                      <a:pt x="3282" y="10229"/>
                      <a:pt x="2635" y="11112"/>
                    </a:cubicBezTo>
                    <a:cubicBezTo>
                      <a:pt x="1869" y="12084"/>
                      <a:pt x="972" y="12952"/>
                      <a:pt x="133" y="13835"/>
                    </a:cubicBezTo>
                    <a:lnTo>
                      <a:pt x="118" y="13835"/>
                    </a:lnTo>
                    <a:cubicBezTo>
                      <a:pt x="74" y="13879"/>
                      <a:pt x="30" y="13923"/>
                      <a:pt x="0" y="13982"/>
                    </a:cubicBezTo>
                    <a:cubicBezTo>
                      <a:pt x="0" y="14011"/>
                      <a:pt x="15" y="14056"/>
                      <a:pt x="45" y="14070"/>
                    </a:cubicBezTo>
                    <a:cubicBezTo>
                      <a:pt x="89" y="14085"/>
                      <a:pt x="133" y="14100"/>
                      <a:pt x="192" y="14100"/>
                    </a:cubicBezTo>
                    <a:cubicBezTo>
                      <a:pt x="309" y="14119"/>
                      <a:pt x="428" y="14128"/>
                      <a:pt x="548" y="14128"/>
                    </a:cubicBezTo>
                    <a:cubicBezTo>
                      <a:pt x="1150" y="14128"/>
                      <a:pt x="1778" y="13911"/>
                      <a:pt x="2355" y="13776"/>
                    </a:cubicBezTo>
                    <a:cubicBezTo>
                      <a:pt x="3297" y="13585"/>
                      <a:pt x="4239" y="13349"/>
                      <a:pt x="5151" y="13055"/>
                    </a:cubicBezTo>
                    <a:cubicBezTo>
                      <a:pt x="7050" y="12422"/>
                      <a:pt x="8845" y="11524"/>
                      <a:pt x="10479" y="10362"/>
                    </a:cubicBezTo>
                    <a:cubicBezTo>
                      <a:pt x="12083" y="9184"/>
                      <a:pt x="13392" y="7669"/>
                      <a:pt x="14982" y="6462"/>
                    </a:cubicBezTo>
                    <a:cubicBezTo>
                      <a:pt x="15791" y="5829"/>
                      <a:pt x="16689" y="5329"/>
                      <a:pt x="17557" y="4770"/>
                    </a:cubicBezTo>
                    <a:cubicBezTo>
                      <a:pt x="18470" y="4181"/>
                      <a:pt x="19367" y="3592"/>
                      <a:pt x="20295" y="3033"/>
                    </a:cubicBezTo>
                    <a:cubicBezTo>
                      <a:pt x="21281" y="2400"/>
                      <a:pt x="22325" y="1856"/>
                      <a:pt x="23414" y="1414"/>
                    </a:cubicBezTo>
                    <a:cubicBezTo>
                      <a:pt x="24562" y="973"/>
                      <a:pt x="25769" y="708"/>
                      <a:pt x="26946" y="340"/>
                    </a:cubicBezTo>
                    <a:cubicBezTo>
                      <a:pt x="27005" y="325"/>
                      <a:pt x="27020" y="252"/>
                      <a:pt x="26961" y="237"/>
                    </a:cubicBezTo>
                    <a:cubicBezTo>
                      <a:pt x="26553" y="50"/>
                      <a:pt x="26101" y="0"/>
                      <a:pt x="25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50" name="Google Shape;2666;p37"/>
              <p:cNvSpPr/>
              <p:nvPr/>
            </p:nvSpPr>
            <p:spPr>
              <a:xfrm>
                <a:off x="5804725" y="975425"/>
                <a:ext cx="388925" cy="539600"/>
              </a:xfrm>
              <a:custGeom>
                <a:avLst/>
                <a:ahLst/>
                <a:rect l="l" t="t" r="r" b="b"/>
                <a:pathLst>
                  <a:path w="15557" h="21584" extrusionOk="0">
                    <a:moveTo>
                      <a:pt x="15499" y="0"/>
                    </a:moveTo>
                    <a:cubicBezTo>
                      <a:pt x="15494" y="0"/>
                      <a:pt x="15488" y="1"/>
                      <a:pt x="15483" y="3"/>
                    </a:cubicBezTo>
                    <a:cubicBezTo>
                      <a:pt x="13834" y="871"/>
                      <a:pt x="12142" y="1622"/>
                      <a:pt x="10611" y="2667"/>
                    </a:cubicBezTo>
                    <a:cubicBezTo>
                      <a:pt x="9257" y="3579"/>
                      <a:pt x="8065" y="4683"/>
                      <a:pt x="7050" y="5963"/>
                    </a:cubicBezTo>
                    <a:cubicBezTo>
                      <a:pt x="6535" y="6640"/>
                      <a:pt x="6064" y="7346"/>
                      <a:pt x="5637" y="8097"/>
                    </a:cubicBezTo>
                    <a:cubicBezTo>
                      <a:pt x="5166" y="8862"/>
                      <a:pt x="4754" y="9657"/>
                      <a:pt x="4386" y="10481"/>
                    </a:cubicBezTo>
                    <a:cubicBezTo>
                      <a:pt x="4018" y="11320"/>
                      <a:pt x="3827" y="12203"/>
                      <a:pt x="3562" y="13056"/>
                    </a:cubicBezTo>
                    <a:cubicBezTo>
                      <a:pt x="3283" y="13984"/>
                      <a:pt x="2959" y="14896"/>
                      <a:pt x="2606" y="15823"/>
                    </a:cubicBezTo>
                    <a:cubicBezTo>
                      <a:pt x="2238" y="16809"/>
                      <a:pt x="1840" y="17780"/>
                      <a:pt x="1428" y="18766"/>
                    </a:cubicBezTo>
                    <a:cubicBezTo>
                      <a:pt x="1031" y="19693"/>
                      <a:pt x="604" y="20621"/>
                      <a:pt x="1" y="21445"/>
                    </a:cubicBezTo>
                    <a:cubicBezTo>
                      <a:pt x="1" y="21459"/>
                      <a:pt x="1" y="21459"/>
                      <a:pt x="1" y="21459"/>
                    </a:cubicBezTo>
                    <a:cubicBezTo>
                      <a:pt x="1" y="21459"/>
                      <a:pt x="1" y="21474"/>
                      <a:pt x="1" y="21474"/>
                    </a:cubicBezTo>
                    <a:cubicBezTo>
                      <a:pt x="10" y="21555"/>
                      <a:pt x="50" y="21583"/>
                      <a:pt x="104" y="21583"/>
                    </a:cubicBezTo>
                    <a:cubicBezTo>
                      <a:pt x="229" y="21583"/>
                      <a:pt x="429" y="21431"/>
                      <a:pt x="501" y="21401"/>
                    </a:cubicBezTo>
                    <a:cubicBezTo>
                      <a:pt x="898" y="21180"/>
                      <a:pt x="1281" y="20974"/>
                      <a:pt x="1649" y="20724"/>
                    </a:cubicBezTo>
                    <a:cubicBezTo>
                      <a:pt x="2400" y="20209"/>
                      <a:pt x="3077" y="19635"/>
                      <a:pt x="3709" y="18972"/>
                    </a:cubicBezTo>
                    <a:cubicBezTo>
                      <a:pt x="4342" y="18340"/>
                      <a:pt x="5019" y="17751"/>
                      <a:pt x="5622" y="17089"/>
                    </a:cubicBezTo>
                    <a:cubicBezTo>
                      <a:pt x="6182" y="16471"/>
                      <a:pt x="6667" y="15808"/>
                      <a:pt x="7079" y="15102"/>
                    </a:cubicBezTo>
                    <a:cubicBezTo>
                      <a:pt x="7521" y="14366"/>
                      <a:pt x="7859" y="13586"/>
                      <a:pt x="8227" y="12821"/>
                    </a:cubicBezTo>
                    <a:cubicBezTo>
                      <a:pt x="8654" y="11967"/>
                      <a:pt x="9125" y="11129"/>
                      <a:pt x="9611" y="10304"/>
                    </a:cubicBezTo>
                    <a:cubicBezTo>
                      <a:pt x="10552" y="8700"/>
                      <a:pt x="11568" y="7126"/>
                      <a:pt x="12466" y="5477"/>
                    </a:cubicBezTo>
                    <a:cubicBezTo>
                      <a:pt x="12995" y="4506"/>
                      <a:pt x="13599" y="3550"/>
                      <a:pt x="14173" y="2593"/>
                    </a:cubicBezTo>
                    <a:cubicBezTo>
                      <a:pt x="14438" y="2166"/>
                      <a:pt x="14703" y="1725"/>
                      <a:pt x="14953" y="1283"/>
                    </a:cubicBezTo>
                    <a:cubicBezTo>
                      <a:pt x="15100" y="1048"/>
                      <a:pt x="15232" y="812"/>
                      <a:pt x="15379" y="562"/>
                    </a:cubicBezTo>
                    <a:cubicBezTo>
                      <a:pt x="15483" y="415"/>
                      <a:pt x="15541" y="253"/>
                      <a:pt x="15556" y="77"/>
                    </a:cubicBezTo>
                    <a:cubicBezTo>
                      <a:pt x="15556" y="38"/>
                      <a:pt x="15534" y="0"/>
                      <a:pt x="154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51" name="Google Shape;2667;p37"/>
              <p:cNvSpPr/>
              <p:nvPr/>
            </p:nvSpPr>
            <p:spPr>
              <a:xfrm>
                <a:off x="5682950" y="827575"/>
                <a:ext cx="830025" cy="326375"/>
              </a:xfrm>
              <a:custGeom>
                <a:avLst/>
                <a:ahLst/>
                <a:rect l="l" t="t" r="r" b="b"/>
                <a:pathLst>
                  <a:path w="33201" h="13055" fill="none" extrusionOk="0">
                    <a:moveTo>
                      <a:pt x="1" y="13054"/>
                    </a:moveTo>
                    <a:cubicBezTo>
                      <a:pt x="13805" y="1"/>
                      <a:pt x="33201" y="5578"/>
                      <a:pt x="33201" y="5578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52" name="Google Shape;2668;p37"/>
              <p:cNvSpPr/>
              <p:nvPr/>
            </p:nvSpPr>
            <p:spPr>
              <a:xfrm>
                <a:off x="5928725" y="889025"/>
                <a:ext cx="415400" cy="454400"/>
              </a:xfrm>
              <a:custGeom>
                <a:avLst/>
                <a:ahLst/>
                <a:rect l="l" t="t" r="r" b="b"/>
                <a:pathLst>
                  <a:path w="16616" h="18176" fill="none" extrusionOk="0">
                    <a:moveTo>
                      <a:pt x="0" y="18175"/>
                    </a:moveTo>
                    <a:cubicBezTo>
                      <a:pt x="0" y="18175"/>
                      <a:pt x="7785" y="1"/>
                      <a:pt x="16615" y="2164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53" name="Google Shape;2669;p37"/>
              <p:cNvSpPr/>
              <p:nvPr/>
            </p:nvSpPr>
            <p:spPr>
              <a:xfrm>
                <a:off x="5567800" y="759950"/>
                <a:ext cx="656000" cy="181025"/>
              </a:xfrm>
              <a:custGeom>
                <a:avLst/>
                <a:ahLst/>
                <a:rect l="l" t="t" r="r" b="b"/>
                <a:pathLst>
                  <a:path w="26240" h="7241" extrusionOk="0">
                    <a:moveTo>
                      <a:pt x="18195" y="0"/>
                    </a:moveTo>
                    <a:cubicBezTo>
                      <a:pt x="17455" y="0"/>
                      <a:pt x="16714" y="53"/>
                      <a:pt x="15982" y="160"/>
                    </a:cubicBezTo>
                    <a:cubicBezTo>
                      <a:pt x="15144" y="293"/>
                      <a:pt x="14305" y="484"/>
                      <a:pt x="13481" y="719"/>
                    </a:cubicBezTo>
                    <a:cubicBezTo>
                      <a:pt x="12612" y="955"/>
                      <a:pt x="11759" y="1249"/>
                      <a:pt x="10935" y="1588"/>
                    </a:cubicBezTo>
                    <a:cubicBezTo>
                      <a:pt x="10096" y="1941"/>
                      <a:pt x="9345" y="2456"/>
                      <a:pt x="8551" y="2897"/>
                    </a:cubicBezTo>
                    <a:cubicBezTo>
                      <a:pt x="7712" y="3368"/>
                      <a:pt x="6829" y="3795"/>
                      <a:pt x="5961" y="4222"/>
                    </a:cubicBezTo>
                    <a:cubicBezTo>
                      <a:pt x="5004" y="4678"/>
                      <a:pt x="4047" y="5119"/>
                      <a:pt x="3076" y="5532"/>
                    </a:cubicBezTo>
                    <a:cubicBezTo>
                      <a:pt x="2149" y="5929"/>
                      <a:pt x="1207" y="6326"/>
                      <a:pt x="192" y="6488"/>
                    </a:cubicBezTo>
                    <a:lnTo>
                      <a:pt x="162" y="6488"/>
                    </a:lnTo>
                    <a:cubicBezTo>
                      <a:pt x="0" y="6694"/>
                      <a:pt x="471" y="6738"/>
                      <a:pt x="574" y="6768"/>
                    </a:cubicBezTo>
                    <a:cubicBezTo>
                      <a:pt x="1001" y="6885"/>
                      <a:pt x="1443" y="7003"/>
                      <a:pt x="1869" y="7077"/>
                    </a:cubicBezTo>
                    <a:cubicBezTo>
                      <a:pt x="2547" y="7188"/>
                      <a:pt x="3225" y="7240"/>
                      <a:pt x="3909" y="7240"/>
                    </a:cubicBezTo>
                    <a:cubicBezTo>
                      <a:pt x="4131" y="7240"/>
                      <a:pt x="4354" y="7235"/>
                      <a:pt x="4577" y="7224"/>
                    </a:cubicBezTo>
                    <a:cubicBezTo>
                      <a:pt x="4721" y="7222"/>
                      <a:pt x="4865" y="7221"/>
                      <a:pt x="5009" y="7221"/>
                    </a:cubicBezTo>
                    <a:cubicBezTo>
                      <a:pt x="5374" y="7221"/>
                      <a:pt x="5739" y="7226"/>
                      <a:pt x="6104" y="7226"/>
                    </a:cubicBezTo>
                    <a:cubicBezTo>
                      <a:pt x="6493" y="7226"/>
                      <a:pt x="6882" y="7220"/>
                      <a:pt x="7270" y="7194"/>
                    </a:cubicBezTo>
                    <a:cubicBezTo>
                      <a:pt x="8080" y="7136"/>
                      <a:pt x="8889" y="7003"/>
                      <a:pt x="9684" y="6797"/>
                    </a:cubicBezTo>
                    <a:cubicBezTo>
                      <a:pt x="10508" y="6562"/>
                      <a:pt x="11288" y="6223"/>
                      <a:pt x="12083" y="5929"/>
                    </a:cubicBezTo>
                    <a:cubicBezTo>
                      <a:pt x="12995" y="5605"/>
                      <a:pt x="13922" y="5326"/>
                      <a:pt x="14835" y="5061"/>
                    </a:cubicBezTo>
                    <a:cubicBezTo>
                      <a:pt x="16630" y="4546"/>
                      <a:pt x="18455" y="4119"/>
                      <a:pt x="20236" y="3545"/>
                    </a:cubicBezTo>
                    <a:cubicBezTo>
                      <a:pt x="21295" y="3206"/>
                      <a:pt x="22384" y="2927"/>
                      <a:pt x="23473" y="2632"/>
                    </a:cubicBezTo>
                    <a:cubicBezTo>
                      <a:pt x="23959" y="2515"/>
                      <a:pt x="24444" y="2382"/>
                      <a:pt x="24945" y="2235"/>
                    </a:cubicBezTo>
                    <a:cubicBezTo>
                      <a:pt x="25210" y="2161"/>
                      <a:pt x="25475" y="2073"/>
                      <a:pt x="25739" y="2000"/>
                    </a:cubicBezTo>
                    <a:cubicBezTo>
                      <a:pt x="25916" y="1970"/>
                      <a:pt x="26078" y="1882"/>
                      <a:pt x="26210" y="1764"/>
                    </a:cubicBezTo>
                    <a:cubicBezTo>
                      <a:pt x="26240" y="1735"/>
                      <a:pt x="26240" y="1676"/>
                      <a:pt x="26181" y="1661"/>
                    </a:cubicBezTo>
                    <a:cubicBezTo>
                      <a:pt x="24415" y="1161"/>
                      <a:pt x="22664" y="528"/>
                      <a:pt x="20824" y="219"/>
                    </a:cubicBezTo>
                    <a:cubicBezTo>
                      <a:pt x="19960" y="75"/>
                      <a:pt x="19077" y="0"/>
                      <a:pt x="181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1154" name="Google Shape;2670;p37"/>
              <p:cNvSpPr/>
              <p:nvPr/>
            </p:nvSpPr>
            <p:spPr>
              <a:xfrm>
                <a:off x="5778250" y="691825"/>
                <a:ext cx="577275" cy="194275"/>
              </a:xfrm>
              <a:custGeom>
                <a:avLst/>
                <a:ahLst/>
                <a:rect l="l" t="t" r="r" b="b"/>
                <a:pathLst>
                  <a:path w="23091" h="7771" fill="none" extrusionOk="0">
                    <a:moveTo>
                      <a:pt x="0" y="7771"/>
                    </a:moveTo>
                    <a:cubicBezTo>
                      <a:pt x="0" y="7771"/>
                      <a:pt x="18190" y="1"/>
                      <a:pt x="23090" y="7653"/>
                    </a:cubicBezTo>
                  </a:path>
                </a:pathLst>
              </a:custGeom>
              <a:noFill/>
              <a:ln w="5875" cap="rnd" cmpd="sng">
                <a:solidFill>
                  <a:srgbClr val="D7E4D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51155" name="Google Shape;2671;p37"/>
            <p:cNvSpPr/>
            <p:nvPr/>
          </p:nvSpPr>
          <p:spPr>
            <a:xfrm rot="9725039" flipH="1">
              <a:off x="169958" y="4296954"/>
              <a:ext cx="3809166" cy="1556656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156" name="Google Shape;2672;p37"/>
            <p:cNvSpPr/>
            <p:nvPr/>
          </p:nvSpPr>
          <p:spPr>
            <a:xfrm>
              <a:off x="7140598" y="147908"/>
              <a:ext cx="685933" cy="554482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1157" name="Google Shape;2673;p37"/>
          <p:cNvSpPr/>
          <p:nvPr/>
        </p:nvSpPr>
        <p:spPr>
          <a:xfrm>
            <a:off x="6379159" y="4809224"/>
            <a:ext cx="248932" cy="252156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158" name="Google Shape;2674;p37"/>
          <p:cNvSpPr txBox="1"/>
          <p:nvPr/>
        </p:nvSpPr>
        <p:spPr>
          <a:xfrm>
            <a:off x="2357400" y="3431468"/>
            <a:ext cx="44292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sz="1100" lang="en-GB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CREDITS: This presentation template was created by </a:t>
            </a:r>
            <a:r>
              <a:rPr b="1" sz="1100" lang="en-GB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1"/>
              </a:rPr>
              <a:t>Slidesgo</a:t>
            </a:r>
            <a:r>
              <a:rPr sz="1100" lang="en-GB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includes icons by </a:t>
            </a:r>
            <a:r>
              <a:rPr b="1" sz="1100" lang="en-GB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2"/>
              </a:rPr>
              <a:t>Flaticon</a:t>
            </a:r>
            <a:r>
              <a:rPr sz="1100" lang="en-GB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, and infographics &amp; images by </a:t>
            </a:r>
            <a:r>
              <a:rPr b="1" sz="1100" lang="en-GB">
                <a:solidFill>
                  <a:schemeClr val="dk1"/>
                </a:solidFill>
                <a:uFill>
                  <a:noFill/>
                </a:u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  <a:hlinkClick r:id="rId3"/>
              </a:rPr>
              <a:t>Freepik</a:t>
            </a:r>
            <a:r>
              <a:rPr sz="1100" lang="en-GB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 </a:t>
            </a:r>
            <a:endParaRPr sz="110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18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2676;p38"/>
          <p:cNvGrpSpPr/>
          <p:nvPr/>
        </p:nvGrpSpPr>
        <p:grpSpPr>
          <a:xfrm>
            <a:off x="-904950" y="-1122654"/>
            <a:ext cx="10617358" cy="6479739"/>
            <a:chOff x="-904950" y="-1122654"/>
            <a:chExt cx="10617358" cy="6479739"/>
          </a:xfrm>
        </p:grpSpPr>
        <p:sp>
          <p:nvSpPr>
            <p:cNvPr id="1049194" name="Google Shape;2677;p38"/>
            <p:cNvSpPr/>
            <p:nvPr/>
          </p:nvSpPr>
          <p:spPr>
            <a:xfrm>
              <a:off x="-62475" y="3130379"/>
              <a:ext cx="2908130" cy="2226705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8FB1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5" name="Google Shape;2678;p38"/>
            <p:cNvSpPr/>
            <p:nvPr/>
          </p:nvSpPr>
          <p:spPr>
            <a:xfrm>
              <a:off x="-114050" y="2760350"/>
              <a:ext cx="2241990" cy="2477609"/>
            </a:xfrm>
            <a:custGeom>
              <a:avLst/>
              <a:ahLst/>
              <a:rect l="l" t="t" r="r" b="b"/>
              <a:pathLst>
                <a:path w="57263" h="63281" extrusionOk="0">
                  <a:moveTo>
                    <a:pt x="5485" y="0"/>
                  </a:moveTo>
                  <a:cubicBezTo>
                    <a:pt x="4788" y="0"/>
                    <a:pt x="4094" y="64"/>
                    <a:pt x="3415" y="191"/>
                  </a:cubicBezTo>
                  <a:cubicBezTo>
                    <a:pt x="2222" y="412"/>
                    <a:pt x="1075" y="824"/>
                    <a:pt x="0" y="1398"/>
                  </a:cubicBezTo>
                  <a:lnTo>
                    <a:pt x="103" y="1589"/>
                  </a:lnTo>
                  <a:cubicBezTo>
                    <a:pt x="1148" y="1030"/>
                    <a:pt x="2281" y="633"/>
                    <a:pt x="3444" y="412"/>
                  </a:cubicBezTo>
                  <a:cubicBezTo>
                    <a:pt x="4115" y="294"/>
                    <a:pt x="4790" y="234"/>
                    <a:pt x="5465" y="234"/>
                  </a:cubicBezTo>
                  <a:cubicBezTo>
                    <a:pt x="5975" y="234"/>
                    <a:pt x="6484" y="269"/>
                    <a:pt x="6991" y="338"/>
                  </a:cubicBezTo>
                  <a:cubicBezTo>
                    <a:pt x="9360" y="662"/>
                    <a:pt x="11553" y="1707"/>
                    <a:pt x="13319" y="3326"/>
                  </a:cubicBezTo>
                  <a:cubicBezTo>
                    <a:pt x="14187" y="4120"/>
                    <a:pt x="14923" y="5062"/>
                    <a:pt x="15482" y="6107"/>
                  </a:cubicBezTo>
                  <a:cubicBezTo>
                    <a:pt x="16056" y="7137"/>
                    <a:pt x="16424" y="8285"/>
                    <a:pt x="16556" y="9448"/>
                  </a:cubicBezTo>
                  <a:cubicBezTo>
                    <a:pt x="16689" y="10625"/>
                    <a:pt x="16615" y="11817"/>
                    <a:pt x="16306" y="12950"/>
                  </a:cubicBezTo>
                  <a:cubicBezTo>
                    <a:pt x="15997" y="14098"/>
                    <a:pt x="15526" y="15202"/>
                    <a:pt x="14908" y="16217"/>
                  </a:cubicBezTo>
                  <a:cubicBezTo>
                    <a:pt x="13746" y="18292"/>
                    <a:pt x="12318" y="20235"/>
                    <a:pt x="11170" y="22354"/>
                  </a:cubicBezTo>
                  <a:cubicBezTo>
                    <a:pt x="10581" y="23413"/>
                    <a:pt x="10096" y="24532"/>
                    <a:pt x="9728" y="25695"/>
                  </a:cubicBezTo>
                  <a:cubicBezTo>
                    <a:pt x="9654" y="25974"/>
                    <a:pt x="9566" y="26268"/>
                    <a:pt x="9478" y="26563"/>
                  </a:cubicBezTo>
                  <a:lnTo>
                    <a:pt x="9301" y="27460"/>
                  </a:lnTo>
                  <a:lnTo>
                    <a:pt x="9169" y="28358"/>
                  </a:lnTo>
                  <a:cubicBezTo>
                    <a:pt x="9139" y="28652"/>
                    <a:pt x="9125" y="28962"/>
                    <a:pt x="9095" y="29256"/>
                  </a:cubicBezTo>
                  <a:cubicBezTo>
                    <a:pt x="8933" y="31684"/>
                    <a:pt x="9286" y="34127"/>
                    <a:pt x="10140" y="36393"/>
                  </a:cubicBezTo>
                  <a:cubicBezTo>
                    <a:pt x="10581" y="37541"/>
                    <a:pt x="11185" y="38601"/>
                    <a:pt x="11935" y="39557"/>
                  </a:cubicBezTo>
                  <a:cubicBezTo>
                    <a:pt x="12127" y="39807"/>
                    <a:pt x="12318" y="40028"/>
                    <a:pt x="12539" y="40249"/>
                  </a:cubicBezTo>
                  <a:cubicBezTo>
                    <a:pt x="12745" y="40470"/>
                    <a:pt x="12966" y="40690"/>
                    <a:pt x="13201" y="40882"/>
                  </a:cubicBezTo>
                  <a:cubicBezTo>
                    <a:pt x="13422" y="41088"/>
                    <a:pt x="13657" y="41279"/>
                    <a:pt x="13907" y="41456"/>
                  </a:cubicBezTo>
                  <a:lnTo>
                    <a:pt x="14275" y="41721"/>
                  </a:lnTo>
                  <a:lnTo>
                    <a:pt x="14467" y="41853"/>
                  </a:lnTo>
                  <a:lnTo>
                    <a:pt x="14673" y="41971"/>
                  </a:lnTo>
                  <a:cubicBezTo>
                    <a:pt x="15688" y="42618"/>
                    <a:pt x="16807" y="43119"/>
                    <a:pt x="17984" y="43472"/>
                  </a:cubicBezTo>
                  <a:cubicBezTo>
                    <a:pt x="19146" y="43796"/>
                    <a:pt x="20338" y="44016"/>
                    <a:pt x="21545" y="44119"/>
                  </a:cubicBezTo>
                  <a:cubicBezTo>
                    <a:pt x="22281" y="44182"/>
                    <a:pt x="23018" y="44209"/>
                    <a:pt x="23753" y="44209"/>
                  </a:cubicBezTo>
                  <a:cubicBezTo>
                    <a:pt x="25428" y="44209"/>
                    <a:pt x="27099" y="44068"/>
                    <a:pt x="28756" y="43884"/>
                  </a:cubicBezTo>
                  <a:cubicBezTo>
                    <a:pt x="31140" y="43604"/>
                    <a:pt x="33510" y="43236"/>
                    <a:pt x="35894" y="42942"/>
                  </a:cubicBezTo>
                  <a:cubicBezTo>
                    <a:pt x="37599" y="42741"/>
                    <a:pt x="39320" y="42585"/>
                    <a:pt x="41034" y="42585"/>
                  </a:cubicBezTo>
                  <a:cubicBezTo>
                    <a:pt x="41701" y="42585"/>
                    <a:pt x="42367" y="42609"/>
                    <a:pt x="43031" y="42662"/>
                  </a:cubicBezTo>
                  <a:cubicBezTo>
                    <a:pt x="44209" y="42751"/>
                    <a:pt x="45386" y="42957"/>
                    <a:pt x="46534" y="43295"/>
                  </a:cubicBezTo>
                  <a:cubicBezTo>
                    <a:pt x="47667" y="43634"/>
                    <a:pt x="48756" y="44119"/>
                    <a:pt x="49771" y="44723"/>
                  </a:cubicBezTo>
                  <a:cubicBezTo>
                    <a:pt x="50802" y="45326"/>
                    <a:pt x="51743" y="46047"/>
                    <a:pt x="52612" y="46886"/>
                  </a:cubicBezTo>
                  <a:cubicBezTo>
                    <a:pt x="53465" y="47710"/>
                    <a:pt x="54216" y="48637"/>
                    <a:pt x="54849" y="49638"/>
                  </a:cubicBezTo>
                  <a:cubicBezTo>
                    <a:pt x="55481" y="50639"/>
                    <a:pt x="55997" y="51728"/>
                    <a:pt x="56364" y="52846"/>
                  </a:cubicBezTo>
                  <a:cubicBezTo>
                    <a:pt x="56732" y="53979"/>
                    <a:pt x="56938" y="55157"/>
                    <a:pt x="56983" y="56349"/>
                  </a:cubicBezTo>
                  <a:cubicBezTo>
                    <a:pt x="57027" y="57541"/>
                    <a:pt x="56909" y="58733"/>
                    <a:pt x="56615" y="59881"/>
                  </a:cubicBezTo>
                  <a:cubicBezTo>
                    <a:pt x="56335" y="61043"/>
                    <a:pt x="55894" y="62147"/>
                    <a:pt x="55305" y="63192"/>
                  </a:cubicBezTo>
                  <a:lnTo>
                    <a:pt x="55481" y="63280"/>
                  </a:lnTo>
                  <a:cubicBezTo>
                    <a:pt x="56085" y="62235"/>
                    <a:pt x="56541" y="61102"/>
                    <a:pt x="56850" y="59939"/>
                  </a:cubicBezTo>
                  <a:cubicBezTo>
                    <a:pt x="57130" y="58762"/>
                    <a:pt x="57262" y="57541"/>
                    <a:pt x="57218" y="56334"/>
                  </a:cubicBezTo>
                  <a:cubicBezTo>
                    <a:pt x="57174" y="55127"/>
                    <a:pt x="56968" y="53920"/>
                    <a:pt x="56600" y="52773"/>
                  </a:cubicBezTo>
                  <a:cubicBezTo>
                    <a:pt x="56232" y="51625"/>
                    <a:pt x="55717" y="50521"/>
                    <a:pt x="55069" y="49491"/>
                  </a:cubicBezTo>
                  <a:cubicBezTo>
                    <a:pt x="54422" y="48461"/>
                    <a:pt x="53657" y="47519"/>
                    <a:pt x="52803" y="46665"/>
                  </a:cubicBezTo>
                  <a:cubicBezTo>
                    <a:pt x="51920" y="45826"/>
                    <a:pt x="50963" y="45091"/>
                    <a:pt x="49919" y="44487"/>
                  </a:cubicBezTo>
                  <a:cubicBezTo>
                    <a:pt x="48874" y="43869"/>
                    <a:pt x="47755" y="43369"/>
                    <a:pt x="46607" y="43016"/>
                  </a:cubicBezTo>
                  <a:cubicBezTo>
                    <a:pt x="45445" y="42662"/>
                    <a:pt x="44253" y="42442"/>
                    <a:pt x="43046" y="42353"/>
                  </a:cubicBezTo>
                  <a:cubicBezTo>
                    <a:pt x="42377" y="42304"/>
                    <a:pt x="41708" y="42283"/>
                    <a:pt x="41039" y="42283"/>
                  </a:cubicBezTo>
                  <a:cubicBezTo>
                    <a:pt x="39297" y="42283"/>
                    <a:pt x="37558" y="42431"/>
                    <a:pt x="35835" y="42633"/>
                  </a:cubicBezTo>
                  <a:cubicBezTo>
                    <a:pt x="33451" y="42913"/>
                    <a:pt x="31082" y="43295"/>
                    <a:pt x="28697" y="43560"/>
                  </a:cubicBezTo>
                  <a:cubicBezTo>
                    <a:pt x="27077" y="43741"/>
                    <a:pt x="25442" y="43874"/>
                    <a:pt x="23813" y="43874"/>
                  </a:cubicBezTo>
                  <a:cubicBezTo>
                    <a:pt x="23060" y="43874"/>
                    <a:pt x="22309" y="43846"/>
                    <a:pt x="21560" y="43781"/>
                  </a:cubicBezTo>
                  <a:cubicBezTo>
                    <a:pt x="20368" y="43693"/>
                    <a:pt x="19205" y="43472"/>
                    <a:pt x="18057" y="43148"/>
                  </a:cubicBezTo>
                  <a:cubicBezTo>
                    <a:pt x="16924" y="42795"/>
                    <a:pt x="15850" y="42309"/>
                    <a:pt x="14849" y="41676"/>
                  </a:cubicBezTo>
                  <a:lnTo>
                    <a:pt x="14658" y="41559"/>
                  </a:lnTo>
                  <a:lnTo>
                    <a:pt x="14481" y="41426"/>
                  </a:lnTo>
                  <a:lnTo>
                    <a:pt x="14113" y="41176"/>
                  </a:lnTo>
                  <a:cubicBezTo>
                    <a:pt x="13878" y="41000"/>
                    <a:pt x="13642" y="40823"/>
                    <a:pt x="13436" y="40617"/>
                  </a:cubicBezTo>
                  <a:cubicBezTo>
                    <a:pt x="13201" y="40426"/>
                    <a:pt x="12995" y="40234"/>
                    <a:pt x="12789" y="40014"/>
                  </a:cubicBezTo>
                  <a:cubicBezTo>
                    <a:pt x="12583" y="39807"/>
                    <a:pt x="12377" y="39587"/>
                    <a:pt x="12200" y="39351"/>
                  </a:cubicBezTo>
                  <a:cubicBezTo>
                    <a:pt x="11464" y="38409"/>
                    <a:pt x="10891" y="37379"/>
                    <a:pt x="10464" y="36276"/>
                  </a:cubicBezTo>
                  <a:cubicBezTo>
                    <a:pt x="10037" y="35172"/>
                    <a:pt x="9743" y="34009"/>
                    <a:pt x="9581" y="32847"/>
                  </a:cubicBezTo>
                  <a:cubicBezTo>
                    <a:pt x="9419" y="31669"/>
                    <a:pt x="9360" y="30477"/>
                    <a:pt x="9434" y="29285"/>
                  </a:cubicBezTo>
                  <a:cubicBezTo>
                    <a:pt x="9463" y="28991"/>
                    <a:pt x="9478" y="28697"/>
                    <a:pt x="9507" y="28402"/>
                  </a:cubicBezTo>
                  <a:lnTo>
                    <a:pt x="9640" y="27519"/>
                  </a:lnTo>
                  <a:lnTo>
                    <a:pt x="9816" y="26651"/>
                  </a:lnTo>
                  <a:cubicBezTo>
                    <a:pt x="9890" y="26371"/>
                    <a:pt x="9978" y="26092"/>
                    <a:pt x="10052" y="25798"/>
                  </a:cubicBezTo>
                  <a:cubicBezTo>
                    <a:pt x="10420" y="24664"/>
                    <a:pt x="10891" y="23575"/>
                    <a:pt x="11464" y="22530"/>
                  </a:cubicBezTo>
                  <a:cubicBezTo>
                    <a:pt x="12598" y="20426"/>
                    <a:pt x="14010" y="18483"/>
                    <a:pt x="15188" y="16379"/>
                  </a:cubicBezTo>
                  <a:cubicBezTo>
                    <a:pt x="15806" y="15349"/>
                    <a:pt x="16291" y="14216"/>
                    <a:pt x="16615" y="13053"/>
                  </a:cubicBezTo>
                  <a:cubicBezTo>
                    <a:pt x="16910" y="11861"/>
                    <a:pt x="16998" y="10640"/>
                    <a:pt x="16851" y="9433"/>
                  </a:cubicBezTo>
                  <a:cubicBezTo>
                    <a:pt x="16718" y="8211"/>
                    <a:pt x="16336" y="7034"/>
                    <a:pt x="15747" y="5975"/>
                  </a:cubicBezTo>
                  <a:cubicBezTo>
                    <a:pt x="15173" y="4900"/>
                    <a:pt x="14408" y="3929"/>
                    <a:pt x="13510" y="3120"/>
                  </a:cubicBezTo>
                  <a:cubicBezTo>
                    <a:pt x="11715" y="1457"/>
                    <a:pt x="9434" y="412"/>
                    <a:pt x="7020" y="103"/>
                  </a:cubicBezTo>
                  <a:cubicBezTo>
                    <a:pt x="6510" y="34"/>
                    <a:pt x="5996" y="0"/>
                    <a:pt x="5485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6" name="Google Shape;2679;p38"/>
            <p:cNvSpPr/>
            <p:nvPr/>
          </p:nvSpPr>
          <p:spPr>
            <a:xfrm>
              <a:off x="8465475" y="482766"/>
              <a:ext cx="437639" cy="433456"/>
            </a:xfrm>
            <a:custGeom>
              <a:avLst/>
              <a:ahLst/>
              <a:rect l="l" t="t" r="r" b="b"/>
              <a:pathLst>
                <a:path w="5755" h="5700" extrusionOk="0">
                  <a:moveTo>
                    <a:pt x="2846" y="0"/>
                  </a:moveTo>
                  <a:cubicBezTo>
                    <a:pt x="2455" y="0"/>
                    <a:pt x="2072" y="157"/>
                    <a:pt x="1795" y="454"/>
                  </a:cubicBezTo>
                  <a:cubicBezTo>
                    <a:pt x="603" y="1749"/>
                    <a:pt x="0" y="5325"/>
                    <a:pt x="2428" y="5678"/>
                  </a:cubicBezTo>
                  <a:cubicBezTo>
                    <a:pt x="2532" y="5693"/>
                    <a:pt x="2634" y="5700"/>
                    <a:pt x="2734" y="5700"/>
                  </a:cubicBezTo>
                  <a:cubicBezTo>
                    <a:pt x="3943" y="5700"/>
                    <a:pt x="4888" y="4675"/>
                    <a:pt x="5269" y="3588"/>
                  </a:cubicBezTo>
                  <a:cubicBezTo>
                    <a:pt x="5754" y="2176"/>
                    <a:pt x="5210" y="616"/>
                    <a:pt x="3709" y="159"/>
                  </a:cubicBezTo>
                  <a:cubicBezTo>
                    <a:pt x="3620" y="130"/>
                    <a:pt x="3517" y="115"/>
                    <a:pt x="3414" y="115"/>
                  </a:cubicBezTo>
                  <a:cubicBezTo>
                    <a:pt x="3231" y="38"/>
                    <a:pt x="3037" y="0"/>
                    <a:pt x="2846" y="0"/>
                  </a:cubicBezTo>
                  <a:close/>
                </a:path>
              </a:pathLst>
            </a:custGeom>
            <a:solidFill>
              <a:srgbClr val="AB625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7" name="Google Shape;2680;p38"/>
            <p:cNvSpPr/>
            <p:nvPr/>
          </p:nvSpPr>
          <p:spPr>
            <a:xfrm>
              <a:off x="8788899" y="190600"/>
              <a:ext cx="241747" cy="190036"/>
            </a:xfrm>
            <a:custGeom>
              <a:avLst/>
              <a:ahLst/>
              <a:rect l="l" t="t" r="r" b="b"/>
              <a:pathLst>
                <a:path w="3179" h="2499" extrusionOk="0">
                  <a:moveTo>
                    <a:pt x="1409" y="0"/>
                  </a:moveTo>
                  <a:cubicBezTo>
                    <a:pt x="702" y="0"/>
                    <a:pt x="40" y="288"/>
                    <a:pt x="15" y="1058"/>
                  </a:cubicBezTo>
                  <a:cubicBezTo>
                    <a:pt x="0" y="1794"/>
                    <a:pt x="662" y="2309"/>
                    <a:pt x="1325" y="2456"/>
                  </a:cubicBezTo>
                  <a:cubicBezTo>
                    <a:pt x="1452" y="2484"/>
                    <a:pt x="1580" y="2498"/>
                    <a:pt x="1706" y="2498"/>
                  </a:cubicBezTo>
                  <a:cubicBezTo>
                    <a:pt x="2366" y="2498"/>
                    <a:pt x="2967" y="2116"/>
                    <a:pt x="3091" y="1411"/>
                  </a:cubicBezTo>
                  <a:cubicBezTo>
                    <a:pt x="3091" y="1352"/>
                    <a:pt x="3091" y="1308"/>
                    <a:pt x="3091" y="1249"/>
                  </a:cubicBezTo>
                  <a:cubicBezTo>
                    <a:pt x="3179" y="926"/>
                    <a:pt x="3061" y="587"/>
                    <a:pt x="2811" y="396"/>
                  </a:cubicBezTo>
                  <a:cubicBezTo>
                    <a:pt x="2479" y="158"/>
                    <a:pt x="1932" y="0"/>
                    <a:pt x="1409" y="0"/>
                  </a:cubicBezTo>
                  <a:close/>
                </a:path>
              </a:pathLst>
            </a:custGeom>
            <a:solidFill>
              <a:srgbClr val="8FB1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8" name="Google Shape;2681;p38"/>
            <p:cNvSpPr/>
            <p:nvPr/>
          </p:nvSpPr>
          <p:spPr>
            <a:xfrm>
              <a:off x="1354875" y="-1122654"/>
              <a:ext cx="4602159" cy="1901246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199" name="Google Shape;2682;p38"/>
            <p:cNvSpPr/>
            <p:nvPr/>
          </p:nvSpPr>
          <p:spPr>
            <a:xfrm>
              <a:off x="-904950" y="-170654"/>
              <a:ext cx="3573273" cy="1460317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200" name="Google Shape;2683;p38"/>
            <p:cNvSpPr/>
            <p:nvPr/>
          </p:nvSpPr>
          <p:spPr>
            <a:xfrm>
              <a:off x="292285" y="1611745"/>
              <a:ext cx="305360" cy="302442"/>
            </a:xfrm>
            <a:custGeom>
              <a:avLst/>
              <a:ahLst/>
              <a:rect l="l" t="t" r="r" b="b"/>
              <a:pathLst>
                <a:path w="5755" h="5700" extrusionOk="0">
                  <a:moveTo>
                    <a:pt x="2846" y="0"/>
                  </a:moveTo>
                  <a:cubicBezTo>
                    <a:pt x="2455" y="0"/>
                    <a:pt x="2072" y="157"/>
                    <a:pt x="1795" y="454"/>
                  </a:cubicBezTo>
                  <a:cubicBezTo>
                    <a:pt x="603" y="1749"/>
                    <a:pt x="0" y="5325"/>
                    <a:pt x="2428" y="5678"/>
                  </a:cubicBezTo>
                  <a:cubicBezTo>
                    <a:pt x="2532" y="5693"/>
                    <a:pt x="2634" y="5700"/>
                    <a:pt x="2734" y="5700"/>
                  </a:cubicBezTo>
                  <a:cubicBezTo>
                    <a:pt x="3943" y="5700"/>
                    <a:pt x="4888" y="4675"/>
                    <a:pt x="5269" y="3588"/>
                  </a:cubicBezTo>
                  <a:cubicBezTo>
                    <a:pt x="5754" y="2176"/>
                    <a:pt x="5210" y="616"/>
                    <a:pt x="3709" y="159"/>
                  </a:cubicBezTo>
                  <a:cubicBezTo>
                    <a:pt x="3620" y="130"/>
                    <a:pt x="3517" y="115"/>
                    <a:pt x="3414" y="115"/>
                  </a:cubicBezTo>
                  <a:cubicBezTo>
                    <a:pt x="3231" y="38"/>
                    <a:pt x="3037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201" name="Google Shape;2684;p38"/>
            <p:cNvSpPr/>
            <p:nvPr/>
          </p:nvSpPr>
          <p:spPr>
            <a:xfrm>
              <a:off x="6549870" y="219304"/>
              <a:ext cx="168678" cy="132597"/>
            </a:xfrm>
            <a:custGeom>
              <a:avLst/>
              <a:ahLst/>
              <a:rect l="l" t="t" r="r" b="b"/>
              <a:pathLst>
                <a:path w="3179" h="2499" extrusionOk="0">
                  <a:moveTo>
                    <a:pt x="1409" y="0"/>
                  </a:moveTo>
                  <a:cubicBezTo>
                    <a:pt x="702" y="0"/>
                    <a:pt x="40" y="288"/>
                    <a:pt x="15" y="1058"/>
                  </a:cubicBezTo>
                  <a:cubicBezTo>
                    <a:pt x="0" y="1794"/>
                    <a:pt x="662" y="2309"/>
                    <a:pt x="1325" y="2456"/>
                  </a:cubicBezTo>
                  <a:cubicBezTo>
                    <a:pt x="1452" y="2484"/>
                    <a:pt x="1580" y="2498"/>
                    <a:pt x="1706" y="2498"/>
                  </a:cubicBezTo>
                  <a:cubicBezTo>
                    <a:pt x="2366" y="2498"/>
                    <a:pt x="2967" y="2116"/>
                    <a:pt x="3091" y="1411"/>
                  </a:cubicBezTo>
                  <a:cubicBezTo>
                    <a:pt x="3091" y="1352"/>
                    <a:pt x="3091" y="1308"/>
                    <a:pt x="3091" y="1249"/>
                  </a:cubicBezTo>
                  <a:cubicBezTo>
                    <a:pt x="3179" y="926"/>
                    <a:pt x="3061" y="587"/>
                    <a:pt x="2811" y="396"/>
                  </a:cubicBezTo>
                  <a:cubicBezTo>
                    <a:pt x="2479" y="158"/>
                    <a:pt x="1932" y="0"/>
                    <a:pt x="1409" y="0"/>
                  </a:cubicBezTo>
                  <a:close/>
                </a:path>
              </a:pathLst>
            </a:custGeom>
            <a:solidFill>
              <a:srgbClr val="8FB1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0" name="Google Shape;2685;p38"/>
            <p:cNvGrpSpPr/>
            <p:nvPr/>
          </p:nvGrpSpPr>
          <p:grpSpPr>
            <a:xfrm>
              <a:off x="-178300" y="796"/>
              <a:ext cx="2062486" cy="1969481"/>
              <a:chOff x="202700" y="796"/>
              <a:chExt cx="2062486" cy="1969481"/>
            </a:xfrm>
          </p:grpSpPr>
          <p:sp>
            <p:nvSpPr>
              <p:cNvPr id="1049202" name="Google Shape;2686;p38"/>
              <p:cNvSpPr/>
              <p:nvPr/>
            </p:nvSpPr>
            <p:spPr>
              <a:xfrm>
                <a:off x="714136" y="796"/>
                <a:ext cx="1551050" cy="276549"/>
              </a:xfrm>
              <a:custGeom>
                <a:avLst/>
                <a:ahLst/>
                <a:rect l="l" t="t" r="r" b="b"/>
                <a:pathLst>
                  <a:path w="29232" h="5212" extrusionOk="0">
                    <a:moveTo>
                      <a:pt x="1" y="0"/>
                    </a:moveTo>
                    <a:cubicBezTo>
                      <a:pt x="619" y="1487"/>
                      <a:pt x="2135" y="2694"/>
                      <a:pt x="3577" y="3518"/>
                    </a:cubicBezTo>
                    <a:cubicBezTo>
                      <a:pt x="5343" y="4518"/>
                      <a:pt x="7492" y="5033"/>
                      <a:pt x="9567" y="5181"/>
                    </a:cubicBezTo>
                    <a:cubicBezTo>
                      <a:pt x="9838" y="5201"/>
                      <a:pt x="10111" y="5211"/>
                      <a:pt x="10383" y="5211"/>
                    </a:cubicBezTo>
                    <a:cubicBezTo>
                      <a:pt x="11291" y="5211"/>
                      <a:pt x="12197" y="5098"/>
                      <a:pt x="13069" y="4872"/>
                    </a:cubicBezTo>
                    <a:cubicBezTo>
                      <a:pt x="13702" y="4710"/>
                      <a:pt x="14335" y="4489"/>
                      <a:pt x="14997" y="4401"/>
                    </a:cubicBezTo>
                    <a:cubicBezTo>
                      <a:pt x="15380" y="4365"/>
                      <a:pt x="15763" y="4346"/>
                      <a:pt x="16150" y="4346"/>
                    </a:cubicBezTo>
                    <a:cubicBezTo>
                      <a:pt x="16402" y="4346"/>
                      <a:pt x="16655" y="4354"/>
                      <a:pt x="16910" y="4371"/>
                    </a:cubicBezTo>
                    <a:cubicBezTo>
                      <a:pt x="17127" y="4382"/>
                      <a:pt x="17343" y="4387"/>
                      <a:pt x="17559" y="4387"/>
                    </a:cubicBezTo>
                    <a:cubicBezTo>
                      <a:pt x="18530" y="4387"/>
                      <a:pt x="19491" y="4279"/>
                      <a:pt x="20442" y="4062"/>
                    </a:cubicBezTo>
                    <a:cubicBezTo>
                      <a:pt x="21605" y="3783"/>
                      <a:pt x="22620" y="3179"/>
                      <a:pt x="23797" y="2958"/>
                    </a:cubicBezTo>
                    <a:cubicBezTo>
                      <a:pt x="24901" y="2752"/>
                      <a:pt x="26034" y="2958"/>
                      <a:pt x="27109" y="2591"/>
                    </a:cubicBezTo>
                    <a:cubicBezTo>
                      <a:pt x="28124" y="2237"/>
                      <a:pt x="28477" y="1487"/>
                      <a:pt x="29154" y="810"/>
                    </a:cubicBezTo>
                    <a:cubicBezTo>
                      <a:pt x="29232" y="732"/>
                      <a:pt x="29138" y="643"/>
                      <a:pt x="29035" y="643"/>
                    </a:cubicBezTo>
                    <a:cubicBezTo>
                      <a:pt x="29021" y="643"/>
                      <a:pt x="29006" y="644"/>
                      <a:pt x="28992" y="648"/>
                    </a:cubicBezTo>
                    <a:cubicBezTo>
                      <a:pt x="28972" y="638"/>
                      <a:pt x="28943" y="627"/>
                      <a:pt x="28918" y="627"/>
                    </a:cubicBezTo>
                    <a:cubicBezTo>
                      <a:pt x="28908" y="627"/>
                      <a:pt x="28898" y="629"/>
                      <a:pt x="28889" y="633"/>
                    </a:cubicBezTo>
                    <a:cubicBezTo>
                      <a:pt x="27889" y="898"/>
                      <a:pt x="26903" y="1222"/>
                      <a:pt x="25872" y="1384"/>
                    </a:cubicBezTo>
                    <a:cubicBezTo>
                      <a:pt x="25523" y="1440"/>
                      <a:pt x="25182" y="1460"/>
                      <a:pt x="24844" y="1460"/>
                    </a:cubicBezTo>
                    <a:cubicBezTo>
                      <a:pt x="24116" y="1460"/>
                      <a:pt x="23403" y="1365"/>
                      <a:pt x="22650" y="1325"/>
                    </a:cubicBezTo>
                    <a:cubicBezTo>
                      <a:pt x="22448" y="1316"/>
                      <a:pt x="22248" y="1312"/>
                      <a:pt x="22049" y="1312"/>
                    </a:cubicBezTo>
                    <a:cubicBezTo>
                      <a:pt x="20298" y="1312"/>
                      <a:pt x="18629" y="1641"/>
                      <a:pt x="16925" y="1958"/>
                    </a:cubicBezTo>
                    <a:cubicBezTo>
                      <a:pt x="16118" y="2115"/>
                      <a:pt x="15285" y="2229"/>
                      <a:pt x="14453" y="2229"/>
                    </a:cubicBezTo>
                    <a:cubicBezTo>
                      <a:pt x="14192" y="2229"/>
                      <a:pt x="13932" y="2218"/>
                      <a:pt x="13672" y="2193"/>
                    </a:cubicBezTo>
                    <a:cubicBezTo>
                      <a:pt x="12613" y="2075"/>
                      <a:pt x="11700" y="1663"/>
                      <a:pt x="10714" y="1369"/>
                    </a:cubicBezTo>
                    <a:cubicBezTo>
                      <a:pt x="9738" y="1063"/>
                      <a:pt x="8777" y="992"/>
                      <a:pt x="7807" y="992"/>
                    </a:cubicBezTo>
                    <a:cubicBezTo>
                      <a:pt x="6954" y="992"/>
                      <a:pt x="6095" y="1047"/>
                      <a:pt x="5214" y="1047"/>
                    </a:cubicBezTo>
                    <a:cubicBezTo>
                      <a:pt x="5120" y="1047"/>
                      <a:pt x="5026" y="1047"/>
                      <a:pt x="4931" y="1045"/>
                    </a:cubicBezTo>
                    <a:cubicBezTo>
                      <a:pt x="4004" y="1031"/>
                      <a:pt x="2974" y="1031"/>
                      <a:pt x="2091" y="766"/>
                    </a:cubicBezTo>
                    <a:cubicBezTo>
                      <a:pt x="1634" y="619"/>
                      <a:pt x="1222" y="368"/>
                      <a:pt x="9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3" name="Google Shape;2687;p38"/>
              <p:cNvSpPr/>
              <p:nvPr/>
            </p:nvSpPr>
            <p:spPr>
              <a:xfrm>
                <a:off x="557984" y="796"/>
                <a:ext cx="1693410" cy="774198"/>
              </a:xfrm>
              <a:custGeom>
                <a:avLst/>
                <a:ahLst/>
                <a:rect l="l" t="t" r="r" b="b"/>
                <a:pathLst>
                  <a:path w="31915" h="14591" extrusionOk="0">
                    <a:moveTo>
                      <a:pt x="1" y="0"/>
                    </a:moveTo>
                    <a:cubicBezTo>
                      <a:pt x="427" y="442"/>
                      <a:pt x="604" y="1001"/>
                      <a:pt x="825" y="1575"/>
                    </a:cubicBezTo>
                    <a:cubicBezTo>
                      <a:pt x="1060" y="2223"/>
                      <a:pt x="1325" y="2885"/>
                      <a:pt x="1575" y="3532"/>
                    </a:cubicBezTo>
                    <a:cubicBezTo>
                      <a:pt x="1973" y="4563"/>
                      <a:pt x="2311" y="5549"/>
                      <a:pt x="3017" y="6446"/>
                    </a:cubicBezTo>
                    <a:cubicBezTo>
                      <a:pt x="4254" y="8021"/>
                      <a:pt x="6123" y="9095"/>
                      <a:pt x="8006" y="9963"/>
                    </a:cubicBezTo>
                    <a:cubicBezTo>
                      <a:pt x="10435" y="11097"/>
                      <a:pt x="12980" y="11950"/>
                      <a:pt x="15600" y="12465"/>
                    </a:cubicBezTo>
                    <a:cubicBezTo>
                      <a:pt x="18323" y="12995"/>
                      <a:pt x="21163" y="13024"/>
                      <a:pt x="23930" y="13083"/>
                    </a:cubicBezTo>
                    <a:cubicBezTo>
                      <a:pt x="25328" y="13127"/>
                      <a:pt x="26755" y="13039"/>
                      <a:pt x="28124" y="13245"/>
                    </a:cubicBezTo>
                    <a:cubicBezTo>
                      <a:pt x="28904" y="13348"/>
                      <a:pt x="29640" y="13584"/>
                      <a:pt x="30317" y="13966"/>
                    </a:cubicBezTo>
                    <a:cubicBezTo>
                      <a:pt x="30758" y="14246"/>
                      <a:pt x="31229" y="14452"/>
                      <a:pt x="31729" y="14584"/>
                    </a:cubicBezTo>
                    <a:cubicBezTo>
                      <a:pt x="31743" y="14588"/>
                      <a:pt x="31757" y="14590"/>
                      <a:pt x="31770" y="14590"/>
                    </a:cubicBezTo>
                    <a:cubicBezTo>
                      <a:pt x="31854" y="14590"/>
                      <a:pt x="31915" y="14514"/>
                      <a:pt x="31876" y="14437"/>
                    </a:cubicBezTo>
                    <a:cubicBezTo>
                      <a:pt x="30905" y="12186"/>
                      <a:pt x="29080" y="10228"/>
                      <a:pt x="26858" y="8845"/>
                    </a:cubicBezTo>
                    <a:cubicBezTo>
                      <a:pt x="24886" y="7624"/>
                      <a:pt x="22605" y="6991"/>
                      <a:pt x="20221" y="6755"/>
                    </a:cubicBezTo>
                    <a:cubicBezTo>
                      <a:pt x="17528" y="6490"/>
                      <a:pt x="14805" y="6579"/>
                      <a:pt x="12127" y="6108"/>
                    </a:cubicBezTo>
                    <a:cubicBezTo>
                      <a:pt x="9581" y="5681"/>
                      <a:pt x="6829" y="4783"/>
                      <a:pt x="4798" y="3341"/>
                    </a:cubicBezTo>
                    <a:cubicBezTo>
                      <a:pt x="3856" y="2679"/>
                      <a:pt x="3209" y="1855"/>
                      <a:pt x="2502" y="1001"/>
                    </a:cubicBezTo>
                    <a:cubicBezTo>
                      <a:pt x="2223" y="633"/>
                      <a:pt x="1899" y="310"/>
                      <a:pt x="15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4" name="Google Shape;2688;p38"/>
              <p:cNvSpPr/>
              <p:nvPr/>
            </p:nvSpPr>
            <p:spPr>
              <a:xfrm>
                <a:off x="423691" y="796"/>
                <a:ext cx="1065922" cy="1969481"/>
              </a:xfrm>
              <a:custGeom>
                <a:avLst/>
                <a:ahLst/>
                <a:rect l="l" t="t" r="r" b="b"/>
                <a:pathLst>
                  <a:path w="20089" h="37118" extrusionOk="0">
                    <a:moveTo>
                      <a:pt x="0" y="0"/>
                    </a:moveTo>
                    <a:cubicBezTo>
                      <a:pt x="618" y="1457"/>
                      <a:pt x="883" y="3032"/>
                      <a:pt x="795" y="4607"/>
                    </a:cubicBezTo>
                    <a:cubicBezTo>
                      <a:pt x="707" y="6196"/>
                      <a:pt x="824" y="7785"/>
                      <a:pt x="1133" y="9331"/>
                    </a:cubicBezTo>
                    <a:cubicBezTo>
                      <a:pt x="1428" y="10773"/>
                      <a:pt x="1869" y="12171"/>
                      <a:pt x="2429" y="13510"/>
                    </a:cubicBezTo>
                    <a:cubicBezTo>
                      <a:pt x="2914" y="14673"/>
                      <a:pt x="3503" y="15835"/>
                      <a:pt x="4312" y="16792"/>
                    </a:cubicBezTo>
                    <a:cubicBezTo>
                      <a:pt x="5122" y="17748"/>
                      <a:pt x="6211" y="18425"/>
                      <a:pt x="7256" y="19176"/>
                    </a:cubicBezTo>
                    <a:cubicBezTo>
                      <a:pt x="8477" y="20044"/>
                      <a:pt x="9389" y="21280"/>
                      <a:pt x="9831" y="22708"/>
                    </a:cubicBezTo>
                    <a:cubicBezTo>
                      <a:pt x="10243" y="23915"/>
                      <a:pt x="10581" y="25092"/>
                      <a:pt x="11464" y="26107"/>
                    </a:cubicBezTo>
                    <a:cubicBezTo>
                      <a:pt x="12318" y="27093"/>
                      <a:pt x="13407" y="27888"/>
                      <a:pt x="14246" y="28889"/>
                    </a:cubicBezTo>
                    <a:cubicBezTo>
                      <a:pt x="15217" y="30095"/>
                      <a:pt x="16056" y="31361"/>
                      <a:pt x="16792" y="32715"/>
                    </a:cubicBezTo>
                    <a:cubicBezTo>
                      <a:pt x="17572" y="34084"/>
                      <a:pt x="17690" y="35526"/>
                      <a:pt x="17881" y="37027"/>
                    </a:cubicBezTo>
                    <a:cubicBezTo>
                      <a:pt x="17888" y="37088"/>
                      <a:pt x="17939" y="37117"/>
                      <a:pt x="17993" y="37117"/>
                    </a:cubicBezTo>
                    <a:cubicBezTo>
                      <a:pt x="18043" y="37117"/>
                      <a:pt x="18095" y="37091"/>
                      <a:pt x="18116" y="37042"/>
                    </a:cubicBezTo>
                    <a:cubicBezTo>
                      <a:pt x="18779" y="35276"/>
                      <a:pt x="19441" y="33510"/>
                      <a:pt x="19765" y="31670"/>
                    </a:cubicBezTo>
                    <a:cubicBezTo>
                      <a:pt x="20074" y="29904"/>
                      <a:pt x="20088" y="28094"/>
                      <a:pt x="19823" y="26313"/>
                    </a:cubicBezTo>
                    <a:cubicBezTo>
                      <a:pt x="19411" y="23444"/>
                      <a:pt x="18455" y="20677"/>
                      <a:pt x="16983" y="18190"/>
                    </a:cubicBezTo>
                    <a:cubicBezTo>
                      <a:pt x="15526" y="15747"/>
                      <a:pt x="13510" y="13804"/>
                      <a:pt x="10891" y="12333"/>
                    </a:cubicBezTo>
                    <a:cubicBezTo>
                      <a:pt x="9375" y="11479"/>
                      <a:pt x="7609" y="10729"/>
                      <a:pt x="6343" y="9566"/>
                    </a:cubicBezTo>
                    <a:cubicBezTo>
                      <a:pt x="5166" y="8477"/>
                      <a:pt x="4298" y="7108"/>
                      <a:pt x="3812" y="5593"/>
                    </a:cubicBezTo>
                    <a:cubicBezTo>
                      <a:pt x="3415" y="4298"/>
                      <a:pt x="3503" y="2841"/>
                      <a:pt x="2914" y="1605"/>
                    </a:cubicBezTo>
                    <a:cubicBezTo>
                      <a:pt x="2590" y="957"/>
                      <a:pt x="2075" y="457"/>
                      <a:pt x="14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5" name="Google Shape;2689;p38"/>
              <p:cNvSpPr/>
              <p:nvPr/>
            </p:nvSpPr>
            <p:spPr>
              <a:xfrm>
                <a:off x="202700" y="796"/>
                <a:ext cx="413125" cy="1879173"/>
              </a:xfrm>
              <a:custGeom>
                <a:avLst/>
                <a:ahLst/>
                <a:rect l="l" t="t" r="r" b="b"/>
                <a:pathLst>
                  <a:path w="7786" h="35416" extrusionOk="0">
                    <a:moveTo>
                      <a:pt x="1708" y="0"/>
                    </a:moveTo>
                    <a:lnTo>
                      <a:pt x="1722" y="74"/>
                    </a:lnTo>
                    <a:cubicBezTo>
                      <a:pt x="2031" y="1605"/>
                      <a:pt x="1855" y="3312"/>
                      <a:pt x="1487" y="4813"/>
                    </a:cubicBezTo>
                    <a:cubicBezTo>
                      <a:pt x="1163" y="6108"/>
                      <a:pt x="678" y="7344"/>
                      <a:pt x="383" y="8639"/>
                    </a:cubicBezTo>
                    <a:cubicBezTo>
                      <a:pt x="104" y="9949"/>
                      <a:pt x="1" y="11288"/>
                      <a:pt x="74" y="12627"/>
                    </a:cubicBezTo>
                    <a:cubicBezTo>
                      <a:pt x="192" y="15541"/>
                      <a:pt x="1472" y="18205"/>
                      <a:pt x="2429" y="20942"/>
                    </a:cubicBezTo>
                    <a:cubicBezTo>
                      <a:pt x="2900" y="22325"/>
                      <a:pt x="3326" y="23723"/>
                      <a:pt x="3282" y="25180"/>
                    </a:cubicBezTo>
                    <a:cubicBezTo>
                      <a:pt x="3238" y="26637"/>
                      <a:pt x="2650" y="27947"/>
                      <a:pt x="2105" y="29301"/>
                    </a:cubicBezTo>
                    <a:cubicBezTo>
                      <a:pt x="1384" y="31052"/>
                      <a:pt x="457" y="33524"/>
                      <a:pt x="1443" y="35320"/>
                    </a:cubicBezTo>
                    <a:cubicBezTo>
                      <a:pt x="1462" y="35385"/>
                      <a:pt x="1513" y="35415"/>
                      <a:pt x="1564" y="35415"/>
                    </a:cubicBezTo>
                    <a:cubicBezTo>
                      <a:pt x="1629" y="35415"/>
                      <a:pt x="1693" y="35366"/>
                      <a:pt x="1693" y="35276"/>
                    </a:cubicBezTo>
                    <a:cubicBezTo>
                      <a:pt x="1796" y="34496"/>
                      <a:pt x="1781" y="33671"/>
                      <a:pt x="2061" y="32906"/>
                    </a:cubicBezTo>
                    <a:cubicBezTo>
                      <a:pt x="2296" y="32229"/>
                      <a:pt x="2723" y="31641"/>
                      <a:pt x="3165" y="31067"/>
                    </a:cubicBezTo>
                    <a:cubicBezTo>
                      <a:pt x="3959" y="29963"/>
                      <a:pt x="4680" y="28800"/>
                      <a:pt x="5313" y="27608"/>
                    </a:cubicBezTo>
                    <a:cubicBezTo>
                      <a:pt x="7786" y="23135"/>
                      <a:pt x="7167" y="18013"/>
                      <a:pt x="5298" y="13466"/>
                    </a:cubicBezTo>
                    <a:cubicBezTo>
                      <a:pt x="4769" y="12186"/>
                      <a:pt x="4106" y="10920"/>
                      <a:pt x="3783" y="9581"/>
                    </a:cubicBezTo>
                    <a:cubicBezTo>
                      <a:pt x="3459" y="8242"/>
                      <a:pt x="3547" y="6932"/>
                      <a:pt x="3694" y="5578"/>
                    </a:cubicBezTo>
                    <a:cubicBezTo>
                      <a:pt x="3886" y="3724"/>
                      <a:pt x="3915" y="1737"/>
                      <a:pt x="3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6" name="Google Shape;2690;p38"/>
              <p:cNvSpPr/>
              <p:nvPr/>
            </p:nvSpPr>
            <p:spPr>
              <a:xfrm>
                <a:off x="728993" y="796"/>
                <a:ext cx="1144769" cy="189796"/>
              </a:xfrm>
              <a:custGeom>
                <a:avLst/>
                <a:ahLst/>
                <a:rect l="l" t="t" r="r" b="b"/>
                <a:pathLst>
                  <a:path w="21575" h="3577" extrusionOk="0">
                    <a:moveTo>
                      <a:pt x="0" y="0"/>
                    </a:moveTo>
                    <a:cubicBezTo>
                      <a:pt x="530" y="648"/>
                      <a:pt x="2900" y="3047"/>
                      <a:pt x="8889" y="3488"/>
                    </a:cubicBezTo>
                    <a:cubicBezTo>
                      <a:pt x="9846" y="3547"/>
                      <a:pt x="10758" y="3577"/>
                      <a:pt x="11641" y="3577"/>
                    </a:cubicBezTo>
                    <a:cubicBezTo>
                      <a:pt x="11701" y="3577"/>
                      <a:pt x="11760" y="3577"/>
                      <a:pt x="11819" y="3577"/>
                    </a:cubicBezTo>
                    <a:cubicBezTo>
                      <a:pt x="15085" y="3577"/>
                      <a:pt x="18336" y="3180"/>
                      <a:pt x="21501" y="2399"/>
                    </a:cubicBezTo>
                    <a:cubicBezTo>
                      <a:pt x="21545" y="2385"/>
                      <a:pt x="21575" y="2326"/>
                      <a:pt x="21560" y="2282"/>
                    </a:cubicBezTo>
                    <a:cubicBezTo>
                      <a:pt x="21548" y="2245"/>
                      <a:pt x="21516" y="2219"/>
                      <a:pt x="21472" y="2219"/>
                    </a:cubicBezTo>
                    <a:cubicBezTo>
                      <a:pt x="21463" y="2219"/>
                      <a:pt x="21453" y="2220"/>
                      <a:pt x="21442" y="2223"/>
                    </a:cubicBezTo>
                    <a:cubicBezTo>
                      <a:pt x="18265" y="3000"/>
                      <a:pt x="14999" y="3395"/>
                      <a:pt x="11726" y="3395"/>
                    </a:cubicBezTo>
                    <a:cubicBezTo>
                      <a:pt x="10785" y="3395"/>
                      <a:pt x="9844" y="3363"/>
                      <a:pt x="8904" y="3297"/>
                    </a:cubicBezTo>
                    <a:cubicBezTo>
                      <a:pt x="3297" y="2900"/>
                      <a:pt x="913" y="751"/>
                      <a:pt x="2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7" name="Google Shape;2691;p38"/>
              <p:cNvSpPr/>
              <p:nvPr/>
            </p:nvSpPr>
            <p:spPr>
              <a:xfrm>
                <a:off x="600908" y="1592"/>
                <a:ext cx="1214331" cy="577664"/>
              </a:xfrm>
              <a:custGeom>
                <a:avLst/>
                <a:ahLst/>
                <a:rect l="l" t="t" r="r" b="b"/>
                <a:pathLst>
                  <a:path w="22886" h="10887" extrusionOk="0">
                    <a:moveTo>
                      <a:pt x="1" y="0"/>
                    </a:moveTo>
                    <a:cubicBezTo>
                      <a:pt x="3474" y="8256"/>
                      <a:pt x="10670" y="9036"/>
                      <a:pt x="16454" y="9669"/>
                    </a:cubicBezTo>
                    <a:cubicBezTo>
                      <a:pt x="18823" y="9934"/>
                      <a:pt x="21060" y="10169"/>
                      <a:pt x="22753" y="10876"/>
                    </a:cubicBezTo>
                    <a:cubicBezTo>
                      <a:pt x="22760" y="10883"/>
                      <a:pt x="22767" y="10887"/>
                      <a:pt x="22775" y="10887"/>
                    </a:cubicBezTo>
                    <a:cubicBezTo>
                      <a:pt x="22782" y="10887"/>
                      <a:pt x="22789" y="10883"/>
                      <a:pt x="22797" y="10876"/>
                    </a:cubicBezTo>
                    <a:cubicBezTo>
                      <a:pt x="22826" y="10876"/>
                      <a:pt x="22856" y="10861"/>
                      <a:pt x="22870" y="10831"/>
                    </a:cubicBezTo>
                    <a:cubicBezTo>
                      <a:pt x="22885" y="10787"/>
                      <a:pt x="22870" y="10728"/>
                      <a:pt x="22826" y="10714"/>
                    </a:cubicBezTo>
                    <a:cubicBezTo>
                      <a:pt x="21104" y="9993"/>
                      <a:pt x="18867" y="9742"/>
                      <a:pt x="16483" y="9492"/>
                    </a:cubicBezTo>
                    <a:cubicBezTo>
                      <a:pt x="10759" y="8859"/>
                      <a:pt x="3651" y="8094"/>
                      <a:pt x="1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8" name="Google Shape;2692;p38"/>
              <p:cNvSpPr/>
              <p:nvPr/>
            </p:nvSpPr>
            <p:spPr>
              <a:xfrm>
                <a:off x="475212" y="796"/>
                <a:ext cx="817602" cy="1382160"/>
              </a:xfrm>
              <a:custGeom>
                <a:avLst/>
                <a:ahLst/>
                <a:rect l="l" t="t" r="r" b="b"/>
                <a:pathLst>
                  <a:path w="15409" h="26049" extrusionOk="0">
                    <a:moveTo>
                      <a:pt x="1" y="0"/>
                    </a:moveTo>
                    <a:cubicBezTo>
                      <a:pt x="398" y="736"/>
                      <a:pt x="516" y="1605"/>
                      <a:pt x="692" y="2900"/>
                    </a:cubicBezTo>
                    <a:cubicBezTo>
                      <a:pt x="928" y="4886"/>
                      <a:pt x="1325" y="6858"/>
                      <a:pt x="1855" y="8786"/>
                    </a:cubicBezTo>
                    <a:cubicBezTo>
                      <a:pt x="2708" y="11847"/>
                      <a:pt x="5078" y="13863"/>
                      <a:pt x="7580" y="15982"/>
                    </a:cubicBezTo>
                    <a:cubicBezTo>
                      <a:pt x="10111" y="18146"/>
                      <a:pt x="12951" y="20574"/>
                      <a:pt x="14658" y="24488"/>
                    </a:cubicBezTo>
                    <a:cubicBezTo>
                      <a:pt x="14850" y="24959"/>
                      <a:pt x="15056" y="25460"/>
                      <a:pt x="15217" y="25990"/>
                    </a:cubicBezTo>
                    <a:cubicBezTo>
                      <a:pt x="15232" y="26019"/>
                      <a:pt x="15262" y="26048"/>
                      <a:pt x="15306" y="26048"/>
                    </a:cubicBezTo>
                    <a:lnTo>
                      <a:pt x="15335" y="26048"/>
                    </a:lnTo>
                    <a:cubicBezTo>
                      <a:pt x="15394" y="26034"/>
                      <a:pt x="15409" y="25975"/>
                      <a:pt x="15394" y="25931"/>
                    </a:cubicBezTo>
                    <a:cubicBezTo>
                      <a:pt x="15247" y="25474"/>
                      <a:pt x="15085" y="25033"/>
                      <a:pt x="14908" y="24606"/>
                    </a:cubicBezTo>
                    <a:cubicBezTo>
                      <a:pt x="13201" y="20530"/>
                      <a:pt x="10287" y="18057"/>
                      <a:pt x="7697" y="15850"/>
                    </a:cubicBezTo>
                    <a:cubicBezTo>
                      <a:pt x="5210" y="13731"/>
                      <a:pt x="2870" y="11744"/>
                      <a:pt x="2031" y="8742"/>
                    </a:cubicBezTo>
                    <a:cubicBezTo>
                      <a:pt x="1502" y="6814"/>
                      <a:pt x="1104" y="4857"/>
                      <a:pt x="869" y="2870"/>
                    </a:cubicBezTo>
                    <a:cubicBezTo>
                      <a:pt x="707" y="1605"/>
                      <a:pt x="575" y="736"/>
                      <a:pt x="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09" name="Google Shape;2693;p38"/>
              <p:cNvSpPr/>
              <p:nvPr/>
            </p:nvSpPr>
            <p:spPr>
              <a:xfrm>
                <a:off x="297199" y="796"/>
                <a:ext cx="179661" cy="1304852"/>
              </a:xfrm>
              <a:custGeom>
                <a:avLst/>
                <a:ahLst/>
                <a:rect l="l" t="t" r="r" b="b"/>
                <a:pathLst>
                  <a:path w="3386" h="24592" extrusionOk="0">
                    <a:moveTo>
                      <a:pt x="545" y="0"/>
                    </a:moveTo>
                    <a:cubicBezTo>
                      <a:pt x="1133" y="2046"/>
                      <a:pt x="869" y="4342"/>
                      <a:pt x="604" y="6755"/>
                    </a:cubicBezTo>
                    <a:cubicBezTo>
                      <a:pt x="309" y="9448"/>
                      <a:pt x="0" y="12215"/>
                      <a:pt x="942" y="14614"/>
                    </a:cubicBezTo>
                    <a:cubicBezTo>
                      <a:pt x="3208" y="20383"/>
                      <a:pt x="2973" y="24444"/>
                      <a:pt x="2973" y="24488"/>
                    </a:cubicBezTo>
                    <a:cubicBezTo>
                      <a:pt x="2973" y="24547"/>
                      <a:pt x="3017" y="24592"/>
                      <a:pt x="3061" y="24592"/>
                    </a:cubicBezTo>
                    <a:cubicBezTo>
                      <a:pt x="3105" y="24592"/>
                      <a:pt x="3150" y="24547"/>
                      <a:pt x="3150" y="24503"/>
                    </a:cubicBezTo>
                    <a:cubicBezTo>
                      <a:pt x="3164" y="24459"/>
                      <a:pt x="3385" y="20368"/>
                      <a:pt x="1104" y="14555"/>
                    </a:cubicBezTo>
                    <a:cubicBezTo>
                      <a:pt x="177" y="12186"/>
                      <a:pt x="486" y="9434"/>
                      <a:pt x="780" y="6770"/>
                    </a:cubicBezTo>
                    <a:cubicBezTo>
                      <a:pt x="1030" y="4460"/>
                      <a:pt x="1295" y="2090"/>
                      <a:pt x="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49210" name="Google Shape;2694;p38"/>
            <p:cNvSpPr/>
            <p:nvPr/>
          </p:nvSpPr>
          <p:spPr>
            <a:xfrm rot="-5400000" flipH="1">
              <a:off x="6514907" y="-52487"/>
              <a:ext cx="3197568" cy="2357412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211" name="Google Shape;2695;p38"/>
            <p:cNvSpPr/>
            <p:nvPr/>
          </p:nvSpPr>
          <p:spPr>
            <a:xfrm flipH="1">
              <a:off x="6736847" y="3344862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212" name="Google Shape;2696;p38"/>
            <p:cNvSpPr/>
            <p:nvPr/>
          </p:nvSpPr>
          <p:spPr>
            <a:xfrm>
              <a:off x="7963331" y="1608026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1" name="Google Shape;2697;p38"/>
            <p:cNvGrpSpPr/>
            <p:nvPr/>
          </p:nvGrpSpPr>
          <p:grpSpPr>
            <a:xfrm>
              <a:off x="7697807" y="3713725"/>
              <a:ext cx="1465951" cy="1169533"/>
              <a:chOff x="7611057" y="0"/>
              <a:chExt cx="1465951" cy="1169533"/>
            </a:xfrm>
          </p:grpSpPr>
          <p:sp>
            <p:nvSpPr>
              <p:cNvPr id="1049213" name="Google Shape;2698;p38"/>
              <p:cNvSpPr/>
              <p:nvPr/>
            </p:nvSpPr>
            <p:spPr>
              <a:xfrm>
                <a:off x="8186181" y="0"/>
                <a:ext cx="84631" cy="71748"/>
              </a:xfrm>
              <a:custGeom>
                <a:avLst/>
                <a:ahLst/>
                <a:rect l="l" t="t" r="r" b="b"/>
                <a:pathLst>
                  <a:path w="1570" h="1331" extrusionOk="0">
                    <a:moveTo>
                      <a:pt x="415" y="0"/>
                    </a:moveTo>
                    <a:cubicBezTo>
                      <a:pt x="286" y="0"/>
                      <a:pt x="162" y="66"/>
                      <a:pt x="103" y="184"/>
                    </a:cubicBezTo>
                    <a:cubicBezTo>
                      <a:pt x="0" y="360"/>
                      <a:pt x="59" y="581"/>
                      <a:pt x="221" y="684"/>
                    </a:cubicBezTo>
                    <a:cubicBezTo>
                      <a:pt x="235" y="713"/>
                      <a:pt x="265" y="743"/>
                      <a:pt x="280" y="772"/>
                    </a:cubicBezTo>
                    <a:cubicBezTo>
                      <a:pt x="456" y="905"/>
                      <a:pt x="618" y="1052"/>
                      <a:pt x="780" y="1214"/>
                    </a:cubicBezTo>
                    <a:cubicBezTo>
                      <a:pt x="862" y="1296"/>
                      <a:pt x="953" y="1330"/>
                      <a:pt x="1040" y="1330"/>
                    </a:cubicBezTo>
                    <a:cubicBezTo>
                      <a:pt x="1327" y="1330"/>
                      <a:pt x="1570" y="955"/>
                      <a:pt x="1310" y="684"/>
                    </a:cubicBezTo>
                    <a:cubicBezTo>
                      <a:pt x="1089" y="449"/>
                      <a:pt x="854" y="242"/>
                      <a:pt x="603" y="51"/>
                    </a:cubicBezTo>
                    <a:cubicBezTo>
                      <a:pt x="545" y="17"/>
                      <a:pt x="479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14" name="Google Shape;2699;p38"/>
              <p:cNvSpPr/>
              <p:nvPr/>
            </p:nvSpPr>
            <p:spPr>
              <a:xfrm>
                <a:off x="8354298" y="78533"/>
                <a:ext cx="76761" cy="69322"/>
              </a:xfrm>
              <a:custGeom>
                <a:avLst/>
                <a:ahLst/>
                <a:rect l="l" t="t" r="r" b="b"/>
                <a:pathLst>
                  <a:path w="1424" h="1286" extrusionOk="0">
                    <a:moveTo>
                      <a:pt x="415" y="0"/>
                    </a:moveTo>
                    <a:cubicBezTo>
                      <a:pt x="285" y="0"/>
                      <a:pt x="158" y="66"/>
                      <a:pt x="89" y="184"/>
                    </a:cubicBezTo>
                    <a:cubicBezTo>
                      <a:pt x="1" y="360"/>
                      <a:pt x="60" y="596"/>
                      <a:pt x="222" y="699"/>
                    </a:cubicBezTo>
                    <a:lnTo>
                      <a:pt x="251" y="713"/>
                    </a:lnTo>
                    <a:lnTo>
                      <a:pt x="295" y="757"/>
                    </a:lnTo>
                    <a:cubicBezTo>
                      <a:pt x="354" y="802"/>
                      <a:pt x="398" y="831"/>
                      <a:pt x="442" y="875"/>
                    </a:cubicBezTo>
                    <a:cubicBezTo>
                      <a:pt x="487" y="919"/>
                      <a:pt x="516" y="949"/>
                      <a:pt x="545" y="993"/>
                    </a:cubicBezTo>
                    <a:lnTo>
                      <a:pt x="575" y="1037"/>
                    </a:lnTo>
                    <a:cubicBezTo>
                      <a:pt x="575" y="1037"/>
                      <a:pt x="619" y="1096"/>
                      <a:pt x="619" y="1096"/>
                    </a:cubicBezTo>
                    <a:cubicBezTo>
                      <a:pt x="698" y="1230"/>
                      <a:pt x="814" y="1286"/>
                      <a:pt x="929" y="1286"/>
                    </a:cubicBezTo>
                    <a:cubicBezTo>
                      <a:pt x="1180" y="1286"/>
                      <a:pt x="1423" y="1021"/>
                      <a:pt x="1252" y="728"/>
                    </a:cubicBezTo>
                    <a:lnTo>
                      <a:pt x="1267" y="728"/>
                    </a:lnTo>
                    <a:cubicBezTo>
                      <a:pt x="1075" y="463"/>
                      <a:pt x="854" y="242"/>
                      <a:pt x="604" y="51"/>
                    </a:cubicBezTo>
                    <a:cubicBezTo>
                      <a:pt x="545" y="17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15" name="Google Shape;2700;p38"/>
              <p:cNvSpPr/>
              <p:nvPr/>
            </p:nvSpPr>
            <p:spPr>
              <a:xfrm>
                <a:off x="8165968" y="124941"/>
                <a:ext cx="61506" cy="47167"/>
              </a:xfrm>
              <a:custGeom>
                <a:avLst/>
                <a:ahLst/>
                <a:rect l="l" t="t" r="r" b="b"/>
                <a:pathLst>
                  <a:path w="1141" h="875" extrusionOk="0">
                    <a:moveTo>
                      <a:pt x="528" y="1"/>
                    </a:moveTo>
                    <a:cubicBezTo>
                      <a:pt x="241" y="1"/>
                      <a:pt x="1" y="376"/>
                      <a:pt x="272" y="647"/>
                    </a:cubicBezTo>
                    <a:cubicBezTo>
                      <a:pt x="346" y="721"/>
                      <a:pt x="434" y="779"/>
                      <a:pt x="537" y="824"/>
                    </a:cubicBezTo>
                    <a:cubicBezTo>
                      <a:pt x="596" y="858"/>
                      <a:pt x="660" y="874"/>
                      <a:pt x="723" y="874"/>
                    </a:cubicBezTo>
                    <a:cubicBezTo>
                      <a:pt x="849" y="874"/>
                      <a:pt x="974" y="809"/>
                      <a:pt x="1052" y="691"/>
                    </a:cubicBezTo>
                    <a:cubicBezTo>
                      <a:pt x="1140" y="515"/>
                      <a:pt x="1081" y="294"/>
                      <a:pt x="905" y="191"/>
                    </a:cubicBezTo>
                    <a:cubicBezTo>
                      <a:pt x="875" y="176"/>
                      <a:pt x="846" y="161"/>
                      <a:pt x="817" y="147"/>
                    </a:cubicBezTo>
                    <a:cubicBezTo>
                      <a:pt x="802" y="132"/>
                      <a:pt x="802" y="117"/>
                      <a:pt x="787" y="117"/>
                    </a:cubicBezTo>
                    <a:cubicBezTo>
                      <a:pt x="705" y="35"/>
                      <a:pt x="614" y="1"/>
                      <a:pt x="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16" name="Google Shape;2701;p38"/>
              <p:cNvSpPr/>
              <p:nvPr/>
            </p:nvSpPr>
            <p:spPr>
              <a:xfrm>
                <a:off x="8294468" y="160623"/>
                <a:ext cx="67543" cy="51533"/>
              </a:xfrm>
              <a:custGeom>
                <a:avLst/>
                <a:ahLst/>
                <a:rect l="l" t="t" r="r" b="b"/>
                <a:pathLst>
                  <a:path w="1253" h="956" extrusionOk="0">
                    <a:moveTo>
                      <a:pt x="528" y="1"/>
                    </a:moveTo>
                    <a:cubicBezTo>
                      <a:pt x="241" y="1"/>
                      <a:pt x="1" y="376"/>
                      <a:pt x="272" y="647"/>
                    </a:cubicBezTo>
                    <a:lnTo>
                      <a:pt x="463" y="839"/>
                    </a:lnTo>
                    <a:cubicBezTo>
                      <a:pt x="546" y="921"/>
                      <a:pt x="637" y="955"/>
                      <a:pt x="724" y="955"/>
                    </a:cubicBezTo>
                    <a:cubicBezTo>
                      <a:pt x="1010" y="955"/>
                      <a:pt x="1253" y="583"/>
                      <a:pt x="993" y="323"/>
                    </a:cubicBezTo>
                    <a:lnTo>
                      <a:pt x="787" y="117"/>
                    </a:lnTo>
                    <a:cubicBezTo>
                      <a:pt x="705" y="35"/>
                      <a:pt x="614" y="1"/>
                      <a:pt x="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17" name="Google Shape;2702;p38"/>
              <p:cNvSpPr/>
              <p:nvPr/>
            </p:nvSpPr>
            <p:spPr>
              <a:xfrm>
                <a:off x="8278944" y="250313"/>
                <a:ext cx="76222" cy="64794"/>
              </a:xfrm>
              <a:custGeom>
                <a:avLst/>
                <a:ahLst/>
                <a:rect l="l" t="t" r="r" b="b"/>
                <a:pathLst>
                  <a:path w="1414" h="1202" extrusionOk="0">
                    <a:moveTo>
                      <a:pt x="415" y="0"/>
                    </a:moveTo>
                    <a:cubicBezTo>
                      <a:pt x="285" y="0"/>
                      <a:pt x="158" y="72"/>
                      <a:pt x="89" y="190"/>
                    </a:cubicBezTo>
                    <a:cubicBezTo>
                      <a:pt x="1" y="367"/>
                      <a:pt x="60" y="587"/>
                      <a:pt x="222" y="690"/>
                    </a:cubicBezTo>
                    <a:cubicBezTo>
                      <a:pt x="413" y="823"/>
                      <a:pt x="590" y="955"/>
                      <a:pt x="751" y="1102"/>
                    </a:cubicBezTo>
                    <a:cubicBezTo>
                      <a:pt x="825" y="1169"/>
                      <a:pt x="917" y="1202"/>
                      <a:pt x="1009" y="1202"/>
                    </a:cubicBezTo>
                    <a:cubicBezTo>
                      <a:pt x="1101" y="1202"/>
                      <a:pt x="1193" y="1169"/>
                      <a:pt x="1266" y="1102"/>
                    </a:cubicBezTo>
                    <a:cubicBezTo>
                      <a:pt x="1414" y="955"/>
                      <a:pt x="1414" y="720"/>
                      <a:pt x="1281" y="573"/>
                    </a:cubicBezTo>
                    <a:cubicBezTo>
                      <a:pt x="1060" y="396"/>
                      <a:pt x="840" y="219"/>
                      <a:pt x="604" y="58"/>
                    </a:cubicBezTo>
                    <a:cubicBezTo>
                      <a:pt x="545" y="18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18" name="Google Shape;2703;p38"/>
              <p:cNvSpPr/>
              <p:nvPr/>
            </p:nvSpPr>
            <p:spPr>
              <a:xfrm>
                <a:off x="8107647" y="211019"/>
                <a:ext cx="76976" cy="61020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14" y="0"/>
                    </a:moveTo>
                    <a:cubicBezTo>
                      <a:pt x="285" y="0"/>
                      <a:pt x="157" y="65"/>
                      <a:pt x="88" y="183"/>
                    </a:cubicBezTo>
                    <a:cubicBezTo>
                      <a:pt x="0" y="360"/>
                      <a:pt x="44" y="581"/>
                      <a:pt x="221" y="684"/>
                    </a:cubicBezTo>
                    <a:cubicBezTo>
                      <a:pt x="427" y="816"/>
                      <a:pt x="618" y="948"/>
                      <a:pt x="824" y="1081"/>
                    </a:cubicBezTo>
                    <a:cubicBezTo>
                      <a:pt x="883" y="1115"/>
                      <a:pt x="947" y="1132"/>
                      <a:pt x="1010" y="1132"/>
                    </a:cubicBezTo>
                    <a:cubicBezTo>
                      <a:pt x="1135" y="1132"/>
                      <a:pt x="1256" y="1066"/>
                      <a:pt x="1325" y="948"/>
                    </a:cubicBezTo>
                    <a:cubicBezTo>
                      <a:pt x="1428" y="772"/>
                      <a:pt x="1369" y="551"/>
                      <a:pt x="1192" y="448"/>
                    </a:cubicBezTo>
                    <a:lnTo>
                      <a:pt x="603" y="51"/>
                    </a:lnTo>
                    <a:cubicBezTo>
                      <a:pt x="545" y="16"/>
                      <a:pt x="479" y="0"/>
                      <a:pt x="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19" name="Google Shape;2704;p38"/>
              <p:cNvSpPr/>
              <p:nvPr/>
            </p:nvSpPr>
            <p:spPr>
              <a:xfrm>
                <a:off x="7983082" y="100470"/>
                <a:ext cx="79402" cy="75629"/>
              </a:xfrm>
              <a:custGeom>
                <a:avLst/>
                <a:ahLst/>
                <a:rect l="l" t="t" r="r" b="b"/>
                <a:pathLst>
                  <a:path w="1473" h="1403" extrusionOk="0">
                    <a:moveTo>
                      <a:pt x="413" y="1"/>
                    </a:moveTo>
                    <a:cubicBezTo>
                      <a:pt x="317" y="1"/>
                      <a:pt x="221" y="34"/>
                      <a:pt x="148" y="100"/>
                    </a:cubicBezTo>
                    <a:cubicBezTo>
                      <a:pt x="1" y="247"/>
                      <a:pt x="1" y="483"/>
                      <a:pt x="148" y="630"/>
                    </a:cubicBezTo>
                    <a:cubicBezTo>
                      <a:pt x="383" y="821"/>
                      <a:pt x="604" y="1042"/>
                      <a:pt x="810" y="1292"/>
                    </a:cubicBezTo>
                    <a:cubicBezTo>
                      <a:pt x="884" y="1366"/>
                      <a:pt x="979" y="1403"/>
                      <a:pt x="1075" y="1403"/>
                    </a:cubicBezTo>
                    <a:cubicBezTo>
                      <a:pt x="1171" y="1403"/>
                      <a:pt x="1266" y="1366"/>
                      <a:pt x="1340" y="1292"/>
                    </a:cubicBezTo>
                    <a:cubicBezTo>
                      <a:pt x="1472" y="1145"/>
                      <a:pt x="1472" y="910"/>
                      <a:pt x="1340" y="763"/>
                    </a:cubicBezTo>
                    <a:cubicBezTo>
                      <a:pt x="1134" y="527"/>
                      <a:pt x="913" y="306"/>
                      <a:pt x="678" y="100"/>
                    </a:cubicBezTo>
                    <a:cubicBezTo>
                      <a:pt x="604" y="34"/>
                      <a:pt x="508" y="1"/>
                      <a:pt x="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0" name="Google Shape;2705;p38"/>
              <p:cNvSpPr/>
              <p:nvPr/>
            </p:nvSpPr>
            <p:spPr>
              <a:xfrm>
                <a:off x="7936296" y="235921"/>
                <a:ext cx="62745" cy="55199"/>
              </a:xfrm>
              <a:custGeom>
                <a:avLst/>
                <a:ahLst/>
                <a:rect l="l" t="t" r="r" b="b"/>
                <a:pathLst>
                  <a:path w="1164" h="1024" extrusionOk="0">
                    <a:moveTo>
                      <a:pt x="416" y="0"/>
                    </a:moveTo>
                    <a:cubicBezTo>
                      <a:pt x="381" y="0"/>
                      <a:pt x="345" y="5"/>
                      <a:pt x="309" y="16"/>
                    </a:cubicBezTo>
                    <a:cubicBezTo>
                      <a:pt x="118" y="74"/>
                      <a:pt x="0" y="266"/>
                      <a:pt x="59" y="472"/>
                    </a:cubicBezTo>
                    <a:cubicBezTo>
                      <a:pt x="118" y="678"/>
                      <a:pt x="236" y="840"/>
                      <a:pt x="427" y="957"/>
                    </a:cubicBezTo>
                    <a:cubicBezTo>
                      <a:pt x="498" y="1004"/>
                      <a:pt x="568" y="1024"/>
                      <a:pt x="633" y="1024"/>
                    </a:cubicBezTo>
                    <a:cubicBezTo>
                      <a:pt x="958" y="1024"/>
                      <a:pt x="1163" y="521"/>
                      <a:pt x="795" y="325"/>
                    </a:cubicBezTo>
                    <a:cubicBezTo>
                      <a:pt x="780" y="310"/>
                      <a:pt x="780" y="295"/>
                      <a:pt x="766" y="280"/>
                    </a:cubicBezTo>
                    <a:cubicBezTo>
                      <a:pt x="729" y="110"/>
                      <a:pt x="582" y="0"/>
                      <a:pt x="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1" name="Google Shape;2706;p38"/>
              <p:cNvSpPr/>
              <p:nvPr/>
            </p:nvSpPr>
            <p:spPr>
              <a:xfrm>
                <a:off x="7771305" y="196736"/>
                <a:ext cx="80534" cy="58163"/>
              </a:xfrm>
              <a:custGeom>
                <a:avLst/>
                <a:ahLst/>
                <a:rect l="l" t="t" r="r" b="b"/>
                <a:pathLst>
                  <a:path w="1494" h="1079" extrusionOk="0">
                    <a:moveTo>
                      <a:pt x="418" y="0"/>
                    </a:moveTo>
                    <a:cubicBezTo>
                      <a:pt x="293" y="0"/>
                      <a:pt x="172" y="66"/>
                      <a:pt x="103" y="183"/>
                    </a:cubicBezTo>
                    <a:cubicBezTo>
                      <a:pt x="0" y="360"/>
                      <a:pt x="59" y="581"/>
                      <a:pt x="236" y="684"/>
                    </a:cubicBezTo>
                    <a:cubicBezTo>
                      <a:pt x="398" y="816"/>
                      <a:pt x="574" y="919"/>
                      <a:pt x="766" y="1022"/>
                    </a:cubicBezTo>
                    <a:cubicBezTo>
                      <a:pt x="833" y="1062"/>
                      <a:pt x="898" y="1079"/>
                      <a:pt x="960" y="1079"/>
                    </a:cubicBezTo>
                    <a:cubicBezTo>
                      <a:pt x="1288" y="1079"/>
                      <a:pt x="1493" y="588"/>
                      <a:pt x="1133" y="389"/>
                    </a:cubicBezTo>
                    <a:cubicBezTo>
                      <a:pt x="957" y="286"/>
                      <a:pt x="780" y="169"/>
                      <a:pt x="604" y="51"/>
                    </a:cubicBezTo>
                    <a:cubicBezTo>
                      <a:pt x="545" y="17"/>
                      <a:pt x="481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2" name="Google Shape;2707;p38"/>
              <p:cNvSpPr/>
              <p:nvPr/>
            </p:nvSpPr>
            <p:spPr>
              <a:xfrm>
                <a:off x="8107647" y="318389"/>
                <a:ext cx="69861" cy="54121"/>
              </a:xfrm>
              <a:custGeom>
                <a:avLst/>
                <a:ahLst/>
                <a:rect l="l" t="t" r="r" b="b"/>
                <a:pathLst>
                  <a:path w="1296" h="1004" extrusionOk="0">
                    <a:moveTo>
                      <a:pt x="399" y="1"/>
                    </a:moveTo>
                    <a:cubicBezTo>
                      <a:pt x="242" y="1"/>
                      <a:pt x="95" y="108"/>
                      <a:pt x="59" y="266"/>
                    </a:cubicBezTo>
                    <a:cubicBezTo>
                      <a:pt x="0" y="457"/>
                      <a:pt x="118" y="664"/>
                      <a:pt x="309" y="722"/>
                    </a:cubicBezTo>
                    <a:cubicBezTo>
                      <a:pt x="291" y="715"/>
                      <a:pt x="285" y="712"/>
                      <a:pt x="285" y="712"/>
                    </a:cubicBezTo>
                    <a:lnTo>
                      <a:pt x="285" y="712"/>
                    </a:lnTo>
                    <a:cubicBezTo>
                      <a:pt x="286" y="712"/>
                      <a:pt x="357" y="741"/>
                      <a:pt x="368" y="752"/>
                    </a:cubicBezTo>
                    <a:cubicBezTo>
                      <a:pt x="383" y="752"/>
                      <a:pt x="442" y="781"/>
                      <a:pt x="471" y="811"/>
                    </a:cubicBezTo>
                    <a:cubicBezTo>
                      <a:pt x="545" y="855"/>
                      <a:pt x="618" y="899"/>
                      <a:pt x="692" y="943"/>
                    </a:cubicBezTo>
                    <a:cubicBezTo>
                      <a:pt x="753" y="984"/>
                      <a:pt x="820" y="1004"/>
                      <a:pt x="886" y="1004"/>
                    </a:cubicBezTo>
                    <a:cubicBezTo>
                      <a:pt x="1008" y="1004"/>
                      <a:pt x="1125" y="935"/>
                      <a:pt x="1192" y="811"/>
                    </a:cubicBezTo>
                    <a:cubicBezTo>
                      <a:pt x="1295" y="634"/>
                      <a:pt x="1236" y="413"/>
                      <a:pt x="1060" y="310"/>
                    </a:cubicBezTo>
                    <a:cubicBezTo>
                      <a:pt x="898" y="193"/>
                      <a:pt x="706" y="90"/>
                      <a:pt x="500" y="16"/>
                    </a:cubicBezTo>
                    <a:cubicBezTo>
                      <a:pt x="467" y="6"/>
                      <a:pt x="433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3" name="Google Shape;2708;p38"/>
              <p:cNvSpPr/>
              <p:nvPr/>
            </p:nvSpPr>
            <p:spPr>
              <a:xfrm>
                <a:off x="8390573" y="304051"/>
                <a:ext cx="62152" cy="47005"/>
              </a:xfrm>
              <a:custGeom>
                <a:avLst/>
                <a:ahLst/>
                <a:rect l="l" t="t" r="r" b="b"/>
                <a:pathLst>
                  <a:path w="1153" h="872" extrusionOk="0">
                    <a:moveTo>
                      <a:pt x="520" y="1"/>
                    </a:moveTo>
                    <a:cubicBezTo>
                      <a:pt x="124" y="1"/>
                      <a:pt x="1" y="602"/>
                      <a:pt x="432" y="723"/>
                    </a:cubicBezTo>
                    <a:lnTo>
                      <a:pt x="446" y="723"/>
                    </a:lnTo>
                    <a:cubicBezTo>
                      <a:pt x="523" y="820"/>
                      <a:pt x="632" y="872"/>
                      <a:pt x="743" y="872"/>
                    </a:cubicBezTo>
                    <a:cubicBezTo>
                      <a:pt x="802" y="872"/>
                      <a:pt x="861" y="857"/>
                      <a:pt x="917" y="827"/>
                    </a:cubicBezTo>
                    <a:cubicBezTo>
                      <a:pt x="1094" y="723"/>
                      <a:pt x="1153" y="488"/>
                      <a:pt x="1050" y="311"/>
                    </a:cubicBezTo>
                    <a:cubicBezTo>
                      <a:pt x="961" y="164"/>
                      <a:pt x="800" y="61"/>
                      <a:pt x="638" y="17"/>
                    </a:cubicBezTo>
                    <a:cubicBezTo>
                      <a:pt x="596" y="6"/>
                      <a:pt x="557" y="1"/>
                      <a:pt x="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4" name="Google Shape;2709;p38"/>
              <p:cNvSpPr/>
              <p:nvPr/>
            </p:nvSpPr>
            <p:spPr>
              <a:xfrm>
                <a:off x="8478863" y="260608"/>
                <a:ext cx="72502" cy="61883"/>
              </a:xfrm>
              <a:custGeom>
                <a:avLst/>
                <a:ahLst/>
                <a:rect l="l" t="t" r="r" b="b"/>
                <a:pathLst>
                  <a:path w="1345" h="1148" extrusionOk="0">
                    <a:moveTo>
                      <a:pt x="499" y="1"/>
                    </a:moveTo>
                    <a:cubicBezTo>
                      <a:pt x="248" y="1"/>
                      <a:pt x="1" y="266"/>
                      <a:pt x="162" y="558"/>
                    </a:cubicBezTo>
                    <a:cubicBezTo>
                      <a:pt x="265" y="735"/>
                      <a:pt x="398" y="897"/>
                      <a:pt x="560" y="1029"/>
                    </a:cubicBezTo>
                    <a:cubicBezTo>
                      <a:pt x="640" y="1113"/>
                      <a:pt x="731" y="1148"/>
                      <a:pt x="818" y="1148"/>
                    </a:cubicBezTo>
                    <a:cubicBezTo>
                      <a:pt x="1099" y="1148"/>
                      <a:pt x="1344" y="784"/>
                      <a:pt x="1075" y="514"/>
                    </a:cubicBezTo>
                    <a:cubicBezTo>
                      <a:pt x="1016" y="470"/>
                      <a:pt x="957" y="411"/>
                      <a:pt x="898" y="352"/>
                    </a:cubicBezTo>
                    <a:lnTo>
                      <a:pt x="883" y="337"/>
                    </a:lnTo>
                    <a:lnTo>
                      <a:pt x="869" y="293"/>
                    </a:lnTo>
                    <a:cubicBezTo>
                      <a:pt x="854" y="264"/>
                      <a:pt x="825" y="234"/>
                      <a:pt x="810" y="190"/>
                    </a:cubicBezTo>
                    <a:cubicBezTo>
                      <a:pt x="731" y="56"/>
                      <a:pt x="615" y="1"/>
                      <a:pt x="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5" name="Google Shape;2710;p38"/>
              <p:cNvSpPr/>
              <p:nvPr/>
            </p:nvSpPr>
            <p:spPr>
              <a:xfrm>
                <a:off x="8486571" y="171618"/>
                <a:ext cx="79618" cy="57840"/>
              </a:xfrm>
              <a:custGeom>
                <a:avLst/>
                <a:ahLst/>
                <a:rect l="l" t="t" r="r" b="b"/>
                <a:pathLst>
                  <a:path w="1477" h="1073" extrusionOk="0">
                    <a:moveTo>
                      <a:pt x="525" y="0"/>
                    </a:moveTo>
                    <a:cubicBezTo>
                      <a:pt x="137" y="0"/>
                      <a:pt x="1" y="616"/>
                      <a:pt x="446" y="738"/>
                    </a:cubicBezTo>
                    <a:cubicBezTo>
                      <a:pt x="461" y="738"/>
                      <a:pt x="534" y="767"/>
                      <a:pt x="534" y="767"/>
                    </a:cubicBezTo>
                    <a:cubicBezTo>
                      <a:pt x="564" y="782"/>
                      <a:pt x="608" y="796"/>
                      <a:pt x="637" y="826"/>
                    </a:cubicBezTo>
                    <a:lnTo>
                      <a:pt x="696" y="855"/>
                    </a:lnTo>
                    <a:lnTo>
                      <a:pt x="711" y="870"/>
                    </a:lnTo>
                    <a:cubicBezTo>
                      <a:pt x="740" y="899"/>
                      <a:pt x="770" y="929"/>
                      <a:pt x="814" y="973"/>
                    </a:cubicBezTo>
                    <a:cubicBezTo>
                      <a:pt x="888" y="1039"/>
                      <a:pt x="980" y="1072"/>
                      <a:pt x="1072" y="1072"/>
                    </a:cubicBezTo>
                    <a:cubicBezTo>
                      <a:pt x="1164" y="1072"/>
                      <a:pt x="1255" y="1039"/>
                      <a:pt x="1329" y="973"/>
                    </a:cubicBezTo>
                    <a:cubicBezTo>
                      <a:pt x="1476" y="826"/>
                      <a:pt x="1476" y="590"/>
                      <a:pt x="1329" y="443"/>
                    </a:cubicBezTo>
                    <a:cubicBezTo>
                      <a:pt x="1138" y="237"/>
                      <a:pt x="902" y="90"/>
                      <a:pt x="637" y="16"/>
                    </a:cubicBezTo>
                    <a:cubicBezTo>
                      <a:pt x="598" y="5"/>
                      <a:pt x="561" y="0"/>
                      <a:pt x="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6" name="Google Shape;2711;p38"/>
              <p:cNvSpPr/>
              <p:nvPr/>
            </p:nvSpPr>
            <p:spPr>
              <a:xfrm>
                <a:off x="8635931" y="250636"/>
                <a:ext cx="76976" cy="64470"/>
              </a:xfrm>
              <a:custGeom>
                <a:avLst/>
                <a:ahLst/>
                <a:rect l="l" t="t" r="r" b="b"/>
                <a:pathLst>
                  <a:path w="1428" h="1196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6" y="684"/>
                    </a:cubicBezTo>
                    <a:cubicBezTo>
                      <a:pt x="427" y="802"/>
                      <a:pt x="589" y="949"/>
                      <a:pt x="751" y="1096"/>
                    </a:cubicBezTo>
                    <a:cubicBezTo>
                      <a:pt x="824" y="1163"/>
                      <a:pt x="920" y="1196"/>
                      <a:pt x="1016" y="1196"/>
                    </a:cubicBezTo>
                    <a:cubicBezTo>
                      <a:pt x="1111" y="1196"/>
                      <a:pt x="1207" y="1163"/>
                      <a:pt x="1281" y="1096"/>
                    </a:cubicBezTo>
                    <a:cubicBezTo>
                      <a:pt x="1428" y="949"/>
                      <a:pt x="1428" y="714"/>
                      <a:pt x="1281" y="567"/>
                    </a:cubicBezTo>
                    <a:cubicBezTo>
                      <a:pt x="1075" y="375"/>
                      <a:pt x="854" y="199"/>
                      <a:pt x="604" y="52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7" name="Google Shape;2712;p38"/>
              <p:cNvSpPr/>
              <p:nvPr/>
            </p:nvSpPr>
            <p:spPr>
              <a:xfrm>
                <a:off x="8750956" y="193879"/>
                <a:ext cx="79079" cy="57948"/>
              </a:xfrm>
              <a:custGeom>
                <a:avLst/>
                <a:ahLst/>
                <a:rect l="l" t="t" r="r" b="b"/>
                <a:pathLst>
                  <a:path w="1467" h="1075" extrusionOk="0">
                    <a:moveTo>
                      <a:pt x="408" y="0"/>
                    </a:moveTo>
                    <a:cubicBezTo>
                      <a:pt x="242" y="0"/>
                      <a:pt x="95" y="108"/>
                      <a:pt x="59" y="266"/>
                    </a:cubicBezTo>
                    <a:cubicBezTo>
                      <a:pt x="0" y="457"/>
                      <a:pt x="118" y="663"/>
                      <a:pt x="309" y="722"/>
                    </a:cubicBezTo>
                    <a:lnTo>
                      <a:pt x="339" y="737"/>
                    </a:lnTo>
                    <a:lnTo>
                      <a:pt x="383" y="751"/>
                    </a:lnTo>
                    <a:cubicBezTo>
                      <a:pt x="427" y="766"/>
                      <a:pt x="456" y="796"/>
                      <a:pt x="501" y="825"/>
                    </a:cubicBezTo>
                    <a:lnTo>
                      <a:pt x="589" y="869"/>
                    </a:lnTo>
                    <a:cubicBezTo>
                      <a:pt x="618" y="899"/>
                      <a:pt x="648" y="928"/>
                      <a:pt x="677" y="957"/>
                    </a:cubicBezTo>
                    <a:cubicBezTo>
                      <a:pt x="759" y="1040"/>
                      <a:pt x="851" y="1074"/>
                      <a:pt x="938" y="1074"/>
                    </a:cubicBezTo>
                    <a:cubicBezTo>
                      <a:pt x="1224" y="1074"/>
                      <a:pt x="1467" y="702"/>
                      <a:pt x="1207" y="442"/>
                    </a:cubicBezTo>
                    <a:cubicBezTo>
                      <a:pt x="1001" y="251"/>
                      <a:pt x="765" y="104"/>
                      <a:pt x="515" y="16"/>
                    </a:cubicBezTo>
                    <a:cubicBezTo>
                      <a:pt x="479" y="5"/>
                      <a:pt x="443" y="0"/>
                      <a:pt x="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8" name="Google Shape;2713;p38"/>
              <p:cNvSpPr/>
              <p:nvPr/>
            </p:nvSpPr>
            <p:spPr>
              <a:xfrm>
                <a:off x="8858812" y="318820"/>
                <a:ext cx="67866" cy="58002"/>
              </a:xfrm>
              <a:custGeom>
                <a:avLst/>
                <a:ahLst/>
                <a:rect l="l" t="t" r="r" b="b"/>
                <a:pathLst>
                  <a:path w="1259" h="1076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1" y="258"/>
                      <a:pt x="1" y="479"/>
                      <a:pt x="133" y="626"/>
                    </a:cubicBezTo>
                    <a:lnTo>
                      <a:pt x="472" y="965"/>
                    </a:lnTo>
                    <a:cubicBezTo>
                      <a:pt x="549" y="1042"/>
                      <a:pt x="637" y="1075"/>
                      <a:pt x="722" y="1075"/>
                    </a:cubicBezTo>
                    <a:cubicBezTo>
                      <a:pt x="1007" y="1075"/>
                      <a:pt x="1259" y="707"/>
                      <a:pt x="987" y="435"/>
                    </a:cubicBezTo>
                    <a:lnTo>
                      <a:pt x="663" y="111"/>
                    </a:lnTo>
                    <a:cubicBezTo>
                      <a:pt x="589" y="37"/>
                      <a:pt x="494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29" name="Google Shape;2714;p38"/>
              <p:cNvSpPr/>
              <p:nvPr/>
            </p:nvSpPr>
            <p:spPr>
              <a:xfrm>
                <a:off x="8761251" y="368516"/>
                <a:ext cx="68783" cy="54606"/>
              </a:xfrm>
              <a:custGeom>
                <a:avLst/>
                <a:ahLst/>
                <a:rect l="l" t="t" r="r" b="b"/>
                <a:pathLst>
                  <a:path w="1276" h="1013" extrusionOk="0">
                    <a:moveTo>
                      <a:pt x="415" y="0"/>
                    </a:moveTo>
                    <a:cubicBezTo>
                      <a:pt x="287" y="0"/>
                      <a:pt x="162" y="72"/>
                      <a:pt x="104" y="190"/>
                    </a:cubicBezTo>
                    <a:cubicBezTo>
                      <a:pt x="0" y="366"/>
                      <a:pt x="59" y="587"/>
                      <a:pt x="236" y="690"/>
                    </a:cubicBezTo>
                    <a:cubicBezTo>
                      <a:pt x="251" y="705"/>
                      <a:pt x="280" y="734"/>
                      <a:pt x="310" y="749"/>
                    </a:cubicBezTo>
                    <a:lnTo>
                      <a:pt x="324" y="764"/>
                    </a:lnTo>
                    <a:lnTo>
                      <a:pt x="339" y="764"/>
                    </a:lnTo>
                    <a:cubicBezTo>
                      <a:pt x="383" y="808"/>
                      <a:pt x="442" y="852"/>
                      <a:pt x="486" y="896"/>
                    </a:cubicBezTo>
                    <a:cubicBezTo>
                      <a:pt x="568" y="978"/>
                      <a:pt x="660" y="1013"/>
                      <a:pt x="747" y="1013"/>
                    </a:cubicBezTo>
                    <a:cubicBezTo>
                      <a:pt x="1033" y="1013"/>
                      <a:pt x="1276" y="641"/>
                      <a:pt x="1016" y="381"/>
                    </a:cubicBezTo>
                    <a:cubicBezTo>
                      <a:pt x="883" y="263"/>
                      <a:pt x="751" y="146"/>
                      <a:pt x="604" y="57"/>
                    </a:cubicBezTo>
                    <a:cubicBezTo>
                      <a:pt x="545" y="18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0" name="Google Shape;2715;p38"/>
              <p:cNvSpPr/>
              <p:nvPr/>
            </p:nvSpPr>
            <p:spPr>
              <a:xfrm>
                <a:off x="8595074" y="325019"/>
                <a:ext cx="60643" cy="58056"/>
              </a:xfrm>
              <a:custGeom>
                <a:avLst/>
                <a:ahLst/>
                <a:rect l="l" t="t" r="r" b="b"/>
                <a:pathLst>
                  <a:path w="1125" h="1077" extrusionOk="0">
                    <a:moveTo>
                      <a:pt x="447" y="0"/>
                    </a:moveTo>
                    <a:cubicBezTo>
                      <a:pt x="210" y="0"/>
                      <a:pt x="0" y="227"/>
                      <a:pt x="81" y="482"/>
                    </a:cubicBezTo>
                    <a:cubicBezTo>
                      <a:pt x="170" y="702"/>
                      <a:pt x="332" y="894"/>
                      <a:pt x="523" y="1026"/>
                    </a:cubicBezTo>
                    <a:cubicBezTo>
                      <a:pt x="582" y="1061"/>
                      <a:pt x="645" y="1077"/>
                      <a:pt x="708" y="1077"/>
                    </a:cubicBezTo>
                    <a:cubicBezTo>
                      <a:pt x="833" y="1077"/>
                      <a:pt x="954" y="1011"/>
                      <a:pt x="1023" y="894"/>
                    </a:cubicBezTo>
                    <a:cubicBezTo>
                      <a:pt x="1125" y="720"/>
                      <a:pt x="1069" y="503"/>
                      <a:pt x="913" y="398"/>
                    </a:cubicBezTo>
                    <a:lnTo>
                      <a:pt x="913" y="398"/>
                    </a:lnTo>
                    <a:cubicBezTo>
                      <a:pt x="904" y="391"/>
                      <a:pt x="895" y="383"/>
                      <a:pt x="891" y="379"/>
                    </a:cubicBezTo>
                    <a:lnTo>
                      <a:pt x="847" y="349"/>
                    </a:lnTo>
                    <a:lnTo>
                      <a:pt x="817" y="290"/>
                    </a:lnTo>
                    <a:cubicBezTo>
                      <a:pt x="808" y="281"/>
                      <a:pt x="792" y="248"/>
                      <a:pt x="790" y="248"/>
                    </a:cubicBezTo>
                    <a:lnTo>
                      <a:pt x="790" y="248"/>
                    </a:lnTo>
                    <a:cubicBezTo>
                      <a:pt x="789" y="248"/>
                      <a:pt x="790" y="251"/>
                      <a:pt x="793" y="261"/>
                    </a:cubicBezTo>
                    <a:lnTo>
                      <a:pt x="793" y="261"/>
                    </a:lnTo>
                    <a:cubicBezTo>
                      <a:pt x="761" y="173"/>
                      <a:pt x="707" y="108"/>
                      <a:pt x="641" y="55"/>
                    </a:cubicBezTo>
                    <a:cubicBezTo>
                      <a:pt x="577" y="17"/>
                      <a:pt x="511" y="0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1" name="Google Shape;2716;p38"/>
              <p:cNvSpPr/>
              <p:nvPr/>
            </p:nvSpPr>
            <p:spPr>
              <a:xfrm>
                <a:off x="8654688" y="461171"/>
                <a:ext cx="105061" cy="86895"/>
              </a:xfrm>
              <a:custGeom>
                <a:avLst/>
                <a:ahLst/>
                <a:rect l="l" t="t" r="r" b="b"/>
                <a:pathLst>
                  <a:path w="1949" h="1612" extrusionOk="0">
                    <a:moveTo>
                      <a:pt x="534" y="0"/>
                    </a:moveTo>
                    <a:cubicBezTo>
                      <a:pt x="246" y="0"/>
                      <a:pt x="1" y="364"/>
                      <a:pt x="270" y="634"/>
                    </a:cubicBezTo>
                    <a:cubicBezTo>
                      <a:pt x="594" y="987"/>
                      <a:pt x="947" y="1296"/>
                      <a:pt x="1345" y="1561"/>
                    </a:cubicBezTo>
                    <a:cubicBezTo>
                      <a:pt x="1404" y="1596"/>
                      <a:pt x="1467" y="1612"/>
                      <a:pt x="1530" y="1612"/>
                    </a:cubicBezTo>
                    <a:cubicBezTo>
                      <a:pt x="1655" y="1612"/>
                      <a:pt x="1776" y="1546"/>
                      <a:pt x="1845" y="1429"/>
                    </a:cubicBezTo>
                    <a:cubicBezTo>
                      <a:pt x="1948" y="1252"/>
                      <a:pt x="1889" y="1031"/>
                      <a:pt x="1713" y="914"/>
                    </a:cubicBezTo>
                    <a:cubicBezTo>
                      <a:pt x="1374" y="693"/>
                      <a:pt x="1065" y="413"/>
                      <a:pt x="800" y="119"/>
                    </a:cubicBezTo>
                    <a:cubicBezTo>
                      <a:pt x="717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2" name="Google Shape;2717;p38"/>
              <p:cNvSpPr/>
              <p:nvPr/>
            </p:nvSpPr>
            <p:spPr>
              <a:xfrm>
                <a:off x="8519073" y="432603"/>
                <a:ext cx="61398" cy="50455"/>
              </a:xfrm>
              <a:custGeom>
                <a:avLst/>
                <a:ahLst/>
                <a:rect l="l" t="t" r="r" b="b"/>
                <a:pathLst>
                  <a:path w="1139" h="936" extrusionOk="0">
                    <a:moveTo>
                      <a:pt x="533" y="1"/>
                    </a:moveTo>
                    <a:cubicBezTo>
                      <a:pt x="245" y="1"/>
                      <a:pt x="0" y="365"/>
                      <a:pt x="270" y="634"/>
                    </a:cubicBezTo>
                    <a:lnTo>
                      <a:pt x="476" y="826"/>
                    </a:lnTo>
                    <a:cubicBezTo>
                      <a:pt x="542" y="899"/>
                      <a:pt x="634" y="936"/>
                      <a:pt x="728" y="936"/>
                    </a:cubicBezTo>
                    <a:cubicBezTo>
                      <a:pt x="822" y="936"/>
                      <a:pt x="917" y="899"/>
                      <a:pt x="991" y="826"/>
                    </a:cubicBezTo>
                    <a:cubicBezTo>
                      <a:pt x="1138" y="693"/>
                      <a:pt x="1138" y="458"/>
                      <a:pt x="991" y="310"/>
                    </a:cubicBezTo>
                    <a:lnTo>
                      <a:pt x="800" y="119"/>
                    </a:lnTo>
                    <a:cubicBezTo>
                      <a:pt x="716" y="36"/>
                      <a:pt x="623" y="1"/>
                      <a:pt x="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3" name="Google Shape;2718;p38"/>
              <p:cNvSpPr/>
              <p:nvPr/>
            </p:nvSpPr>
            <p:spPr>
              <a:xfrm>
                <a:off x="8432077" y="471951"/>
                <a:ext cx="69052" cy="61883"/>
              </a:xfrm>
              <a:custGeom>
                <a:avLst/>
                <a:ahLst/>
                <a:rect l="l" t="t" r="r" b="b"/>
                <a:pathLst>
                  <a:path w="1281" h="1148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0"/>
                      <a:pt x="59" y="581"/>
                      <a:pt x="236" y="699"/>
                    </a:cubicBezTo>
                    <a:cubicBezTo>
                      <a:pt x="280" y="714"/>
                      <a:pt x="309" y="743"/>
                      <a:pt x="353" y="773"/>
                    </a:cubicBezTo>
                    <a:cubicBezTo>
                      <a:pt x="353" y="773"/>
                      <a:pt x="368" y="773"/>
                      <a:pt x="368" y="787"/>
                    </a:cubicBezTo>
                    <a:lnTo>
                      <a:pt x="427" y="817"/>
                    </a:lnTo>
                    <a:cubicBezTo>
                      <a:pt x="486" y="890"/>
                      <a:pt x="559" y="964"/>
                      <a:pt x="618" y="1037"/>
                    </a:cubicBezTo>
                    <a:cubicBezTo>
                      <a:pt x="692" y="1111"/>
                      <a:pt x="787" y="1148"/>
                      <a:pt x="883" y="1148"/>
                    </a:cubicBezTo>
                    <a:cubicBezTo>
                      <a:pt x="979" y="1148"/>
                      <a:pt x="1074" y="1111"/>
                      <a:pt x="1148" y="1037"/>
                    </a:cubicBezTo>
                    <a:cubicBezTo>
                      <a:pt x="1280" y="890"/>
                      <a:pt x="1280" y="655"/>
                      <a:pt x="1148" y="508"/>
                    </a:cubicBezTo>
                    <a:cubicBezTo>
                      <a:pt x="986" y="331"/>
                      <a:pt x="810" y="169"/>
                      <a:pt x="604" y="51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4" name="Google Shape;2719;p38"/>
              <p:cNvSpPr/>
              <p:nvPr/>
            </p:nvSpPr>
            <p:spPr>
              <a:xfrm>
                <a:off x="8315921" y="504075"/>
                <a:ext cx="68244" cy="47221"/>
              </a:xfrm>
              <a:custGeom>
                <a:avLst/>
                <a:ahLst/>
                <a:rect l="l" t="t" r="r" b="b"/>
                <a:pathLst>
                  <a:path w="1266" h="876" extrusionOk="0">
                    <a:moveTo>
                      <a:pt x="526" y="1"/>
                    </a:moveTo>
                    <a:cubicBezTo>
                      <a:pt x="240" y="1"/>
                      <a:pt x="1" y="373"/>
                      <a:pt x="271" y="633"/>
                    </a:cubicBezTo>
                    <a:cubicBezTo>
                      <a:pt x="345" y="706"/>
                      <a:pt x="433" y="780"/>
                      <a:pt x="536" y="824"/>
                    </a:cubicBezTo>
                    <a:cubicBezTo>
                      <a:pt x="601" y="860"/>
                      <a:pt x="665" y="876"/>
                      <a:pt x="725" y="876"/>
                    </a:cubicBezTo>
                    <a:cubicBezTo>
                      <a:pt x="1057" y="876"/>
                      <a:pt x="1266" y="389"/>
                      <a:pt x="904" y="177"/>
                    </a:cubicBezTo>
                    <a:lnTo>
                      <a:pt x="904" y="177"/>
                    </a:lnTo>
                    <a:lnTo>
                      <a:pt x="904" y="191"/>
                    </a:lnTo>
                    <a:cubicBezTo>
                      <a:pt x="875" y="177"/>
                      <a:pt x="845" y="147"/>
                      <a:pt x="816" y="132"/>
                    </a:cubicBezTo>
                    <a:lnTo>
                      <a:pt x="787" y="118"/>
                    </a:lnTo>
                    <a:cubicBezTo>
                      <a:pt x="704" y="35"/>
                      <a:pt x="613" y="1"/>
                      <a:pt x="5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5" name="Google Shape;2720;p38"/>
              <p:cNvSpPr/>
              <p:nvPr/>
            </p:nvSpPr>
            <p:spPr>
              <a:xfrm>
                <a:off x="8264661" y="411259"/>
                <a:ext cx="51641" cy="39674"/>
              </a:xfrm>
              <a:custGeom>
                <a:avLst/>
                <a:ahLst/>
                <a:rect l="l" t="t" r="r" b="b"/>
                <a:pathLst>
                  <a:path w="958" h="736" extrusionOk="0">
                    <a:moveTo>
                      <a:pt x="487" y="0"/>
                    </a:moveTo>
                    <a:cubicBezTo>
                      <a:pt x="1" y="0"/>
                      <a:pt x="1" y="736"/>
                      <a:pt x="487" y="736"/>
                    </a:cubicBezTo>
                    <a:cubicBezTo>
                      <a:pt x="958" y="736"/>
                      <a:pt x="958" y="0"/>
                      <a:pt x="4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6" name="Google Shape;2721;p38"/>
              <p:cNvSpPr/>
              <p:nvPr/>
            </p:nvSpPr>
            <p:spPr>
              <a:xfrm>
                <a:off x="8153625" y="450552"/>
                <a:ext cx="80157" cy="61074"/>
              </a:xfrm>
              <a:custGeom>
                <a:avLst/>
                <a:ahLst/>
                <a:rect l="l" t="t" r="r" b="b"/>
                <a:pathLst>
                  <a:path w="1487" h="1133" extrusionOk="0">
                    <a:moveTo>
                      <a:pt x="419" y="0"/>
                    </a:moveTo>
                    <a:cubicBezTo>
                      <a:pt x="293" y="0"/>
                      <a:pt x="172" y="66"/>
                      <a:pt x="104" y="184"/>
                    </a:cubicBezTo>
                    <a:cubicBezTo>
                      <a:pt x="1" y="360"/>
                      <a:pt x="60" y="581"/>
                      <a:pt x="236" y="684"/>
                    </a:cubicBezTo>
                    <a:cubicBezTo>
                      <a:pt x="442" y="772"/>
                      <a:pt x="633" y="890"/>
                      <a:pt x="825" y="1022"/>
                    </a:cubicBezTo>
                    <a:cubicBezTo>
                      <a:pt x="898" y="1096"/>
                      <a:pt x="990" y="1133"/>
                      <a:pt x="1082" y="1133"/>
                    </a:cubicBezTo>
                    <a:cubicBezTo>
                      <a:pt x="1174" y="1133"/>
                      <a:pt x="1266" y="1096"/>
                      <a:pt x="1340" y="1022"/>
                    </a:cubicBezTo>
                    <a:cubicBezTo>
                      <a:pt x="1487" y="890"/>
                      <a:pt x="1487" y="654"/>
                      <a:pt x="1340" y="507"/>
                    </a:cubicBezTo>
                    <a:cubicBezTo>
                      <a:pt x="1119" y="331"/>
                      <a:pt x="869" y="169"/>
                      <a:pt x="604" y="51"/>
                    </a:cubicBezTo>
                    <a:cubicBezTo>
                      <a:pt x="545" y="17"/>
                      <a:pt x="481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7" name="Google Shape;2722;p38"/>
              <p:cNvSpPr/>
              <p:nvPr/>
            </p:nvSpPr>
            <p:spPr>
              <a:xfrm>
                <a:off x="8021944" y="371966"/>
                <a:ext cx="65117" cy="57355"/>
              </a:xfrm>
              <a:custGeom>
                <a:avLst/>
                <a:ahLst/>
                <a:rect l="l" t="t" r="r" b="b"/>
                <a:pathLst>
                  <a:path w="1208" h="1064" extrusionOk="0">
                    <a:moveTo>
                      <a:pt x="407" y="1"/>
                    </a:moveTo>
                    <a:cubicBezTo>
                      <a:pt x="313" y="1"/>
                      <a:pt x="221" y="37"/>
                      <a:pt x="148" y="111"/>
                    </a:cubicBezTo>
                    <a:cubicBezTo>
                      <a:pt x="1" y="258"/>
                      <a:pt x="1" y="494"/>
                      <a:pt x="148" y="641"/>
                    </a:cubicBezTo>
                    <a:cubicBezTo>
                      <a:pt x="280" y="744"/>
                      <a:pt x="413" y="847"/>
                      <a:pt x="545" y="965"/>
                    </a:cubicBezTo>
                    <a:cubicBezTo>
                      <a:pt x="619" y="1031"/>
                      <a:pt x="714" y="1064"/>
                      <a:pt x="810" y="1064"/>
                    </a:cubicBezTo>
                    <a:cubicBezTo>
                      <a:pt x="906" y="1064"/>
                      <a:pt x="1001" y="1031"/>
                      <a:pt x="1075" y="965"/>
                    </a:cubicBezTo>
                    <a:cubicBezTo>
                      <a:pt x="1207" y="817"/>
                      <a:pt x="1207" y="582"/>
                      <a:pt x="1075" y="449"/>
                    </a:cubicBezTo>
                    <a:lnTo>
                      <a:pt x="678" y="111"/>
                    </a:lnTo>
                    <a:cubicBezTo>
                      <a:pt x="597" y="37"/>
                      <a:pt x="501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8" name="Google Shape;2723;p38"/>
              <p:cNvSpPr/>
              <p:nvPr/>
            </p:nvSpPr>
            <p:spPr>
              <a:xfrm>
                <a:off x="7889995" y="350244"/>
                <a:ext cx="80480" cy="64848"/>
              </a:xfrm>
              <a:custGeom>
                <a:avLst/>
                <a:ahLst/>
                <a:rect l="l" t="t" r="r" b="b"/>
                <a:pathLst>
                  <a:path w="1493" h="1203" extrusionOk="0">
                    <a:moveTo>
                      <a:pt x="530" y="0"/>
                    </a:moveTo>
                    <a:cubicBezTo>
                      <a:pt x="203" y="0"/>
                      <a:pt x="0" y="480"/>
                      <a:pt x="359" y="691"/>
                    </a:cubicBezTo>
                    <a:cubicBezTo>
                      <a:pt x="403" y="720"/>
                      <a:pt x="447" y="735"/>
                      <a:pt x="491" y="764"/>
                    </a:cubicBezTo>
                    <a:lnTo>
                      <a:pt x="536" y="808"/>
                    </a:lnTo>
                    <a:lnTo>
                      <a:pt x="580" y="838"/>
                    </a:lnTo>
                    <a:cubicBezTo>
                      <a:pt x="609" y="867"/>
                      <a:pt x="653" y="897"/>
                      <a:pt x="683" y="941"/>
                    </a:cubicBezTo>
                    <a:lnTo>
                      <a:pt x="727" y="985"/>
                    </a:lnTo>
                    <a:lnTo>
                      <a:pt x="742" y="1000"/>
                    </a:lnTo>
                    <a:lnTo>
                      <a:pt x="756" y="1014"/>
                    </a:lnTo>
                    <a:cubicBezTo>
                      <a:pt x="827" y="1136"/>
                      <a:pt x="955" y="1202"/>
                      <a:pt x="1085" y="1202"/>
                    </a:cubicBezTo>
                    <a:cubicBezTo>
                      <a:pt x="1143" y="1202"/>
                      <a:pt x="1202" y="1189"/>
                      <a:pt x="1257" y="1162"/>
                    </a:cubicBezTo>
                    <a:cubicBezTo>
                      <a:pt x="1433" y="1044"/>
                      <a:pt x="1492" y="823"/>
                      <a:pt x="1389" y="646"/>
                    </a:cubicBezTo>
                    <a:cubicBezTo>
                      <a:pt x="1213" y="396"/>
                      <a:pt x="992" y="205"/>
                      <a:pt x="727" y="58"/>
                    </a:cubicBezTo>
                    <a:cubicBezTo>
                      <a:pt x="659" y="18"/>
                      <a:pt x="592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39" name="Google Shape;2724;p38"/>
              <p:cNvSpPr/>
              <p:nvPr/>
            </p:nvSpPr>
            <p:spPr>
              <a:xfrm>
                <a:off x="7754865" y="332295"/>
                <a:ext cx="92393" cy="75467"/>
              </a:xfrm>
              <a:custGeom>
                <a:avLst/>
                <a:ahLst/>
                <a:rect l="l" t="t" r="r" b="b"/>
                <a:pathLst>
                  <a:path w="1714" h="1400" extrusionOk="0">
                    <a:moveTo>
                      <a:pt x="540" y="1"/>
                    </a:moveTo>
                    <a:cubicBezTo>
                      <a:pt x="255" y="1"/>
                      <a:pt x="1" y="366"/>
                      <a:pt x="261" y="626"/>
                    </a:cubicBezTo>
                    <a:lnTo>
                      <a:pt x="923" y="1289"/>
                    </a:lnTo>
                    <a:cubicBezTo>
                      <a:pt x="1001" y="1366"/>
                      <a:pt x="1089" y="1399"/>
                      <a:pt x="1175" y="1399"/>
                    </a:cubicBezTo>
                    <a:cubicBezTo>
                      <a:pt x="1460" y="1399"/>
                      <a:pt x="1714" y="1034"/>
                      <a:pt x="1453" y="773"/>
                    </a:cubicBezTo>
                    <a:lnTo>
                      <a:pt x="791" y="111"/>
                    </a:lnTo>
                    <a:cubicBezTo>
                      <a:pt x="713" y="33"/>
                      <a:pt x="625" y="1"/>
                      <a:pt x="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0" name="Google Shape;2725;p38"/>
              <p:cNvSpPr/>
              <p:nvPr/>
            </p:nvSpPr>
            <p:spPr>
              <a:xfrm>
                <a:off x="7889941" y="474807"/>
                <a:ext cx="68621" cy="54498"/>
              </a:xfrm>
              <a:custGeom>
                <a:avLst/>
                <a:ahLst/>
                <a:rect l="l" t="t" r="r" b="b"/>
                <a:pathLst>
                  <a:path w="1273" h="1011" extrusionOk="0">
                    <a:moveTo>
                      <a:pt x="534" y="1"/>
                    </a:moveTo>
                    <a:cubicBezTo>
                      <a:pt x="205" y="1"/>
                      <a:pt x="0" y="494"/>
                      <a:pt x="360" y="705"/>
                    </a:cubicBezTo>
                    <a:cubicBezTo>
                      <a:pt x="375" y="720"/>
                      <a:pt x="404" y="734"/>
                      <a:pt x="434" y="749"/>
                    </a:cubicBezTo>
                    <a:lnTo>
                      <a:pt x="478" y="778"/>
                    </a:lnTo>
                    <a:cubicBezTo>
                      <a:pt x="522" y="808"/>
                      <a:pt x="566" y="852"/>
                      <a:pt x="610" y="911"/>
                    </a:cubicBezTo>
                    <a:cubicBezTo>
                      <a:pt x="684" y="977"/>
                      <a:pt x="779" y="1010"/>
                      <a:pt x="875" y="1010"/>
                    </a:cubicBezTo>
                    <a:cubicBezTo>
                      <a:pt x="971" y="1010"/>
                      <a:pt x="1066" y="977"/>
                      <a:pt x="1140" y="911"/>
                    </a:cubicBezTo>
                    <a:cubicBezTo>
                      <a:pt x="1272" y="764"/>
                      <a:pt x="1272" y="528"/>
                      <a:pt x="1125" y="381"/>
                    </a:cubicBezTo>
                    <a:cubicBezTo>
                      <a:pt x="1022" y="249"/>
                      <a:pt x="875" y="146"/>
                      <a:pt x="728" y="57"/>
                    </a:cubicBezTo>
                    <a:cubicBezTo>
                      <a:pt x="661" y="18"/>
                      <a:pt x="595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1" name="Google Shape;2726;p38"/>
              <p:cNvSpPr/>
              <p:nvPr/>
            </p:nvSpPr>
            <p:spPr>
              <a:xfrm>
                <a:off x="8064796" y="496367"/>
                <a:ext cx="96652" cy="72287"/>
              </a:xfrm>
              <a:custGeom>
                <a:avLst/>
                <a:ahLst/>
                <a:rect l="l" t="t" r="r" b="b"/>
                <a:pathLst>
                  <a:path w="1793" h="1341" extrusionOk="0">
                    <a:moveTo>
                      <a:pt x="412" y="0"/>
                    </a:moveTo>
                    <a:cubicBezTo>
                      <a:pt x="250" y="0"/>
                      <a:pt x="94" y="101"/>
                      <a:pt x="45" y="275"/>
                    </a:cubicBezTo>
                    <a:cubicBezTo>
                      <a:pt x="0" y="467"/>
                      <a:pt x="118" y="673"/>
                      <a:pt x="309" y="732"/>
                    </a:cubicBezTo>
                    <a:cubicBezTo>
                      <a:pt x="574" y="849"/>
                      <a:pt x="810" y="1026"/>
                      <a:pt x="1001" y="1232"/>
                    </a:cubicBezTo>
                    <a:cubicBezTo>
                      <a:pt x="1081" y="1309"/>
                      <a:pt x="1170" y="1341"/>
                      <a:pt x="1254" y="1341"/>
                    </a:cubicBezTo>
                    <a:cubicBezTo>
                      <a:pt x="1544" y="1341"/>
                      <a:pt x="1793" y="967"/>
                      <a:pt x="1531" y="717"/>
                    </a:cubicBezTo>
                    <a:cubicBezTo>
                      <a:pt x="1237" y="408"/>
                      <a:pt x="883" y="172"/>
                      <a:pt x="501" y="10"/>
                    </a:cubicBezTo>
                    <a:cubicBezTo>
                      <a:pt x="471" y="4"/>
                      <a:pt x="442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2" name="Google Shape;2727;p38"/>
              <p:cNvSpPr/>
              <p:nvPr/>
            </p:nvSpPr>
            <p:spPr>
              <a:xfrm>
                <a:off x="8228224" y="571882"/>
                <a:ext cx="76976" cy="61613"/>
              </a:xfrm>
              <a:custGeom>
                <a:avLst/>
                <a:ahLst/>
                <a:rect l="l" t="t" r="r" b="b"/>
                <a:pathLst>
                  <a:path w="1428" h="1143" extrusionOk="0">
                    <a:moveTo>
                      <a:pt x="418" y="1"/>
                    </a:moveTo>
                    <a:cubicBezTo>
                      <a:pt x="293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5" y="699"/>
                    </a:cubicBezTo>
                    <a:cubicBezTo>
                      <a:pt x="427" y="817"/>
                      <a:pt x="633" y="949"/>
                      <a:pt x="824" y="1082"/>
                    </a:cubicBezTo>
                    <a:cubicBezTo>
                      <a:pt x="886" y="1123"/>
                      <a:pt x="954" y="1142"/>
                      <a:pt x="1022" y="1142"/>
                    </a:cubicBezTo>
                    <a:cubicBezTo>
                      <a:pt x="1149" y="1142"/>
                      <a:pt x="1272" y="1074"/>
                      <a:pt x="1339" y="949"/>
                    </a:cubicBezTo>
                    <a:cubicBezTo>
                      <a:pt x="1428" y="773"/>
                      <a:pt x="1369" y="552"/>
                      <a:pt x="1207" y="449"/>
                    </a:cubicBezTo>
                    <a:cubicBezTo>
                      <a:pt x="1001" y="317"/>
                      <a:pt x="809" y="184"/>
                      <a:pt x="603" y="52"/>
                    </a:cubicBezTo>
                    <a:cubicBezTo>
                      <a:pt x="545" y="17"/>
                      <a:pt x="481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3" name="Google Shape;2728;p38"/>
              <p:cNvSpPr/>
              <p:nvPr/>
            </p:nvSpPr>
            <p:spPr>
              <a:xfrm>
                <a:off x="8336403" y="621847"/>
                <a:ext cx="83499" cy="54767"/>
              </a:xfrm>
              <a:custGeom>
                <a:avLst/>
                <a:ahLst/>
                <a:rect l="l" t="t" r="r" b="b"/>
                <a:pathLst>
                  <a:path w="1549" h="1016" extrusionOk="0">
                    <a:moveTo>
                      <a:pt x="542" y="0"/>
                    </a:moveTo>
                    <a:cubicBezTo>
                      <a:pt x="210" y="0"/>
                      <a:pt x="1" y="487"/>
                      <a:pt x="362" y="699"/>
                    </a:cubicBezTo>
                    <a:cubicBezTo>
                      <a:pt x="510" y="788"/>
                      <a:pt x="671" y="876"/>
                      <a:pt x="819" y="964"/>
                    </a:cubicBezTo>
                    <a:cubicBezTo>
                      <a:pt x="884" y="1000"/>
                      <a:pt x="947" y="1016"/>
                      <a:pt x="1007" y="1016"/>
                    </a:cubicBezTo>
                    <a:cubicBezTo>
                      <a:pt x="1339" y="1016"/>
                      <a:pt x="1548" y="529"/>
                      <a:pt x="1186" y="317"/>
                    </a:cubicBezTo>
                    <a:cubicBezTo>
                      <a:pt x="1039" y="228"/>
                      <a:pt x="877" y="140"/>
                      <a:pt x="730" y="52"/>
                    </a:cubicBezTo>
                    <a:cubicBezTo>
                      <a:pt x="665" y="16"/>
                      <a:pt x="602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4" name="Google Shape;2729;p38"/>
              <p:cNvSpPr/>
              <p:nvPr/>
            </p:nvSpPr>
            <p:spPr>
              <a:xfrm>
                <a:off x="8493147" y="636185"/>
                <a:ext cx="80157" cy="72179"/>
              </a:xfrm>
              <a:custGeom>
                <a:avLst/>
                <a:ahLst/>
                <a:rect l="l" t="t" r="r" b="b"/>
                <a:pathLst>
                  <a:path w="1487" h="1339" extrusionOk="0">
                    <a:moveTo>
                      <a:pt x="418" y="0"/>
                    </a:moveTo>
                    <a:cubicBezTo>
                      <a:pt x="293" y="0"/>
                      <a:pt x="172" y="65"/>
                      <a:pt x="103" y="183"/>
                    </a:cubicBezTo>
                    <a:cubicBezTo>
                      <a:pt x="0" y="360"/>
                      <a:pt x="59" y="595"/>
                      <a:pt x="236" y="698"/>
                    </a:cubicBezTo>
                    <a:cubicBezTo>
                      <a:pt x="457" y="845"/>
                      <a:pt x="648" y="1022"/>
                      <a:pt x="824" y="1228"/>
                    </a:cubicBezTo>
                    <a:cubicBezTo>
                      <a:pt x="891" y="1302"/>
                      <a:pt x="983" y="1338"/>
                      <a:pt x="1076" y="1338"/>
                    </a:cubicBezTo>
                    <a:cubicBezTo>
                      <a:pt x="1170" y="1338"/>
                      <a:pt x="1266" y="1302"/>
                      <a:pt x="1340" y="1228"/>
                    </a:cubicBezTo>
                    <a:cubicBezTo>
                      <a:pt x="1487" y="1081"/>
                      <a:pt x="1472" y="860"/>
                      <a:pt x="1340" y="713"/>
                    </a:cubicBezTo>
                    <a:cubicBezTo>
                      <a:pt x="1133" y="448"/>
                      <a:pt x="883" y="227"/>
                      <a:pt x="604" y="51"/>
                    </a:cubicBezTo>
                    <a:cubicBezTo>
                      <a:pt x="545" y="16"/>
                      <a:pt x="481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5" name="Google Shape;2730;p38"/>
              <p:cNvSpPr/>
              <p:nvPr/>
            </p:nvSpPr>
            <p:spPr>
              <a:xfrm>
                <a:off x="8581976" y="576086"/>
                <a:ext cx="80965" cy="65171"/>
              </a:xfrm>
              <a:custGeom>
                <a:avLst/>
                <a:ahLst/>
                <a:rect l="l" t="t" r="r" b="b"/>
                <a:pathLst>
                  <a:path w="1502" h="1209" extrusionOk="0">
                    <a:moveTo>
                      <a:pt x="417" y="1"/>
                    </a:moveTo>
                    <a:cubicBezTo>
                      <a:pt x="292" y="1"/>
                      <a:pt x="170" y="66"/>
                      <a:pt x="104" y="180"/>
                    </a:cubicBezTo>
                    <a:cubicBezTo>
                      <a:pt x="1" y="356"/>
                      <a:pt x="59" y="592"/>
                      <a:pt x="236" y="695"/>
                    </a:cubicBezTo>
                    <a:cubicBezTo>
                      <a:pt x="457" y="857"/>
                      <a:pt x="692" y="989"/>
                      <a:pt x="898" y="1151"/>
                    </a:cubicBezTo>
                    <a:cubicBezTo>
                      <a:pt x="957" y="1190"/>
                      <a:pt x="1023" y="1208"/>
                      <a:pt x="1087" y="1208"/>
                    </a:cubicBezTo>
                    <a:cubicBezTo>
                      <a:pt x="1217" y="1208"/>
                      <a:pt x="1345" y="1136"/>
                      <a:pt x="1413" y="1019"/>
                    </a:cubicBezTo>
                    <a:cubicBezTo>
                      <a:pt x="1502" y="842"/>
                      <a:pt x="1443" y="621"/>
                      <a:pt x="1281" y="518"/>
                    </a:cubicBezTo>
                    <a:cubicBezTo>
                      <a:pt x="1060" y="356"/>
                      <a:pt x="825" y="209"/>
                      <a:pt x="619" y="62"/>
                    </a:cubicBezTo>
                    <a:cubicBezTo>
                      <a:pt x="556" y="20"/>
                      <a:pt x="486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6" name="Google Shape;2731;p38"/>
              <p:cNvSpPr/>
              <p:nvPr/>
            </p:nvSpPr>
            <p:spPr>
              <a:xfrm>
                <a:off x="8690964" y="596891"/>
                <a:ext cx="63662" cy="47652"/>
              </a:xfrm>
              <a:custGeom>
                <a:avLst/>
                <a:ahLst/>
                <a:rect l="l" t="t" r="r" b="b"/>
                <a:pathLst>
                  <a:path w="1181" h="884" extrusionOk="0">
                    <a:moveTo>
                      <a:pt x="529" y="1"/>
                    </a:moveTo>
                    <a:cubicBezTo>
                      <a:pt x="243" y="1"/>
                      <a:pt x="0" y="373"/>
                      <a:pt x="260" y="633"/>
                    </a:cubicBezTo>
                    <a:lnTo>
                      <a:pt x="392" y="765"/>
                    </a:lnTo>
                    <a:cubicBezTo>
                      <a:pt x="476" y="849"/>
                      <a:pt x="568" y="884"/>
                      <a:pt x="656" y="884"/>
                    </a:cubicBezTo>
                    <a:cubicBezTo>
                      <a:pt x="941" y="884"/>
                      <a:pt x="1180" y="520"/>
                      <a:pt x="922" y="250"/>
                    </a:cubicBezTo>
                    <a:lnTo>
                      <a:pt x="789" y="117"/>
                    </a:lnTo>
                    <a:cubicBezTo>
                      <a:pt x="707" y="35"/>
                      <a:pt x="616" y="1"/>
                      <a:pt x="5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7" name="Google Shape;2732;p38"/>
              <p:cNvSpPr/>
              <p:nvPr/>
            </p:nvSpPr>
            <p:spPr>
              <a:xfrm>
                <a:off x="8875467" y="508818"/>
                <a:ext cx="54" cy="54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8" name="Google Shape;2733;p38"/>
              <p:cNvSpPr/>
              <p:nvPr/>
            </p:nvSpPr>
            <p:spPr>
              <a:xfrm>
                <a:off x="8819949" y="486989"/>
                <a:ext cx="71424" cy="61236"/>
              </a:xfrm>
              <a:custGeom>
                <a:avLst/>
                <a:ahLst/>
                <a:rect l="l" t="t" r="r" b="b"/>
                <a:pathLst>
                  <a:path w="1325" h="1136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1" y="258"/>
                      <a:pt x="1" y="479"/>
                      <a:pt x="133" y="626"/>
                    </a:cubicBezTo>
                    <a:cubicBezTo>
                      <a:pt x="324" y="847"/>
                      <a:pt x="560" y="1023"/>
                      <a:pt x="825" y="1126"/>
                    </a:cubicBezTo>
                    <a:cubicBezTo>
                      <a:pt x="854" y="1133"/>
                      <a:pt x="883" y="1136"/>
                      <a:pt x="912" y="1136"/>
                    </a:cubicBezTo>
                    <a:cubicBezTo>
                      <a:pt x="1086" y="1136"/>
                      <a:pt x="1243" y="1026"/>
                      <a:pt x="1281" y="861"/>
                    </a:cubicBezTo>
                    <a:cubicBezTo>
                      <a:pt x="1325" y="655"/>
                      <a:pt x="1207" y="464"/>
                      <a:pt x="1016" y="405"/>
                    </a:cubicBezTo>
                    <a:lnTo>
                      <a:pt x="1001" y="405"/>
                    </a:lnTo>
                    <a:lnTo>
                      <a:pt x="928" y="361"/>
                    </a:lnTo>
                    <a:lnTo>
                      <a:pt x="898" y="332"/>
                    </a:lnTo>
                    <a:lnTo>
                      <a:pt x="854" y="302"/>
                    </a:lnTo>
                    <a:cubicBezTo>
                      <a:pt x="780" y="243"/>
                      <a:pt x="722" y="184"/>
                      <a:pt x="663" y="111"/>
                    </a:cubicBezTo>
                    <a:cubicBezTo>
                      <a:pt x="589" y="37"/>
                      <a:pt x="494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49" name="Google Shape;2734;p38"/>
              <p:cNvSpPr/>
              <p:nvPr/>
            </p:nvSpPr>
            <p:spPr>
              <a:xfrm>
                <a:off x="8961924" y="433035"/>
                <a:ext cx="65117" cy="65117"/>
              </a:xfrm>
              <a:custGeom>
                <a:avLst/>
                <a:ahLst/>
                <a:rect l="l" t="t" r="r" b="b"/>
                <a:pathLst>
                  <a:path w="1208" h="1208" extrusionOk="0">
                    <a:moveTo>
                      <a:pt x="405" y="1"/>
                    </a:moveTo>
                    <a:cubicBezTo>
                      <a:pt x="313" y="1"/>
                      <a:pt x="222" y="38"/>
                      <a:pt x="148" y="111"/>
                    </a:cubicBezTo>
                    <a:cubicBezTo>
                      <a:pt x="1" y="258"/>
                      <a:pt x="1" y="479"/>
                      <a:pt x="148" y="641"/>
                    </a:cubicBezTo>
                    <a:cubicBezTo>
                      <a:pt x="266" y="788"/>
                      <a:pt x="398" y="950"/>
                      <a:pt x="545" y="1097"/>
                    </a:cubicBezTo>
                    <a:cubicBezTo>
                      <a:pt x="619" y="1171"/>
                      <a:pt x="711" y="1208"/>
                      <a:pt x="803" y="1208"/>
                    </a:cubicBezTo>
                    <a:cubicBezTo>
                      <a:pt x="895" y="1208"/>
                      <a:pt x="987" y="1171"/>
                      <a:pt x="1060" y="1097"/>
                    </a:cubicBezTo>
                    <a:cubicBezTo>
                      <a:pt x="1208" y="950"/>
                      <a:pt x="1208" y="715"/>
                      <a:pt x="1060" y="567"/>
                    </a:cubicBezTo>
                    <a:cubicBezTo>
                      <a:pt x="928" y="420"/>
                      <a:pt x="795" y="273"/>
                      <a:pt x="663" y="111"/>
                    </a:cubicBezTo>
                    <a:cubicBezTo>
                      <a:pt x="589" y="38"/>
                      <a:pt x="497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0" name="Google Shape;2735;p38"/>
              <p:cNvSpPr/>
              <p:nvPr/>
            </p:nvSpPr>
            <p:spPr>
              <a:xfrm>
                <a:off x="8915677" y="579374"/>
                <a:ext cx="80426" cy="72125"/>
              </a:xfrm>
              <a:custGeom>
                <a:avLst/>
                <a:ahLst/>
                <a:rect l="l" t="t" r="r" b="b"/>
                <a:pathLst>
                  <a:path w="1492" h="1338" extrusionOk="0">
                    <a:moveTo>
                      <a:pt x="534" y="0"/>
                    </a:moveTo>
                    <a:cubicBezTo>
                      <a:pt x="245" y="0"/>
                      <a:pt x="0" y="364"/>
                      <a:pt x="270" y="634"/>
                    </a:cubicBezTo>
                    <a:cubicBezTo>
                      <a:pt x="358" y="737"/>
                      <a:pt x="461" y="825"/>
                      <a:pt x="535" y="913"/>
                    </a:cubicBezTo>
                    <a:lnTo>
                      <a:pt x="653" y="1046"/>
                    </a:lnTo>
                    <a:lnTo>
                      <a:pt x="712" y="1119"/>
                    </a:lnTo>
                    <a:cubicBezTo>
                      <a:pt x="712" y="1119"/>
                      <a:pt x="752" y="1171"/>
                      <a:pt x="749" y="1171"/>
                    </a:cubicBezTo>
                    <a:cubicBezTo>
                      <a:pt x="748" y="1171"/>
                      <a:pt x="746" y="1168"/>
                      <a:pt x="741" y="1164"/>
                    </a:cubicBezTo>
                    <a:lnTo>
                      <a:pt x="741" y="1164"/>
                    </a:lnTo>
                    <a:cubicBezTo>
                      <a:pt x="812" y="1274"/>
                      <a:pt x="937" y="1337"/>
                      <a:pt x="1071" y="1337"/>
                    </a:cubicBezTo>
                    <a:cubicBezTo>
                      <a:pt x="1133" y="1337"/>
                      <a:pt x="1196" y="1324"/>
                      <a:pt x="1256" y="1296"/>
                    </a:cubicBezTo>
                    <a:cubicBezTo>
                      <a:pt x="1433" y="1193"/>
                      <a:pt x="1492" y="958"/>
                      <a:pt x="1389" y="781"/>
                    </a:cubicBezTo>
                    <a:cubicBezTo>
                      <a:pt x="1197" y="545"/>
                      <a:pt x="991" y="339"/>
                      <a:pt x="800" y="119"/>
                    </a:cubicBezTo>
                    <a:cubicBezTo>
                      <a:pt x="716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1" name="Google Shape;2736;p38"/>
              <p:cNvSpPr/>
              <p:nvPr/>
            </p:nvSpPr>
            <p:spPr>
              <a:xfrm>
                <a:off x="9015879" y="758269"/>
                <a:ext cx="61128" cy="61344"/>
              </a:xfrm>
              <a:custGeom>
                <a:avLst/>
                <a:ahLst/>
                <a:rect l="l" t="t" r="r" b="b"/>
                <a:pathLst>
                  <a:path w="1134" h="1138" extrusionOk="0">
                    <a:moveTo>
                      <a:pt x="398" y="1"/>
                    </a:moveTo>
                    <a:cubicBezTo>
                      <a:pt x="302" y="1"/>
                      <a:pt x="207" y="37"/>
                      <a:pt x="133" y="111"/>
                    </a:cubicBezTo>
                    <a:cubicBezTo>
                      <a:pt x="0" y="258"/>
                      <a:pt x="0" y="479"/>
                      <a:pt x="133" y="641"/>
                    </a:cubicBezTo>
                    <a:cubicBezTo>
                      <a:pt x="251" y="758"/>
                      <a:pt x="354" y="891"/>
                      <a:pt x="471" y="1038"/>
                    </a:cubicBezTo>
                    <a:cubicBezTo>
                      <a:pt x="545" y="1104"/>
                      <a:pt x="637" y="1137"/>
                      <a:pt x="729" y="1137"/>
                    </a:cubicBezTo>
                    <a:cubicBezTo>
                      <a:pt x="821" y="1137"/>
                      <a:pt x="913" y="1104"/>
                      <a:pt x="986" y="1038"/>
                    </a:cubicBezTo>
                    <a:cubicBezTo>
                      <a:pt x="1134" y="876"/>
                      <a:pt x="1134" y="655"/>
                      <a:pt x="986" y="508"/>
                    </a:cubicBezTo>
                    <a:cubicBezTo>
                      <a:pt x="883" y="376"/>
                      <a:pt x="766" y="243"/>
                      <a:pt x="663" y="111"/>
                    </a:cubicBezTo>
                    <a:cubicBezTo>
                      <a:pt x="589" y="37"/>
                      <a:pt x="493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2" name="Google Shape;2737;p38"/>
              <p:cNvSpPr/>
              <p:nvPr/>
            </p:nvSpPr>
            <p:spPr>
              <a:xfrm>
                <a:off x="8989683" y="836801"/>
                <a:ext cx="65926" cy="57894"/>
              </a:xfrm>
              <a:custGeom>
                <a:avLst/>
                <a:ahLst/>
                <a:rect l="l" t="t" r="r" b="b"/>
                <a:pathLst>
                  <a:path w="1223" h="1074" extrusionOk="0">
                    <a:moveTo>
                      <a:pt x="413" y="0"/>
                    </a:moveTo>
                    <a:cubicBezTo>
                      <a:pt x="317" y="0"/>
                      <a:pt x="222" y="37"/>
                      <a:pt x="148" y="111"/>
                    </a:cubicBezTo>
                    <a:cubicBezTo>
                      <a:pt x="1" y="258"/>
                      <a:pt x="1" y="493"/>
                      <a:pt x="148" y="641"/>
                    </a:cubicBezTo>
                    <a:cubicBezTo>
                      <a:pt x="295" y="773"/>
                      <a:pt x="442" y="905"/>
                      <a:pt x="619" y="1023"/>
                    </a:cubicBezTo>
                    <a:cubicBezTo>
                      <a:pt x="678" y="1058"/>
                      <a:pt x="743" y="1074"/>
                      <a:pt x="808" y="1074"/>
                    </a:cubicBezTo>
                    <a:cubicBezTo>
                      <a:pt x="938" y="1074"/>
                      <a:pt x="1065" y="1009"/>
                      <a:pt x="1134" y="891"/>
                    </a:cubicBezTo>
                    <a:cubicBezTo>
                      <a:pt x="1222" y="714"/>
                      <a:pt x="1163" y="493"/>
                      <a:pt x="1002" y="390"/>
                    </a:cubicBezTo>
                    <a:lnTo>
                      <a:pt x="913" y="332"/>
                    </a:lnTo>
                    <a:cubicBezTo>
                      <a:pt x="913" y="332"/>
                      <a:pt x="869" y="287"/>
                      <a:pt x="854" y="273"/>
                    </a:cubicBezTo>
                    <a:cubicBezTo>
                      <a:pt x="796" y="229"/>
                      <a:pt x="737" y="170"/>
                      <a:pt x="678" y="111"/>
                    </a:cubicBezTo>
                    <a:cubicBezTo>
                      <a:pt x="604" y="37"/>
                      <a:pt x="509" y="0"/>
                      <a:pt x="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3" name="Google Shape;2738;p38"/>
              <p:cNvSpPr/>
              <p:nvPr/>
            </p:nvSpPr>
            <p:spPr>
              <a:xfrm>
                <a:off x="8866196" y="739997"/>
                <a:ext cx="68298" cy="47221"/>
              </a:xfrm>
              <a:custGeom>
                <a:avLst/>
                <a:ahLst/>
                <a:rect l="l" t="t" r="r" b="b"/>
                <a:pathLst>
                  <a:path w="1267" h="876" extrusionOk="0">
                    <a:moveTo>
                      <a:pt x="534" y="1"/>
                    </a:moveTo>
                    <a:cubicBezTo>
                      <a:pt x="246" y="1"/>
                      <a:pt x="0" y="369"/>
                      <a:pt x="261" y="641"/>
                    </a:cubicBezTo>
                    <a:cubicBezTo>
                      <a:pt x="349" y="715"/>
                      <a:pt x="438" y="774"/>
                      <a:pt x="541" y="818"/>
                    </a:cubicBezTo>
                    <a:cubicBezTo>
                      <a:pt x="609" y="858"/>
                      <a:pt x="676" y="875"/>
                      <a:pt x="738" y="875"/>
                    </a:cubicBezTo>
                    <a:cubicBezTo>
                      <a:pt x="1065" y="875"/>
                      <a:pt x="1267" y="395"/>
                      <a:pt x="908" y="185"/>
                    </a:cubicBezTo>
                    <a:cubicBezTo>
                      <a:pt x="879" y="170"/>
                      <a:pt x="850" y="156"/>
                      <a:pt x="820" y="141"/>
                    </a:cubicBezTo>
                    <a:lnTo>
                      <a:pt x="791" y="111"/>
                    </a:lnTo>
                    <a:cubicBezTo>
                      <a:pt x="710" y="34"/>
                      <a:pt x="620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4" name="Google Shape;2739;p38"/>
              <p:cNvSpPr/>
              <p:nvPr/>
            </p:nvSpPr>
            <p:spPr>
              <a:xfrm>
                <a:off x="8837143" y="622171"/>
                <a:ext cx="60589" cy="50671"/>
              </a:xfrm>
              <a:custGeom>
                <a:avLst/>
                <a:ahLst/>
                <a:rect l="l" t="t" r="r" b="b"/>
                <a:pathLst>
                  <a:path w="1124" h="940" extrusionOk="0">
                    <a:moveTo>
                      <a:pt x="534" y="1"/>
                    </a:moveTo>
                    <a:cubicBezTo>
                      <a:pt x="245" y="1"/>
                      <a:pt x="1" y="365"/>
                      <a:pt x="270" y="634"/>
                    </a:cubicBezTo>
                    <a:lnTo>
                      <a:pt x="461" y="840"/>
                    </a:lnTo>
                    <a:cubicBezTo>
                      <a:pt x="535" y="907"/>
                      <a:pt x="631" y="940"/>
                      <a:pt x="726" y="940"/>
                    </a:cubicBezTo>
                    <a:cubicBezTo>
                      <a:pt x="822" y="940"/>
                      <a:pt x="918" y="907"/>
                      <a:pt x="991" y="840"/>
                    </a:cubicBezTo>
                    <a:cubicBezTo>
                      <a:pt x="1124" y="693"/>
                      <a:pt x="1124" y="458"/>
                      <a:pt x="991" y="311"/>
                    </a:cubicBezTo>
                    <a:lnTo>
                      <a:pt x="800" y="119"/>
                    </a:lnTo>
                    <a:cubicBezTo>
                      <a:pt x="716" y="36"/>
                      <a:pt x="623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5" name="Google Shape;2740;p38"/>
              <p:cNvSpPr/>
              <p:nvPr/>
            </p:nvSpPr>
            <p:spPr>
              <a:xfrm>
                <a:off x="8710476" y="697254"/>
                <a:ext cx="74605" cy="57840"/>
              </a:xfrm>
              <a:custGeom>
                <a:avLst/>
                <a:ahLst/>
                <a:rect l="l" t="t" r="r" b="b"/>
                <a:pathLst>
                  <a:path w="1384" h="1073" extrusionOk="0">
                    <a:moveTo>
                      <a:pt x="430" y="0"/>
                    </a:moveTo>
                    <a:cubicBezTo>
                      <a:pt x="300" y="0"/>
                      <a:pt x="172" y="66"/>
                      <a:pt x="104" y="183"/>
                    </a:cubicBezTo>
                    <a:cubicBezTo>
                      <a:pt x="1" y="360"/>
                      <a:pt x="59" y="595"/>
                      <a:pt x="236" y="698"/>
                    </a:cubicBezTo>
                    <a:cubicBezTo>
                      <a:pt x="413" y="801"/>
                      <a:pt x="589" y="904"/>
                      <a:pt x="766" y="1022"/>
                    </a:cubicBezTo>
                    <a:cubicBezTo>
                      <a:pt x="825" y="1056"/>
                      <a:pt x="890" y="1073"/>
                      <a:pt x="955" y="1073"/>
                    </a:cubicBezTo>
                    <a:cubicBezTo>
                      <a:pt x="1085" y="1073"/>
                      <a:pt x="1212" y="1007"/>
                      <a:pt x="1281" y="890"/>
                    </a:cubicBezTo>
                    <a:cubicBezTo>
                      <a:pt x="1384" y="713"/>
                      <a:pt x="1325" y="492"/>
                      <a:pt x="1149" y="389"/>
                    </a:cubicBezTo>
                    <a:cubicBezTo>
                      <a:pt x="972" y="272"/>
                      <a:pt x="795" y="154"/>
                      <a:pt x="619" y="51"/>
                    </a:cubicBezTo>
                    <a:cubicBezTo>
                      <a:pt x="560" y="17"/>
                      <a:pt x="494" y="0"/>
                      <a:pt x="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6" name="Google Shape;2741;p38"/>
              <p:cNvSpPr/>
              <p:nvPr/>
            </p:nvSpPr>
            <p:spPr>
              <a:xfrm>
                <a:off x="8593511" y="739781"/>
                <a:ext cx="97191" cy="75844"/>
              </a:xfrm>
              <a:custGeom>
                <a:avLst/>
                <a:ahLst/>
                <a:rect l="l" t="t" r="r" b="b"/>
                <a:pathLst>
                  <a:path w="1803" h="1407" extrusionOk="0">
                    <a:moveTo>
                      <a:pt x="534" y="0"/>
                    </a:moveTo>
                    <a:cubicBezTo>
                      <a:pt x="206" y="0"/>
                      <a:pt x="1" y="493"/>
                      <a:pt x="361" y="704"/>
                    </a:cubicBezTo>
                    <a:cubicBezTo>
                      <a:pt x="670" y="837"/>
                      <a:pt x="934" y="1043"/>
                      <a:pt x="1155" y="1307"/>
                    </a:cubicBezTo>
                    <a:cubicBezTo>
                      <a:pt x="1221" y="1374"/>
                      <a:pt x="1313" y="1407"/>
                      <a:pt x="1407" y="1407"/>
                    </a:cubicBezTo>
                    <a:cubicBezTo>
                      <a:pt x="1501" y="1407"/>
                      <a:pt x="1597" y="1374"/>
                      <a:pt x="1670" y="1307"/>
                    </a:cubicBezTo>
                    <a:cubicBezTo>
                      <a:pt x="1803" y="1160"/>
                      <a:pt x="1803" y="925"/>
                      <a:pt x="1670" y="778"/>
                    </a:cubicBezTo>
                    <a:cubicBezTo>
                      <a:pt x="1405" y="469"/>
                      <a:pt x="1082" y="233"/>
                      <a:pt x="728" y="57"/>
                    </a:cubicBezTo>
                    <a:cubicBezTo>
                      <a:pt x="661" y="17"/>
                      <a:pt x="596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7" name="Google Shape;2742;p38"/>
              <p:cNvSpPr/>
              <p:nvPr/>
            </p:nvSpPr>
            <p:spPr>
              <a:xfrm>
                <a:off x="8767611" y="829687"/>
                <a:ext cx="66680" cy="53905"/>
              </a:xfrm>
              <a:custGeom>
                <a:avLst/>
                <a:ahLst/>
                <a:rect l="l" t="t" r="r" b="b"/>
                <a:pathLst>
                  <a:path w="1237" h="1000" extrusionOk="0">
                    <a:moveTo>
                      <a:pt x="429" y="1"/>
                    </a:moveTo>
                    <a:cubicBezTo>
                      <a:pt x="299" y="1"/>
                      <a:pt x="172" y="66"/>
                      <a:pt x="103" y="184"/>
                    </a:cubicBezTo>
                    <a:cubicBezTo>
                      <a:pt x="0" y="361"/>
                      <a:pt x="59" y="581"/>
                      <a:pt x="236" y="684"/>
                    </a:cubicBezTo>
                    <a:cubicBezTo>
                      <a:pt x="368" y="773"/>
                      <a:pt x="501" y="861"/>
                      <a:pt x="633" y="949"/>
                    </a:cubicBezTo>
                    <a:cubicBezTo>
                      <a:pt x="692" y="984"/>
                      <a:pt x="757" y="1000"/>
                      <a:pt x="822" y="1000"/>
                    </a:cubicBezTo>
                    <a:cubicBezTo>
                      <a:pt x="952" y="1000"/>
                      <a:pt x="1079" y="934"/>
                      <a:pt x="1148" y="817"/>
                    </a:cubicBezTo>
                    <a:cubicBezTo>
                      <a:pt x="1236" y="640"/>
                      <a:pt x="1178" y="419"/>
                      <a:pt x="1016" y="316"/>
                    </a:cubicBezTo>
                    <a:cubicBezTo>
                      <a:pt x="883" y="213"/>
                      <a:pt x="751" y="125"/>
                      <a:pt x="618" y="51"/>
                    </a:cubicBezTo>
                    <a:cubicBezTo>
                      <a:pt x="559" y="17"/>
                      <a:pt x="494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8" name="Google Shape;2743;p38"/>
              <p:cNvSpPr/>
              <p:nvPr/>
            </p:nvSpPr>
            <p:spPr>
              <a:xfrm>
                <a:off x="8882636" y="937110"/>
                <a:ext cx="83337" cy="68729"/>
              </a:xfrm>
              <a:custGeom>
                <a:avLst/>
                <a:ahLst/>
                <a:rect l="l" t="t" r="r" b="b"/>
                <a:pathLst>
                  <a:path w="1546" h="1275" extrusionOk="0">
                    <a:moveTo>
                      <a:pt x="407" y="1"/>
                    </a:moveTo>
                    <a:cubicBezTo>
                      <a:pt x="242" y="1"/>
                      <a:pt x="95" y="108"/>
                      <a:pt x="59" y="266"/>
                    </a:cubicBezTo>
                    <a:cubicBezTo>
                      <a:pt x="0" y="457"/>
                      <a:pt x="118" y="663"/>
                      <a:pt x="309" y="722"/>
                    </a:cubicBezTo>
                    <a:cubicBezTo>
                      <a:pt x="545" y="810"/>
                      <a:pt x="736" y="972"/>
                      <a:pt x="883" y="1164"/>
                    </a:cubicBezTo>
                    <a:cubicBezTo>
                      <a:pt x="957" y="1237"/>
                      <a:pt x="1052" y="1274"/>
                      <a:pt x="1146" y="1274"/>
                    </a:cubicBezTo>
                    <a:cubicBezTo>
                      <a:pt x="1240" y="1274"/>
                      <a:pt x="1332" y="1237"/>
                      <a:pt x="1398" y="1164"/>
                    </a:cubicBezTo>
                    <a:cubicBezTo>
                      <a:pt x="1545" y="1016"/>
                      <a:pt x="1545" y="781"/>
                      <a:pt x="1398" y="634"/>
                    </a:cubicBezTo>
                    <a:cubicBezTo>
                      <a:pt x="1163" y="354"/>
                      <a:pt x="854" y="133"/>
                      <a:pt x="515" y="16"/>
                    </a:cubicBezTo>
                    <a:cubicBezTo>
                      <a:pt x="479" y="5"/>
                      <a:pt x="443" y="1"/>
                      <a:pt x="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59" name="Google Shape;2744;p38"/>
              <p:cNvSpPr/>
              <p:nvPr/>
            </p:nvSpPr>
            <p:spPr>
              <a:xfrm>
                <a:off x="8993187" y="1029549"/>
                <a:ext cx="73526" cy="58756"/>
              </a:xfrm>
              <a:custGeom>
                <a:avLst/>
                <a:ahLst/>
                <a:rect l="l" t="t" r="r" b="b"/>
                <a:pathLst>
                  <a:path w="1364" h="1090" extrusionOk="0">
                    <a:moveTo>
                      <a:pt x="542" y="0"/>
                    </a:moveTo>
                    <a:cubicBezTo>
                      <a:pt x="210" y="0"/>
                      <a:pt x="1" y="487"/>
                      <a:pt x="363" y="700"/>
                    </a:cubicBezTo>
                    <a:lnTo>
                      <a:pt x="480" y="758"/>
                    </a:lnTo>
                    <a:lnTo>
                      <a:pt x="510" y="788"/>
                    </a:lnTo>
                    <a:lnTo>
                      <a:pt x="524" y="788"/>
                    </a:lnTo>
                    <a:cubicBezTo>
                      <a:pt x="583" y="847"/>
                      <a:pt x="642" y="906"/>
                      <a:pt x="686" y="979"/>
                    </a:cubicBezTo>
                    <a:cubicBezTo>
                      <a:pt x="760" y="1053"/>
                      <a:pt x="856" y="1090"/>
                      <a:pt x="951" y="1090"/>
                    </a:cubicBezTo>
                    <a:cubicBezTo>
                      <a:pt x="1047" y="1090"/>
                      <a:pt x="1143" y="1053"/>
                      <a:pt x="1216" y="979"/>
                    </a:cubicBezTo>
                    <a:cubicBezTo>
                      <a:pt x="1363" y="832"/>
                      <a:pt x="1349" y="597"/>
                      <a:pt x="1201" y="449"/>
                    </a:cubicBezTo>
                    <a:cubicBezTo>
                      <a:pt x="1069" y="287"/>
                      <a:pt x="907" y="155"/>
                      <a:pt x="731" y="52"/>
                    </a:cubicBezTo>
                    <a:cubicBezTo>
                      <a:pt x="666" y="16"/>
                      <a:pt x="602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0" name="Google Shape;2745;p38"/>
              <p:cNvSpPr/>
              <p:nvPr/>
            </p:nvSpPr>
            <p:spPr>
              <a:xfrm>
                <a:off x="8122685" y="618236"/>
                <a:ext cx="84146" cy="57840"/>
              </a:xfrm>
              <a:custGeom>
                <a:avLst/>
                <a:ahLst/>
                <a:rect l="l" t="t" r="r" b="b"/>
                <a:pathLst>
                  <a:path w="1561" h="1073" extrusionOk="0">
                    <a:moveTo>
                      <a:pt x="401" y="1"/>
                    </a:moveTo>
                    <a:cubicBezTo>
                      <a:pt x="242" y="1"/>
                      <a:pt x="93" y="111"/>
                      <a:pt x="45" y="281"/>
                    </a:cubicBezTo>
                    <a:cubicBezTo>
                      <a:pt x="1" y="472"/>
                      <a:pt x="104" y="678"/>
                      <a:pt x="310" y="737"/>
                    </a:cubicBezTo>
                    <a:cubicBezTo>
                      <a:pt x="516" y="810"/>
                      <a:pt x="737" y="913"/>
                      <a:pt x="943" y="1031"/>
                    </a:cubicBezTo>
                    <a:cubicBezTo>
                      <a:pt x="998" y="1059"/>
                      <a:pt x="1058" y="1072"/>
                      <a:pt x="1118" y="1072"/>
                    </a:cubicBezTo>
                    <a:cubicBezTo>
                      <a:pt x="1248" y="1072"/>
                      <a:pt x="1377" y="1010"/>
                      <a:pt x="1458" y="899"/>
                    </a:cubicBezTo>
                    <a:cubicBezTo>
                      <a:pt x="1561" y="722"/>
                      <a:pt x="1502" y="487"/>
                      <a:pt x="1325" y="384"/>
                    </a:cubicBezTo>
                    <a:cubicBezTo>
                      <a:pt x="1046" y="251"/>
                      <a:pt x="781" y="119"/>
                      <a:pt x="501" y="16"/>
                    </a:cubicBezTo>
                    <a:cubicBezTo>
                      <a:pt x="468" y="6"/>
                      <a:pt x="434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1" name="Google Shape;2746;p38"/>
              <p:cNvSpPr/>
              <p:nvPr/>
            </p:nvSpPr>
            <p:spPr>
              <a:xfrm>
                <a:off x="8283149" y="739997"/>
                <a:ext cx="93417" cy="64524"/>
              </a:xfrm>
              <a:custGeom>
                <a:avLst/>
                <a:ahLst/>
                <a:rect l="l" t="t" r="r" b="b"/>
                <a:pathLst>
                  <a:path w="1733" h="1197" extrusionOk="0">
                    <a:moveTo>
                      <a:pt x="535" y="1"/>
                    </a:moveTo>
                    <a:cubicBezTo>
                      <a:pt x="211" y="1"/>
                      <a:pt x="0" y="486"/>
                      <a:pt x="350" y="685"/>
                    </a:cubicBezTo>
                    <a:cubicBezTo>
                      <a:pt x="600" y="803"/>
                      <a:pt x="835" y="950"/>
                      <a:pt x="1071" y="1097"/>
                    </a:cubicBezTo>
                    <a:cubicBezTo>
                      <a:pt x="1144" y="1164"/>
                      <a:pt x="1236" y="1197"/>
                      <a:pt x="1330" y="1197"/>
                    </a:cubicBezTo>
                    <a:cubicBezTo>
                      <a:pt x="1424" y="1197"/>
                      <a:pt x="1520" y="1164"/>
                      <a:pt x="1601" y="1097"/>
                    </a:cubicBezTo>
                    <a:cubicBezTo>
                      <a:pt x="1733" y="950"/>
                      <a:pt x="1733" y="715"/>
                      <a:pt x="1586" y="568"/>
                    </a:cubicBezTo>
                    <a:cubicBezTo>
                      <a:pt x="1306" y="376"/>
                      <a:pt x="1027" y="200"/>
                      <a:pt x="718" y="53"/>
                    </a:cubicBezTo>
                    <a:cubicBezTo>
                      <a:pt x="655" y="17"/>
                      <a:pt x="593" y="1"/>
                      <a:pt x="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2" name="Google Shape;2747;p38"/>
              <p:cNvSpPr/>
              <p:nvPr/>
            </p:nvSpPr>
            <p:spPr>
              <a:xfrm>
                <a:off x="8436012" y="782901"/>
                <a:ext cx="87326" cy="75575"/>
              </a:xfrm>
              <a:custGeom>
                <a:avLst/>
                <a:ahLst/>
                <a:rect l="l" t="t" r="r" b="b"/>
                <a:pathLst>
                  <a:path w="1620" h="1402" extrusionOk="0">
                    <a:moveTo>
                      <a:pt x="415" y="1"/>
                    </a:moveTo>
                    <a:cubicBezTo>
                      <a:pt x="285" y="1"/>
                      <a:pt x="158" y="66"/>
                      <a:pt x="89" y="184"/>
                    </a:cubicBezTo>
                    <a:cubicBezTo>
                      <a:pt x="1" y="360"/>
                      <a:pt x="60" y="581"/>
                      <a:pt x="221" y="684"/>
                    </a:cubicBezTo>
                    <a:cubicBezTo>
                      <a:pt x="486" y="861"/>
                      <a:pt x="722" y="1067"/>
                      <a:pt x="943" y="1302"/>
                    </a:cubicBezTo>
                    <a:cubicBezTo>
                      <a:pt x="1016" y="1368"/>
                      <a:pt x="1112" y="1401"/>
                      <a:pt x="1207" y="1401"/>
                    </a:cubicBezTo>
                    <a:cubicBezTo>
                      <a:pt x="1303" y="1401"/>
                      <a:pt x="1399" y="1368"/>
                      <a:pt x="1472" y="1302"/>
                    </a:cubicBezTo>
                    <a:cubicBezTo>
                      <a:pt x="1620" y="1155"/>
                      <a:pt x="1620" y="919"/>
                      <a:pt x="1472" y="772"/>
                    </a:cubicBezTo>
                    <a:cubicBezTo>
                      <a:pt x="1207" y="507"/>
                      <a:pt x="913" y="257"/>
                      <a:pt x="604" y="51"/>
                    </a:cubicBezTo>
                    <a:cubicBezTo>
                      <a:pt x="545" y="17"/>
                      <a:pt x="480" y="1"/>
                      <a:pt x="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3" name="Google Shape;2748;p38"/>
              <p:cNvSpPr/>
              <p:nvPr/>
            </p:nvSpPr>
            <p:spPr>
              <a:xfrm>
                <a:off x="8563757" y="925683"/>
                <a:ext cx="67435" cy="54714"/>
              </a:xfrm>
              <a:custGeom>
                <a:avLst/>
                <a:ahLst/>
                <a:rect l="l" t="t" r="r" b="b"/>
                <a:pathLst>
                  <a:path w="1251" h="1015" extrusionOk="0">
                    <a:moveTo>
                      <a:pt x="429" y="0"/>
                    </a:moveTo>
                    <a:cubicBezTo>
                      <a:pt x="299" y="0"/>
                      <a:pt x="172" y="66"/>
                      <a:pt x="103" y="184"/>
                    </a:cubicBezTo>
                    <a:cubicBezTo>
                      <a:pt x="0" y="360"/>
                      <a:pt x="59" y="596"/>
                      <a:pt x="236" y="699"/>
                    </a:cubicBezTo>
                    <a:lnTo>
                      <a:pt x="633" y="964"/>
                    </a:lnTo>
                    <a:cubicBezTo>
                      <a:pt x="692" y="998"/>
                      <a:pt x="757" y="1014"/>
                      <a:pt x="822" y="1014"/>
                    </a:cubicBezTo>
                    <a:cubicBezTo>
                      <a:pt x="952" y="1014"/>
                      <a:pt x="1079" y="949"/>
                      <a:pt x="1148" y="831"/>
                    </a:cubicBezTo>
                    <a:cubicBezTo>
                      <a:pt x="1251" y="655"/>
                      <a:pt x="1192" y="419"/>
                      <a:pt x="1016" y="316"/>
                    </a:cubicBezTo>
                    <a:lnTo>
                      <a:pt x="618" y="51"/>
                    </a:lnTo>
                    <a:cubicBezTo>
                      <a:pt x="559" y="17"/>
                      <a:pt x="49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4" name="Google Shape;2749;p38"/>
              <p:cNvSpPr/>
              <p:nvPr/>
            </p:nvSpPr>
            <p:spPr>
              <a:xfrm>
                <a:off x="8660671" y="871513"/>
                <a:ext cx="68891" cy="47814"/>
              </a:xfrm>
              <a:custGeom>
                <a:avLst/>
                <a:ahLst/>
                <a:rect l="l" t="t" r="r" b="b"/>
                <a:pathLst>
                  <a:path w="1278" h="887" extrusionOk="0">
                    <a:moveTo>
                      <a:pt x="631" y="1"/>
                    </a:moveTo>
                    <a:cubicBezTo>
                      <a:pt x="571" y="1"/>
                      <a:pt x="512" y="9"/>
                      <a:pt x="454" y="26"/>
                    </a:cubicBezTo>
                    <a:cubicBezTo>
                      <a:pt x="0" y="122"/>
                      <a:pt x="98" y="757"/>
                      <a:pt x="509" y="757"/>
                    </a:cubicBezTo>
                    <a:cubicBezTo>
                      <a:pt x="538" y="757"/>
                      <a:pt x="569" y="754"/>
                      <a:pt x="601" y="747"/>
                    </a:cubicBezTo>
                    <a:lnTo>
                      <a:pt x="616" y="777"/>
                    </a:lnTo>
                    <a:cubicBezTo>
                      <a:pt x="689" y="850"/>
                      <a:pt x="785" y="887"/>
                      <a:pt x="880" y="887"/>
                    </a:cubicBezTo>
                    <a:cubicBezTo>
                      <a:pt x="976" y="887"/>
                      <a:pt x="1072" y="850"/>
                      <a:pt x="1145" y="777"/>
                    </a:cubicBezTo>
                    <a:cubicBezTo>
                      <a:pt x="1278" y="629"/>
                      <a:pt x="1278" y="409"/>
                      <a:pt x="1145" y="261"/>
                    </a:cubicBezTo>
                    <a:cubicBezTo>
                      <a:pt x="1021" y="92"/>
                      <a:pt x="827" y="1"/>
                      <a:pt x="6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5" name="Google Shape;2750;p38"/>
              <p:cNvSpPr/>
              <p:nvPr/>
            </p:nvSpPr>
            <p:spPr>
              <a:xfrm>
                <a:off x="8740391" y="1021949"/>
                <a:ext cx="85978" cy="79833"/>
              </a:xfrm>
              <a:custGeom>
                <a:avLst/>
                <a:ahLst/>
                <a:rect l="l" t="t" r="r" b="b"/>
                <a:pathLst>
                  <a:path w="1595" h="1481" extrusionOk="0">
                    <a:moveTo>
                      <a:pt x="521" y="1"/>
                    </a:moveTo>
                    <a:cubicBezTo>
                      <a:pt x="237" y="1"/>
                      <a:pt x="0" y="365"/>
                      <a:pt x="270" y="635"/>
                    </a:cubicBezTo>
                    <a:cubicBezTo>
                      <a:pt x="461" y="899"/>
                      <a:pt x="682" y="1135"/>
                      <a:pt x="932" y="1370"/>
                    </a:cubicBezTo>
                    <a:cubicBezTo>
                      <a:pt x="998" y="1444"/>
                      <a:pt x="1090" y="1481"/>
                      <a:pt x="1184" y="1481"/>
                    </a:cubicBezTo>
                    <a:cubicBezTo>
                      <a:pt x="1278" y="1481"/>
                      <a:pt x="1373" y="1444"/>
                      <a:pt x="1447" y="1370"/>
                    </a:cubicBezTo>
                    <a:cubicBezTo>
                      <a:pt x="1594" y="1223"/>
                      <a:pt x="1594" y="988"/>
                      <a:pt x="1447" y="855"/>
                    </a:cubicBezTo>
                    <a:cubicBezTo>
                      <a:pt x="1212" y="620"/>
                      <a:pt x="991" y="370"/>
                      <a:pt x="785" y="119"/>
                    </a:cubicBezTo>
                    <a:cubicBezTo>
                      <a:pt x="701" y="36"/>
                      <a:pt x="609" y="1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6" name="Google Shape;2751;p38"/>
              <p:cNvSpPr/>
              <p:nvPr/>
            </p:nvSpPr>
            <p:spPr>
              <a:xfrm>
                <a:off x="8863285" y="1036717"/>
                <a:ext cx="56654" cy="54714"/>
              </a:xfrm>
              <a:custGeom>
                <a:avLst/>
                <a:ahLst/>
                <a:rect l="l" t="t" r="r" b="b"/>
                <a:pathLst>
                  <a:path w="1051" h="1015" extrusionOk="0">
                    <a:moveTo>
                      <a:pt x="830" y="316"/>
                    </a:moveTo>
                    <a:lnTo>
                      <a:pt x="830" y="316"/>
                    </a:lnTo>
                    <a:cubicBezTo>
                      <a:pt x="839" y="325"/>
                      <a:pt x="848" y="340"/>
                      <a:pt x="847" y="340"/>
                    </a:cubicBezTo>
                    <a:cubicBezTo>
                      <a:pt x="846" y="340"/>
                      <a:pt x="842" y="334"/>
                      <a:pt x="830" y="316"/>
                    </a:cubicBezTo>
                    <a:close/>
                    <a:moveTo>
                      <a:pt x="446" y="0"/>
                    </a:moveTo>
                    <a:cubicBezTo>
                      <a:pt x="226" y="0"/>
                      <a:pt x="0" y="182"/>
                      <a:pt x="79" y="464"/>
                    </a:cubicBezTo>
                    <a:cubicBezTo>
                      <a:pt x="153" y="670"/>
                      <a:pt x="271" y="831"/>
                      <a:pt x="447" y="964"/>
                    </a:cubicBezTo>
                    <a:cubicBezTo>
                      <a:pt x="506" y="998"/>
                      <a:pt x="570" y="1015"/>
                      <a:pt x="633" y="1015"/>
                    </a:cubicBezTo>
                    <a:cubicBezTo>
                      <a:pt x="758" y="1015"/>
                      <a:pt x="879" y="949"/>
                      <a:pt x="948" y="831"/>
                    </a:cubicBezTo>
                    <a:cubicBezTo>
                      <a:pt x="1051" y="655"/>
                      <a:pt x="992" y="434"/>
                      <a:pt x="830" y="316"/>
                    </a:cubicBezTo>
                    <a:lnTo>
                      <a:pt x="786" y="287"/>
                    </a:lnTo>
                    <a:lnTo>
                      <a:pt x="786" y="272"/>
                    </a:lnTo>
                    <a:cubicBezTo>
                      <a:pt x="786" y="268"/>
                      <a:pt x="783" y="259"/>
                      <a:pt x="780" y="251"/>
                    </a:cubicBezTo>
                    <a:lnTo>
                      <a:pt x="780" y="251"/>
                    </a:lnTo>
                    <a:cubicBezTo>
                      <a:pt x="728" y="77"/>
                      <a:pt x="588" y="0"/>
                      <a:pt x="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7" name="Google Shape;2752;p38"/>
              <p:cNvSpPr/>
              <p:nvPr/>
            </p:nvSpPr>
            <p:spPr>
              <a:xfrm>
                <a:off x="8629948" y="1021949"/>
                <a:ext cx="88889" cy="72718"/>
              </a:xfrm>
              <a:custGeom>
                <a:avLst/>
                <a:ahLst/>
                <a:rect l="l" t="t" r="r" b="b"/>
                <a:pathLst>
                  <a:path w="1649" h="1349" extrusionOk="0">
                    <a:moveTo>
                      <a:pt x="524" y="1"/>
                    </a:moveTo>
                    <a:cubicBezTo>
                      <a:pt x="239" y="1"/>
                      <a:pt x="0" y="365"/>
                      <a:pt x="258" y="635"/>
                    </a:cubicBezTo>
                    <a:lnTo>
                      <a:pt x="862" y="1238"/>
                    </a:lnTo>
                    <a:cubicBezTo>
                      <a:pt x="943" y="1316"/>
                      <a:pt x="1033" y="1348"/>
                      <a:pt x="1118" y="1348"/>
                    </a:cubicBezTo>
                    <a:cubicBezTo>
                      <a:pt x="1406" y="1348"/>
                      <a:pt x="1649" y="980"/>
                      <a:pt x="1377" y="708"/>
                    </a:cubicBezTo>
                    <a:lnTo>
                      <a:pt x="788" y="119"/>
                    </a:lnTo>
                    <a:cubicBezTo>
                      <a:pt x="705" y="36"/>
                      <a:pt x="612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8" name="Google Shape;2753;p38"/>
              <p:cNvSpPr/>
              <p:nvPr/>
            </p:nvSpPr>
            <p:spPr>
              <a:xfrm>
                <a:off x="8468999" y="993543"/>
                <a:ext cx="67543" cy="51479"/>
              </a:xfrm>
              <a:custGeom>
                <a:avLst/>
                <a:ahLst/>
                <a:rect l="l" t="t" r="r" b="b"/>
                <a:pathLst>
                  <a:path w="1253" h="955" extrusionOk="0">
                    <a:moveTo>
                      <a:pt x="527" y="0"/>
                    </a:moveTo>
                    <a:cubicBezTo>
                      <a:pt x="241" y="0"/>
                      <a:pt x="1" y="375"/>
                      <a:pt x="272" y="646"/>
                    </a:cubicBezTo>
                    <a:lnTo>
                      <a:pt x="463" y="838"/>
                    </a:lnTo>
                    <a:cubicBezTo>
                      <a:pt x="545" y="920"/>
                      <a:pt x="636" y="954"/>
                      <a:pt x="723" y="954"/>
                    </a:cubicBezTo>
                    <a:cubicBezTo>
                      <a:pt x="1010" y="954"/>
                      <a:pt x="1252" y="582"/>
                      <a:pt x="993" y="323"/>
                    </a:cubicBezTo>
                    <a:lnTo>
                      <a:pt x="787" y="117"/>
                    </a:lnTo>
                    <a:cubicBezTo>
                      <a:pt x="705" y="35"/>
                      <a:pt x="614" y="0"/>
                      <a:pt x="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69" name="Google Shape;2754;p38"/>
              <p:cNvSpPr/>
              <p:nvPr/>
            </p:nvSpPr>
            <p:spPr>
              <a:xfrm>
                <a:off x="8393969" y="879652"/>
                <a:ext cx="60751" cy="50832"/>
              </a:xfrm>
              <a:custGeom>
                <a:avLst/>
                <a:ahLst/>
                <a:rect l="l" t="t" r="r" b="b"/>
                <a:pathLst>
                  <a:path w="1127" h="943" extrusionOk="0">
                    <a:moveTo>
                      <a:pt x="398" y="0"/>
                    </a:moveTo>
                    <a:cubicBezTo>
                      <a:pt x="302" y="0"/>
                      <a:pt x="207" y="37"/>
                      <a:pt x="133" y="110"/>
                    </a:cubicBezTo>
                    <a:cubicBezTo>
                      <a:pt x="1" y="243"/>
                      <a:pt x="1" y="478"/>
                      <a:pt x="133" y="626"/>
                    </a:cubicBezTo>
                    <a:lnTo>
                      <a:pt x="339" y="832"/>
                    </a:lnTo>
                    <a:cubicBezTo>
                      <a:pt x="417" y="909"/>
                      <a:pt x="505" y="942"/>
                      <a:pt x="590" y="942"/>
                    </a:cubicBezTo>
                    <a:cubicBezTo>
                      <a:pt x="874" y="942"/>
                      <a:pt x="1126" y="574"/>
                      <a:pt x="854" y="302"/>
                    </a:cubicBezTo>
                    <a:lnTo>
                      <a:pt x="663" y="110"/>
                    </a:lnTo>
                    <a:cubicBezTo>
                      <a:pt x="589" y="37"/>
                      <a:pt x="49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0" name="Google Shape;2755;p38"/>
              <p:cNvSpPr/>
              <p:nvPr/>
            </p:nvSpPr>
            <p:spPr>
              <a:xfrm>
                <a:off x="8112067" y="732558"/>
                <a:ext cx="61452" cy="47167"/>
              </a:xfrm>
              <a:custGeom>
                <a:avLst/>
                <a:ahLst/>
                <a:rect l="l" t="t" r="r" b="b"/>
                <a:pathLst>
                  <a:path w="1140" h="875" extrusionOk="0">
                    <a:moveTo>
                      <a:pt x="527" y="0"/>
                    </a:moveTo>
                    <a:cubicBezTo>
                      <a:pt x="241" y="0"/>
                      <a:pt x="0" y="376"/>
                      <a:pt x="271" y="647"/>
                    </a:cubicBezTo>
                    <a:cubicBezTo>
                      <a:pt x="345" y="720"/>
                      <a:pt x="433" y="779"/>
                      <a:pt x="536" y="823"/>
                    </a:cubicBezTo>
                    <a:cubicBezTo>
                      <a:pt x="595" y="858"/>
                      <a:pt x="659" y="874"/>
                      <a:pt x="722" y="874"/>
                    </a:cubicBezTo>
                    <a:cubicBezTo>
                      <a:pt x="849" y="874"/>
                      <a:pt x="973" y="809"/>
                      <a:pt x="1051" y="691"/>
                    </a:cubicBezTo>
                    <a:cubicBezTo>
                      <a:pt x="1140" y="514"/>
                      <a:pt x="1081" y="294"/>
                      <a:pt x="904" y="191"/>
                    </a:cubicBezTo>
                    <a:cubicBezTo>
                      <a:pt x="875" y="176"/>
                      <a:pt x="845" y="161"/>
                      <a:pt x="816" y="146"/>
                    </a:cubicBezTo>
                    <a:cubicBezTo>
                      <a:pt x="801" y="132"/>
                      <a:pt x="801" y="132"/>
                      <a:pt x="786" y="117"/>
                    </a:cubicBezTo>
                    <a:cubicBezTo>
                      <a:pt x="704" y="35"/>
                      <a:pt x="613" y="0"/>
                      <a:pt x="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1" name="Google Shape;2756;p38"/>
              <p:cNvSpPr/>
              <p:nvPr/>
            </p:nvSpPr>
            <p:spPr>
              <a:xfrm>
                <a:off x="8226175" y="850762"/>
                <a:ext cx="101234" cy="79133"/>
              </a:xfrm>
              <a:custGeom>
                <a:avLst/>
                <a:ahLst/>
                <a:rect l="l" t="t" r="r" b="b"/>
                <a:pathLst>
                  <a:path w="1878" h="1468" extrusionOk="0">
                    <a:moveTo>
                      <a:pt x="524" y="0"/>
                    </a:moveTo>
                    <a:cubicBezTo>
                      <a:pt x="205" y="0"/>
                      <a:pt x="1" y="480"/>
                      <a:pt x="347" y="691"/>
                    </a:cubicBezTo>
                    <a:cubicBezTo>
                      <a:pt x="641" y="838"/>
                      <a:pt x="921" y="1044"/>
                      <a:pt x="1142" y="1279"/>
                    </a:cubicBezTo>
                    <a:cubicBezTo>
                      <a:pt x="1213" y="1401"/>
                      <a:pt x="1340" y="1467"/>
                      <a:pt x="1470" y="1467"/>
                    </a:cubicBezTo>
                    <a:cubicBezTo>
                      <a:pt x="1529" y="1467"/>
                      <a:pt x="1587" y="1454"/>
                      <a:pt x="1642" y="1426"/>
                    </a:cubicBezTo>
                    <a:cubicBezTo>
                      <a:pt x="1819" y="1309"/>
                      <a:pt x="1878" y="1088"/>
                      <a:pt x="1775" y="911"/>
                    </a:cubicBezTo>
                    <a:cubicBezTo>
                      <a:pt x="1480" y="558"/>
                      <a:pt x="1127" y="264"/>
                      <a:pt x="715" y="58"/>
                    </a:cubicBezTo>
                    <a:cubicBezTo>
                      <a:pt x="649" y="18"/>
                      <a:pt x="584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2" name="Google Shape;2757;p38"/>
              <p:cNvSpPr/>
              <p:nvPr/>
            </p:nvSpPr>
            <p:spPr>
              <a:xfrm>
                <a:off x="7956886" y="593334"/>
                <a:ext cx="81019" cy="61020"/>
              </a:xfrm>
              <a:custGeom>
                <a:avLst/>
                <a:ahLst/>
                <a:rect l="l" t="t" r="r" b="b"/>
                <a:pathLst>
                  <a:path w="1503" h="1132" extrusionOk="0">
                    <a:moveTo>
                      <a:pt x="419" y="0"/>
                    </a:moveTo>
                    <a:cubicBezTo>
                      <a:pt x="294" y="0"/>
                      <a:pt x="173" y="66"/>
                      <a:pt x="104" y="183"/>
                    </a:cubicBezTo>
                    <a:cubicBezTo>
                      <a:pt x="1" y="360"/>
                      <a:pt x="60" y="581"/>
                      <a:pt x="236" y="684"/>
                    </a:cubicBezTo>
                    <a:cubicBezTo>
                      <a:pt x="472" y="802"/>
                      <a:pt x="693" y="934"/>
                      <a:pt x="899" y="1081"/>
                    </a:cubicBezTo>
                    <a:cubicBezTo>
                      <a:pt x="958" y="1116"/>
                      <a:pt x="1021" y="1132"/>
                      <a:pt x="1084" y="1132"/>
                    </a:cubicBezTo>
                    <a:cubicBezTo>
                      <a:pt x="1209" y="1132"/>
                      <a:pt x="1330" y="1066"/>
                      <a:pt x="1399" y="949"/>
                    </a:cubicBezTo>
                    <a:cubicBezTo>
                      <a:pt x="1502" y="772"/>
                      <a:pt x="1443" y="551"/>
                      <a:pt x="1267" y="448"/>
                    </a:cubicBezTo>
                    <a:cubicBezTo>
                      <a:pt x="1061" y="286"/>
                      <a:pt x="840" y="154"/>
                      <a:pt x="604" y="51"/>
                    </a:cubicBezTo>
                    <a:cubicBezTo>
                      <a:pt x="545" y="17"/>
                      <a:pt x="482" y="0"/>
                      <a:pt x="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3" name="Google Shape;2758;p38"/>
              <p:cNvSpPr/>
              <p:nvPr/>
            </p:nvSpPr>
            <p:spPr>
              <a:xfrm>
                <a:off x="7790008" y="510435"/>
                <a:ext cx="72556" cy="58271"/>
              </a:xfrm>
              <a:custGeom>
                <a:avLst/>
                <a:ahLst/>
                <a:rect l="l" t="t" r="r" b="b"/>
                <a:pathLst>
                  <a:path w="1346" h="1081" extrusionOk="0">
                    <a:moveTo>
                      <a:pt x="527" y="1"/>
                    </a:moveTo>
                    <a:cubicBezTo>
                      <a:pt x="241" y="1"/>
                      <a:pt x="0" y="376"/>
                      <a:pt x="271" y="647"/>
                    </a:cubicBezTo>
                    <a:cubicBezTo>
                      <a:pt x="404" y="780"/>
                      <a:pt x="566" y="912"/>
                      <a:pt x="742" y="1030"/>
                    </a:cubicBezTo>
                    <a:cubicBezTo>
                      <a:pt x="801" y="1064"/>
                      <a:pt x="865" y="1080"/>
                      <a:pt x="928" y="1080"/>
                    </a:cubicBezTo>
                    <a:cubicBezTo>
                      <a:pt x="1053" y="1080"/>
                      <a:pt x="1174" y="1015"/>
                      <a:pt x="1243" y="897"/>
                    </a:cubicBezTo>
                    <a:cubicBezTo>
                      <a:pt x="1346" y="721"/>
                      <a:pt x="1287" y="500"/>
                      <a:pt x="1110" y="397"/>
                    </a:cubicBezTo>
                    <a:cubicBezTo>
                      <a:pt x="1081" y="368"/>
                      <a:pt x="1066" y="353"/>
                      <a:pt x="1037" y="338"/>
                    </a:cubicBezTo>
                    <a:lnTo>
                      <a:pt x="978" y="279"/>
                    </a:lnTo>
                    <a:cubicBezTo>
                      <a:pt x="904" y="235"/>
                      <a:pt x="845" y="176"/>
                      <a:pt x="786" y="117"/>
                    </a:cubicBezTo>
                    <a:cubicBezTo>
                      <a:pt x="704" y="35"/>
                      <a:pt x="614" y="1"/>
                      <a:pt x="5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4" name="Google Shape;2759;p38"/>
              <p:cNvSpPr/>
              <p:nvPr/>
            </p:nvSpPr>
            <p:spPr>
              <a:xfrm>
                <a:off x="7632455" y="457451"/>
                <a:ext cx="76222" cy="64470"/>
              </a:xfrm>
              <a:custGeom>
                <a:avLst/>
                <a:ahLst/>
                <a:rect l="l" t="t" r="r" b="b"/>
                <a:pathLst>
                  <a:path w="1414" h="1196" extrusionOk="0">
                    <a:moveTo>
                      <a:pt x="406" y="0"/>
                    </a:moveTo>
                    <a:cubicBezTo>
                      <a:pt x="314" y="0"/>
                      <a:pt x="222" y="33"/>
                      <a:pt x="148" y="100"/>
                    </a:cubicBezTo>
                    <a:cubicBezTo>
                      <a:pt x="1" y="247"/>
                      <a:pt x="1" y="482"/>
                      <a:pt x="148" y="629"/>
                    </a:cubicBezTo>
                    <a:cubicBezTo>
                      <a:pt x="369" y="806"/>
                      <a:pt x="590" y="983"/>
                      <a:pt x="810" y="1145"/>
                    </a:cubicBezTo>
                    <a:cubicBezTo>
                      <a:pt x="869" y="1179"/>
                      <a:pt x="935" y="1195"/>
                      <a:pt x="999" y="1195"/>
                    </a:cubicBezTo>
                    <a:cubicBezTo>
                      <a:pt x="1129" y="1195"/>
                      <a:pt x="1257" y="1130"/>
                      <a:pt x="1325" y="1012"/>
                    </a:cubicBezTo>
                    <a:cubicBezTo>
                      <a:pt x="1414" y="835"/>
                      <a:pt x="1355" y="615"/>
                      <a:pt x="1193" y="512"/>
                    </a:cubicBezTo>
                    <a:cubicBezTo>
                      <a:pt x="1002" y="379"/>
                      <a:pt x="854" y="262"/>
                      <a:pt x="663" y="100"/>
                    </a:cubicBezTo>
                    <a:cubicBezTo>
                      <a:pt x="590" y="33"/>
                      <a:pt x="498" y="0"/>
                      <a:pt x="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5" name="Google Shape;2760;p38"/>
              <p:cNvSpPr/>
              <p:nvPr/>
            </p:nvSpPr>
            <p:spPr>
              <a:xfrm>
                <a:off x="7772113" y="625027"/>
                <a:ext cx="93094" cy="79779"/>
              </a:xfrm>
              <a:custGeom>
                <a:avLst/>
                <a:ahLst/>
                <a:rect l="l" t="t" r="r" b="b"/>
                <a:pathLst>
                  <a:path w="1727" h="1480" extrusionOk="0">
                    <a:moveTo>
                      <a:pt x="397" y="0"/>
                    </a:moveTo>
                    <a:cubicBezTo>
                      <a:pt x="302" y="0"/>
                      <a:pt x="206" y="37"/>
                      <a:pt x="132" y="111"/>
                    </a:cubicBezTo>
                    <a:cubicBezTo>
                      <a:pt x="0" y="258"/>
                      <a:pt x="0" y="493"/>
                      <a:pt x="132" y="626"/>
                    </a:cubicBezTo>
                    <a:cubicBezTo>
                      <a:pt x="427" y="861"/>
                      <a:pt x="692" y="1097"/>
                      <a:pt x="927" y="1361"/>
                    </a:cubicBezTo>
                    <a:cubicBezTo>
                      <a:pt x="1011" y="1445"/>
                      <a:pt x="1104" y="1480"/>
                      <a:pt x="1193" y="1480"/>
                    </a:cubicBezTo>
                    <a:cubicBezTo>
                      <a:pt x="1482" y="1480"/>
                      <a:pt x="1727" y="1116"/>
                      <a:pt x="1457" y="846"/>
                    </a:cubicBezTo>
                    <a:cubicBezTo>
                      <a:pt x="1207" y="581"/>
                      <a:pt x="942" y="331"/>
                      <a:pt x="662" y="111"/>
                    </a:cubicBezTo>
                    <a:cubicBezTo>
                      <a:pt x="589" y="37"/>
                      <a:pt x="493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6" name="Google Shape;2761;p38"/>
              <p:cNvSpPr/>
              <p:nvPr/>
            </p:nvSpPr>
            <p:spPr>
              <a:xfrm>
                <a:off x="7900613" y="650414"/>
                <a:ext cx="79672" cy="61452"/>
              </a:xfrm>
              <a:custGeom>
                <a:avLst/>
                <a:ahLst/>
                <a:rect l="l" t="t" r="r" b="b"/>
                <a:pathLst>
                  <a:path w="1478" h="1140" extrusionOk="0">
                    <a:moveTo>
                      <a:pt x="399" y="0"/>
                    </a:moveTo>
                    <a:cubicBezTo>
                      <a:pt x="305" y="0"/>
                      <a:pt x="213" y="37"/>
                      <a:pt x="147" y="110"/>
                    </a:cubicBezTo>
                    <a:cubicBezTo>
                      <a:pt x="0" y="258"/>
                      <a:pt x="0" y="493"/>
                      <a:pt x="147" y="626"/>
                    </a:cubicBezTo>
                    <a:cubicBezTo>
                      <a:pt x="324" y="802"/>
                      <a:pt x="530" y="949"/>
                      <a:pt x="751" y="1082"/>
                    </a:cubicBezTo>
                    <a:cubicBezTo>
                      <a:pt x="819" y="1122"/>
                      <a:pt x="886" y="1139"/>
                      <a:pt x="948" y="1139"/>
                    </a:cubicBezTo>
                    <a:cubicBezTo>
                      <a:pt x="1275" y="1139"/>
                      <a:pt x="1477" y="659"/>
                      <a:pt x="1119" y="449"/>
                    </a:cubicBezTo>
                    <a:cubicBezTo>
                      <a:pt x="957" y="346"/>
                      <a:pt x="810" y="228"/>
                      <a:pt x="662" y="110"/>
                    </a:cubicBezTo>
                    <a:cubicBezTo>
                      <a:pt x="589" y="37"/>
                      <a:pt x="493" y="0"/>
                      <a:pt x="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7" name="Google Shape;2762;p38"/>
              <p:cNvSpPr/>
              <p:nvPr/>
            </p:nvSpPr>
            <p:spPr>
              <a:xfrm>
                <a:off x="7917700" y="771474"/>
                <a:ext cx="83229" cy="58595"/>
              </a:xfrm>
              <a:custGeom>
                <a:avLst/>
                <a:ahLst/>
                <a:rect l="l" t="t" r="r" b="b"/>
                <a:pathLst>
                  <a:path w="1544" h="1087" extrusionOk="0">
                    <a:moveTo>
                      <a:pt x="534" y="1"/>
                    </a:moveTo>
                    <a:cubicBezTo>
                      <a:pt x="205" y="1"/>
                      <a:pt x="0" y="494"/>
                      <a:pt x="360" y="705"/>
                    </a:cubicBezTo>
                    <a:cubicBezTo>
                      <a:pt x="448" y="734"/>
                      <a:pt x="522" y="778"/>
                      <a:pt x="596" y="837"/>
                    </a:cubicBezTo>
                    <a:cubicBezTo>
                      <a:pt x="610" y="837"/>
                      <a:pt x="610" y="852"/>
                      <a:pt x="625" y="852"/>
                    </a:cubicBezTo>
                    <a:cubicBezTo>
                      <a:pt x="640" y="867"/>
                      <a:pt x="640" y="867"/>
                      <a:pt x="654" y="881"/>
                    </a:cubicBezTo>
                    <a:cubicBezTo>
                      <a:pt x="684" y="911"/>
                      <a:pt x="728" y="940"/>
                      <a:pt x="757" y="970"/>
                    </a:cubicBezTo>
                    <a:cubicBezTo>
                      <a:pt x="840" y="1052"/>
                      <a:pt x="931" y="1086"/>
                      <a:pt x="1018" y="1086"/>
                    </a:cubicBezTo>
                    <a:cubicBezTo>
                      <a:pt x="1304" y="1086"/>
                      <a:pt x="1543" y="714"/>
                      <a:pt x="1272" y="455"/>
                    </a:cubicBezTo>
                    <a:cubicBezTo>
                      <a:pt x="1111" y="293"/>
                      <a:pt x="934" y="160"/>
                      <a:pt x="728" y="57"/>
                    </a:cubicBezTo>
                    <a:cubicBezTo>
                      <a:pt x="661" y="18"/>
                      <a:pt x="595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8" name="Google Shape;2763;p38"/>
              <p:cNvSpPr/>
              <p:nvPr/>
            </p:nvSpPr>
            <p:spPr>
              <a:xfrm>
                <a:off x="8058058" y="893127"/>
                <a:ext cx="78971" cy="69052"/>
              </a:xfrm>
              <a:custGeom>
                <a:avLst/>
                <a:ahLst/>
                <a:rect l="l" t="t" r="r" b="b"/>
                <a:pathLst>
                  <a:path w="1465" h="1281" extrusionOk="0">
                    <a:moveTo>
                      <a:pt x="531" y="0"/>
                    </a:moveTo>
                    <a:cubicBezTo>
                      <a:pt x="244" y="0"/>
                      <a:pt x="0" y="368"/>
                      <a:pt x="273" y="640"/>
                    </a:cubicBezTo>
                    <a:cubicBezTo>
                      <a:pt x="449" y="802"/>
                      <a:pt x="640" y="979"/>
                      <a:pt x="802" y="1170"/>
                    </a:cubicBezTo>
                    <a:cubicBezTo>
                      <a:pt x="869" y="1244"/>
                      <a:pt x="961" y="1281"/>
                      <a:pt x="1054" y="1281"/>
                    </a:cubicBezTo>
                    <a:cubicBezTo>
                      <a:pt x="1148" y="1281"/>
                      <a:pt x="1244" y="1244"/>
                      <a:pt x="1317" y="1170"/>
                    </a:cubicBezTo>
                    <a:cubicBezTo>
                      <a:pt x="1465" y="1023"/>
                      <a:pt x="1465" y="788"/>
                      <a:pt x="1317" y="640"/>
                    </a:cubicBezTo>
                    <a:cubicBezTo>
                      <a:pt x="1156" y="449"/>
                      <a:pt x="979" y="273"/>
                      <a:pt x="788" y="111"/>
                    </a:cubicBezTo>
                    <a:cubicBezTo>
                      <a:pt x="707" y="33"/>
                      <a:pt x="617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79" name="Google Shape;2764;p38"/>
              <p:cNvSpPr/>
              <p:nvPr/>
            </p:nvSpPr>
            <p:spPr>
              <a:xfrm>
                <a:off x="8136161" y="847096"/>
                <a:ext cx="57571" cy="47652"/>
              </a:xfrm>
              <a:custGeom>
                <a:avLst/>
                <a:ahLst/>
                <a:rect l="l" t="t" r="r" b="b"/>
                <a:pathLst>
                  <a:path w="1068" h="884" extrusionOk="0">
                    <a:moveTo>
                      <a:pt x="406" y="1"/>
                    </a:moveTo>
                    <a:cubicBezTo>
                      <a:pt x="314" y="1"/>
                      <a:pt x="222" y="38"/>
                      <a:pt x="148" y="111"/>
                    </a:cubicBezTo>
                    <a:cubicBezTo>
                      <a:pt x="1" y="258"/>
                      <a:pt x="1" y="494"/>
                      <a:pt x="148" y="641"/>
                    </a:cubicBezTo>
                    <a:lnTo>
                      <a:pt x="281" y="773"/>
                    </a:lnTo>
                    <a:cubicBezTo>
                      <a:pt x="358" y="851"/>
                      <a:pt x="446" y="884"/>
                      <a:pt x="531" y="884"/>
                    </a:cubicBezTo>
                    <a:cubicBezTo>
                      <a:pt x="816" y="884"/>
                      <a:pt x="1068" y="516"/>
                      <a:pt x="796" y="244"/>
                    </a:cubicBezTo>
                    <a:lnTo>
                      <a:pt x="663" y="111"/>
                    </a:lnTo>
                    <a:cubicBezTo>
                      <a:pt x="590" y="38"/>
                      <a:pt x="498" y="1"/>
                      <a:pt x="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0" name="Google Shape;2765;p38"/>
              <p:cNvSpPr/>
              <p:nvPr/>
            </p:nvSpPr>
            <p:spPr>
              <a:xfrm>
                <a:off x="8256737" y="1004216"/>
                <a:ext cx="84146" cy="65009"/>
              </a:xfrm>
              <a:custGeom>
                <a:avLst/>
                <a:ahLst/>
                <a:rect l="l" t="t" r="r" b="b"/>
                <a:pathLst>
                  <a:path w="1561" h="1206" extrusionOk="0">
                    <a:moveTo>
                      <a:pt x="415" y="0"/>
                    </a:moveTo>
                    <a:cubicBezTo>
                      <a:pt x="285" y="0"/>
                      <a:pt x="158" y="66"/>
                      <a:pt x="89" y="184"/>
                    </a:cubicBezTo>
                    <a:cubicBezTo>
                      <a:pt x="1" y="360"/>
                      <a:pt x="60" y="581"/>
                      <a:pt x="222" y="699"/>
                    </a:cubicBezTo>
                    <a:cubicBezTo>
                      <a:pt x="457" y="875"/>
                      <a:pt x="722" y="978"/>
                      <a:pt x="957" y="1155"/>
                    </a:cubicBezTo>
                    <a:cubicBezTo>
                      <a:pt x="1016" y="1189"/>
                      <a:pt x="1082" y="1206"/>
                      <a:pt x="1147" y="1206"/>
                    </a:cubicBezTo>
                    <a:cubicBezTo>
                      <a:pt x="1276" y="1206"/>
                      <a:pt x="1404" y="1140"/>
                      <a:pt x="1472" y="1022"/>
                    </a:cubicBezTo>
                    <a:cubicBezTo>
                      <a:pt x="1561" y="846"/>
                      <a:pt x="1502" y="625"/>
                      <a:pt x="1340" y="522"/>
                    </a:cubicBezTo>
                    <a:cubicBezTo>
                      <a:pt x="1105" y="331"/>
                      <a:pt x="840" y="228"/>
                      <a:pt x="604" y="51"/>
                    </a:cubicBezTo>
                    <a:cubicBezTo>
                      <a:pt x="545" y="17"/>
                      <a:pt x="480" y="0"/>
                      <a:pt x="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1" name="Google Shape;2766;p38"/>
              <p:cNvSpPr/>
              <p:nvPr/>
            </p:nvSpPr>
            <p:spPr>
              <a:xfrm>
                <a:off x="8343194" y="968857"/>
                <a:ext cx="64848" cy="46790"/>
              </a:xfrm>
              <a:custGeom>
                <a:avLst/>
                <a:ahLst/>
                <a:rect l="l" t="t" r="r" b="b"/>
                <a:pathLst>
                  <a:path w="1203" h="868" extrusionOk="0">
                    <a:moveTo>
                      <a:pt x="400" y="0"/>
                    </a:moveTo>
                    <a:cubicBezTo>
                      <a:pt x="243" y="0"/>
                      <a:pt x="96" y="108"/>
                      <a:pt x="60" y="266"/>
                    </a:cubicBezTo>
                    <a:cubicBezTo>
                      <a:pt x="1" y="472"/>
                      <a:pt x="119" y="663"/>
                      <a:pt x="310" y="722"/>
                    </a:cubicBezTo>
                    <a:cubicBezTo>
                      <a:pt x="330" y="722"/>
                      <a:pt x="382" y="748"/>
                      <a:pt x="393" y="748"/>
                    </a:cubicBezTo>
                    <a:cubicBezTo>
                      <a:pt x="398" y="748"/>
                      <a:pt x="393" y="741"/>
                      <a:pt x="369" y="722"/>
                    </a:cubicBezTo>
                    <a:lnTo>
                      <a:pt x="369" y="722"/>
                    </a:lnTo>
                    <a:lnTo>
                      <a:pt x="413" y="751"/>
                    </a:lnTo>
                    <a:cubicBezTo>
                      <a:pt x="495" y="834"/>
                      <a:pt x="586" y="868"/>
                      <a:pt x="673" y="868"/>
                    </a:cubicBezTo>
                    <a:cubicBezTo>
                      <a:pt x="960" y="868"/>
                      <a:pt x="1202" y="496"/>
                      <a:pt x="943" y="236"/>
                    </a:cubicBezTo>
                    <a:cubicBezTo>
                      <a:pt x="810" y="133"/>
                      <a:pt x="663" y="45"/>
                      <a:pt x="501" y="15"/>
                    </a:cubicBezTo>
                    <a:cubicBezTo>
                      <a:pt x="468" y="5"/>
                      <a:pt x="434" y="0"/>
                      <a:pt x="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2" name="Google Shape;2767;p38"/>
              <p:cNvSpPr/>
              <p:nvPr/>
            </p:nvSpPr>
            <p:spPr>
              <a:xfrm>
                <a:off x="8425717" y="1097571"/>
                <a:ext cx="72987" cy="68783"/>
              </a:xfrm>
              <a:custGeom>
                <a:avLst/>
                <a:ahLst/>
                <a:rect l="l" t="t" r="r" b="b"/>
                <a:pathLst>
                  <a:path w="1354" h="1276" extrusionOk="0">
                    <a:moveTo>
                      <a:pt x="400" y="0"/>
                    </a:moveTo>
                    <a:cubicBezTo>
                      <a:pt x="306" y="0"/>
                      <a:pt x="214" y="34"/>
                      <a:pt x="148" y="100"/>
                    </a:cubicBezTo>
                    <a:cubicBezTo>
                      <a:pt x="0" y="247"/>
                      <a:pt x="0" y="482"/>
                      <a:pt x="148" y="630"/>
                    </a:cubicBezTo>
                    <a:cubicBezTo>
                      <a:pt x="221" y="703"/>
                      <a:pt x="309" y="777"/>
                      <a:pt x="383" y="865"/>
                    </a:cubicBezTo>
                    <a:lnTo>
                      <a:pt x="427" y="924"/>
                    </a:lnTo>
                    <a:lnTo>
                      <a:pt x="457" y="953"/>
                    </a:lnTo>
                    <a:cubicBezTo>
                      <a:pt x="486" y="997"/>
                      <a:pt x="515" y="1042"/>
                      <a:pt x="545" y="1086"/>
                    </a:cubicBezTo>
                    <a:cubicBezTo>
                      <a:pt x="624" y="1220"/>
                      <a:pt x="740" y="1276"/>
                      <a:pt x="855" y="1276"/>
                    </a:cubicBezTo>
                    <a:cubicBezTo>
                      <a:pt x="1107" y="1276"/>
                      <a:pt x="1354" y="1011"/>
                      <a:pt x="1192" y="718"/>
                    </a:cubicBezTo>
                    <a:lnTo>
                      <a:pt x="1178" y="718"/>
                    </a:lnTo>
                    <a:cubicBezTo>
                      <a:pt x="1045" y="482"/>
                      <a:pt x="869" y="276"/>
                      <a:pt x="663" y="100"/>
                    </a:cubicBezTo>
                    <a:cubicBezTo>
                      <a:pt x="589" y="34"/>
                      <a:pt x="493" y="0"/>
                      <a:pt x="4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3" name="Google Shape;2768;p38"/>
              <p:cNvSpPr/>
              <p:nvPr/>
            </p:nvSpPr>
            <p:spPr>
              <a:xfrm>
                <a:off x="8575346" y="1097463"/>
                <a:ext cx="68567" cy="54282"/>
              </a:xfrm>
              <a:custGeom>
                <a:avLst/>
                <a:ahLst/>
                <a:rect l="l" t="t" r="r" b="b"/>
                <a:pathLst>
                  <a:path w="1272" h="1007" extrusionOk="0">
                    <a:moveTo>
                      <a:pt x="530" y="0"/>
                    </a:moveTo>
                    <a:cubicBezTo>
                      <a:pt x="203" y="0"/>
                      <a:pt x="1" y="480"/>
                      <a:pt x="359" y="690"/>
                    </a:cubicBezTo>
                    <a:cubicBezTo>
                      <a:pt x="388" y="705"/>
                      <a:pt x="418" y="720"/>
                      <a:pt x="447" y="735"/>
                    </a:cubicBezTo>
                    <a:cubicBezTo>
                      <a:pt x="462" y="735"/>
                      <a:pt x="477" y="749"/>
                      <a:pt x="491" y="764"/>
                    </a:cubicBezTo>
                    <a:lnTo>
                      <a:pt x="536" y="808"/>
                    </a:lnTo>
                    <a:cubicBezTo>
                      <a:pt x="565" y="838"/>
                      <a:pt x="594" y="867"/>
                      <a:pt x="609" y="896"/>
                    </a:cubicBezTo>
                    <a:cubicBezTo>
                      <a:pt x="683" y="970"/>
                      <a:pt x="778" y="1007"/>
                      <a:pt x="874" y="1007"/>
                    </a:cubicBezTo>
                    <a:cubicBezTo>
                      <a:pt x="970" y="1007"/>
                      <a:pt x="1065" y="970"/>
                      <a:pt x="1139" y="896"/>
                    </a:cubicBezTo>
                    <a:cubicBezTo>
                      <a:pt x="1271" y="749"/>
                      <a:pt x="1271" y="529"/>
                      <a:pt x="1139" y="381"/>
                    </a:cubicBezTo>
                    <a:cubicBezTo>
                      <a:pt x="1021" y="234"/>
                      <a:pt x="889" y="131"/>
                      <a:pt x="727" y="58"/>
                    </a:cubicBezTo>
                    <a:cubicBezTo>
                      <a:pt x="659" y="18"/>
                      <a:pt x="592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4" name="Google Shape;2769;p38"/>
              <p:cNvSpPr/>
              <p:nvPr/>
            </p:nvSpPr>
            <p:spPr>
              <a:xfrm>
                <a:off x="8288485" y="1108135"/>
                <a:ext cx="66680" cy="53905"/>
              </a:xfrm>
              <a:custGeom>
                <a:avLst/>
                <a:ahLst/>
                <a:rect l="l" t="t" r="r" b="b"/>
                <a:pathLst>
                  <a:path w="1237" h="1000" extrusionOk="0">
                    <a:moveTo>
                      <a:pt x="429" y="0"/>
                    </a:moveTo>
                    <a:cubicBezTo>
                      <a:pt x="300" y="0"/>
                      <a:pt x="172" y="66"/>
                      <a:pt x="103" y="183"/>
                    </a:cubicBezTo>
                    <a:cubicBezTo>
                      <a:pt x="0" y="360"/>
                      <a:pt x="59" y="581"/>
                      <a:pt x="236" y="684"/>
                    </a:cubicBezTo>
                    <a:lnTo>
                      <a:pt x="633" y="949"/>
                    </a:lnTo>
                    <a:cubicBezTo>
                      <a:pt x="692" y="983"/>
                      <a:pt x="756" y="999"/>
                      <a:pt x="819" y="999"/>
                    </a:cubicBezTo>
                    <a:cubicBezTo>
                      <a:pt x="944" y="999"/>
                      <a:pt x="1065" y="934"/>
                      <a:pt x="1134" y="816"/>
                    </a:cubicBezTo>
                    <a:cubicBezTo>
                      <a:pt x="1237" y="640"/>
                      <a:pt x="1178" y="419"/>
                      <a:pt x="1016" y="316"/>
                    </a:cubicBezTo>
                    <a:lnTo>
                      <a:pt x="619" y="51"/>
                    </a:lnTo>
                    <a:cubicBezTo>
                      <a:pt x="560" y="17"/>
                      <a:pt x="494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5" name="Google Shape;2770;p38"/>
              <p:cNvSpPr/>
              <p:nvPr/>
            </p:nvSpPr>
            <p:spPr>
              <a:xfrm>
                <a:off x="8154164" y="1014834"/>
                <a:ext cx="71424" cy="54767"/>
              </a:xfrm>
              <a:custGeom>
                <a:avLst/>
                <a:ahLst/>
                <a:rect l="l" t="t" r="r" b="b"/>
                <a:pathLst>
                  <a:path w="1325" h="1016" extrusionOk="0">
                    <a:moveTo>
                      <a:pt x="534" y="0"/>
                    </a:moveTo>
                    <a:cubicBezTo>
                      <a:pt x="246" y="0"/>
                      <a:pt x="1" y="364"/>
                      <a:pt x="270" y="634"/>
                    </a:cubicBezTo>
                    <a:lnTo>
                      <a:pt x="535" y="899"/>
                    </a:lnTo>
                    <a:cubicBezTo>
                      <a:pt x="617" y="981"/>
                      <a:pt x="709" y="1016"/>
                      <a:pt x="796" y="1016"/>
                    </a:cubicBezTo>
                    <a:cubicBezTo>
                      <a:pt x="1082" y="1016"/>
                      <a:pt x="1325" y="643"/>
                      <a:pt x="1065" y="384"/>
                    </a:cubicBezTo>
                    <a:lnTo>
                      <a:pt x="800" y="119"/>
                    </a:lnTo>
                    <a:cubicBezTo>
                      <a:pt x="716" y="35"/>
                      <a:pt x="623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6" name="Google Shape;2771;p38"/>
              <p:cNvSpPr/>
              <p:nvPr/>
            </p:nvSpPr>
            <p:spPr>
              <a:xfrm>
                <a:off x="7934948" y="882509"/>
                <a:ext cx="66465" cy="61452"/>
              </a:xfrm>
              <a:custGeom>
                <a:avLst/>
                <a:ahLst/>
                <a:rect l="l" t="t" r="r" b="b"/>
                <a:pathLst>
                  <a:path w="1233" h="1140" extrusionOk="0">
                    <a:moveTo>
                      <a:pt x="502" y="0"/>
                    </a:moveTo>
                    <a:cubicBezTo>
                      <a:pt x="252" y="0"/>
                      <a:pt x="1" y="265"/>
                      <a:pt x="173" y="558"/>
                    </a:cubicBezTo>
                    <a:cubicBezTo>
                      <a:pt x="290" y="720"/>
                      <a:pt x="423" y="882"/>
                      <a:pt x="570" y="1029"/>
                    </a:cubicBezTo>
                    <a:cubicBezTo>
                      <a:pt x="643" y="1102"/>
                      <a:pt x="739" y="1139"/>
                      <a:pt x="835" y="1139"/>
                    </a:cubicBezTo>
                    <a:cubicBezTo>
                      <a:pt x="930" y="1139"/>
                      <a:pt x="1026" y="1102"/>
                      <a:pt x="1100" y="1029"/>
                    </a:cubicBezTo>
                    <a:cubicBezTo>
                      <a:pt x="1232" y="882"/>
                      <a:pt x="1232" y="661"/>
                      <a:pt x="1085" y="514"/>
                    </a:cubicBezTo>
                    <a:cubicBezTo>
                      <a:pt x="1026" y="455"/>
                      <a:pt x="967" y="396"/>
                      <a:pt x="923" y="322"/>
                    </a:cubicBezTo>
                    <a:lnTo>
                      <a:pt x="864" y="264"/>
                    </a:lnTo>
                    <a:lnTo>
                      <a:pt x="805" y="190"/>
                    </a:lnTo>
                    <a:cubicBezTo>
                      <a:pt x="731" y="56"/>
                      <a:pt x="617" y="0"/>
                      <a:pt x="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7" name="Google Shape;2772;p38"/>
              <p:cNvSpPr/>
              <p:nvPr/>
            </p:nvSpPr>
            <p:spPr>
              <a:xfrm>
                <a:off x="7760201" y="768079"/>
                <a:ext cx="76976" cy="65009"/>
              </a:xfrm>
              <a:custGeom>
                <a:avLst/>
                <a:ahLst/>
                <a:rect l="l" t="t" r="r" b="b"/>
                <a:pathLst>
                  <a:path w="1428" h="1206" extrusionOk="0">
                    <a:moveTo>
                      <a:pt x="410" y="1"/>
                    </a:moveTo>
                    <a:cubicBezTo>
                      <a:pt x="287" y="1"/>
                      <a:pt x="170" y="69"/>
                      <a:pt x="103" y="194"/>
                    </a:cubicBezTo>
                    <a:cubicBezTo>
                      <a:pt x="0" y="370"/>
                      <a:pt x="59" y="591"/>
                      <a:pt x="236" y="694"/>
                    </a:cubicBezTo>
                    <a:cubicBezTo>
                      <a:pt x="412" y="827"/>
                      <a:pt x="589" y="959"/>
                      <a:pt x="751" y="1106"/>
                    </a:cubicBezTo>
                    <a:cubicBezTo>
                      <a:pt x="824" y="1172"/>
                      <a:pt x="920" y="1206"/>
                      <a:pt x="1016" y="1206"/>
                    </a:cubicBezTo>
                    <a:cubicBezTo>
                      <a:pt x="1111" y="1206"/>
                      <a:pt x="1207" y="1172"/>
                      <a:pt x="1281" y="1106"/>
                    </a:cubicBezTo>
                    <a:cubicBezTo>
                      <a:pt x="1428" y="959"/>
                      <a:pt x="1428" y="724"/>
                      <a:pt x="1281" y="576"/>
                    </a:cubicBezTo>
                    <a:cubicBezTo>
                      <a:pt x="1060" y="400"/>
                      <a:pt x="839" y="223"/>
                      <a:pt x="604" y="61"/>
                    </a:cubicBezTo>
                    <a:cubicBezTo>
                      <a:pt x="542" y="20"/>
                      <a:pt x="475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8" name="Google Shape;2773;p38"/>
              <p:cNvSpPr/>
              <p:nvPr/>
            </p:nvSpPr>
            <p:spPr>
              <a:xfrm>
                <a:off x="7611057" y="621416"/>
                <a:ext cx="93363" cy="68944"/>
              </a:xfrm>
              <a:custGeom>
                <a:avLst/>
                <a:ahLst/>
                <a:rect l="l" t="t" r="r" b="b"/>
                <a:pathLst>
                  <a:path w="1732" h="1279" extrusionOk="0">
                    <a:moveTo>
                      <a:pt x="400" y="1"/>
                    </a:moveTo>
                    <a:cubicBezTo>
                      <a:pt x="242" y="1"/>
                      <a:pt x="93" y="110"/>
                      <a:pt x="45" y="281"/>
                    </a:cubicBezTo>
                    <a:cubicBezTo>
                      <a:pt x="1" y="472"/>
                      <a:pt x="104" y="678"/>
                      <a:pt x="310" y="737"/>
                    </a:cubicBezTo>
                    <a:cubicBezTo>
                      <a:pt x="575" y="825"/>
                      <a:pt x="766" y="1090"/>
                      <a:pt x="1016" y="1222"/>
                    </a:cubicBezTo>
                    <a:cubicBezTo>
                      <a:pt x="1081" y="1262"/>
                      <a:pt x="1145" y="1279"/>
                      <a:pt x="1204" y="1279"/>
                    </a:cubicBezTo>
                    <a:cubicBezTo>
                      <a:pt x="1525" y="1279"/>
                      <a:pt x="1731" y="788"/>
                      <a:pt x="1384" y="590"/>
                    </a:cubicBezTo>
                    <a:cubicBezTo>
                      <a:pt x="1075" y="398"/>
                      <a:pt x="839" y="148"/>
                      <a:pt x="501" y="16"/>
                    </a:cubicBezTo>
                    <a:cubicBezTo>
                      <a:pt x="468" y="5"/>
                      <a:pt x="434" y="1"/>
                      <a:pt x="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89" name="Google Shape;2774;p38"/>
              <p:cNvSpPr/>
              <p:nvPr/>
            </p:nvSpPr>
            <p:spPr>
              <a:xfrm>
                <a:off x="8157236" y="1107812"/>
                <a:ext cx="76545" cy="61721"/>
              </a:xfrm>
              <a:custGeom>
                <a:avLst/>
                <a:ahLst/>
                <a:rect l="l" t="t" r="r" b="b"/>
                <a:pathLst>
                  <a:path w="1420" h="1145" extrusionOk="0">
                    <a:moveTo>
                      <a:pt x="534" y="0"/>
                    </a:moveTo>
                    <a:cubicBezTo>
                      <a:pt x="205" y="0"/>
                      <a:pt x="1" y="491"/>
                      <a:pt x="360" y="690"/>
                    </a:cubicBezTo>
                    <a:cubicBezTo>
                      <a:pt x="390" y="719"/>
                      <a:pt x="434" y="734"/>
                      <a:pt x="463" y="763"/>
                    </a:cubicBezTo>
                    <a:cubicBezTo>
                      <a:pt x="478" y="778"/>
                      <a:pt x="493" y="793"/>
                      <a:pt x="508" y="807"/>
                    </a:cubicBezTo>
                    <a:lnTo>
                      <a:pt x="552" y="852"/>
                    </a:lnTo>
                    <a:cubicBezTo>
                      <a:pt x="566" y="881"/>
                      <a:pt x="596" y="910"/>
                      <a:pt x="611" y="955"/>
                    </a:cubicBezTo>
                    <a:cubicBezTo>
                      <a:pt x="689" y="1089"/>
                      <a:pt x="806" y="1144"/>
                      <a:pt x="921" y="1144"/>
                    </a:cubicBezTo>
                    <a:cubicBezTo>
                      <a:pt x="1173" y="1144"/>
                      <a:pt x="1420" y="879"/>
                      <a:pt x="1258" y="587"/>
                    </a:cubicBezTo>
                    <a:cubicBezTo>
                      <a:pt x="1140" y="366"/>
                      <a:pt x="949" y="175"/>
                      <a:pt x="728" y="57"/>
                    </a:cubicBezTo>
                    <a:cubicBezTo>
                      <a:pt x="661" y="18"/>
                      <a:pt x="595" y="0"/>
                      <a:pt x="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90" name="Google Shape;2775;p38"/>
              <p:cNvSpPr/>
              <p:nvPr/>
            </p:nvSpPr>
            <p:spPr>
              <a:xfrm>
                <a:off x="8017201" y="993651"/>
                <a:ext cx="72556" cy="54552"/>
              </a:xfrm>
              <a:custGeom>
                <a:avLst/>
                <a:ahLst/>
                <a:rect l="l" t="t" r="r" b="b"/>
                <a:pathLst>
                  <a:path w="1346" h="1012" extrusionOk="0">
                    <a:moveTo>
                      <a:pt x="429" y="0"/>
                    </a:moveTo>
                    <a:cubicBezTo>
                      <a:pt x="300" y="0"/>
                      <a:pt x="174" y="63"/>
                      <a:pt x="103" y="174"/>
                    </a:cubicBezTo>
                    <a:cubicBezTo>
                      <a:pt x="0" y="350"/>
                      <a:pt x="59" y="586"/>
                      <a:pt x="236" y="689"/>
                    </a:cubicBezTo>
                    <a:cubicBezTo>
                      <a:pt x="309" y="718"/>
                      <a:pt x="368" y="747"/>
                      <a:pt x="427" y="792"/>
                    </a:cubicBezTo>
                    <a:cubicBezTo>
                      <a:pt x="457" y="806"/>
                      <a:pt x="471" y="821"/>
                      <a:pt x="486" y="836"/>
                    </a:cubicBezTo>
                    <a:lnTo>
                      <a:pt x="560" y="895"/>
                    </a:lnTo>
                    <a:cubicBezTo>
                      <a:pt x="642" y="977"/>
                      <a:pt x="733" y="1011"/>
                      <a:pt x="820" y="1011"/>
                    </a:cubicBezTo>
                    <a:cubicBezTo>
                      <a:pt x="1106" y="1011"/>
                      <a:pt x="1346" y="639"/>
                      <a:pt x="1075" y="380"/>
                    </a:cubicBezTo>
                    <a:cubicBezTo>
                      <a:pt x="942" y="247"/>
                      <a:pt x="780" y="129"/>
                      <a:pt x="604" y="41"/>
                    </a:cubicBezTo>
                    <a:cubicBezTo>
                      <a:pt x="548" y="13"/>
                      <a:pt x="488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9291" name="Google Shape;2776;p38"/>
              <p:cNvSpPr/>
              <p:nvPr/>
            </p:nvSpPr>
            <p:spPr>
              <a:xfrm>
                <a:off x="7815180" y="892804"/>
                <a:ext cx="81882" cy="62260"/>
              </a:xfrm>
              <a:custGeom>
                <a:avLst/>
                <a:ahLst/>
                <a:rect l="l" t="t" r="r" b="b"/>
                <a:pathLst>
                  <a:path w="1519" h="1155" extrusionOk="0">
                    <a:moveTo>
                      <a:pt x="531" y="0"/>
                    </a:moveTo>
                    <a:cubicBezTo>
                      <a:pt x="244" y="0"/>
                      <a:pt x="1" y="375"/>
                      <a:pt x="261" y="646"/>
                    </a:cubicBezTo>
                    <a:lnTo>
                      <a:pt x="732" y="1044"/>
                    </a:lnTo>
                    <a:cubicBezTo>
                      <a:pt x="809" y="1122"/>
                      <a:pt x="897" y="1154"/>
                      <a:pt x="982" y="1154"/>
                    </a:cubicBezTo>
                    <a:cubicBezTo>
                      <a:pt x="1267" y="1154"/>
                      <a:pt x="1519" y="786"/>
                      <a:pt x="1247" y="514"/>
                    </a:cubicBezTo>
                    <a:lnTo>
                      <a:pt x="790" y="117"/>
                    </a:lnTo>
                    <a:cubicBezTo>
                      <a:pt x="708" y="35"/>
                      <a:pt x="617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82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2778;p39"/>
          <p:cNvGrpSpPr/>
          <p:nvPr/>
        </p:nvGrpSpPr>
        <p:grpSpPr>
          <a:xfrm flipH="1">
            <a:off x="-1035856" y="-59381"/>
            <a:ext cx="11126012" cy="6236644"/>
            <a:chOff x="-1035856" y="-59381"/>
            <a:chExt cx="11126012" cy="6236644"/>
          </a:xfrm>
        </p:grpSpPr>
        <p:sp>
          <p:nvSpPr>
            <p:cNvPr id="1048864" name="Google Shape;2779;p39"/>
            <p:cNvSpPr/>
            <p:nvPr/>
          </p:nvSpPr>
          <p:spPr>
            <a:xfrm rot="10800000" flipH="1">
              <a:off x="8279139" y="-59381"/>
              <a:ext cx="1811016" cy="5435670"/>
            </a:xfrm>
            <a:custGeom>
              <a:avLst/>
              <a:ahLst/>
              <a:rect l="l" t="t" r="r" b="b"/>
              <a:pathLst>
                <a:path w="44930" h="91978" extrusionOk="0">
                  <a:moveTo>
                    <a:pt x="11494" y="0"/>
                  </a:moveTo>
                  <a:cubicBezTo>
                    <a:pt x="11788" y="3003"/>
                    <a:pt x="12642" y="6284"/>
                    <a:pt x="13716" y="8418"/>
                  </a:cubicBezTo>
                  <a:cubicBezTo>
                    <a:pt x="18779" y="18528"/>
                    <a:pt x="35658" y="14334"/>
                    <a:pt x="30390" y="32509"/>
                  </a:cubicBezTo>
                  <a:cubicBezTo>
                    <a:pt x="29728" y="34834"/>
                    <a:pt x="28594" y="36644"/>
                    <a:pt x="27417" y="38366"/>
                  </a:cubicBezTo>
                  <a:cubicBezTo>
                    <a:pt x="26858" y="39175"/>
                    <a:pt x="26284" y="39955"/>
                    <a:pt x="25754" y="40750"/>
                  </a:cubicBezTo>
                  <a:cubicBezTo>
                    <a:pt x="25430" y="41250"/>
                    <a:pt x="25107" y="41751"/>
                    <a:pt x="24812" y="42266"/>
                  </a:cubicBezTo>
                  <a:cubicBezTo>
                    <a:pt x="24606" y="42634"/>
                    <a:pt x="24400" y="43002"/>
                    <a:pt x="24209" y="43399"/>
                  </a:cubicBezTo>
                  <a:cubicBezTo>
                    <a:pt x="23444" y="44974"/>
                    <a:pt x="22987" y="46666"/>
                    <a:pt x="22870" y="48417"/>
                  </a:cubicBezTo>
                  <a:cubicBezTo>
                    <a:pt x="22855" y="48594"/>
                    <a:pt x="22840" y="48770"/>
                    <a:pt x="22840" y="48947"/>
                  </a:cubicBezTo>
                  <a:cubicBezTo>
                    <a:pt x="22796" y="50213"/>
                    <a:pt x="22870" y="51464"/>
                    <a:pt x="23090" y="52714"/>
                  </a:cubicBezTo>
                  <a:lnTo>
                    <a:pt x="23090" y="52729"/>
                  </a:lnTo>
                  <a:cubicBezTo>
                    <a:pt x="23105" y="52803"/>
                    <a:pt x="23120" y="52906"/>
                    <a:pt x="23135" y="52994"/>
                  </a:cubicBezTo>
                  <a:cubicBezTo>
                    <a:pt x="23458" y="54922"/>
                    <a:pt x="23973" y="56673"/>
                    <a:pt x="24268" y="58424"/>
                  </a:cubicBezTo>
                  <a:cubicBezTo>
                    <a:pt x="24400" y="59146"/>
                    <a:pt x="24474" y="59867"/>
                    <a:pt x="24489" y="60588"/>
                  </a:cubicBezTo>
                  <a:cubicBezTo>
                    <a:pt x="24533" y="62427"/>
                    <a:pt x="24165" y="64326"/>
                    <a:pt x="22914" y="66460"/>
                  </a:cubicBezTo>
                  <a:cubicBezTo>
                    <a:pt x="17483" y="75819"/>
                    <a:pt x="0" y="74171"/>
                    <a:pt x="3782" y="91889"/>
                  </a:cubicBezTo>
                  <a:cubicBezTo>
                    <a:pt x="3797" y="91919"/>
                    <a:pt x="3812" y="91948"/>
                    <a:pt x="3812" y="91978"/>
                  </a:cubicBezTo>
                  <a:lnTo>
                    <a:pt x="44930" y="91978"/>
                  </a:lnTo>
                  <a:lnTo>
                    <a:pt x="44930" y="0"/>
                  </a:lnTo>
                  <a:close/>
                </a:path>
              </a:pathLst>
            </a:custGeom>
            <a:solidFill>
              <a:srgbClr val="FFD3B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5" name="Google Shape;2780;p39"/>
            <p:cNvSpPr/>
            <p:nvPr/>
          </p:nvSpPr>
          <p:spPr>
            <a:xfrm>
              <a:off x="-356323" y="389658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rgbClr val="FFC76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6" name="Google Shape;2781;p39"/>
            <p:cNvSpPr/>
            <p:nvPr/>
          </p:nvSpPr>
          <p:spPr>
            <a:xfrm rot="-2700000">
              <a:off x="7107244" y="4053490"/>
              <a:ext cx="2564671" cy="487439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7" name="Google Shape;2782;p39"/>
            <p:cNvSpPr/>
            <p:nvPr/>
          </p:nvSpPr>
          <p:spPr>
            <a:xfrm rot="7595915" flipH="1">
              <a:off x="7584516" y="4787009"/>
              <a:ext cx="1692505" cy="890677"/>
            </a:xfrm>
            <a:custGeom>
              <a:avLst/>
              <a:ahLst/>
              <a:rect l="l" t="t" r="r" b="b"/>
              <a:pathLst>
                <a:path w="12245" h="6444" extrusionOk="0">
                  <a:moveTo>
                    <a:pt x="6343" y="1"/>
                  </a:moveTo>
                  <a:cubicBezTo>
                    <a:pt x="5261" y="1"/>
                    <a:pt x="4183" y="140"/>
                    <a:pt x="3297" y="388"/>
                  </a:cubicBezTo>
                  <a:cubicBezTo>
                    <a:pt x="0" y="1301"/>
                    <a:pt x="162" y="4332"/>
                    <a:pt x="2635" y="5833"/>
                  </a:cubicBezTo>
                  <a:cubicBezTo>
                    <a:pt x="3321" y="6238"/>
                    <a:pt x="4092" y="6444"/>
                    <a:pt x="4870" y="6444"/>
                  </a:cubicBezTo>
                  <a:cubicBezTo>
                    <a:pt x="5309" y="6444"/>
                    <a:pt x="5751" y="6378"/>
                    <a:pt x="6181" y="6245"/>
                  </a:cubicBezTo>
                  <a:cubicBezTo>
                    <a:pt x="9169" y="5774"/>
                    <a:pt x="12244" y="4229"/>
                    <a:pt x="11450" y="2125"/>
                  </a:cubicBezTo>
                  <a:cubicBezTo>
                    <a:pt x="10882" y="612"/>
                    <a:pt x="8605" y="1"/>
                    <a:pt x="6343" y="1"/>
                  </a:cubicBezTo>
                  <a:close/>
                </a:path>
              </a:pathLst>
            </a:custGeom>
            <a:solidFill>
              <a:srgbClr val="FE543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8" name="Google Shape;2783;p39"/>
            <p:cNvSpPr/>
            <p:nvPr/>
          </p:nvSpPr>
          <p:spPr>
            <a:xfrm flipH="1">
              <a:off x="-1035856" y="3677676"/>
              <a:ext cx="1749077" cy="1413911"/>
            </a:xfrm>
            <a:custGeom>
              <a:avLst/>
              <a:ahLst/>
              <a:rect l="l" t="t" r="r" b="b"/>
              <a:pathLst>
                <a:path w="12127" h="9803" extrusionOk="0">
                  <a:moveTo>
                    <a:pt x="6431" y="0"/>
                  </a:moveTo>
                  <a:cubicBezTo>
                    <a:pt x="5150" y="0"/>
                    <a:pt x="3839" y="330"/>
                    <a:pt x="2841" y="1073"/>
                  </a:cubicBezTo>
                  <a:cubicBezTo>
                    <a:pt x="1737" y="1882"/>
                    <a:pt x="1237" y="2912"/>
                    <a:pt x="854" y="3957"/>
                  </a:cubicBezTo>
                  <a:cubicBezTo>
                    <a:pt x="427" y="5105"/>
                    <a:pt x="1" y="6327"/>
                    <a:pt x="339" y="7460"/>
                  </a:cubicBezTo>
                  <a:cubicBezTo>
                    <a:pt x="692" y="8593"/>
                    <a:pt x="1722" y="9476"/>
                    <a:pt x="3238" y="9756"/>
                  </a:cubicBezTo>
                  <a:cubicBezTo>
                    <a:pt x="3421" y="9789"/>
                    <a:pt x="3612" y="9803"/>
                    <a:pt x="3806" y="9803"/>
                  </a:cubicBezTo>
                  <a:cubicBezTo>
                    <a:pt x="5085" y="9803"/>
                    <a:pt x="6505" y="9182"/>
                    <a:pt x="6505" y="9182"/>
                  </a:cubicBezTo>
                  <a:cubicBezTo>
                    <a:pt x="8904" y="8357"/>
                    <a:pt x="11023" y="6636"/>
                    <a:pt x="11509" y="4811"/>
                  </a:cubicBezTo>
                  <a:cubicBezTo>
                    <a:pt x="12127" y="2530"/>
                    <a:pt x="10229" y="352"/>
                    <a:pt x="7226" y="43"/>
                  </a:cubicBezTo>
                  <a:cubicBezTo>
                    <a:pt x="6965" y="15"/>
                    <a:pt x="6699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" name="Google Shape;2784;p39"/>
            <p:cNvGrpSpPr/>
            <p:nvPr/>
          </p:nvGrpSpPr>
          <p:grpSpPr>
            <a:xfrm rot="-5641536" flipH="1">
              <a:off x="8425116" y="3427360"/>
              <a:ext cx="1154775" cy="1368995"/>
              <a:chOff x="8049573" y="3741150"/>
              <a:chExt cx="1154813" cy="1369040"/>
            </a:xfrm>
          </p:grpSpPr>
          <p:sp>
            <p:nvSpPr>
              <p:cNvPr id="1048869" name="Google Shape;2785;p39"/>
              <p:cNvSpPr/>
              <p:nvPr/>
            </p:nvSpPr>
            <p:spPr>
              <a:xfrm>
                <a:off x="8436195" y="3741150"/>
                <a:ext cx="768187" cy="910299"/>
              </a:xfrm>
              <a:custGeom>
                <a:avLst/>
                <a:ahLst/>
                <a:rect l="l" t="t" r="r" b="b"/>
                <a:pathLst>
                  <a:path w="17984" h="21311" extrusionOk="0">
                    <a:moveTo>
                      <a:pt x="353" y="1"/>
                    </a:moveTo>
                    <a:cubicBezTo>
                      <a:pt x="103" y="707"/>
                      <a:pt x="0" y="1796"/>
                      <a:pt x="118" y="3121"/>
                    </a:cubicBezTo>
                    <a:cubicBezTo>
                      <a:pt x="177" y="3812"/>
                      <a:pt x="294" y="4504"/>
                      <a:pt x="456" y="5181"/>
                    </a:cubicBezTo>
                    <a:cubicBezTo>
                      <a:pt x="1707" y="10464"/>
                      <a:pt x="6255" y="17822"/>
                      <a:pt x="17984" y="21310"/>
                    </a:cubicBezTo>
                    <a:lnTo>
                      <a:pt x="17984" y="20206"/>
                    </a:lnTo>
                    <a:cubicBezTo>
                      <a:pt x="15600" y="16498"/>
                      <a:pt x="8536" y="5976"/>
                      <a:pt x="1663" y="899"/>
                    </a:cubicBezTo>
                    <a:cubicBezTo>
                      <a:pt x="1222" y="575"/>
                      <a:pt x="780" y="266"/>
                      <a:pt x="3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70" name="Google Shape;2786;p39"/>
              <p:cNvSpPr/>
              <p:nvPr/>
            </p:nvSpPr>
            <p:spPr>
              <a:xfrm>
                <a:off x="8208007" y="4781968"/>
                <a:ext cx="996370" cy="328222"/>
              </a:xfrm>
              <a:custGeom>
                <a:avLst/>
                <a:ahLst/>
                <a:rect l="l" t="t" r="r" b="b"/>
                <a:pathLst>
                  <a:path w="23326" h="7684" extrusionOk="0">
                    <a:moveTo>
                      <a:pt x="14383" y="0"/>
                    </a:moveTo>
                    <a:cubicBezTo>
                      <a:pt x="14062" y="0"/>
                      <a:pt x="13741" y="7"/>
                      <a:pt x="13422" y="20"/>
                    </a:cubicBezTo>
                    <a:cubicBezTo>
                      <a:pt x="5254" y="403"/>
                      <a:pt x="677" y="5377"/>
                      <a:pt x="0" y="7658"/>
                    </a:cubicBezTo>
                    <a:cubicBezTo>
                      <a:pt x="366" y="7675"/>
                      <a:pt x="731" y="7683"/>
                      <a:pt x="1097" y="7683"/>
                    </a:cubicBezTo>
                    <a:cubicBezTo>
                      <a:pt x="1659" y="7683"/>
                      <a:pt x="2220" y="7664"/>
                      <a:pt x="2781" y="7628"/>
                    </a:cubicBezTo>
                    <a:cubicBezTo>
                      <a:pt x="10640" y="7084"/>
                      <a:pt x="20853" y="3096"/>
                      <a:pt x="23326" y="2080"/>
                    </a:cubicBezTo>
                    <a:lnTo>
                      <a:pt x="23326" y="1653"/>
                    </a:lnTo>
                    <a:cubicBezTo>
                      <a:pt x="22869" y="1492"/>
                      <a:pt x="22428" y="1344"/>
                      <a:pt x="21987" y="1212"/>
                    </a:cubicBezTo>
                    <a:cubicBezTo>
                      <a:pt x="20618" y="785"/>
                      <a:pt x="19220" y="461"/>
                      <a:pt x="17807" y="255"/>
                    </a:cubicBezTo>
                    <a:cubicBezTo>
                      <a:pt x="16670" y="83"/>
                      <a:pt x="15524" y="0"/>
                      <a:pt x="143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71" name="Google Shape;2787;p39"/>
              <p:cNvSpPr/>
              <p:nvPr/>
            </p:nvSpPr>
            <p:spPr>
              <a:xfrm>
                <a:off x="8049573" y="4107013"/>
                <a:ext cx="1154800" cy="662638"/>
              </a:xfrm>
              <a:custGeom>
                <a:avLst/>
                <a:ahLst/>
                <a:rect l="l" t="t" r="r" b="b"/>
                <a:pathLst>
                  <a:path w="27035" h="15513" extrusionOk="0">
                    <a:moveTo>
                      <a:pt x="1" y="1"/>
                    </a:moveTo>
                    <a:cubicBezTo>
                      <a:pt x="30" y="1046"/>
                      <a:pt x="501" y="2635"/>
                      <a:pt x="1516" y="4401"/>
                    </a:cubicBezTo>
                    <a:cubicBezTo>
                      <a:pt x="2753" y="6550"/>
                      <a:pt x="4798" y="8993"/>
                      <a:pt x="7800" y="11009"/>
                    </a:cubicBezTo>
                    <a:cubicBezTo>
                      <a:pt x="11572" y="13571"/>
                      <a:pt x="16850" y="15513"/>
                      <a:pt x="23959" y="15513"/>
                    </a:cubicBezTo>
                    <a:cubicBezTo>
                      <a:pt x="24893" y="15513"/>
                      <a:pt x="25860" y="15479"/>
                      <a:pt x="26858" y="15409"/>
                    </a:cubicBezTo>
                    <a:lnTo>
                      <a:pt x="27035" y="15394"/>
                    </a:lnTo>
                    <a:lnTo>
                      <a:pt x="27035" y="14879"/>
                    </a:lnTo>
                    <a:cubicBezTo>
                      <a:pt x="26402" y="14379"/>
                      <a:pt x="25254" y="13525"/>
                      <a:pt x="23768" y="12451"/>
                    </a:cubicBezTo>
                    <a:cubicBezTo>
                      <a:pt x="20574" y="10155"/>
                      <a:pt x="15762" y="6918"/>
                      <a:pt x="10729" y="4254"/>
                    </a:cubicBezTo>
                    <a:cubicBezTo>
                      <a:pt x="9316" y="3503"/>
                      <a:pt x="7874" y="2812"/>
                      <a:pt x="6461" y="2179"/>
                    </a:cubicBezTo>
                    <a:cubicBezTo>
                      <a:pt x="4239" y="1208"/>
                      <a:pt x="2046" y="442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72" name="Google Shape;2788;p39"/>
              <p:cNvSpPr/>
              <p:nvPr/>
            </p:nvSpPr>
            <p:spPr>
              <a:xfrm>
                <a:off x="8603429" y="4027646"/>
                <a:ext cx="600957" cy="621290"/>
              </a:xfrm>
              <a:custGeom>
                <a:avLst/>
                <a:ahLst/>
                <a:rect l="l" t="t" r="r" b="b"/>
                <a:pathLst>
                  <a:path w="14069" h="14545" extrusionOk="0">
                    <a:moveTo>
                      <a:pt x="118" y="0"/>
                    </a:moveTo>
                    <a:cubicBezTo>
                      <a:pt x="60" y="0"/>
                      <a:pt x="1" y="73"/>
                      <a:pt x="44" y="137"/>
                    </a:cubicBezTo>
                    <a:cubicBezTo>
                      <a:pt x="441" y="667"/>
                      <a:pt x="853" y="1182"/>
                      <a:pt x="1265" y="1697"/>
                    </a:cubicBezTo>
                    <a:cubicBezTo>
                      <a:pt x="2060" y="2698"/>
                      <a:pt x="2869" y="3669"/>
                      <a:pt x="3694" y="4626"/>
                    </a:cubicBezTo>
                    <a:cubicBezTo>
                      <a:pt x="4944" y="6082"/>
                      <a:pt x="6240" y="7510"/>
                      <a:pt x="7608" y="8879"/>
                    </a:cubicBezTo>
                    <a:cubicBezTo>
                      <a:pt x="8285" y="9585"/>
                      <a:pt x="8977" y="10247"/>
                      <a:pt x="9683" y="10909"/>
                    </a:cubicBezTo>
                    <a:cubicBezTo>
                      <a:pt x="10375" y="11572"/>
                      <a:pt x="11125" y="12219"/>
                      <a:pt x="11847" y="12823"/>
                    </a:cubicBezTo>
                    <a:cubicBezTo>
                      <a:pt x="12568" y="13426"/>
                      <a:pt x="13303" y="14000"/>
                      <a:pt x="14069" y="14544"/>
                    </a:cubicBezTo>
                    <a:lnTo>
                      <a:pt x="14069" y="14073"/>
                    </a:lnTo>
                    <a:lnTo>
                      <a:pt x="13627" y="13750"/>
                    </a:lnTo>
                    <a:cubicBezTo>
                      <a:pt x="13097" y="13352"/>
                      <a:pt x="12582" y="12955"/>
                      <a:pt x="12067" y="12543"/>
                    </a:cubicBezTo>
                    <a:cubicBezTo>
                      <a:pt x="11331" y="11940"/>
                      <a:pt x="10610" y="11307"/>
                      <a:pt x="9889" y="10659"/>
                    </a:cubicBezTo>
                    <a:cubicBezTo>
                      <a:pt x="9183" y="10026"/>
                      <a:pt x="8491" y="9364"/>
                      <a:pt x="7799" y="8687"/>
                    </a:cubicBezTo>
                    <a:cubicBezTo>
                      <a:pt x="6431" y="7333"/>
                      <a:pt x="5136" y="5921"/>
                      <a:pt x="3855" y="4478"/>
                    </a:cubicBezTo>
                    <a:cubicBezTo>
                      <a:pt x="3223" y="3743"/>
                      <a:pt x="2590" y="3007"/>
                      <a:pt x="1957" y="2256"/>
                    </a:cubicBezTo>
                    <a:cubicBezTo>
                      <a:pt x="1354" y="1520"/>
                      <a:pt x="765" y="785"/>
                      <a:pt x="176" y="34"/>
                    </a:cubicBezTo>
                    <a:cubicBezTo>
                      <a:pt x="160" y="10"/>
                      <a:pt x="139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73" name="Google Shape;2789;p39"/>
              <p:cNvSpPr/>
              <p:nvPr/>
            </p:nvSpPr>
            <p:spPr>
              <a:xfrm>
                <a:off x="8461953" y="4852407"/>
                <a:ext cx="742429" cy="134894"/>
              </a:xfrm>
              <a:custGeom>
                <a:avLst/>
                <a:ahLst/>
                <a:rect l="l" t="t" r="r" b="b"/>
                <a:pathLst>
                  <a:path w="17381" h="3158" extrusionOk="0">
                    <a:moveTo>
                      <a:pt x="16934" y="1"/>
                    </a:moveTo>
                    <a:cubicBezTo>
                      <a:pt x="16214" y="1"/>
                      <a:pt x="15495" y="29"/>
                      <a:pt x="14776" y="78"/>
                    </a:cubicBezTo>
                    <a:lnTo>
                      <a:pt x="13525" y="181"/>
                    </a:lnTo>
                    <a:lnTo>
                      <a:pt x="12274" y="328"/>
                    </a:lnTo>
                    <a:cubicBezTo>
                      <a:pt x="11862" y="372"/>
                      <a:pt x="11450" y="431"/>
                      <a:pt x="11038" y="490"/>
                    </a:cubicBezTo>
                    <a:cubicBezTo>
                      <a:pt x="10626" y="564"/>
                      <a:pt x="10214" y="608"/>
                      <a:pt x="9802" y="696"/>
                    </a:cubicBezTo>
                    <a:cubicBezTo>
                      <a:pt x="8153" y="976"/>
                      <a:pt x="6520" y="1314"/>
                      <a:pt x="4901" y="1712"/>
                    </a:cubicBezTo>
                    <a:cubicBezTo>
                      <a:pt x="3268" y="2094"/>
                      <a:pt x="1663" y="2521"/>
                      <a:pt x="59" y="3021"/>
                    </a:cubicBezTo>
                    <a:cubicBezTo>
                      <a:pt x="30" y="3036"/>
                      <a:pt x="1" y="3065"/>
                      <a:pt x="15" y="3110"/>
                    </a:cubicBezTo>
                    <a:cubicBezTo>
                      <a:pt x="27" y="3134"/>
                      <a:pt x="59" y="3158"/>
                      <a:pt x="86" y="3158"/>
                    </a:cubicBezTo>
                    <a:cubicBezTo>
                      <a:pt x="92" y="3158"/>
                      <a:pt x="98" y="3156"/>
                      <a:pt x="104" y="3154"/>
                    </a:cubicBezTo>
                    <a:cubicBezTo>
                      <a:pt x="1693" y="2683"/>
                      <a:pt x="3312" y="2256"/>
                      <a:pt x="4931" y="1903"/>
                    </a:cubicBezTo>
                    <a:cubicBezTo>
                      <a:pt x="6564" y="1535"/>
                      <a:pt x="8198" y="1196"/>
                      <a:pt x="9846" y="946"/>
                    </a:cubicBezTo>
                    <a:cubicBezTo>
                      <a:pt x="10243" y="858"/>
                      <a:pt x="10655" y="814"/>
                      <a:pt x="11067" y="755"/>
                    </a:cubicBezTo>
                    <a:cubicBezTo>
                      <a:pt x="11494" y="696"/>
                      <a:pt x="11891" y="637"/>
                      <a:pt x="12318" y="593"/>
                    </a:cubicBezTo>
                    <a:lnTo>
                      <a:pt x="13554" y="461"/>
                    </a:lnTo>
                    <a:lnTo>
                      <a:pt x="14791" y="372"/>
                    </a:lnTo>
                    <a:cubicBezTo>
                      <a:pt x="15442" y="339"/>
                      <a:pt x="16093" y="323"/>
                      <a:pt x="16738" y="323"/>
                    </a:cubicBezTo>
                    <a:cubicBezTo>
                      <a:pt x="16953" y="323"/>
                      <a:pt x="17167" y="325"/>
                      <a:pt x="17381" y="328"/>
                    </a:cubicBezTo>
                    <a:lnTo>
                      <a:pt x="17381" y="4"/>
                    </a:lnTo>
                    <a:cubicBezTo>
                      <a:pt x="17232" y="2"/>
                      <a:pt x="17083" y="1"/>
                      <a:pt x="16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74" name="Google Shape;2790;p39"/>
              <p:cNvSpPr/>
              <p:nvPr/>
            </p:nvSpPr>
            <p:spPr>
              <a:xfrm>
                <a:off x="8320649" y="4345752"/>
                <a:ext cx="883731" cy="421383"/>
              </a:xfrm>
              <a:custGeom>
                <a:avLst/>
                <a:ahLst/>
                <a:rect l="l" t="t" r="r" b="b"/>
                <a:pathLst>
                  <a:path w="20689" h="9865" extrusionOk="0">
                    <a:moveTo>
                      <a:pt x="135" y="0"/>
                    </a:moveTo>
                    <a:cubicBezTo>
                      <a:pt x="55" y="0"/>
                      <a:pt x="1" y="120"/>
                      <a:pt x="86" y="181"/>
                    </a:cubicBezTo>
                    <a:lnTo>
                      <a:pt x="395" y="357"/>
                    </a:lnTo>
                    <a:cubicBezTo>
                      <a:pt x="2102" y="1446"/>
                      <a:pt x="3853" y="2462"/>
                      <a:pt x="5634" y="3448"/>
                    </a:cubicBezTo>
                    <a:cubicBezTo>
                      <a:pt x="7503" y="4478"/>
                      <a:pt x="9416" y="5464"/>
                      <a:pt x="11373" y="6376"/>
                    </a:cubicBezTo>
                    <a:cubicBezTo>
                      <a:pt x="12330" y="6832"/>
                      <a:pt x="13316" y="7259"/>
                      <a:pt x="14316" y="7686"/>
                    </a:cubicBezTo>
                    <a:cubicBezTo>
                      <a:pt x="15302" y="8098"/>
                      <a:pt x="16303" y="8481"/>
                      <a:pt x="17319" y="8834"/>
                    </a:cubicBezTo>
                    <a:cubicBezTo>
                      <a:pt x="18363" y="9202"/>
                      <a:pt x="19438" y="9540"/>
                      <a:pt x="20512" y="9820"/>
                    </a:cubicBezTo>
                    <a:cubicBezTo>
                      <a:pt x="20571" y="9835"/>
                      <a:pt x="20630" y="9849"/>
                      <a:pt x="20689" y="9864"/>
                    </a:cubicBezTo>
                    <a:lnTo>
                      <a:pt x="20689" y="9423"/>
                    </a:lnTo>
                    <a:cubicBezTo>
                      <a:pt x="19600" y="9158"/>
                      <a:pt x="18511" y="8834"/>
                      <a:pt x="17451" y="8466"/>
                    </a:cubicBezTo>
                    <a:cubicBezTo>
                      <a:pt x="16436" y="8127"/>
                      <a:pt x="15435" y="7745"/>
                      <a:pt x="14449" y="7348"/>
                    </a:cubicBezTo>
                    <a:cubicBezTo>
                      <a:pt x="13463" y="6950"/>
                      <a:pt x="12477" y="6523"/>
                      <a:pt x="11506" y="6082"/>
                    </a:cubicBezTo>
                    <a:cubicBezTo>
                      <a:pt x="9548" y="5199"/>
                      <a:pt x="7635" y="4242"/>
                      <a:pt x="5751" y="3227"/>
                    </a:cubicBezTo>
                    <a:cubicBezTo>
                      <a:pt x="3927" y="2241"/>
                      <a:pt x="2116" y="1211"/>
                      <a:pt x="351" y="107"/>
                    </a:cubicBezTo>
                    <a:lnTo>
                      <a:pt x="306" y="92"/>
                    </a:lnTo>
                    <a:cubicBezTo>
                      <a:pt x="277" y="63"/>
                      <a:pt x="233" y="48"/>
                      <a:pt x="189" y="19"/>
                    </a:cubicBezTo>
                    <a:cubicBezTo>
                      <a:pt x="170" y="6"/>
                      <a:pt x="152" y="0"/>
                      <a:pt x="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00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Google Shape;285;p5"/>
          <p:cNvSpPr txBox="1"/>
          <p:nvPr>
            <p:ph type="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994" name="Google Shape;286;p5"/>
          <p:cNvSpPr txBox="1"/>
          <p:nvPr>
            <p:ph type="subTitle" idx="1"/>
          </p:nvPr>
        </p:nvSpPr>
        <p:spPr>
          <a:xfrm>
            <a:off x="1611598" y="3220550"/>
            <a:ext cx="2697000" cy="899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95" name="Google Shape;287;p5"/>
          <p:cNvSpPr txBox="1"/>
          <p:nvPr>
            <p:ph type="subTitle" idx="2"/>
          </p:nvPr>
        </p:nvSpPr>
        <p:spPr>
          <a:xfrm>
            <a:off x="4835448" y="3220550"/>
            <a:ext cx="2697000" cy="899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996" name="Google Shape;288;p5"/>
          <p:cNvSpPr txBox="1"/>
          <p:nvPr>
            <p:ph type="subTitle" idx="3"/>
          </p:nvPr>
        </p:nvSpPr>
        <p:spPr>
          <a:xfrm>
            <a:off x="1611575" y="2793475"/>
            <a:ext cx="2697000" cy="394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48997" name="Google Shape;289;p5"/>
          <p:cNvSpPr txBox="1"/>
          <p:nvPr>
            <p:ph type="subTitle" idx="4"/>
          </p:nvPr>
        </p:nvSpPr>
        <p:spPr>
          <a:xfrm>
            <a:off x="4835425" y="2793475"/>
            <a:ext cx="2697000" cy="394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b="1" sz="2000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01" name="Google Shape;290;p5"/>
          <p:cNvGrpSpPr/>
          <p:nvPr/>
        </p:nvGrpSpPr>
        <p:grpSpPr>
          <a:xfrm>
            <a:off x="-110650" y="1218125"/>
            <a:ext cx="9948714" cy="4224082"/>
            <a:chOff x="-110650" y="1218125"/>
            <a:chExt cx="9948714" cy="4224082"/>
          </a:xfrm>
        </p:grpSpPr>
        <p:sp>
          <p:nvSpPr>
            <p:cNvPr id="1048998" name="Google Shape;291;p5"/>
            <p:cNvSpPr/>
            <p:nvPr/>
          </p:nvSpPr>
          <p:spPr>
            <a:xfrm flipH="1">
              <a:off x="7065997" y="3516237"/>
              <a:ext cx="2407153" cy="1843116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9" name="Google Shape;292;p5"/>
            <p:cNvSpPr/>
            <p:nvPr/>
          </p:nvSpPr>
          <p:spPr>
            <a:xfrm>
              <a:off x="6546700" y="3086099"/>
              <a:ext cx="2747135" cy="2342617"/>
            </a:xfrm>
            <a:custGeom>
              <a:avLst/>
              <a:ahLst/>
              <a:rect l="l" t="t" r="r" b="b"/>
              <a:pathLst>
                <a:path w="71891" h="61305" extrusionOk="0">
                  <a:moveTo>
                    <a:pt x="60219" y="0"/>
                  </a:moveTo>
                  <a:cubicBezTo>
                    <a:pt x="60058" y="0"/>
                    <a:pt x="59896" y="4"/>
                    <a:pt x="59734" y="11"/>
                  </a:cubicBezTo>
                  <a:cubicBezTo>
                    <a:pt x="58454" y="99"/>
                    <a:pt x="57174" y="350"/>
                    <a:pt x="55952" y="732"/>
                  </a:cubicBezTo>
                  <a:cubicBezTo>
                    <a:pt x="54731" y="1100"/>
                    <a:pt x="53539" y="1601"/>
                    <a:pt x="52420" y="2219"/>
                  </a:cubicBezTo>
                  <a:cubicBezTo>
                    <a:pt x="51287" y="2837"/>
                    <a:pt x="50242" y="3617"/>
                    <a:pt x="49315" y="4514"/>
                  </a:cubicBezTo>
                  <a:cubicBezTo>
                    <a:pt x="48388" y="5427"/>
                    <a:pt x="47637" y="6486"/>
                    <a:pt x="47093" y="7664"/>
                  </a:cubicBezTo>
                  <a:cubicBezTo>
                    <a:pt x="46563" y="8841"/>
                    <a:pt x="46269" y="10121"/>
                    <a:pt x="46225" y="11416"/>
                  </a:cubicBezTo>
                  <a:cubicBezTo>
                    <a:pt x="46195" y="12711"/>
                    <a:pt x="46387" y="14006"/>
                    <a:pt x="46828" y="15228"/>
                  </a:cubicBezTo>
                  <a:cubicBezTo>
                    <a:pt x="47255" y="16435"/>
                    <a:pt x="47814" y="17597"/>
                    <a:pt x="48462" y="18716"/>
                  </a:cubicBezTo>
                  <a:cubicBezTo>
                    <a:pt x="49094" y="19819"/>
                    <a:pt x="49815" y="20879"/>
                    <a:pt x="50522" y="21939"/>
                  </a:cubicBezTo>
                  <a:cubicBezTo>
                    <a:pt x="51243" y="22983"/>
                    <a:pt x="51964" y="24028"/>
                    <a:pt x="52641" y="25103"/>
                  </a:cubicBezTo>
                  <a:cubicBezTo>
                    <a:pt x="53318" y="26162"/>
                    <a:pt x="53862" y="27295"/>
                    <a:pt x="54260" y="28487"/>
                  </a:cubicBezTo>
                  <a:cubicBezTo>
                    <a:pt x="54348" y="28796"/>
                    <a:pt x="54436" y="29091"/>
                    <a:pt x="54510" y="29400"/>
                  </a:cubicBezTo>
                  <a:cubicBezTo>
                    <a:pt x="54584" y="29709"/>
                    <a:pt x="54672" y="30018"/>
                    <a:pt x="54731" y="30327"/>
                  </a:cubicBezTo>
                  <a:cubicBezTo>
                    <a:pt x="54848" y="30930"/>
                    <a:pt x="54922" y="31563"/>
                    <a:pt x="54951" y="32181"/>
                  </a:cubicBezTo>
                  <a:cubicBezTo>
                    <a:pt x="54996" y="33432"/>
                    <a:pt x="54834" y="34683"/>
                    <a:pt x="54451" y="35890"/>
                  </a:cubicBezTo>
                  <a:cubicBezTo>
                    <a:pt x="54275" y="36493"/>
                    <a:pt x="54039" y="37067"/>
                    <a:pt x="53759" y="37641"/>
                  </a:cubicBezTo>
                  <a:lnTo>
                    <a:pt x="53553" y="38053"/>
                  </a:lnTo>
                  <a:cubicBezTo>
                    <a:pt x="53480" y="38185"/>
                    <a:pt x="53377" y="38318"/>
                    <a:pt x="53303" y="38436"/>
                  </a:cubicBezTo>
                  <a:cubicBezTo>
                    <a:pt x="53127" y="38700"/>
                    <a:pt x="52950" y="38965"/>
                    <a:pt x="52744" y="39201"/>
                  </a:cubicBezTo>
                  <a:cubicBezTo>
                    <a:pt x="51964" y="40187"/>
                    <a:pt x="51037" y="41040"/>
                    <a:pt x="49977" y="41717"/>
                  </a:cubicBezTo>
                  <a:cubicBezTo>
                    <a:pt x="48918" y="42394"/>
                    <a:pt x="47770" y="42924"/>
                    <a:pt x="46578" y="43321"/>
                  </a:cubicBezTo>
                  <a:cubicBezTo>
                    <a:pt x="45371" y="43704"/>
                    <a:pt x="44135" y="43998"/>
                    <a:pt x="42899" y="44190"/>
                  </a:cubicBezTo>
                  <a:cubicBezTo>
                    <a:pt x="41648" y="44396"/>
                    <a:pt x="40382" y="44528"/>
                    <a:pt x="39117" y="44602"/>
                  </a:cubicBezTo>
                  <a:cubicBezTo>
                    <a:pt x="38931" y="44606"/>
                    <a:pt x="38746" y="44608"/>
                    <a:pt x="38561" y="44608"/>
                  </a:cubicBezTo>
                  <a:cubicBezTo>
                    <a:pt x="38113" y="44608"/>
                    <a:pt x="37666" y="44597"/>
                    <a:pt x="37218" y="44587"/>
                  </a:cubicBezTo>
                  <a:cubicBezTo>
                    <a:pt x="36909" y="44572"/>
                    <a:pt x="36585" y="44558"/>
                    <a:pt x="36276" y="44528"/>
                  </a:cubicBezTo>
                  <a:cubicBezTo>
                    <a:pt x="35953" y="44499"/>
                    <a:pt x="35643" y="44499"/>
                    <a:pt x="35320" y="44455"/>
                  </a:cubicBezTo>
                  <a:cubicBezTo>
                    <a:pt x="32803" y="44204"/>
                    <a:pt x="30287" y="43807"/>
                    <a:pt x="27814" y="43248"/>
                  </a:cubicBezTo>
                  <a:cubicBezTo>
                    <a:pt x="25327" y="42718"/>
                    <a:pt x="22855" y="42100"/>
                    <a:pt x="20382" y="41526"/>
                  </a:cubicBezTo>
                  <a:cubicBezTo>
                    <a:pt x="19132" y="41232"/>
                    <a:pt x="17881" y="40967"/>
                    <a:pt x="16644" y="40717"/>
                  </a:cubicBezTo>
                  <a:cubicBezTo>
                    <a:pt x="16012" y="40599"/>
                    <a:pt x="15394" y="40466"/>
                    <a:pt x="14761" y="40378"/>
                  </a:cubicBezTo>
                  <a:lnTo>
                    <a:pt x="13819" y="40216"/>
                  </a:lnTo>
                  <a:lnTo>
                    <a:pt x="13333" y="40143"/>
                  </a:lnTo>
                  <a:lnTo>
                    <a:pt x="12862" y="40084"/>
                  </a:lnTo>
                  <a:cubicBezTo>
                    <a:pt x="12404" y="40042"/>
                    <a:pt x="11944" y="40020"/>
                    <a:pt x="11484" y="40020"/>
                  </a:cubicBezTo>
                  <a:cubicBezTo>
                    <a:pt x="10659" y="40020"/>
                    <a:pt x="9834" y="40089"/>
                    <a:pt x="9021" y="40231"/>
                  </a:cubicBezTo>
                  <a:cubicBezTo>
                    <a:pt x="7741" y="40437"/>
                    <a:pt x="6505" y="40834"/>
                    <a:pt x="5357" y="41408"/>
                  </a:cubicBezTo>
                  <a:cubicBezTo>
                    <a:pt x="4194" y="41967"/>
                    <a:pt x="3135" y="42747"/>
                    <a:pt x="2252" y="43689"/>
                  </a:cubicBezTo>
                  <a:cubicBezTo>
                    <a:pt x="1369" y="44631"/>
                    <a:pt x="692" y="45764"/>
                    <a:pt x="294" y="47000"/>
                  </a:cubicBezTo>
                  <a:cubicBezTo>
                    <a:pt x="44" y="48340"/>
                    <a:pt x="0" y="49694"/>
                    <a:pt x="177" y="51033"/>
                  </a:cubicBezTo>
                  <a:cubicBezTo>
                    <a:pt x="339" y="52357"/>
                    <a:pt x="662" y="53682"/>
                    <a:pt x="1119" y="54933"/>
                  </a:cubicBezTo>
                  <a:cubicBezTo>
                    <a:pt x="1590" y="56198"/>
                    <a:pt x="2208" y="57405"/>
                    <a:pt x="2973" y="58509"/>
                  </a:cubicBezTo>
                  <a:cubicBezTo>
                    <a:pt x="3738" y="59612"/>
                    <a:pt x="4724" y="60569"/>
                    <a:pt x="5857" y="61305"/>
                  </a:cubicBezTo>
                  <a:lnTo>
                    <a:pt x="5960" y="61143"/>
                  </a:lnTo>
                  <a:cubicBezTo>
                    <a:pt x="4842" y="60422"/>
                    <a:pt x="3885" y="59480"/>
                    <a:pt x="3149" y="58391"/>
                  </a:cubicBezTo>
                  <a:cubicBezTo>
                    <a:pt x="2399" y="57287"/>
                    <a:pt x="1781" y="56110"/>
                    <a:pt x="1339" y="54859"/>
                  </a:cubicBezTo>
                  <a:cubicBezTo>
                    <a:pt x="883" y="53608"/>
                    <a:pt x="574" y="52313"/>
                    <a:pt x="412" y="51003"/>
                  </a:cubicBezTo>
                  <a:cubicBezTo>
                    <a:pt x="250" y="49694"/>
                    <a:pt x="294" y="48354"/>
                    <a:pt x="545" y="47059"/>
                  </a:cubicBezTo>
                  <a:lnTo>
                    <a:pt x="545" y="47074"/>
                  </a:lnTo>
                  <a:cubicBezTo>
                    <a:pt x="942" y="45882"/>
                    <a:pt x="1590" y="44778"/>
                    <a:pt x="2458" y="43866"/>
                  </a:cubicBezTo>
                  <a:cubicBezTo>
                    <a:pt x="3326" y="42953"/>
                    <a:pt x="4356" y="42203"/>
                    <a:pt x="5489" y="41658"/>
                  </a:cubicBezTo>
                  <a:cubicBezTo>
                    <a:pt x="6623" y="41114"/>
                    <a:pt x="7815" y="40731"/>
                    <a:pt x="9065" y="40525"/>
                  </a:cubicBezTo>
                  <a:cubicBezTo>
                    <a:pt x="9838" y="40387"/>
                    <a:pt x="10622" y="40318"/>
                    <a:pt x="11407" y="40318"/>
                  </a:cubicBezTo>
                  <a:cubicBezTo>
                    <a:pt x="11878" y="40318"/>
                    <a:pt x="12349" y="40343"/>
                    <a:pt x="12818" y="40393"/>
                  </a:cubicBezTo>
                  <a:lnTo>
                    <a:pt x="13289" y="40452"/>
                  </a:lnTo>
                  <a:lnTo>
                    <a:pt x="13760" y="40525"/>
                  </a:lnTo>
                  <a:lnTo>
                    <a:pt x="14702" y="40672"/>
                  </a:lnTo>
                  <a:cubicBezTo>
                    <a:pt x="15335" y="40775"/>
                    <a:pt x="15953" y="40908"/>
                    <a:pt x="16571" y="41026"/>
                  </a:cubicBezTo>
                  <a:cubicBezTo>
                    <a:pt x="17822" y="41276"/>
                    <a:pt x="19058" y="41541"/>
                    <a:pt x="20294" y="41820"/>
                  </a:cubicBezTo>
                  <a:cubicBezTo>
                    <a:pt x="22767" y="42409"/>
                    <a:pt x="25254" y="43027"/>
                    <a:pt x="27741" y="43557"/>
                  </a:cubicBezTo>
                  <a:cubicBezTo>
                    <a:pt x="30228" y="44131"/>
                    <a:pt x="32759" y="44528"/>
                    <a:pt x="35290" y="44793"/>
                  </a:cubicBezTo>
                  <a:cubicBezTo>
                    <a:pt x="35614" y="44822"/>
                    <a:pt x="35923" y="44837"/>
                    <a:pt x="36247" y="44867"/>
                  </a:cubicBezTo>
                  <a:cubicBezTo>
                    <a:pt x="36571" y="44881"/>
                    <a:pt x="36880" y="44911"/>
                    <a:pt x="37203" y="44911"/>
                  </a:cubicBezTo>
                  <a:cubicBezTo>
                    <a:pt x="37667" y="44932"/>
                    <a:pt x="38138" y="44946"/>
                    <a:pt x="38605" y="44946"/>
                  </a:cubicBezTo>
                  <a:cubicBezTo>
                    <a:pt x="38776" y="44946"/>
                    <a:pt x="38947" y="44944"/>
                    <a:pt x="39117" y="44940"/>
                  </a:cubicBezTo>
                  <a:cubicBezTo>
                    <a:pt x="40397" y="44867"/>
                    <a:pt x="41677" y="44734"/>
                    <a:pt x="42943" y="44528"/>
                  </a:cubicBezTo>
                  <a:cubicBezTo>
                    <a:pt x="44208" y="44337"/>
                    <a:pt x="45459" y="44042"/>
                    <a:pt x="46681" y="43645"/>
                  </a:cubicBezTo>
                  <a:cubicBezTo>
                    <a:pt x="47902" y="43248"/>
                    <a:pt x="49080" y="42703"/>
                    <a:pt x="50169" y="42012"/>
                  </a:cubicBezTo>
                  <a:cubicBezTo>
                    <a:pt x="51272" y="41320"/>
                    <a:pt x="52229" y="40437"/>
                    <a:pt x="53038" y="39422"/>
                  </a:cubicBezTo>
                  <a:cubicBezTo>
                    <a:pt x="53230" y="39171"/>
                    <a:pt x="53421" y="38906"/>
                    <a:pt x="53598" y="38642"/>
                  </a:cubicBezTo>
                  <a:cubicBezTo>
                    <a:pt x="53686" y="38494"/>
                    <a:pt x="53789" y="38362"/>
                    <a:pt x="53862" y="38230"/>
                  </a:cubicBezTo>
                  <a:lnTo>
                    <a:pt x="54083" y="37788"/>
                  </a:lnTo>
                  <a:cubicBezTo>
                    <a:pt x="54378" y="37214"/>
                    <a:pt x="54613" y="36611"/>
                    <a:pt x="54804" y="35993"/>
                  </a:cubicBezTo>
                  <a:cubicBezTo>
                    <a:pt x="55393" y="34124"/>
                    <a:pt x="55481" y="32152"/>
                    <a:pt x="55084" y="30239"/>
                  </a:cubicBezTo>
                  <a:cubicBezTo>
                    <a:pt x="55025" y="29915"/>
                    <a:pt x="54937" y="29591"/>
                    <a:pt x="54863" y="29297"/>
                  </a:cubicBezTo>
                  <a:cubicBezTo>
                    <a:pt x="54775" y="28988"/>
                    <a:pt x="54687" y="28679"/>
                    <a:pt x="54598" y="28370"/>
                  </a:cubicBezTo>
                  <a:cubicBezTo>
                    <a:pt x="54201" y="27148"/>
                    <a:pt x="53642" y="25986"/>
                    <a:pt x="52935" y="24896"/>
                  </a:cubicBezTo>
                  <a:cubicBezTo>
                    <a:pt x="52258" y="23822"/>
                    <a:pt x="51537" y="22763"/>
                    <a:pt x="50816" y="21718"/>
                  </a:cubicBezTo>
                  <a:cubicBezTo>
                    <a:pt x="50095" y="20673"/>
                    <a:pt x="49389" y="19613"/>
                    <a:pt x="48756" y="18524"/>
                  </a:cubicBezTo>
                  <a:cubicBezTo>
                    <a:pt x="48108" y="17435"/>
                    <a:pt x="47579" y="16287"/>
                    <a:pt x="47137" y="15110"/>
                  </a:cubicBezTo>
                  <a:cubicBezTo>
                    <a:pt x="46725" y="13918"/>
                    <a:pt x="46519" y="12667"/>
                    <a:pt x="46548" y="11416"/>
                  </a:cubicBezTo>
                  <a:cubicBezTo>
                    <a:pt x="46578" y="10165"/>
                    <a:pt x="46872" y="8929"/>
                    <a:pt x="47387" y="7781"/>
                  </a:cubicBezTo>
                  <a:cubicBezTo>
                    <a:pt x="47917" y="6633"/>
                    <a:pt x="48638" y="5603"/>
                    <a:pt x="49536" y="4720"/>
                  </a:cubicBezTo>
                  <a:cubicBezTo>
                    <a:pt x="50434" y="3837"/>
                    <a:pt x="51449" y="3087"/>
                    <a:pt x="52553" y="2483"/>
                  </a:cubicBezTo>
                  <a:cubicBezTo>
                    <a:pt x="53656" y="1865"/>
                    <a:pt x="54834" y="1365"/>
                    <a:pt x="56041" y="1012"/>
                  </a:cubicBezTo>
                  <a:cubicBezTo>
                    <a:pt x="57233" y="629"/>
                    <a:pt x="58483" y="394"/>
                    <a:pt x="59734" y="305"/>
                  </a:cubicBezTo>
                  <a:cubicBezTo>
                    <a:pt x="59932" y="294"/>
                    <a:pt x="60129" y="288"/>
                    <a:pt x="60326" y="288"/>
                  </a:cubicBezTo>
                  <a:cubicBezTo>
                    <a:pt x="61390" y="288"/>
                    <a:pt x="62439" y="456"/>
                    <a:pt x="63458" y="791"/>
                  </a:cubicBezTo>
                  <a:cubicBezTo>
                    <a:pt x="64650" y="1203"/>
                    <a:pt x="65753" y="1821"/>
                    <a:pt x="66739" y="2601"/>
                  </a:cubicBezTo>
                  <a:cubicBezTo>
                    <a:pt x="67725" y="3396"/>
                    <a:pt x="68638" y="4294"/>
                    <a:pt x="69447" y="5265"/>
                  </a:cubicBezTo>
                  <a:cubicBezTo>
                    <a:pt x="70257" y="6236"/>
                    <a:pt x="71007" y="7266"/>
                    <a:pt x="71728" y="8311"/>
                  </a:cubicBezTo>
                  <a:lnTo>
                    <a:pt x="71890" y="8193"/>
                  </a:lnTo>
                  <a:cubicBezTo>
                    <a:pt x="71184" y="7149"/>
                    <a:pt x="70433" y="6104"/>
                    <a:pt x="69609" y="5118"/>
                  </a:cubicBezTo>
                  <a:cubicBezTo>
                    <a:pt x="68800" y="4132"/>
                    <a:pt x="67887" y="3219"/>
                    <a:pt x="66901" y="2410"/>
                  </a:cubicBezTo>
                  <a:cubicBezTo>
                    <a:pt x="65901" y="1601"/>
                    <a:pt x="64767" y="968"/>
                    <a:pt x="63546" y="541"/>
                  </a:cubicBezTo>
                  <a:cubicBezTo>
                    <a:pt x="62464" y="180"/>
                    <a:pt x="61349" y="0"/>
                    <a:pt x="60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0" name="Google Shape;293;p5"/>
            <p:cNvSpPr/>
            <p:nvPr/>
          </p:nvSpPr>
          <p:spPr>
            <a:xfrm>
              <a:off x="-108475" y="3370400"/>
              <a:ext cx="2427504" cy="1858698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1" name="Google Shape;294;p5"/>
            <p:cNvSpPr/>
            <p:nvPr/>
          </p:nvSpPr>
          <p:spPr>
            <a:xfrm rot="-7200173" flipH="1">
              <a:off x="-157641" y="4436230"/>
              <a:ext cx="1255625" cy="616370"/>
            </a:xfrm>
            <a:custGeom>
              <a:avLst/>
              <a:ahLst/>
              <a:rect l="l" t="t" r="r" b="b"/>
              <a:pathLst>
                <a:path w="45813" h="22489" extrusionOk="0">
                  <a:moveTo>
                    <a:pt x="162" y="0"/>
                  </a:moveTo>
                  <a:cubicBezTo>
                    <a:pt x="0" y="2458"/>
                    <a:pt x="839" y="4872"/>
                    <a:pt x="2473" y="6696"/>
                  </a:cubicBezTo>
                  <a:cubicBezTo>
                    <a:pt x="4209" y="8668"/>
                    <a:pt x="6667" y="9875"/>
                    <a:pt x="9301" y="10037"/>
                  </a:cubicBezTo>
                  <a:cubicBezTo>
                    <a:pt x="9485" y="10047"/>
                    <a:pt x="9669" y="10052"/>
                    <a:pt x="9851" y="10052"/>
                  </a:cubicBezTo>
                  <a:cubicBezTo>
                    <a:pt x="12382" y="10052"/>
                    <a:pt x="14762" y="9149"/>
                    <a:pt x="17219" y="8668"/>
                  </a:cubicBezTo>
                  <a:cubicBezTo>
                    <a:pt x="18001" y="8510"/>
                    <a:pt x="18801" y="8409"/>
                    <a:pt x="19602" y="8409"/>
                  </a:cubicBezTo>
                  <a:cubicBezTo>
                    <a:pt x="20218" y="8409"/>
                    <a:pt x="20834" y="8469"/>
                    <a:pt x="21442" y="8610"/>
                  </a:cubicBezTo>
                  <a:cubicBezTo>
                    <a:pt x="22708" y="8933"/>
                    <a:pt x="23900" y="9537"/>
                    <a:pt x="24901" y="10375"/>
                  </a:cubicBezTo>
                  <a:cubicBezTo>
                    <a:pt x="26681" y="11803"/>
                    <a:pt x="27947" y="13657"/>
                    <a:pt x="29242" y="15453"/>
                  </a:cubicBezTo>
                  <a:cubicBezTo>
                    <a:pt x="31582" y="18734"/>
                    <a:pt x="34290" y="22399"/>
                    <a:pt x="39117" y="22487"/>
                  </a:cubicBezTo>
                  <a:cubicBezTo>
                    <a:pt x="39172" y="22488"/>
                    <a:pt x="39228" y="22488"/>
                    <a:pt x="39284" y="22488"/>
                  </a:cubicBezTo>
                  <a:cubicBezTo>
                    <a:pt x="41567" y="22488"/>
                    <a:pt x="43816" y="21900"/>
                    <a:pt x="45813" y="20780"/>
                  </a:cubicBezTo>
                  <a:lnTo>
                    <a:pt x="45813" y="20294"/>
                  </a:lnTo>
                  <a:cubicBezTo>
                    <a:pt x="44120" y="21280"/>
                    <a:pt x="42207" y="21884"/>
                    <a:pt x="40250" y="22031"/>
                  </a:cubicBezTo>
                  <a:cubicBezTo>
                    <a:pt x="39983" y="22051"/>
                    <a:pt x="39719" y="22061"/>
                    <a:pt x="39457" y="22061"/>
                  </a:cubicBezTo>
                  <a:cubicBezTo>
                    <a:pt x="37407" y="22061"/>
                    <a:pt x="35516" y="21447"/>
                    <a:pt x="33936" y="20221"/>
                  </a:cubicBezTo>
                  <a:cubicBezTo>
                    <a:pt x="32303" y="18940"/>
                    <a:pt x="31096" y="17263"/>
                    <a:pt x="29934" y="15644"/>
                  </a:cubicBezTo>
                  <a:cubicBezTo>
                    <a:pt x="27697" y="12524"/>
                    <a:pt x="25121" y="8551"/>
                    <a:pt x="20603" y="8036"/>
                  </a:cubicBezTo>
                  <a:cubicBezTo>
                    <a:pt x="20268" y="7998"/>
                    <a:pt x="19934" y="7981"/>
                    <a:pt x="19601" y="7981"/>
                  </a:cubicBezTo>
                  <a:cubicBezTo>
                    <a:pt x="17466" y="7981"/>
                    <a:pt x="15383" y="8685"/>
                    <a:pt x="13333" y="9169"/>
                  </a:cubicBezTo>
                  <a:cubicBezTo>
                    <a:pt x="12190" y="9429"/>
                    <a:pt x="11057" y="9587"/>
                    <a:pt x="9946" y="9587"/>
                  </a:cubicBezTo>
                  <a:cubicBezTo>
                    <a:pt x="8295" y="9587"/>
                    <a:pt x="6693" y="9239"/>
                    <a:pt x="5180" y="8359"/>
                  </a:cubicBezTo>
                  <a:cubicBezTo>
                    <a:pt x="2002" y="6505"/>
                    <a:pt x="427" y="3209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2" name="Google Shape;295;p5"/>
            <p:cNvSpPr/>
            <p:nvPr/>
          </p:nvSpPr>
          <p:spPr>
            <a:xfrm>
              <a:off x="6546691" y="4649207"/>
              <a:ext cx="187989" cy="190423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3" name="Google Shape;296;p5"/>
            <p:cNvSpPr/>
            <p:nvPr/>
          </p:nvSpPr>
          <p:spPr>
            <a:xfrm>
              <a:off x="8429052" y="2651055"/>
              <a:ext cx="1409011" cy="1395574"/>
            </a:xfrm>
            <a:custGeom>
              <a:avLst/>
              <a:ahLst/>
              <a:rect l="l" t="t" r="r" b="b"/>
              <a:pathLst>
                <a:path w="5755" h="5700" extrusionOk="0">
                  <a:moveTo>
                    <a:pt x="2846" y="0"/>
                  </a:moveTo>
                  <a:cubicBezTo>
                    <a:pt x="2455" y="0"/>
                    <a:pt x="2072" y="157"/>
                    <a:pt x="1795" y="454"/>
                  </a:cubicBezTo>
                  <a:cubicBezTo>
                    <a:pt x="603" y="1749"/>
                    <a:pt x="0" y="5325"/>
                    <a:pt x="2428" y="5678"/>
                  </a:cubicBezTo>
                  <a:cubicBezTo>
                    <a:pt x="2532" y="5693"/>
                    <a:pt x="2634" y="5700"/>
                    <a:pt x="2734" y="5700"/>
                  </a:cubicBezTo>
                  <a:cubicBezTo>
                    <a:pt x="3943" y="5700"/>
                    <a:pt x="4888" y="4675"/>
                    <a:pt x="5269" y="3588"/>
                  </a:cubicBezTo>
                  <a:cubicBezTo>
                    <a:pt x="5754" y="2176"/>
                    <a:pt x="5210" y="616"/>
                    <a:pt x="3709" y="159"/>
                  </a:cubicBezTo>
                  <a:cubicBezTo>
                    <a:pt x="3620" y="130"/>
                    <a:pt x="3517" y="115"/>
                    <a:pt x="3414" y="115"/>
                  </a:cubicBezTo>
                  <a:cubicBezTo>
                    <a:pt x="3231" y="38"/>
                    <a:pt x="3037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4" name="Google Shape;297;p5"/>
            <p:cNvSpPr/>
            <p:nvPr/>
          </p:nvSpPr>
          <p:spPr>
            <a:xfrm>
              <a:off x="558131" y="1218125"/>
              <a:ext cx="260220" cy="263590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74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7" name="Google Shape;299;p6"/>
          <p:cNvSpPr txBox="1"/>
          <p:nvPr>
            <p:ph type="ctrTitle"/>
          </p:nvPr>
        </p:nvSpPr>
        <p:spPr>
          <a:xfrm>
            <a:off x="714850" y="493776"/>
            <a:ext cx="77142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5" name="Google Shape;300;p6"/>
          <p:cNvGrpSpPr/>
          <p:nvPr/>
        </p:nvGrpSpPr>
        <p:grpSpPr>
          <a:xfrm>
            <a:off x="-1028122" y="-1779880"/>
            <a:ext cx="11173581" cy="9433738"/>
            <a:chOff x="-1028122" y="-1779880"/>
            <a:chExt cx="11173581" cy="9433738"/>
          </a:xfrm>
        </p:grpSpPr>
        <p:sp>
          <p:nvSpPr>
            <p:cNvPr id="1050538" name="Google Shape;301;p6"/>
            <p:cNvSpPr/>
            <p:nvPr/>
          </p:nvSpPr>
          <p:spPr>
            <a:xfrm rot="-1248582" flipH="1">
              <a:off x="4669692" y="5036495"/>
              <a:ext cx="5343765" cy="1724379"/>
            </a:xfrm>
            <a:custGeom>
              <a:avLst/>
              <a:ahLst/>
              <a:rect l="l" t="t" r="r" b="b"/>
              <a:pathLst>
                <a:path w="137969" h="26554" extrusionOk="0">
                  <a:moveTo>
                    <a:pt x="26801" y="0"/>
                  </a:moveTo>
                  <a:cubicBezTo>
                    <a:pt x="25235" y="0"/>
                    <a:pt x="23537" y="162"/>
                    <a:pt x="21737" y="226"/>
                  </a:cubicBezTo>
                  <a:cubicBezTo>
                    <a:pt x="19647" y="299"/>
                    <a:pt x="17558" y="388"/>
                    <a:pt x="15453" y="461"/>
                  </a:cubicBezTo>
                  <a:cubicBezTo>
                    <a:pt x="12925" y="553"/>
                    <a:pt x="10416" y="627"/>
                    <a:pt x="7903" y="627"/>
                  </a:cubicBezTo>
                  <a:cubicBezTo>
                    <a:pt x="7197" y="627"/>
                    <a:pt x="6491" y="621"/>
                    <a:pt x="5785" y="608"/>
                  </a:cubicBezTo>
                  <a:cubicBezTo>
                    <a:pt x="3883" y="564"/>
                    <a:pt x="2347" y="345"/>
                    <a:pt x="1120" y="345"/>
                  </a:cubicBezTo>
                  <a:cubicBezTo>
                    <a:pt x="714" y="345"/>
                    <a:pt x="342" y="369"/>
                    <a:pt x="1" y="432"/>
                  </a:cubicBezTo>
                  <a:lnTo>
                    <a:pt x="1" y="26553"/>
                  </a:lnTo>
                  <a:lnTo>
                    <a:pt x="137968" y="26553"/>
                  </a:lnTo>
                  <a:lnTo>
                    <a:pt x="137968" y="2742"/>
                  </a:lnTo>
                  <a:cubicBezTo>
                    <a:pt x="135334" y="2566"/>
                    <a:pt x="132700" y="2360"/>
                    <a:pt x="130080" y="2168"/>
                  </a:cubicBezTo>
                  <a:cubicBezTo>
                    <a:pt x="126887" y="1933"/>
                    <a:pt x="123678" y="1712"/>
                    <a:pt x="120485" y="1535"/>
                  </a:cubicBezTo>
                  <a:cubicBezTo>
                    <a:pt x="118324" y="1420"/>
                    <a:pt x="115971" y="202"/>
                    <a:pt x="113821" y="202"/>
                  </a:cubicBezTo>
                  <a:cubicBezTo>
                    <a:pt x="113511" y="202"/>
                    <a:pt x="113206" y="227"/>
                    <a:pt x="112906" y="285"/>
                  </a:cubicBezTo>
                  <a:cubicBezTo>
                    <a:pt x="111110" y="623"/>
                    <a:pt x="109330" y="2772"/>
                    <a:pt x="107755" y="3640"/>
                  </a:cubicBezTo>
                  <a:cubicBezTo>
                    <a:pt x="103940" y="5765"/>
                    <a:pt x="96644" y="8814"/>
                    <a:pt x="91655" y="8814"/>
                  </a:cubicBezTo>
                  <a:cubicBezTo>
                    <a:pt x="91082" y="8814"/>
                    <a:pt x="90540" y="8774"/>
                    <a:pt x="90036" y="8688"/>
                  </a:cubicBezTo>
                  <a:cubicBezTo>
                    <a:pt x="85333" y="7885"/>
                    <a:pt x="82558" y="3896"/>
                    <a:pt x="77273" y="3896"/>
                  </a:cubicBezTo>
                  <a:cubicBezTo>
                    <a:pt x="77134" y="3896"/>
                    <a:pt x="76993" y="3899"/>
                    <a:pt x="76850" y="3905"/>
                  </a:cubicBezTo>
                  <a:cubicBezTo>
                    <a:pt x="73127" y="4052"/>
                    <a:pt x="74187" y="5700"/>
                    <a:pt x="72274" y="7451"/>
                  </a:cubicBezTo>
                  <a:cubicBezTo>
                    <a:pt x="70611" y="8982"/>
                    <a:pt x="69831" y="9203"/>
                    <a:pt x="67020" y="9909"/>
                  </a:cubicBezTo>
                  <a:cubicBezTo>
                    <a:pt x="65901" y="10203"/>
                    <a:pt x="61133" y="10807"/>
                    <a:pt x="62134" y="13073"/>
                  </a:cubicBezTo>
                  <a:cubicBezTo>
                    <a:pt x="62449" y="13795"/>
                    <a:pt x="63229" y="14002"/>
                    <a:pt x="64194" y="14002"/>
                  </a:cubicBezTo>
                  <a:cubicBezTo>
                    <a:pt x="65482" y="14002"/>
                    <a:pt x="67099" y="13634"/>
                    <a:pt x="68380" y="13634"/>
                  </a:cubicBezTo>
                  <a:cubicBezTo>
                    <a:pt x="69052" y="13634"/>
                    <a:pt x="69631" y="13735"/>
                    <a:pt x="70022" y="14044"/>
                  </a:cubicBezTo>
                  <a:cubicBezTo>
                    <a:pt x="70831" y="14692"/>
                    <a:pt x="71376" y="17694"/>
                    <a:pt x="71464" y="18239"/>
                  </a:cubicBezTo>
                  <a:cubicBezTo>
                    <a:pt x="71935" y="20990"/>
                    <a:pt x="73731" y="19828"/>
                    <a:pt x="70316" y="20961"/>
                  </a:cubicBezTo>
                  <a:cubicBezTo>
                    <a:pt x="69594" y="21198"/>
                    <a:pt x="68760" y="21265"/>
                    <a:pt x="67872" y="21265"/>
                  </a:cubicBezTo>
                  <a:cubicBezTo>
                    <a:pt x="66695" y="21265"/>
                    <a:pt x="65423" y="21147"/>
                    <a:pt x="64187" y="21147"/>
                  </a:cubicBezTo>
                  <a:cubicBezTo>
                    <a:pt x="63280" y="21147"/>
                    <a:pt x="62391" y="21210"/>
                    <a:pt x="61575" y="21432"/>
                  </a:cubicBezTo>
                  <a:cubicBezTo>
                    <a:pt x="59250" y="22079"/>
                    <a:pt x="57027" y="23551"/>
                    <a:pt x="54540" y="23625"/>
                  </a:cubicBezTo>
                  <a:cubicBezTo>
                    <a:pt x="54408" y="23628"/>
                    <a:pt x="54276" y="23629"/>
                    <a:pt x="54144" y="23629"/>
                  </a:cubicBezTo>
                  <a:cubicBezTo>
                    <a:pt x="51229" y="23629"/>
                    <a:pt x="48150" y="22889"/>
                    <a:pt x="45166" y="22889"/>
                  </a:cubicBezTo>
                  <a:cubicBezTo>
                    <a:pt x="44407" y="22896"/>
                    <a:pt x="43421" y="23001"/>
                    <a:pt x="42446" y="23001"/>
                  </a:cubicBezTo>
                  <a:cubicBezTo>
                    <a:pt x="41455" y="23001"/>
                    <a:pt x="40477" y="22893"/>
                    <a:pt x="39765" y="22462"/>
                  </a:cubicBezTo>
                  <a:cubicBezTo>
                    <a:pt x="34467" y="19254"/>
                    <a:pt x="41001" y="18739"/>
                    <a:pt x="41457" y="15707"/>
                  </a:cubicBezTo>
                  <a:cubicBezTo>
                    <a:pt x="41855" y="13014"/>
                    <a:pt x="38676" y="12882"/>
                    <a:pt x="37484" y="11587"/>
                  </a:cubicBezTo>
                  <a:cubicBezTo>
                    <a:pt x="35409" y="9335"/>
                    <a:pt x="36189" y="8202"/>
                    <a:pt x="35012" y="5347"/>
                  </a:cubicBezTo>
                  <a:cubicBezTo>
                    <a:pt x="33150" y="811"/>
                    <a:pt x="30305" y="0"/>
                    <a:pt x="26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539" name="Google Shape;302;p6"/>
            <p:cNvSpPr/>
            <p:nvPr/>
          </p:nvSpPr>
          <p:spPr>
            <a:xfrm rot="10800000" flipH="1">
              <a:off x="-893246" y="-340536"/>
              <a:ext cx="2834770" cy="2170535"/>
            </a:xfrm>
            <a:custGeom>
              <a:avLst/>
              <a:ahLst/>
              <a:rect l="l" t="t" r="r" b="b"/>
              <a:pathLst>
                <a:path w="47329" h="36239" extrusionOk="0">
                  <a:moveTo>
                    <a:pt x="1953" y="0"/>
                  </a:moveTo>
                  <a:cubicBezTo>
                    <a:pt x="1336" y="0"/>
                    <a:pt x="687" y="36"/>
                    <a:pt x="1" y="110"/>
                  </a:cubicBezTo>
                  <a:lnTo>
                    <a:pt x="1" y="36239"/>
                  </a:lnTo>
                  <a:lnTo>
                    <a:pt x="46770" y="36239"/>
                  </a:lnTo>
                  <a:cubicBezTo>
                    <a:pt x="47329" y="34046"/>
                    <a:pt x="47167" y="31544"/>
                    <a:pt x="45946" y="28881"/>
                  </a:cubicBezTo>
                  <a:cubicBezTo>
                    <a:pt x="42311" y="20993"/>
                    <a:pt x="32863" y="27777"/>
                    <a:pt x="27771" y="20904"/>
                  </a:cubicBezTo>
                  <a:cubicBezTo>
                    <a:pt x="25872" y="18344"/>
                    <a:pt x="25298" y="16386"/>
                    <a:pt x="22708" y="14562"/>
                  </a:cubicBezTo>
                  <a:cubicBezTo>
                    <a:pt x="20118" y="12751"/>
                    <a:pt x="18705" y="13208"/>
                    <a:pt x="16454" y="10397"/>
                  </a:cubicBezTo>
                  <a:cubicBezTo>
                    <a:pt x="11673" y="4455"/>
                    <a:pt x="8826" y="0"/>
                    <a:pt x="1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540" name="Google Shape;303;p6"/>
            <p:cNvSpPr/>
            <p:nvPr/>
          </p:nvSpPr>
          <p:spPr>
            <a:xfrm flipH="1">
              <a:off x="5556096" y="-1225850"/>
              <a:ext cx="3816557" cy="1576698"/>
            </a:xfrm>
            <a:custGeom>
              <a:avLst/>
              <a:ahLst/>
              <a:rect l="l" t="t" r="r" b="b"/>
              <a:pathLst>
                <a:path w="86735" h="35832" extrusionOk="0">
                  <a:moveTo>
                    <a:pt x="1" y="0"/>
                  </a:moveTo>
                  <a:lnTo>
                    <a:pt x="1" y="32597"/>
                  </a:lnTo>
                  <a:cubicBezTo>
                    <a:pt x="2659" y="34548"/>
                    <a:pt x="5584" y="35831"/>
                    <a:pt x="7731" y="35831"/>
                  </a:cubicBezTo>
                  <a:cubicBezTo>
                    <a:pt x="7949" y="35831"/>
                    <a:pt x="8159" y="35818"/>
                    <a:pt x="8360" y="35791"/>
                  </a:cubicBezTo>
                  <a:cubicBezTo>
                    <a:pt x="13216" y="35128"/>
                    <a:pt x="14423" y="30198"/>
                    <a:pt x="18440" y="29021"/>
                  </a:cubicBezTo>
                  <a:cubicBezTo>
                    <a:pt x="19129" y="28818"/>
                    <a:pt x="19787" y="28728"/>
                    <a:pt x="20420" y="28728"/>
                  </a:cubicBezTo>
                  <a:cubicBezTo>
                    <a:pt x="23914" y="28728"/>
                    <a:pt x="26681" y="31452"/>
                    <a:pt x="30008" y="32847"/>
                  </a:cubicBezTo>
                  <a:cubicBezTo>
                    <a:pt x="33015" y="34101"/>
                    <a:pt x="36486" y="34862"/>
                    <a:pt x="39876" y="34862"/>
                  </a:cubicBezTo>
                  <a:cubicBezTo>
                    <a:pt x="45477" y="34862"/>
                    <a:pt x="50853" y="32786"/>
                    <a:pt x="53539" y="27432"/>
                  </a:cubicBezTo>
                  <a:cubicBezTo>
                    <a:pt x="55393" y="23738"/>
                    <a:pt x="53878" y="18411"/>
                    <a:pt x="57086" y="15232"/>
                  </a:cubicBezTo>
                  <a:cubicBezTo>
                    <a:pt x="58722" y="13606"/>
                    <a:pt x="60456" y="13076"/>
                    <a:pt x="62247" y="13076"/>
                  </a:cubicBezTo>
                  <a:cubicBezTo>
                    <a:pt x="65385" y="13076"/>
                    <a:pt x="68700" y="14702"/>
                    <a:pt x="71979" y="14908"/>
                  </a:cubicBezTo>
                  <a:cubicBezTo>
                    <a:pt x="72398" y="14936"/>
                    <a:pt x="72808" y="14950"/>
                    <a:pt x="73208" y="14950"/>
                  </a:cubicBezTo>
                  <a:cubicBezTo>
                    <a:pt x="82317" y="14950"/>
                    <a:pt x="86735" y="7881"/>
                    <a:pt x="82943" y="1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541" name="Google Shape;304;p6"/>
            <p:cNvSpPr/>
            <p:nvPr/>
          </p:nvSpPr>
          <p:spPr>
            <a:xfrm>
              <a:off x="-1028122" y="3852824"/>
              <a:ext cx="4561533" cy="3362997"/>
            </a:xfrm>
            <a:custGeom>
              <a:avLst/>
              <a:ahLst/>
              <a:rect l="l" t="t" r="r" b="b"/>
              <a:pathLst>
                <a:path w="62870" h="46351" extrusionOk="0">
                  <a:moveTo>
                    <a:pt x="7679" y="0"/>
                  </a:moveTo>
                  <a:cubicBezTo>
                    <a:pt x="4392" y="0"/>
                    <a:pt x="1883" y="1043"/>
                    <a:pt x="15" y="2673"/>
                  </a:cubicBezTo>
                  <a:lnTo>
                    <a:pt x="1" y="46351"/>
                  </a:lnTo>
                  <a:lnTo>
                    <a:pt x="62222" y="46351"/>
                  </a:lnTo>
                  <a:cubicBezTo>
                    <a:pt x="62869" y="43407"/>
                    <a:pt x="62104" y="39257"/>
                    <a:pt x="61133" y="37271"/>
                  </a:cubicBezTo>
                  <a:cubicBezTo>
                    <a:pt x="57660" y="30207"/>
                    <a:pt x="52450" y="32738"/>
                    <a:pt x="45857" y="30472"/>
                  </a:cubicBezTo>
                  <a:cubicBezTo>
                    <a:pt x="39926" y="28426"/>
                    <a:pt x="42311" y="26086"/>
                    <a:pt x="39073" y="22231"/>
                  </a:cubicBezTo>
                  <a:cubicBezTo>
                    <a:pt x="37304" y="20125"/>
                    <a:pt x="35692" y="19693"/>
                    <a:pt x="34019" y="19693"/>
                  </a:cubicBezTo>
                  <a:cubicBezTo>
                    <a:pt x="32860" y="19693"/>
                    <a:pt x="31672" y="19900"/>
                    <a:pt x="30382" y="19900"/>
                  </a:cubicBezTo>
                  <a:cubicBezTo>
                    <a:pt x="29307" y="19900"/>
                    <a:pt x="28161" y="19757"/>
                    <a:pt x="26902" y="19228"/>
                  </a:cubicBezTo>
                  <a:cubicBezTo>
                    <a:pt x="17293" y="15181"/>
                    <a:pt x="24562" y="1745"/>
                    <a:pt x="9463" y="97"/>
                  </a:cubicBezTo>
                  <a:cubicBezTo>
                    <a:pt x="8844" y="32"/>
                    <a:pt x="8250" y="0"/>
                    <a:pt x="7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542" name="Google Shape;305;p6"/>
            <p:cNvSpPr/>
            <p:nvPr/>
          </p:nvSpPr>
          <p:spPr>
            <a:xfrm rot="-1393429">
              <a:off x="7369023" y="4408726"/>
              <a:ext cx="2564397" cy="487387"/>
            </a:xfrm>
            <a:custGeom>
              <a:avLst/>
              <a:ahLst/>
              <a:rect l="l" t="t" r="r" b="b"/>
              <a:pathLst>
                <a:path w="104194" h="19803" extrusionOk="0">
                  <a:moveTo>
                    <a:pt x="95536" y="1"/>
                  </a:moveTo>
                  <a:cubicBezTo>
                    <a:pt x="94548" y="1"/>
                    <a:pt x="93545" y="166"/>
                    <a:pt x="92538" y="539"/>
                  </a:cubicBezTo>
                  <a:cubicBezTo>
                    <a:pt x="88167" y="2187"/>
                    <a:pt x="86240" y="6632"/>
                    <a:pt x="83561" y="10090"/>
                  </a:cubicBezTo>
                  <a:cubicBezTo>
                    <a:pt x="81987" y="12121"/>
                    <a:pt x="79985" y="13769"/>
                    <a:pt x="77542" y="14623"/>
                  </a:cubicBezTo>
                  <a:cubicBezTo>
                    <a:pt x="76084" y="15145"/>
                    <a:pt x="74554" y="15380"/>
                    <a:pt x="73017" y="15380"/>
                  </a:cubicBezTo>
                  <a:cubicBezTo>
                    <a:pt x="72041" y="15380"/>
                    <a:pt x="71061" y="15285"/>
                    <a:pt x="70096" y="15108"/>
                  </a:cubicBezTo>
                  <a:cubicBezTo>
                    <a:pt x="67665" y="14645"/>
                    <a:pt x="65347" y="13385"/>
                    <a:pt x="62850" y="13385"/>
                  </a:cubicBezTo>
                  <a:cubicBezTo>
                    <a:pt x="62808" y="13385"/>
                    <a:pt x="62765" y="13386"/>
                    <a:pt x="62723" y="13386"/>
                  </a:cubicBezTo>
                  <a:cubicBezTo>
                    <a:pt x="60191" y="13416"/>
                    <a:pt x="58249" y="15196"/>
                    <a:pt x="56144" y="16418"/>
                  </a:cubicBezTo>
                  <a:cubicBezTo>
                    <a:pt x="54281" y="17498"/>
                    <a:pt x="52204" y="17938"/>
                    <a:pt x="50100" y="17938"/>
                  </a:cubicBezTo>
                  <a:cubicBezTo>
                    <a:pt x="47816" y="17938"/>
                    <a:pt x="45499" y="17420"/>
                    <a:pt x="43385" y="16639"/>
                  </a:cubicBezTo>
                  <a:cubicBezTo>
                    <a:pt x="39500" y="15211"/>
                    <a:pt x="36012" y="12915"/>
                    <a:pt x="32421" y="10885"/>
                  </a:cubicBezTo>
                  <a:cubicBezTo>
                    <a:pt x="28948" y="8898"/>
                    <a:pt x="25269" y="7073"/>
                    <a:pt x="21266" y="6529"/>
                  </a:cubicBezTo>
                  <a:cubicBezTo>
                    <a:pt x="20482" y="6429"/>
                    <a:pt x="19697" y="6380"/>
                    <a:pt x="18914" y="6380"/>
                  </a:cubicBezTo>
                  <a:cubicBezTo>
                    <a:pt x="15524" y="6380"/>
                    <a:pt x="12187" y="7302"/>
                    <a:pt x="9258" y="9060"/>
                  </a:cubicBezTo>
                  <a:cubicBezTo>
                    <a:pt x="5093" y="11562"/>
                    <a:pt x="2105" y="15447"/>
                    <a:pt x="1" y="19803"/>
                  </a:cubicBezTo>
                  <a:lnTo>
                    <a:pt x="545" y="19803"/>
                  </a:lnTo>
                  <a:cubicBezTo>
                    <a:pt x="3180" y="14475"/>
                    <a:pt x="7168" y="9840"/>
                    <a:pt x="12937" y="7868"/>
                  </a:cubicBezTo>
                  <a:cubicBezTo>
                    <a:pt x="14872" y="7202"/>
                    <a:pt x="16850" y="6883"/>
                    <a:pt x="18827" y="6883"/>
                  </a:cubicBezTo>
                  <a:cubicBezTo>
                    <a:pt x="21000" y="6883"/>
                    <a:pt x="23172" y="7268"/>
                    <a:pt x="25284" y="8000"/>
                  </a:cubicBezTo>
                  <a:cubicBezTo>
                    <a:pt x="29110" y="9325"/>
                    <a:pt x="32569" y="11517"/>
                    <a:pt x="36056" y="13534"/>
                  </a:cubicBezTo>
                  <a:cubicBezTo>
                    <a:pt x="39426" y="15476"/>
                    <a:pt x="42944" y="17375"/>
                    <a:pt x="46814" y="18096"/>
                  </a:cubicBezTo>
                  <a:cubicBezTo>
                    <a:pt x="47879" y="18292"/>
                    <a:pt x="48963" y="18394"/>
                    <a:pt x="50048" y="18394"/>
                  </a:cubicBezTo>
                  <a:cubicBezTo>
                    <a:pt x="50837" y="18394"/>
                    <a:pt x="51625" y="18340"/>
                    <a:pt x="52406" y="18228"/>
                  </a:cubicBezTo>
                  <a:cubicBezTo>
                    <a:pt x="54805" y="17875"/>
                    <a:pt x="56645" y="16653"/>
                    <a:pt x="58631" y="15388"/>
                  </a:cubicBezTo>
                  <a:cubicBezTo>
                    <a:pt x="59868" y="14608"/>
                    <a:pt x="61119" y="13901"/>
                    <a:pt x="62605" y="13857"/>
                  </a:cubicBezTo>
                  <a:cubicBezTo>
                    <a:pt x="62676" y="13855"/>
                    <a:pt x="62747" y="13854"/>
                    <a:pt x="62818" y="13854"/>
                  </a:cubicBezTo>
                  <a:cubicBezTo>
                    <a:pt x="64036" y="13854"/>
                    <a:pt x="65203" y="14202"/>
                    <a:pt x="66358" y="14564"/>
                  </a:cubicBezTo>
                  <a:cubicBezTo>
                    <a:pt x="68570" y="15259"/>
                    <a:pt x="70756" y="15850"/>
                    <a:pt x="73091" y="15850"/>
                  </a:cubicBezTo>
                  <a:cubicBezTo>
                    <a:pt x="73225" y="15850"/>
                    <a:pt x="73360" y="15848"/>
                    <a:pt x="73495" y="15844"/>
                  </a:cubicBezTo>
                  <a:cubicBezTo>
                    <a:pt x="75732" y="15800"/>
                    <a:pt x="77910" y="15182"/>
                    <a:pt x="79838" y="14078"/>
                  </a:cubicBezTo>
                  <a:cubicBezTo>
                    <a:pt x="81766" y="12960"/>
                    <a:pt x="83267" y="11341"/>
                    <a:pt x="84547" y="9545"/>
                  </a:cubicBezTo>
                  <a:cubicBezTo>
                    <a:pt x="87240" y="5793"/>
                    <a:pt x="89683" y="951"/>
                    <a:pt x="94863" y="495"/>
                  </a:cubicBezTo>
                  <a:cubicBezTo>
                    <a:pt x="95126" y="471"/>
                    <a:pt x="95387" y="460"/>
                    <a:pt x="95646" y="460"/>
                  </a:cubicBezTo>
                  <a:cubicBezTo>
                    <a:pt x="98809" y="460"/>
                    <a:pt x="101677" y="2149"/>
                    <a:pt x="104194" y="4203"/>
                  </a:cubicBezTo>
                  <a:lnTo>
                    <a:pt x="104194" y="3629"/>
                  </a:lnTo>
                  <a:cubicBezTo>
                    <a:pt x="101675" y="1670"/>
                    <a:pt x="98679" y="1"/>
                    <a:pt x="95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543" name="Google Shape;306;p6"/>
            <p:cNvSpPr/>
            <p:nvPr/>
          </p:nvSpPr>
          <p:spPr>
            <a:xfrm rot="-5400000">
              <a:off x="7303155" y="-841870"/>
              <a:ext cx="1914980" cy="2618384"/>
            </a:xfrm>
            <a:custGeom>
              <a:avLst/>
              <a:ahLst/>
              <a:rect l="l" t="t" r="r" b="b"/>
              <a:pathLst>
                <a:path w="37499" h="51273" extrusionOk="0">
                  <a:moveTo>
                    <a:pt x="37498" y="0"/>
                  </a:moveTo>
                  <a:cubicBezTo>
                    <a:pt x="37057" y="251"/>
                    <a:pt x="36659" y="560"/>
                    <a:pt x="36291" y="898"/>
                  </a:cubicBezTo>
                  <a:cubicBezTo>
                    <a:pt x="35732" y="1399"/>
                    <a:pt x="35114" y="2002"/>
                    <a:pt x="34231" y="2694"/>
                  </a:cubicBezTo>
                  <a:cubicBezTo>
                    <a:pt x="32612" y="3974"/>
                    <a:pt x="29183" y="5342"/>
                    <a:pt x="27991" y="6814"/>
                  </a:cubicBezTo>
                  <a:cubicBezTo>
                    <a:pt x="25254" y="10214"/>
                    <a:pt x="26608" y="16012"/>
                    <a:pt x="27020" y="21118"/>
                  </a:cubicBezTo>
                  <a:cubicBezTo>
                    <a:pt x="27300" y="24621"/>
                    <a:pt x="27152" y="27785"/>
                    <a:pt x="24945" y="29639"/>
                  </a:cubicBezTo>
                  <a:cubicBezTo>
                    <a:pt x="22590" y="31626"/>
                    <a:pt x="18543" y="30596"/>
                    <a:pt x="15732" y="31685"/>
                  </a:cubicBezTo>
                  <a:cubicBezTo>
                    <a:pt x="10361" y="33745"/>
                    <a:pt x="13069" y="35040"/>
                    <a:pt x="11259" y="38778"/>
                  </a:cubicBezTo>
                  <a:cubicBezTo>
                    <a:pt x="9596" y="42207"/>
                    <a:pt x="7521" y="41604"/>
                    <a:pt x="4504" y="43737"/>
                  </a:cubicBezTo>
                  <a:cubicBezTo>
                    <a:pt x="1546" y="45812"/>
                    <a:pt x="530" y="48226"/>
                    <a:pt x="0" y="51272"/>
                  </a:cubicBezTo>
                  <a:lnTo>
                    <a:pt x="37498" y="51272"/>
                  </a:lnTo>
                  <a:lnTo>
                    <a:pt x="37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 </a:t>
              </a:r>
              <a:endParaRPr lang="en-GB"/>
            </a:p>
          </p:txBody>
        </p:sp>
        <p:sp>
          <p:nvSpPr>
            <p:cNvPr id="1050544" name="Google Shape;307;p6"/>
            <p:cNvSpPr/>
            <p:nvPr/>
          </p:nvSpPr>
          <p:spPr>
            <a:xfrm flipH="1">
              <a:off x="8636801" y="1644825"/>
              <a:ext cx="260220" cy="263590"/>
            </a:xfrm>
            <a:custGeom>
              <a:avLst/>
              <a:ahLst/>
              <a:rect l="l" t="t" r="r" b="b"/>
              <a:pathLst>
                <a:path w="4401" h="4458" extrusionOk="0">
                  <a:moveTo>
                    <a:pt x="1921" y="1"/>
                  </a:moveTo>
                  <a:cubicBezTo>
                    <a:pt x="1580" y="1"/>
                    <a:pt x="1232" y="95"/>
                    <a:pt x="898" y="302"/>
                  </a:cubicBezTo>
                  <a:cubicBezTo>
                    <a:pt x="825" y="332"/>
                    <a:pt x="766" y="391"/>
                    <a:pt x="707" y="450"/>
                  </a:cubicBezTo>
                  <a:cubicBezTo>
                    <a:pt x="265" y="656"/>
                    <a:pt x="0" y="1127"/>
                    <a:pt x="30" y="1612"/>
                  </a:cubicBezTo>
                  <a:cubicBezTo>
                    <a:pt x="135" y="2760"/>
                    <a:pt x="1322" y="4458"/>
                    <a:pt x="2581" y="4458"/>
                  </a:cubicBezTo>
                  <a:cubicBezTo>
                    <a:pt x="2904" y="4458"/>
                    <a:pt x="3232" y="4346"/>
                    <a:pt x="3547" y="4084"/>
                  </a:cubicBezTo>
                  <a:cubicBezTo>
                    <a:pt x="4401" y="3378"/>
                    <a:pt x="4327" y="2127"/>
                    <a:pt x="3827" y="1230"/>
                  </a:cubicBezTo>
                  <a:cubicBezTo>
                    <a:pt x="3418" y="484"/>
                    <a:pt x="2691" y="1"/>
                    <a:pt x="1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545" name="Google Shape;308;p6"/>
            <p:cNvSpPr/>
            <p:nvPr/>
          </p:nvSpPr>
          <p:spPr>
            <a:xfrm flipH="1">
              <a:off x="-304547" y="-1779880"/>
              <a:ext cx="1515812" cy="2926228"/>
            </a:xfrm>
            <a:custGeom>
              <a:avLst/>
              <a:ahLst/>
              <a:rect l="l" t="t" r="r" b="b"/>
              <a:pathLst>
                <a:path w="26535" h="51225" extrusionOk="0">
                  <a:moveTo>
                    <a:pt x="25907" y="0"/>
                  </a:moveTo>
                  <a:cubicBezTo>
                    <a:pt x="23049" y="0"/>
                    <a:pt x="20782" y="1642"/>
                    <a:pt x="17542" y="2822"/>
                  </a:cubicBezTo>
                  <a:cubicBezTo>
                    <a:pt x="13054" y="4456"/>
                    <a:pt x="11626" y="3602"/>
                    <a:pt x="7579" y="6752"/>
                  </a:cubicBezTo>
                  <a:cubicBezTo>
                    <a:pt x="4297" y="9312"/>
                    <a:pt x="265" y="11343"/>
                    <a:pt x="118" y="16509"/>
                  </a:cubicBezTo>
                  <a:cubicBezTo>
                    <a:pt x="0" y="20865"/>
                    <a:pt x="2370" y="20879"/>
                    <a:pt x="4415" y="24544"/>
                  </a:cubicBezTo>
                  <a:cubicBezTo>
                    <a:pt x="6961" y="29121"/>
                    <a:pt x="4827" y="33138"/>
                    <a:pt x="8786" y="36699"/>
                  </a:cubicBezTo>
                  <a:cubicBezTo>
                    <a:pt x="10140" y="37936"/>
                    <a:pt x="12259" y="37671"/>
                    <a:pt x="13495" y="39275"/>
                  </a:cubicBezTo>
                  <a:cubicBezTo>
                    <a:pt x="14982" y="41203"/>
                    <a:pt x="14128" y="44220"/>
                    <a:pt x="15511" y="45735"/>
                  </a:cubicBezTo>
                  <a:cubicBezTo>
                    <a:pt x="16014" y="46286"/>
                    <a:pt x="16533" y="46494"/>
                    <a:pt x="17069" y="46494"/>
                  </a:cubicBezTo>
                  <a:cubicBezTo>
                    <a:pt x="18732" y="46494"/>
                    <a:pt x="20547" y="44488"/>
                    <a:pt x="22456" y="44488"/>
                  </a:cubicBezTo>
                  <a:cubicBezTo>
                    <a:pt x="23103" y="44488"/>
                    <a:pt x="23762" y="44719"/>
                    <a:pt x="24430" y="45338"/>
                  </a:cubicBezTo>
                  <a:cubicBezTo>
                    <a:pt x="25298" y="46147"/>
                    <a:pt x="25342" y="47737"/>
                    <a:pt x="25622" y="49164"/>
                  </a:cubicBezTo>
                  <a:cubicBezTo>
                    <a:pt x="25784" y="49944"/>
                    <a:pt x="26034" y="50695"/>
                    <a:pt x="26534" y="51225"/>
                  </a:cubicBezTo>
                  <a:lnTo>
                    <a:pt x="26534" y="26"/>
                  </a:lnTo>
                  <a:cubicBezTo>
                    <a:pt x="26322" y="9"/>
                    <a:pt x="26113" y="0"/>
                    <a:pt x="25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6" name="Google Shape;309;p6"/>
            <p:cNvGrpSpPr/>
            <p:nvPr/>
          </p:nvGrpSpPr>
          <p:grpSpPr>
            <a:xfrm rot="-5400000">
              <a:off x="-956312" y="3580234"/>
              <a:ext cx="1515792" cy="1305764"/>
              <a:chOff x="0" y="0"/>
              <a:chExt cx="1515792" cy="1305764"/>
            </a:xfrm>
          </p:grpSpPr>
          <p:sp>
            <p:nvSpPr>
              <p:cNvPr id="1050546" name="Google Shape;310;p6"/>
              <p:cNvSpPr/>
              <p:nvPr/>
            </p:nvSpPr>
            <p:spPr>
              <a:xfrm>
                <a:off x="359944" y="0"/>
                <a:ext cx="43940" cy="9146"/>
              </a:xfrm>
              <a:custGeom>
                <a:avLst/>
                <a:ahLst/>
                <a:rect l="l" t="t" r="r" b="b"/>
                <a:pathLst>
                  <a:path w="663" h="138" extrusionOk="0">
                    <a:moveTo>
                      <a:pt x="0" y="0"/>
                    </a:moveTo>
                    <a:cubicBezTo>
                      <a:pt x="59" y="29"/>
                      <a:pt x="103" y="74"/>
                      <a:pt x="162" y="88"/>
                    </a:cubicBezTo>
                    <a:cubicBezTo>
                      <a:pt x="223" y="121"/>
                      <a:pt x="292" y="138"/>
                      <a:pt x="361" y="138"/>
                    </a:cubicBezTo>
                    <a:cubicBezTo>
                      <a:pt x="475" y="138"/>
                      <a:pt x="589" y="92"/>
                      <a:pt x="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47" name="Google Shape;311;p6"/>
              <p:cNvSpPr/>
              <p:nvPr/>
            </p:nvSpPr>
            <p:spPr>
              <a:xfrm>
                <a:off x="509130" y="0"/>
                <a:ext cx="70318" cy="60973"/>
              </a:xfrm>
              <a:custGeom>
                <a:avLst/>
                <a:ahLst/>
                <a:rect l="l" t="t" r="r" b="b"/>
                <a:pathLst>
                  <a:path w="1061" h="920" extrusionOk="0">
                    <a:moveTo>
                      <a:pt x="178" y="0"/>
                    </a:moveTo>
                    <a:cubicBezTo>
                      <a:pt x="163" y="15"/>
                      <a:pt x="148" y="29"/>
                      <a:pt x="148" y="44"/>
                    </a:cubicBezTo>
                    <a:cubicBezTo>
                      <a:pt x="1" y="191"/>
                      <a:pt x="1" y="441"/>
                      <a:pt x="148" y="589"/>
                    </a:cubicBezTo>
                    <a:lnTo>
                      <a:pt x="354" y="809"/>
                    </a:lnTo>
                    <a:cubicBezTo>
                      <a:pt x="428" y="883"/>
                      <a:pt x="527" y="920"/>
                      <a:pt x="628" y="920"/>
                    </a:cubicBezTo>
                    <a:cubicBezTo>
                      <a:pt x="729" y="920"/>
                      <a:pt x="832" y="883"/>
                      <a:pt x="913" y="809"/>
                    </a:cubicBezTo>
                    <a:cubicBezTo>
                      <a:pt x="1061" y="648"/>
                      <a:pt x="1061" y="397"/>
                      <a:pt x="913" y="250"/>
                    </a:cubicBezTo>
                    <a:lnTo>
                      <a:pt x="693" y="44"/>
                    </a:lnTo>
                    <a:cubicBezTo>
                      <a:pt x="678" y="29"/>
                      <a:pt x="663" y="15"/>
                      <a:pt x="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48" name="Google Shape;312;p6"/>
              <p:cNvSpPr/>
              <p:nvPr/>
            </p:nvSpPr>
            <p:spPr>
              <a:xfrm>
                <a:off x="479903" y="111012"/>
                <a:ext cx="98551" cy="83838"/>
              </a:xfrm>
              <a:custGeom>
                <a:avLst/>
                <a:ahLst/>
                <a:rect l="l" t="t" r="r" b="b"/>
                <a:pathLst>
                  <a:path w="1487" h="1265" extrusionOk="0">
                    <a:moveTo>
                      <a:pt x="431" y="1"/>
                    </a:moveTo>
                    <a:cubicBezTo>
                      <a:pt x="300" y="1"/>
                      <a:pt x="171" y="69"/>
                      <a:pt x="104" y="194"/>
                    </a:cubicBezTo>
                    <a:cubicBezTo>
                      <a:pt x="0" y="385"/>
                      <a:pt x="59" y="621"/>
                      <a:pt x="236" y="724"/>
                    </a:cubicBezTo>
                    <a:cubicBezTo>
                      <a:pt x="427" y="856"/>
                      <a:pt x="619" y="1003"/>
                      <a:pt x="795" y="1165"/>
                    </a:cubicBezTo>
                    <a:cubicBezTo>
                      <a:pt x="869" y="1231"/>
                      <a:pt x="968" y="1265"/>
                      <a:pt x="1067" y="1265"/>
                    </a:cubicBezTo>
                    <a:cubicBezTo>
                      <a:pt x="1167" y="1265"/>
                      <a:pt x="1266" y="1231"/>
                      <a:pt x="1340" y="1165"/>
                    </a:cubicBezTo>
                    <a:cubicBezTo>
                      <a:pt x="1487" y="1003"/>
                      <a:pt x="1487" y="753"/>
                      <a:pt x="1340" y="606"/>
                    </a:cubicBezTo>
                    <a:cubicBezTo>
                      <a:pt x="1119" y="415"/>
                      <a:pt x="883" y="223"/>
                      <a:pt x="633" y="62"/>
                    </a:cubicBezTo>
                    <a:cubicBezTo>
                      <a:pt x="572" y="21"/>
                      <a:pt x="501" y="1"/>
                      <a:pt x="4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49" name="Google Shape;313;p6"/>
              <p:cNvSpPr/>
              <p:nvPr/>
            </p:nvSpPr>
            <p:spPr>
              <a:xfrm>
                <a:off x="256553" y="60046"/>
                <a:ext cx="101467" cy="79861"/>
              </a:xfrm>
              <a:custGeom>
                <a:avLst/>
                <a:ahLst/>
                <a:rect l="l" t="t" r="r" b="b"/>
                <a:pathLst>
                  <a:path w="1531" h="1205" extrusionOk="0">
                    <a:moveTo>
                      <a:pt x="451" y="0"/>
                    </a:moveTo>
                    <a:cubicBezTo>
                      <a:pt x="315" y="0"/>
                      <a:pt x="183" y="69"/>
                      <a:pt x="103" y="198"/>
                    </a:cubicBezTo>
                    <a:cubicBezTo>
                      <a:pt x="0" y="389"/>
                      <a:pt x="74" y="625"/>
                      <a:pt x="251" y="728"/>
                    </a:cubicBezTo>
                    <a:cubicBezTo>
                      <a:pt x="457" y="875"/>
                      <a:pt x="677" y="1007"/>
                      <a:pt x="883" y="1154"/>
                    </a:cubicBezTo>
                    <a:cubicBezTo>
                      <a:pt x="941" y="1188"/>
                      <a:pt x="1007" y="1204"/>
                      <a:pt x="1073" y="1204"/>
                    </a:cubicBezTo>
                    <a:cubicBezTo>
                      <a:pt x="1208" y="1204"/>
                      <a:pt x="1344" y="1136"/>
                      <a:pt x="1413" y="1007"/>
                    </a:cubicBezTo>
                    <a:cubicBezTo>
                      <a:pt x="1531" y="831"/>
                      <a:pt x="1472" y="580"/>
                      <a:pt x="1281" y="477"/>
                    </a:cubicBezTo>
                    <a:cubicBezTo>
                      <a:pt x="1060" y="330"/>
                      <a:pt x="854" y="198"/>
                      <a:pt x="648" y="51"/>
                    </a:cubicBezTo>
                    <a:cubicBezTo>
                      <a:pt x="585" y="17"/>
                      <a:pt x="518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0" name="Google Shape;314;p6"/>
              <p:cNvSpPr/>
              <p:nvPr/>
            </p:nvSpPr>
            <p:spPr>
              <a:xfrm>
                <a:off x="146337" y="0"/>
                <a:ext cx="46856" cy="14183"/>
              </a:xfrm>
              <a:custGeom>
                <a:avLst/>
                <a:ahLst/>
                <a:rect l="l" t="t" r="r" b="b"/>
                <a:pathLst>
                  <a:path w="707" h="214" extrusionOk="0">
                    <a:moveTo>
                      <a:pt x="0" y="0"/>
                    </a:moveTo>
                    <a:lnTo>
                      <a:pt x="89" y="103"/>
                    </a:lnTo>
                    <a:cubicBezTo>
                      <a:pt x="162" y="177"/>
                      <a:pt x="262" y="213"/>
                      <a:pt x="361" y="213"/>
                    </a:cubicBezTo>
                    <a:cubicBezTo>
                      <a:pt x="460" y="213"/>
                      <a:pt x="560" y="177"/>
                      <a:pt x="633" y="103"/>
                    </a:cubicBezTo>
                    <a:cubicBezTo>
                      <a:pt x="663" y="74"/>
                      <a:pt x="692" y="29"/>
                      <a:pt x="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1" name="Google Shape;315;p6"/>
              <p:cNvSpPr/>
              <p:nvPr/>
            </p:nvSpPr>
            <p:spPr>
              <a:xfrm>
                <a:off x="35126" y="92587"/>
                <a:ext cx="80325" cy="70450"/>
              </a:xfrm>
              <a:custGeom>
                <a:avLst/>
                <a:ahLst/>
                <a:rect l="l" t="t" r="r" b="b"/>
                <a:pathLst>
                  <a:path w="1212" h="1063" extrusionOk="0">
                    <a:moveTo>
                      <a:pt x="433" y="1"/>
                    </a:moveTo>
                    <a:cubicBezTo>
                      <a:pt x="397" y="1"/>
                      <a:pt x="360" y="6"/>
                      <a:pt x="325" y="16"/>
                    </a:cubicBezTo>
                    <a:cubicBezTo>
                      <a:pt x="119" y="75"/>
                      <a:pt x="1" y="281"/>
                      <a:pt x="45" y="487"/>
                    </a:cubicBezTo>
                    <a:cubicBezTo>
                      <a:pt x="104" y="707"/>
                      <a:pt x="251" y="884"/>
                      <a:pt x="442" y="1002"/>
                    </a:cubicBezTo>
                    <a:cubicBezTo>
                      <a:pt x="512" y="1044"/>
                      <a:pt x="581" y="1062"/>
                      <a:pt x="646" y="1062"/>
                    </a:cubicBezTo>
                    <a:cubicBezTo>
                      <a:pt x="989" y="1062"/>
                      <a:pt x="1211" y="548"/>
                      <a:pt x="840" y="325"/>
                    </a:cubicBezTo>
                    <a:lnTo>
                      <a:pt x="810" y="295"/>
                    </a:lnTo>
                    <a:cubicBezTo>
                      <a:pt x="810" y="295"/>
                      <a:pt x="810" y="295"/>
                      <a:pt x="810" y="281"/>
                    </a:cubicBezTo>
                    <a:cubicBezTo>
                      <a:pt x="762" y="111"/>
                      <a:pt x="603" y="1"/>
                      <a:pt x="4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2" name="Google Shape;316;p6"/>
              <p:cNvSpPr/>
              <p:nvPr/>
            </p:nvSpPr>
            <p:spPr>
              <a:xfrm>
                <a:off x="257614" y="198960"/>
                <a:ext cx="90664" cy="71113"/>
              </a:xfrm>
              <a:custGeom>
                <a:avLst/>
                <a:ahLst/>
                <a:rect l="l" t="t" r="r" b="b"/>
                <a:pathLst>
                  <a:path w="1368" h="1073" extrusionOk="0">
                    <a:moveTo>
                      <a:pt x="428" y="1"/>
                    </a:moveTo>
                    <a:cubicBezTo>
                      <a:pt x="256" y="1"/>
                      <a:pt x="93" y="122"/>
                      <a:pt x="43" y="294"/>
                    </a:cubicBezTo>
                    <a:cubicBezTo>
                      <a:pt x="1" y="494"/>
                      <a:pt x="109" y="693"/>
                      <a:pt x="303" y="759"/>
                    </a:cubicBezTo>
                    <a:lnTo>
                      <a:pt x="303" y="759"/>
                    </a:lnTo>
                    <a:cubicBezTo>
                      <a:pt x="298" y="758"/>
                      <a:pt x="295" y="757"/>
                      <a:pt x="294" y="757"/>
                    </a:cubicBezTo>
                    <a:cubicBezTo>
                      <a:pt x="283" y="757"/>
                      <a:pt x="370" y="795"/>
                      <a:pt x="382" y="795"/>
                    </a:cubicBezTo>
                    <a:cubicBezTo>
                      <a:pt x="396" y="810"/>
                      <a:pt x="455" y="839"/>
                      <a:pt x="499" y="868"/>
                    </a:cubicBezTo>
                    <a:cubicBezTo>
                      <a:pt x="573" y="913"/>
                      <a:pt x="647" y="957"/>
                      <a:pt x="720" y="1016"/>
                    </a:cubicBezTo>
                    <a:cubicBezTo>
                      <a:pt x="783" y="1054"/>
                      <a:pt x="851" y="1072"/>
                      <a:pt x="917" y="1072"/>
                    </a:cubicBezTo>
                    <a:cubicBezTo>
                      <a:pt x="1054" y="1072"/>
                      <a:pt x="1186" y="997"/>
                      <a:pt x="1265" y="868"/>
                    </a:cubicBezTo>
                    <a:cubicBezTo>
                      <a:pt x="1368" y="677"/>
                      <a:pt x="1294" y="442"/>
                      <a:pt x="1118" y="339"/>
                    </a:cubicBezTo>
                    <a:cubicBezTo>
                      <a:pt x="941" y="206"/>
                      <a:pt x="735" y="103"/>
                      <a:pt x="529" y="15"/>
                    </a:cubicBezTo>
                    <a:cubicBezTo>
                      <a:pt x="496" y="5"/>
                      <a:pt x="462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3" name="Google Shape;317;p6"/>
              <p:cNvSpPr/>
              <p:nvPr/>
            </p:nvSpPr>
            <p:spPr>
              <a:xfrm>
                <a:off x="624980" y="180336"/>
                <a:ext cx="80325" cy="61371"/>
              </a:xfrm>
              <a:custGeom>
                <a:avLst/>
                <a:ahLst/>
                <a:rect l="l" t="t" r="r" b="b"/>
                <a:pathLst>
                  <a:path w="1212" h="926" extrusionOk="0">
                    <a:moveTo>
                      <a:pt x="552" y="1"/>
                    </a:moveTo>
                    <a:cubicBezTo>
                      <a:pt x="138" y="1"/>
                      <a:pt x="0" y="646"/>
                      <a:pt x="460" y="781"/>
                    </a:cubicBezTo>
                    <a:lnTo>
                      <a:pt x="475" y="781"/>
                    </a:lnTo>
                    <a:cubicBezTo>
                      <a:pt x="549" y="874"/>
                      <a:pt x="658" y="926"/>
                      <a:pt x="773" y="926"/>
                    </a:cubicBezTo>
                    <a:cubicBezTo>
                      <a:pt x="841" y="926"/>
                      <a:pt x="910" y="908"/>
                      <a:pt x="976" y="870"/>
                    </a:cubicBezTo>
                    <a:cubicBezTo>
                      <a:pt x="1152" y="767"/>
                      <a:pt x="1211" y="531"/>
                      <a:pt x="1108" y="340"/>
                    </a:cubicBezTo>
                    <a:cubicBezTo>
                      <a:pt x="1005" y="178"/>
                      <a:pt x="843" y="60"/>
                      <a:pt x="666" y="16"/>
                    </a:cubicBezTo>
                    <a:cubicBezTo>
                      <a:pt x="626" y="6"/>
                      <a:pt x="58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4" name="Google Shape;318;p6"/>
              <p:cNvSpPr/>
              <p:nvPr/>
            </p:nvSpPr>
            <p:spPr>
              <a:xfrm>
                <a:off x="744210" y="125327"/>
                <a:ext cx="89935" cy="79861"/>
              </a:xfrm>
              <a:custGeom>
                <a:avLst/>
                <a:ahLst/>
                <a:rect l="l" t="t" r="r" b="b"/>
                <a:pathLst>
                  <a:path w="1357" h="1205" extrusionOk="0">
                    <a:moveTo>
                      <a:pt x="444" y="1"/>
                    </a:moveTo>
                    <a:cubicBezTo>
                      <a:pt x="377" y="1"/>
                      <a:pt x="310" y="17"/>
                      <a:pt x="251" y="52"/>
                    </a:cubicBezTo>
                    <a:cubicBezTo>
                      <a:pt x="60" y="155"/>
                      <a:pt x="1" y="390"/>
                      <a:pt x="104" y="581"/>
                    </a:cubicBezTo>
                    <a:cubicBezTo>
                      <a:pt x="207" y="773"/>
                      <a:pt x="354" y="935"/>
                      <a:pt x="516" y="1082"/>
                    </a:cubicBezTo>
                    <a:cubicBezTo>
                      <a:pt x="602" y="1168"/>
                      <a:pt x="699" y="1204"/>
                      <a:pt x="792" y="1204"/>
                    </a:cubicBezTo>
                    <a:cubicBezTo>
                      <a:pt x="1095" y="1204"/>
                      <a:pt x="1357" y="819"/>
                      <a:pt x="1075" y="537"/>
                    </a:cubicBezTo>
                    <a:cubicBezTo>
                      <a:pt x="1001" y="478"/>
                      <a:pt x="943" y="419"/>
                      <a:pt x="884" y="346"/>
                    </a:cubicBezTo>
                    <a:lnTo>
                      <a:pt x="869" y="331"/>
                    </a:lnTo>
                    <a:lnTo>
                      <a:pt x="854" y="302"/>
                    </a:lnTo>
                    <a:cubicBezTo>
                      <a:pt x="825" y="258"/>
                      <a:pt x="810" y="228"/>
                      <a:pt x="781" y="184"/>
                    </a:cubicBezTo>
                    <a:cubicBezTo>
                      <a:pt x="712" y="66"/>
                      <a:pt x="578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5" name="Google Shape;319;p6"/>
              <p:cNvSpPr/>
              <p:nvPr/>
            </p:nvSpPr>
            <p:spPr>
              <a:xfrm>
                <a:off x="758857" y="9080"/>
                <a:ext cx="93713" cy="75090"/>
              </a:xfrm>
              <a:custGeom>
                <a:avLst/>
                <a:ahLst/>
                <a:rect l="l" t="t" r="r" b="b"/>
                <a:pathLst>
                  <a:path w="1414" h="1133" extrusionOk="0">
                    <a:moveTo>
                      <a:pt x="444" y="1"/>
                    </a:moveTo>
                    <a:cubicBezTo>
                      <a:pt x="269" y="1"/>
                      <a:pt x="110" y="113"/>
                      <a:pt x="59" y="290"/>
                    </a:cubicBezTo>
                    <a:cubicBezTo>
                      <a:pt x="0" y="496"/>
                      <a:pt x="118" y="702"/>
                      <a:pt x="324" y="775"/>
                    </a:cubicBezTo>
                    <a:cubicBezTo>
                      <a:pt x="339" y="775"/>
                      <a:pt x="412" y="805"/>
                      <a:pt x="427" y="805"/>
                    </a:cubicBezTo>
                    <a:cubicBezTo>
                      <a:pt x="457" y="820"/>
                      <a:pt x="501" y="834"/>
                      <a:pt x="530" y="864"/>
                    </a:cubicBezTo>
                    <a:lnTo>
                      <a:pt x="589" y="908"/>
                    </a:lnTo>
                    <a:lnTo>
                      <a:pt x="604" y="908"/>
                    </a:lnTo>
                    <a:cubicBezTo>
                      <a:pt x="648" y="952"/>
                      <a:pt x="677" y="981"/>
                      <a:pt x="707" y="1011"/>
                    </a:cubicBezTo>
                    <a:cubicBezTo>
                      <a:pt x="788" y="1092"/>
                      <a:pt x="887" y="1132"/>
                      <a:pt x="986" y="1132"/>
                    </a:cubicBezTo>
                    <a:cubicBezTo>
                      <a:pt x="1086" y="1132"/>
                      <a:pt x="1185" y="1092"/>
                      <a:pt x="1266" y="1011"/>
                    </a:cubicBezTo>
                    <a:cubicBezTo>
                      <a:pt x="1413" y="864"/>
                      <a:pt x="1413" y="628"/>
                      <a:pt x="1266" y="466"/>
                    </a:cubicBezTo>
                    <a:cubicBezTo>
                      <a:pt x="1075" y="246"/>
                      <a:pt x="810" y="98"/>
                      <a:pt x="530" y="10"/>
                    </a:cubicBezTo>
                    <a:cubicBezTo>
                      <a:pt x="501" y="4"/>
                      <a:pt x="472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6" name="Google Shape;320;p6"/>
              <p:cNvSpPr/>
              <p:nvPr/>
            </p:nvSpPr>
            <p:spPr>
              <a:xfrm>
                <a:off x="944164" y="111277"/>
                <a:ext cx="99545" cy="84302"/>
              </a:xfrm>
              <a:custGeom>
                <a:avLst/>
                <a:ahLst/>
                <a:rect l="l" t="t" r="r" b="b"/>
                <a:pathLst>
                  <a:path w="1502" h="1272" extrusionOk="0">
                    <a:moveTo>
                      <a:pt x="440" y="0"/>
                    </a:moveTo>
                    <a:cubicBezTo>
                      <a:pt x="306" y="0"/>
                      <a:pt x="172" y="72"/>
                      <a:pt x="104" y="190"/>
                    </a:cubicBezTo>
                    <a:cubicBezTo>
                      <a:pt x="1" y="381"/>
                      <a:pt x="59" y="617"/>
                      <a:pt x="236" y="734"/>
                    </a:cubicBezTo>
                    <a:cubicBezTo>
                      <a:pt x="442" y="852"/>
                      <a:pt x="619" y="999"/>
                      <a:pt x="795" y="1161"/>
                    </a:cubicBezTo>
                    <a:cubicBezTo>
                      <a:pt x="869" y="1235"/>
                      <a:pt x="968" y="1272"/>
                      <a:pt x="1067" y="1272"/>
                    </a:cubicBezTo>
                    <a:cubicBezTo>
                      <a:pt x="1167" y="1272"/>
                      <a:pt x="1266" y="1235"/>
                      <a:pt x="1340" y="1161"/>
                    </a:cubicBezTo>
                    <a:cubicBezTo>
                      <a:pt x="1502" y="999"/>
                      <a:pt x="1502" y="764"/>
                      <a:pt x="1340" y="602"/>
                    </a:cubicBezTo>
                    <a:cubicBezTo>
                      <a:pt x="1119" y="396"/>
                      <a:pt x="884" y="219"/>
                      <a:pt x="633" y="58"/>
                    </a:cubicBezTo>
                    <a:cubicBezTo>
                      <a:pt x="574" y="18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7" name="Google Shape;321;p6"/>
              <p:cNvSpPr/>
              <p:nvPr/>
            </p:nvSpPr>
            <p:spPr>
              <a:xfrm>
                <a:off x="1094345" y="37380"/>
                <a:ext cx="101997" cy="74957"/>
              </a:xfrm>
              <a:custGeom>
                <a:avLst/>
                <a:ahLst/>
                <a:rect l="l" t="t" r="r" b="b"/>
                <a:pathLst>
                  <a:path w="1539" h="1131" extrusionOk="0">
                    <a:moveTo>
                      <a:pt x="429" y="1"/>
                    </a:moveTo>
                    <a:cubicBezTo>
                      <a:pt x="254" y="1"/>
                      <a:pt x="96" y="111"/>
                      <a:pt x="45" y="275"/>
                    </a:cubicBezTo>
                    <a:cubicBezTo>
                      <a:pt x="1" y="496"/>
                      <a:pt x="119" y="702"/>
                      <a:pt x="325" y="760"/>
                    </a:cubicBezTo>
                    <a:lnTo>
                      <a:pt x="339" y="760"/>
                    </a:lnTo>
                    <a:lnTo>
                      <a:pt x="398" y="790"/>
                    </a:lnTo>
                    <a:cubicBezTo>
                      <a:pt x="442" y="819"/>
                      <a:pt x="472" y="834"/>
                      <a:pt x="516" y="863"/>
                    </a:cubicBezTo>
                    <a:cubicBezTo>
                      <a:pt x="516" y="863"/>
                      <a:pt x="590" y="908"/>
                      <a:pt x="604" y="922"/>
                    </a:cubicBezTo>
                    <a:cubicBezTo>
                      <a:pt x="619" y="922"/>
                      <a:pt x="678" y="981"/>
                      <a:pt x="707" y="1011"/>
                    </a:cubicBezTo>
                    <a:cubicBezTo>
                      <a:pt x="792" y="1095"/>
                      <a:pt x="886" y="1131"/>
                      <a:pt x="977" y="1131"/>
                    </a:cubicBezTo>
                    <a:cubicBezTo>
                      <a:pt x="1278" y="1131"/>
                      <a:pt x="1538" y="735"/>
                      <a:pt x="1267" y="451"/>
                    </a:cubicBezTo>
                    <a:lnTo>
                      <a:pt x="1267" y="451"/>
                    </a:lnTo>
                    <a:lnTo>
                      <a:pt x="1252" y="466"/>
                    </a:lnTo>
                    <a:cubicBezTo>
                      <a:pt x="1046" y="260"/>
                      <a:pt x="796" y="113"/>
                      <a:pt x="516" y="10"/>
                    </a:cubicBezTo>
                    <a:cubicBezTo>
                      <a:pt x="487" y="4"/>
                      <a:pt x="458" y="1"/>
                      <a:pt x="4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8" name="Google Shape;322;p6"/>
              <p:cNvSpPr/>
              <p:nvPr/>
            </p:nvSpPr>
            <p:spPr>
              <a:xfrm>
                <a:off x="1223981" y="199623"/>
                <a:ext cx="96960" cy="75620"/>
              </a:xfrm>
              <a:custGeom>
                <a:avLst/>
                <a:ahLst/>
                <a:rect l="l" t="t" r="r" b="b"/>
                <a:pathLst>
                  <a:path w="1463" h="1141" extrusionOk="0">
                    <a:moveTo>
                      <a:pt x="565" y="0"/>
                    </a:moveTo>
                    <a:cubicBezTo>
                      <a:pt x="262" y="0"/>
                      <a:pt x="0" y="385"/>
                      <a:pt x="282" y="667"/>
                    </a:cubicBezTo>
                    <a:cubicBezTo>
                      <a:pt x="400" y="785"/>
                      <a:pt x="517" y="903"/>
                      <a:pt x="635" y="1020"/>
                    </a:cubicBezTo>
                    <a:cubicBezTo>
                      <a:pt x="720" y="1105"/>
                      <a:pt x="814" y="1141"/>
                      <a:pt x="904" y="1141"/>
                    </a:cubicBezTo>
                    <a:cubicBezTo>
                      <a:pt x="1205" y="1141"/>
                      <a:pt x="1463" y="744"/>
                      <a:pt x="1179" y="461"/>
                    </a:cubicBezTo>
                    <a:lnTo>
                      <a:pt x="1194" y="461"/>
                    </a:lnTo>
                    <a:lnTo>
                      <a:pt x="841" y="123"/>
                    </a:lnTo>
                    <a:cubicBezTo>
                      <a:pt x="755" y="36"/>
                      <a:pt x="658" y="0"/>
                      <a:pt x="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59" name="Google Shape;323;p6"/>
              <p:cNvSpPr/>
              <p:nvPr/>
            </p:nvSpPr>
            <p:spPr>
              <a:xfrm>
                <a:off x="1097195" y="264175"/>
                <a:ext cx="96165" cy="69986"/>
              </a:xfrm>
              <a:custGeom>
                <a:avLst/>
                <a:ahLst/>
                <a:rect l="l" t="t" r="r" b="b"/>
                <a:pathLst>
                  <a:path w="1451" h="1056" extrusionOk="0">
                    <a:moveTo>
                      <a:pt x="572" y="1"/>
                    </a:moveTo>
                    <a:cubicBezTo>
                      <a:pt x="221" y="1"/>
                      <a:pt x="1" y="515"/>
                      <a:pt x="385" y="738"/>
                    </a:cubicBezTo>
                    <a:lnTo>
                      <a:pt x="473" y="797"/>
                    </a:lnTo>
                    <a:lnTo>
                      <a:pt x="488" y="812"/>
                    </a:lnTo>
                    <a:lnTo>
                      <a:pt x="502" y="812"/>
                    </a:lnTo>
                    <a:cubicBezTo>
                      <a:pt x="547" y="856"/>
                      <a:pt x="605" y="900"/>
                      <a:pt x="650" y="959"/>
                    </a:cubicBezTo>
                    <a:cubicBezTo>
                      <a:pt x="730" y="1026"/>
                      <a:pt x="817" y="1055"/>
                      <a:pt x="900" y="1055"/>
                    </a:cubicBezTo>
                    <a:cubicBezTo>
                      <a:pt x="1198" y="1055"/>
                      <a:pt x="1450" y="687"/>
                      <a:pt x="1209" y="399"/>
                    </a:cubicBezTo>
                    <a:cubicBezTo>
                      <a:pt x="1076" y="282"/>
                      <a:pt x="929" y="164"/>
                      <a:pt x="782" y="61"/>
                    </a:cubicBezTo>
                    <a:cubicBezTo>
                      <a:pt x="710" y="19"/>
                      <a:pt x="639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0" name="Google Shape;324;p6"/>
              <p:cNvSpPr/>
              <p:nvPr/>
            </p:nvSpPr>
            <p:spPr>
              <a:xfrm>
                <a:off x="892005" y="208967"/>
                <a:ext cx="77475" cy="75288"/>
              </a:xfrm>
              <a:custGeom>
                <a:avLst/>
                <a:ahLst/>
                <a:rect l="l" t="t" r="r" b="b"/>
                <a:pathLst>
                  <a:path w="1169" h="1136" extrusionOk="0">
                    <a:moveTo>
                      <a:pt x="454" y="1"/>
                    </a:moveTo>
                    <a:cubicBezTo>
                      <a:pt x="210" y="1"/>
                      <a:pt x="0" y="230"/>
                      <a:pt x="81" y="497"/>
                    </a:cubicBezTo>
                    <a:cubicBezTo>
                      <a:pt x="169" y="732"/>
                      <a:pt x="331" y="938"/>
                      <a:pt x="537" y="1085"/>
                    </a:cubicBezTo>
                    <a:cubicBezTo>
                      <a:pt x="600" y="1119"/>
                      <a:pt x="668" y="1135"/>
                      <a:pt x="734" y="1135"/>
                    </a:cubicBezTo>
                    <a:cubicBezTo>
                      <a:pt x="870" y="1135"/>
                      <a:pt x="1003" y="1067"/>
                      <a:pt x="1082" y="938"/>
                    </a:cubicBezTo>
                    <a:cubicBezTo>
                      <a:pt x="1169" y="750"/>
                      <a:pt x="1113" y="518"/>
                      <a:pt x="942" y="413"/>
                    </a:cubicBezTo>
                    <a:lnTo>
                      <a:pt x="942" y="413"/>
                    </a:lnTo>
                    <a:cubicBezTo>
                      <a:pt x="959" y="423"/>
                      <a:pt x="966" y="427"/>
                      <a:pt x="967" y="427"/>
                    </a:cubicBezTo>
                    <a:cubicBezTo>
                      <a:pt x="969" y="427"/>
                      <a:pt x="930" y="399"/>
                      <a:pt x="920" y="379"/>
                    </a:cubicBezTo>
                    <a:lnTo>
                      <a:pt x="876" y="349"/>
                    </a:lnTo>
                    <a:lnTo>
                      <a:pt x="846" y="305"/>
                    </a:lnTo>
                    <a:cubicBezTo>
                      <a:pt x="837" y="286"/>
                      <a:pt x="821" y="249"/>
                      <a:pt x="819" y="249"/>
                    </a:cubicBezTo>
                    <a:cubicBezTo>
                      <a:pt x="819" y="249"/>
                      <a:pt x="820" y="253"/>
                      <a:pt x="823" y="265"/>
                    </a:cubicBezTo>
                    <a:lnTo>
                      <a:pt x="823" y="265"/>
                    </a:lnTo>
                    <a:cubicBezTo>
                      <a:pt x="790" y="173"/>
                      <a:pt x="722" y="96"/>
                      <a:pt x="655" y="55"/>
                    </a:cubicBezTo>
                    <a:cubicBezTo>
                      <a:pt x="589" y="17"/>
                      <a:pt x="521" y="1"/>
                      <a:pt x="4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1" name="Google Shape;325;p6"/>
              <p:cNvSpPr/>
              <p:nvPr/>
            </p:nvSpPr>
            <p:spPr>
              <a:xfrm>
                <a:off x="978296" y="385725"/>
                <a:ext cx="125923" cy="111209"/>
              </a:xfrm>
              <a:custGeom>
                <a:avLst/>
                <a:ahLst/>
                <a:rect l="l" t="t" r="r" b="b"/>
                <a:pathLst>
                  <a:path w="1900" h="1678" extrusionOk="0">
                    <a:moveTo>
                      <a:pt x="420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55"/>
                    </a:cubicBezTo>
                    <a:cubicBezTo>
                      <a:pt x="472" y="1023"/>
                      <a:pt x="854" y="1347"/>
                      <a:pt x="1266" y="1626"/>
                    </a:cubicBezTo>
                    <a:cubicBezTo>
                      <a:pt x="1330" y="1661"/>
                      <a:pt x="1399" y="1677"/>
                      <a:pt x="1466" y="1677"/>
                    </a:cubicBezTo>
                    <a:cubicBezTo>
                      <a:pt x="1600" y="1677"/>
                      <a:pt x="1727" y="1612"/>
                      <a:pt x="1796" y="1494"/>
                    </a:cubicBezTo>
                    <a:cubicBezTo>
                      <a:pt x="1899" y="1303"/>
                      <a:pt x="1840" y="1067"/>
                      <a:pt x="1664" y="964"/>
                    </a:cubicBezTo>
                    <a:cubicBezTo>
                      <a:pt x="1310" y="714"/>
                      <a:pt x="972" y="434"/>
                      <a:pt x="692" y="111"/>
                    </a:cubicBezTo>
                    <a:cubicBezTo>
                      <a:pt x="619" y="37"/>
                      <a:pt x="519" y="0"/>
                      <a:pt x="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2" name="Google Shape;326;p6"/>
              <p:cNvSpPr/>
              <p:nvPr/>
            </p:nvSpPr>
            <p:spPr>
              <a:xfrm>
                <a:off x="791863" y="347881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7" y="968"/>
                      <a:pt x="680" y="1002"/>
                      <a:pt x="769" y="1002"/>
                    </a:cubicBezTo>
                    <a:cubicBezTo>
                      <a:pt x="1072" y="1002"/>
                      <a:pt x="1332" y="613"/>
                      <a:pt x="1048" y="329"/>
                    </a:cubicBezTo>
                    <a:lnTo>
                      <a:pt x="842" y="122"/>
                    </a:ln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3" name="Google Shape;327;p6"/>
              <p:cNvSpPr/>
              <p:nvPr/>
            </p:nvSpPr>
            <p:spPr>
              <a:xfrm>
                <a:off x="670247" y="398384"/>
                <a:ext cx="98418" cy="80060"/>
              </a:xfrm>
              <a:custGeom>
                <a:avLst/>
                <a:ahLst/>
                <a:rect l="l" t="t" r="r" b="b"/>
                <a:pathLst>
                  <a:path w="1485" h="1208" extrusionOk="0">
                    <a:moveTo>
                      <a:pt x="560" y="0"/>
                    </a:moveTo>
                    <a:cubicBezTo>
                      <a:pt x="214" y="0"/>
                      <a:pt x="0" y="510"/>
                      <a:pt x="381" y="744"/>
                    </a:cubicBezTo>
                    <a:cubicBezTo>
                      <a:pt x="410" y="759"/>
                      <a:pt x="454" y="788"/>
                      <a:pt x="499" y="817"/>
                    </a:cubicBezTo>
                    <a:lnTo>
                      <a:pt x="528" y="832"/>
                    </a:lnTo>
                    <a:lnTo>
                      <a:pt x="572" y="876"/>
                    </a:lnTo>
                    <a:cubicBezTo>
                      <a:pt x="646" y="950"/>
                      <a:pt x="719" y="1023"/>
                      <a:pt x="778" y="1097"/>
                    </a:cubicBezTo>
                    <a:cubicBezTo>
                      <a:pt x="859" y="1171"/>
                      <a:pt x="958" y="1207"/>
                      <a:pt x="1058" y="1207"/>
                    </a:cubicBezTo>
                    <a:cubicBezTo>
                      <a:pt x="1157" y="1207"/>
                      <a:pt x="1256" y="1171"/>
                      <a:pt x="1337" y="1097"/>
                    </a:cubicBezTo>
                    <a:cubicBezTo>
                      <a:pt x="1485" y="950"/>
                      <a:pt x="1485" y="700"/>
                      <a:pt x="1337" y="552"/>
                    </a:cubicBezTo>
                    <a:cubicBezTo>
                      <a:pt x="1176" y="361"/>
                      <a:pt x="984" y="185"/>
                      <a:pt x="778" y="67"/>
                    </a:cubicBezTo>
                    <a:cubicBezTo>
                      <a:pt x="703" y="21"/>
                      <a:pt x="629" y="0"/>
                      <a:pt x="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4" name="Google Shape;328;p6"/>
              <p:cNvSpPr/>
              <p:nvPr/>
            </p:nvSpPr>
            <p:spPr>
              <a:xfrm>
                <a:off x="531068" y="442126"/>
                <a:ext cx="76680" cy="59647"/>
              </a:xfrm>
              <a:custGeom>
                <a:avLst/>
                <a:ahLst/>
                <a:rect l="l" t="t" r="r" b="b"/>
                <a:pathLst>
                  <a:path w="1157" h="900" extrusionOk="0">
                    <a:moveTo>
                      <a:pt x="535" y="0"/>
                    </a:moveTo>
                    <a:cubicBezTo>
                      <a:pt x="243" y="0"/>
                      <a:pt x="1" y="357"/>
                      <a:pt x="229" y="643"/>
                    </a:cubicBezTo>
                    <a:cubicBezTo>
                      <a:pt x="318" y="731"/>
                      <a:pt x="421" y="790"/>
                      <a:pt x="524" y="849"/>
                    </a:cubicBezTo>
                    <a:cubicBezTo>
                      <a:pt x="586" y="883"/>
                      <a:pt x="654" y="899"/>
                      <a:pt x="720" y="899"/>
                    </a:cubicBezTo>
                    <a:cubicBezTo>
                      <a:pt x="855" y="899"/>
                      <a:pt x="984" y="830"/>
                      <a:pt x="1053" y="702"/>
                    </a:cubicBezTo>
                    <a:cubicBezTo>
                      <a:pt x="1156" y="525"/>
                      <a:pt x="1097" y="275"/>
                      <a:pt x="906" y="172"/>
                    </a:cubicBezTo>
                    <a:cubicBezTo>
                      <a:pt x="877" y="157"/>
                      <a:pt x="847" y="143"/>
                      <a:pt x="818" y="128"/>
                    </a:cubicBezTo>
                    <a:lnTo>
                      <a:pt x="788" y="99"/>
                    </a:lnTo>
                    <a:cubicBezTo>
                      <a:pt x="706" y="30"/>
                      <a:pt x="619" y="0"/>
                      <a:pt x="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5" name="Google Shape;329;p6"/>
              <p:cNvSpPr/>
              <p:nvPr/>
            </p:nvSpPr>
            <p:spPr>
              <a:xfrm>
                <a:off x="461346" y="319847"/>
                <a:ext cx="67402" cy="51761"/>
              </a:xfrm>
              <a:custGeom>
                <a:avLst/>
                <a:ahLst/>
                <a:rect l="l" t="t" r="r" b="b"/>
                <a:pathLst>
                  <a:path w="1017" h="781" extrusionOk="0">
                    <a:moveTo>
                      <a:pt x="501" y="1"/>
                    </a:moveTo>
                    <a:cubicBezTo>
                      <a:pt x="1" y="1"/>
                      <a:pt x="1" y="781"/>
                      <a:pt x="501" y="781"/>
                    </a:cubicBezTo>
                    <a:cubicBezTo>
                      <a:pt x="1016" y="781"/>
                      <a:pt x="1016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6" name="Google Shape;330;p6"/>
              <p:cNvSpPr/>
              <p:nvPr/>
            </p:nvSpPr>
            <p:spPr>
              <a:xfrm>
                <a:off x="316997" y="371144"/>
                <a:ext cx="104449" cy="79994"/>
              </a:xfrm>
              <a:custGeom>
                <a:avLst/>
                <a:ahLst/>
                <a:rect l="l" t="t" r="r" b="b"/>
                <a:pathLst>
                  <a:path w="1576" h="1207" extrusionOk="0">
                    <a:moveTo>
                      <a:pt x="447" y="1"/>
                    </a:moveTo>
                    <a:cubicBezTo>
                      <a:pt x="315" y="1"/>
                      <a:pt x="183" y="70"/>
                      <a:pt x="104" y="198"/>
                    </a:cubicBezTo>
                    <a:cubicBezTo>
                      <a:pt x="1" y="375"/>
                      <a:pt x="60" y="610"/>
                      <a:pt x="251" y="728"/>
                    </a:cubicBezTo>
                    <a:cubicBezTo>
                      <a:pt x="472" y="831"/>
                      <a:pt x="678" y="949"/>
                      <a:pt x="869" y="1096"/>
                    </a:cubicBezTo>
                    <a:cubicBezTo>
                      <a:pt x="943" y="1170"/>
                      <a:pt x="1042" y="1206"/>
                      <a:pt x="1141" y="1206"/>
                    </a:cubicBezTo>
                    <a:cubicBezTo>
                      <a:pt x="1241" y="1206"/>
                      <a:pt x="1340" y="1170"/>
                      <a:pt x="1414" y="1096"/>
                    </a:cubicBezTo>
                    <a:cubicBezTo>
                      <a:pt x="1576" y="934"/>
                      <a:pt x="1576" y="684"/>
                      <a:pt x="1414" y="537"/>
                    </a:cubicBezTo>
                    <a:cubicBezTo>
                      <a:pt x="1178" y="345"/>
                      <a:pt x="913" y="184"/>
                      <a:pt x="634" y="51"/>
                    </a:cubicBezTo>
                    <a:cubicBezTo>
                      <a:pt x="576" y="17"/>
                      <a:pt x="511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7" name="Google Shape;331;p6"/>
              <p:cNvSpPr/>
              <p:nvPr/>
            </p:nvSpPr>
            <p:spPr>
              <a:xfrm>
                <a:off x="146337" y="268682"/>
                <a:ext cx="93050" cy="75421"/>
              </a:xfrm>
              <a:custGeom>
                <a:avLst/>
                <a:ahLst/>
                <a:rect l="l" t="t" r="r" b="b"/>
                <a:pathLst>
                  <a:path w="1404" h="1138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lnTo>
                      <a:pt x="574" y="1023"/>
                    </a:lnTo>
                    <a:cubicBezTo>
                      <a:pt x="658" y="1104"/>
                      <a:pt x="751" y="1137"/>
                      <a:pt x="840" y="1137"/>
                    </a:cubicBezTo>
                    <a:cubicBezTo>
                      <a:pt x="1143" y="1137"/>
                      <a:pt x="1403" y="748"/>
                      <a:pt x="1119" y="464"/>
                    </a:cubicBezTo>
                    <a:cubicBezTo>
                      <a:pt x="986" y="346"/>
                      <a:pt x="839" y="228"/>
                      <a:pt x="707" y="111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8" name="Google Shape;332;p6"/>
              <p:cNvSpPr/>
              <p:nvPr/>
            </p:nvSpPr>
            <p:spPr>
              <a:xfrm>
                <a:off x="0" y="240846"/>
                <a:ext cx="79132" cy="84169"/>
              </a:xfrm>
              <a:custGeom>
                <a:avLst/>
                <a:ahLst/>
                <a:rect l="l" t="t" r="r" b="b"/>
                <a:pathLst>
                  <a:path w="1194" h="1270" extrusionOk="0">
                    <a:moveTo>
                      <a:pt x="192" y="1"/>
                    </a:moveTo>
                    <a:cubicBezTo>
                      <a:pt x="126" y="1"/>
                      <a:pt x="60" y="16"/>
                      <a:pt x="1" y="45"/>
                    </a:cubicBezTo>
                    <a:lnTo>
                      <a:pt x="1" y="737"/>
                    </a:lnTo>
                    <a:cubicBezTo>
                      <a:pt x="45" y="766"/>
                      <a:pt x="89" y="781"/>
                      <a:pt x="133" y="810"/>
                    </a:cubicBezTo>
                    <a:lnTo>
                      <a:pt x="192" y="854"/>
                    </a:lnTo>
                    <a:lnTo>
                      <a:pt x="222" y="884"/>
                    </a:lnTo>
                    <a:cubicBezTo>
                      <a:pt x="251" y="913"/>
                      <a:pt x="295" y="958"/>
                      <a:pt x="325" y="987"/>
                    </a:cubicBezTo>
                    <a:lnTo>
                      <a:pt x="384" y="1046"/>
                    </a:lnTo>
                    <a:lnTo>
                      <a:pt x="398" y="1061"/>
                    </a:lnTo>
                    <a:lnTo>
                      <a:pt x="398" y="1075"/>
                    </a:lnTo>
                    <a:cubicBezTo>
                      <a:pt x="479" y="1197"/>
                      <a:pt x="616" y="1269"/>
                      <a:pt x="756" y="1269"/>
                    </a:cubicBezTo>
                    <a:cubicBezTo>
                      <a:pt x="819" y="1269"/>
                      <a:pt x="883" y="1255"/>
                      <a:pt x="943" y="1222"/>
                    </a:cubicBezTo>
                    <a:cubicBezTo>
                      <a:pt x="1134" y="1105"/>
                      <a:pt x="1193" y="869"/>
                      <a:pt x="1090" y="678"/>
                    </a:cubicBezTo>
                    <a:cubicBezTo>
                      <a:pt x="899" y="413"/>
                      <a:pt x="663" y="207"/>
                      <a:pt x="384" y="45"/>
                    </a:cubicBezTo>
                    <a:cubicBezTo>
                      <a:pt x="325" y="16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69" name="Google Shape;333;p6"/>
              <p:cNvSpPr/>
              <p:nvPr/>
            </p:nvSpPr>
            <p:spPr>
              <a:xfrm>
                <a:off x="0" y="403023"/>
                <a:ext cx="63491" cy="70517"/>
              </a:xfrm>
              <a:custGeom>
                <a:avLst/>
                <a:ahLst/>
                <a:rect l="l" t="t" r="r" b="b"/>
                <a:pathLst>
                  <a:path w="958" h="1064" extrusionOk="0">
                    <a:moveTo>
                      <a:pt x="192" y="1"/>
                    </a:moveTo>
                    <a:cubicBezTo>
                      <a:pt x="126" y="1"/>
                      <a:pt x="60" y="19"/>
                      <a:pt x="1" y="56"/>
                    </a:cubicBezTo>
                    <a:lnTo>
                      <a:pt x="1" y="747"/>
                    </a:lnTo>
                    <a:cubicBezTo>
                      <a:pt x="30" y="747"/>
                      <a:pt x="45" y="762"/>
                      <a:pt x="75" y="777"/>
                    </a:cubicBezTo>
                    <a:lnTo>
                      <a:pt x="119" y="806"/>
                    </a:lnTo>
                    <a:cubicBezTo>
                      <a:pt x="163" y="850"/>
                      <a:pt x="207" y="895"/>
                      <a:pt x="251" y="953"/>
                    </a:cubicBezTo>
                    <a:cubicBezTo>
                      <a:pt x="332" y="1027"/>
                      <a:pt x="431" y="1064"/>
                      <a:pt x="531" y="1064"/>
                    </a:cubicBezTo>
                    <a:cubicBezTo>
                      <a:pt x="630" y="1064"/>
                      <a:pt x="729" y="1027"/>
                      <a:pt x="810" y="953"/>
                    </a:cubicBezTo>
                    <a:cubicBezTo>
                      <a:pt x="958" y="792"/>
                      <a:pt x="958" y="541"/>
                      <a:pt x="810" y="394"/>
                    </a:cubicBezTo>
                    <a:cubicBezTo>
                      <a:pt x="693" y="247"/>
                      <a:pt x="545" y="129"/>
                      <a:pt x="384" y="56"/>
                    </a:cubicBezTo>
                    <a:cubicBezTo>
                      <a:pt x="325" y="19"/>
                      <a:pt x="259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0" name="Google Shape;334;p6"/>
              <p:cNvSpPr/>
              <p:nvPr/>
            </p:nvSpPr>
            <p:spPr>
              <a:xfrm>
                <a:off x="201942" y="431058"/>
                <a:ext cx="125392" cy="93514"/>
              </a:xfrm>
              <a:custGeom>
                <a:avLst/>
                <a:ahLst/>
                <a:rect l="l" t="t" r="r" b="b"/>
                <a:pathLst>
                  <a:path w="1892" h="1411" extrusionOk="0">
                    <a:moveTo>
                      <a:pt x="422" y="0"/>
                    </a:moveTo>
                    <a:cubicBezTo>
                      <a:pt x="252" y="0"/>
                      <a:pt x="93" y="110"/>
                      <a:pt x="44" y="280"/>
                    </a:cubicBezTo>
                    <a:cubicBezTo>
                      <a:pt x="0" y="486"/>
                      <a:pt x="118" y="707"/>
                      <a:pt x="324" y="766"/>
                    </a:cubicBezTo>
                    <a:cubicBezTo>
                      <a:pt x="604" y="898"/>
                      <a:pt x="854" y="1075"/>
                      <a:pt x="1060" y="1296"/>
                    </a:cubicBezTo>
                    <a:cubicBezTo>
                      <a:pt x="1144" y="1376"/>
                      <a:pt x="1237" y="1410"/>
                      <a:pt x="1327" y="1410"/>
                    </a:cubicBezTo>
                    <a:cubicBezTo>
                      <a:pt x="1630" y="1410"/>
                      <a:pt x="1892" y="1024"/>
                      <a:pt x="1619" y="751"/>
                    </a:cubicBezTo>
                    <a:cubicBezTo>
                      <a:pt x="1310" y="427"/>
                      <a:pt x="942" y="177"/>
                      <a:pt x="530" y="15"/>
                    </a:cubicBezTo>
                    <a:cubicBezTo>
                      <a:pt x="494" y="5"/>
                      <a:pt x="458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1" name="Google Shape;335;p6"/>
              <p:cNvSpPr/>
              <p:nvPr/>
            </p:nvSpPr>
            <p:spPr>
              <a:xfrm>
                <a:off x="414555" y="529146"/>
                <a:ext cx="100539" cy="79928"/>
              </a:xfrm>
              <a:custGeom>
                <a:avLst/>
                <a:ahLst/>
                <a:rect l="l" t="t" r="r" b="b"/>
                <a:pathLst>
                  <a:path w="1517" h="1206" extrusionOk="0">
                    <a:moveTo>
                      <a:pt x="444" y="1"/>
                    </a:moveTo>
                    <a:cubicBezTo>
                      <a:pt x="308" y="1"/>
                      <a:pt x="173" y="70"/>
                      <a:pt x="104" y="198"/>
                    </a:cubicBezTo>
                    <a:cubicBezTo>
                      <a:pt x="0" y="390"/>
                      <a:pt x="59" y="625"/>
                      <a:pt x="251" y="728"/>
                    </a:cubicBezTo>
                    <a:cubicBezTo>
                      <a:pt x="457" y="875"/>
                      <a:pt x="663" y="1008"/>
                      <a:pt x="869" y="1155"/>
                    </a:cubicBezTo>
                    <a:cubicBezTo>
                      <a:pt x="932" y="1189"/>
                      <a:pt x="999" y="1205"/>
                      <a:pt x="1066" y="1205"/>
                    </a:cubicBezTo>
                    <a:cubicBezTo>
                      <a:pt x="1202" y="1205"/>
                      <a:pt x="1334" y="1136"/>
                      <a:pt x="1413" y="1008"/>
                    </a:cubicBezTo>
                    <a:cubicBezTo>
                      <a:pt x="1516" y="831"/>
                      <a:pt x="1443" y="596"/>
                      <a:pt x="1266" y="478"/>
                    </a:cubicBezTo>
                    <a:cubicBezTo>
                      <a:pt x="1060" y="331"/>
                      <a:pt x="854" y="198"/>
                      <a:pt x="633" y="51"/>
                    </a:cubicBezTo>
                    <a:cubicBezTo>
                      <a:pt x="575" y="17"/>
                      <a:pt x="510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2" name="Google Shape;336;p6"/>
              <p:cNvSpPr/>
              <p:nvPr/>
            </p:nvSpPr>
            <p:spPr>
              <a:xfrm>
                <a:off x="556252" y="594427"/>
                <a:ext cx="97358" cy="70185"/>
              </a:xfrm>
              <a:custGeom>
                <a:avLst/>
                <a:ahLst/>
                <a:rect l="l" t="t" r="r" b="b"/>
                <a:pathLst>
                  <a:path w="1469" h="1059" extrusionOk="0">
                    <a:moveTo>
                      <a:pt x="553" y="1"/>
                    </a:moveTo>
                    <a:cubicBezTo>
                      <a:pt x="212" y="1"/>
                      <a:pt x="0" y="492"/>
                      <a:pt x="350" y="729"/>
                    </a:cubicBezTo>
                    <a:cubicBezTo>
                      <a:pt x="511" y="817"/>
                      <a:pt x="673" y="906"/>
                      <a:pt x="835" y="1009"/>
                    </a:cubicBezTo>
                    <a:cubicBezTo>
                      <a:pt x="898" y="1042"/>
                      <a:pt x="965" y="1059"/>
                      <a:pt x="1031" y="1059"/>
                    </a:cubicBezTo>
                    <a:cubicBezTo>
                      <a:pt x="1167" y="1059"/>
                      <a:pt x="1296" y="990"/>
                      <a:pt x="1365" y="862"/>
                    </a:cubicBezTo>
                    <a:cubicBezTo>
                      <a:pt x="1468" y="670"/>
                      <a:pt x="1409" y="435"/>
                      <a:pt x="1233" y="332"/>
                    </a:cubicBezTo>
                    <a:cubicBezTo>
                      <a:pt x="1071" y="229"/>
                      <a:pt x="909" y="140"/>
                      <a:pt x="747" y="52"/>
                    </a:cubicBezTo>
                    <a:cubicBezTo>
                      <a:pt x="680" y="16"/>
                      <a:pt x="61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3" name="Google Shape;337;p6"/>
              <p:cNvSpPr/>
              <p:nvPr/>
            </p:nvSpPr>
            <p:spPr>
              <a:xfrm>
                <a:off x="751302" y="612984"/>
                <a:ext cx="110016" cy="93448"/>
              </a:xfrm>
              <a:custGeom>
                <a:avLst/>
                <a:ahLst/>
                <a:rect l="l" t="t" r="r" b="b"/>
                <a:pathLst>
                  <a:path w="1660" h="1410" extrusionOk="0">
                    <a:moveTo>
                      <a:pt x="554" y="0"/>
                    </a:moveTo>
                    <a:cubicBezTo>
                      <a:pt x="212" y="0"/>
                      <a:pt x="0" y="492"/>
                      <a:pt x="350" y="729"/>
                    </a:cubicBezTo>
                    <a:cubicBezTo>
                      <a:pt x="585" y="876"/>
                      <a:pt x="791" y="1067"/>
                      <a:pt x="968" y="1288"/>
                    </a:cubicBezTo>
                    <a:cubicBezTo>
                      <a:pt x="1042" y="1369"/>
                      <a:pt x="1141" y="1409"/>
                      <a:pt x="1240" y="1409"/>
                    </a:cubicBezTo>
                    <a:cubicBezTo>
                      <a:pt x="1340" y="1409"/>
                      <a:pt x="1439" y="1369"/>
                      <a:pt x="1512" y="1288"/>
                    </a:cubicBezTo>
                    <a:cubicBezTo>
                      <a:pt x="1660" y="1141"/>
                      <a:pt x="1660" y="891"/>
                      <a:pt x="1527" y="743"/>
                    </a:cubicBezTo>
                    <a:cubicBezTo>
                      <a:pt x="1306" y="464"/>
                      <a:pt x="1042" y="228"/>
                      <a:pt x="747" y="52"/>
                    </a:cubicBezTo>
                    <a:cubicBezTo>
                      <a:pt x="680" y="16"/>
                      <a:pt x="615" y="0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4" name="Google Shape;338;p6"/>
              <p:cNvSpPr/>
              <p:nvPr/>
            </p:nvSpPr>
            <p:spPr>
              <a:xfrm>
                <a:off x="873912" y="534050"/>
                <a:ext cx="105444" cy="83772"/>
              </a:xfrm>
              <a:custGeom>
                <a:avLst/>
                <a:ahLst/>
                <a:rect l="l" t="t" r="r" b="b"/>
                <a:pathLst>
                  <a:path w="1591" h="1264" extrusionOk="0">
                    <a:moveTo>
                      <a:pt x="449" y="0"/>
                    </a:moveTo>
                    <a:cubicBezTo>
                      <a:pt x="315" y="0"/>
                      <a:pt x="187" y="65"/>
                      <a:pt x="119" y="183"/>
                    </a:cubicBezTo>
                    <a:cubicBezTo>
                      <a:pt x="1" y="374"/>
                      <a:pt x="60" y="610"/>
                      <a:pt x="251" y="728"/>
                    </a:cubicBezTo>
                    <a:cubicBezTo>
                      <a:pt x="472" y="890"/>
                      <a:pt x="722" y="1051"/>
                      <a:pt x="943" y="1213"/>
                    </a:cubicBezTo>
                    <a:cubicBezTo>
                      <a:pt x="1007" y="1248"/>
                      <a:pt x="1075" y="1264"/>
                      <a:pt x="1142" y="1264"/>
                    </a:cubicBezTo>
                    <a:cubicBezTo>
                      <a:pt x="1276" y="1264"/>
                      <a:pt x="1404" y="1199"/>
                      <a:pt x="1473" y="1081"/>
                    </a:cubicBezTo>
                    <a:cubicBezTo>
                      <a:pt x="1590" y="890"/>
                      <a:pt x="1531" y="654"/>
                      <a:pt x="1355" y="536"/>
                    </a:cubicBezTo>
                    <a:cubicBezTo>
                      <a:pt x="1119" y="374"/>
                      <a:pt x="884" y="213"/>
                      <a:pt x="648" y="51"/>
                    </a:cubicBezTo>
                    <a:cubicBezTo>
                      <a:pt x="585" y="16"/>
                      <a:pt x="516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5" name="Google Shape;339;p6"/>
              <p:cNvSpPr/>
              <p:nvPr/>
            </p:nvSpPr>
            <p:spPr>
              <a:xfrm>
                <a:off x="1015212" y="561488"/>
                <a:ext cx="83374" cy="61967"/>
              </a:xfrm>
              <a:custGeom>
                <a:avLst/>
                <a:ahLst/>
                <a:rect l="l" t="t" r="r" b="b"/>
                <a:pathLst>
                  <a:path w="1258" h="935" extrusionOk="0">
                    <a:moveTo>
                      <a:pt x="553" y="0"/>
                    </a:moveTo>
                    <a:cubicBezTo>
                      <a:pt x="254" y="0"/>
                      <a:pt x="1" y="385"/>
                      <a:pt x="282" y="667"/>
                    </a:cubicBezTo>
                    <a:cubicBezTo>
                      <a:pt x="327" y="711"/>
                      <a:pt x="371" y="770"/>
                      <a:pt x="415" y="814"/>
                    </a:cubicBezTo>
                    <a:cubicBezTo>
                      <a:pt x="500" y="899"/>
                      <a:pt x="595" y="934"/>
                      <a:pt x="686" y="934"/>
                    </a:cubicBezTo>
                    <a:cubicBezTo>
                      <a:pt x="991" y="934"/>
                      <a:pt x="1257" y="538"/>
                      <a:pt x="974" y="255"/>
                    </a:cubicBezTo>
                    <a:lnTo>
                      <a:pt x="827" y="122"/>
                    </a:lnTo>
                    <a:cubicBezTo>
                      <a:pt x="741" y="36"/>
                      <a:pt x="645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6" name="Google Shape;340;p6"/>
              <p:cNvSpPr/>
              <p:nvPr/>
            </p:nvSpPr>
            <p:spPr>
              <a:xfrm>
                <a:off x="1254335" y="446699"/>
                <a:ext cx="66" cy="66"/>
              </a:xfrm>
              <a:custGeom>
                <a:avLst/>
                <a:ah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7" name="Google Shape;341;p6"/>
              <p:cNvSpPr/>
              <p:nvPr/>
            </p:nvSpPr>
            <p:spPr>
              <a:xfrm>
                <a:off x="1181167" y="417869"/>
                <a:ext cx="93713" cy="79596"/>
              </a:xfrm>
              <a:custGeom>
                <a:avLst/>
                <a:ahLst/>
                <a:rect l="l" t="t" r="r" b="b"/>
                <a:pathLst>
                  <a:path w="1414" h="1201" extrusionOk="0">
                    <a:moveTo>
                      <a:pt x="420" y="1"/>
                    </a:moveTo>
                    <a:cubicBezTo>
                      <a:pt x="321" y="1"/>
                      <a:pt x="221" y="38"/>
                      <a:pt x="148" y="111"/>
                    </a:cubicBezTo>
                    <a:cubicBezTo>
                      <a:pt x="1" y="273"/>
                      <a:pt x="1" y="509"/>
                      <a:pt x="148" y="671"/>
                    </a:cubicBezTo>
                    <a:cubicBezTo>
                      <a:pt x="339" y="906"/>
                      <a:pt x="589" y="1083"/>
                      <a:pt x="884" y="1186"/>
                    </a:cubicBezTo>
                    <a:cubicBezTo>
                      <a:pt x="920" y="1196"/>
                      <a:pt x="956" y="1201"/>
                      <a:pt x="992" y="1201"/>
                    </a:cubicBezTo>
                    <a:cubicBezTo>
                      <a:pt x="1162" y="1201"/>
                      <a:pt x="1321" y="1091"/>
                      <a:pt x="1369" y="921"/>
                    </a:cubicBezTo>
                    <a:cubicBezTo>
                      <a:pt x="1413" y="715"/>
                      <a:pt x="1296" y="494"/>
                      <a:pt x="1104" y="435"/>
                    </a:cubicBezTo>
                    <a:lnTo>
                      <a:pt x="1090" y="435"/>
                    </a:lnTo>
                    <a:lnTo>
                      <a:pt x="1001" y="391"/>
                    </a:lnTo>
                    <a:lnTo>
                      <a:pt x="943" y="362"/>
                    </a:lnTo>
                    <a:lnTo>
                      <a:pt x="913" y="332"/>
                    </a:lnTo>
                    <a:cubicBezTo>
                      <a:pt x="839" y="273"/>
                      <a:pt x="766" y="200"/>
                      <a:pt x="692" y="111"/>
                    </a:cubicBezTo>
                    <a:cubicBezTo>
                      <a:pt x="619" y="38"/>
                      <a:pt x="519" y="1"/>
                      <a:pt x="4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8" name="Google Shape;342;p6"/>
              <p:cNvSpPr/>
              <p:nvPr/>
            </p:nvSpPr>
            <p:spPr>
              <a:xfrm>
                <a:off x="1405005" y="303777"/>
                <a:ext cx="83970" cy="83904"/>
              </a:xfrm>
              <a:custGeom>
                <a:avLst/>
                <a:ahLst/>
                <a:rect l="l" t="t" r="r" b="b"/>
                <a:pathLst>
                  <a:path w="1267" h="1266" extrusionOk="0">
                    <a:moveTo>
                      <a:pt x="427" y="0"/>
                    </a:moveTo>
                    <a:cubicBezTo>
                      <a:pt x="328" y="0"/>
                      <a:pt x="229" y="37"/>
                      <a:pt x="148" y="110"/>
                    </a:cubicBezTo>
                    <a:cubicBezTo>
                      <a:pt x="1" y="272"/>
                      <a:pt x="1" y="508"/>
                      <a:pt x="148" y="670"/>
                    </a:cubicBezTo>
                    <a:cubicBezTo>
                      <a:pt x="280" y="832"/>
                      <a:pt x="427" y="993"/>
                      <a:pt x="574" y="1155"/>
                    </a:cubicBezTo>
                    <a:cubicBezTo>
                      <a:pt x="648" y="1229"/>
                      <a:pt x="747" y="1266"/>
                      <a:pt x="847" y="1266"/>
                    </a:cubicBezTo>
                    <a:cubicBezTo>
                      <a:pt x="946" y="1266"/>
                      <a:pt x="1045" y="1229"/>
                      <a:pt x="1119" y="1155"/>
                    </a:cubicBezTo>
                    <a:cubicBezTo>
                      <a:pt x="1266" y="993"/>
                      <a:pt x="1266" y="758"/>
                      <a:pt x="1119" y="596"/>
                    </a:cubicBezTo>
                    <a:cubicBezTo>
                      <a:pt x="972" y="449"/>
                      <a:pt x="839" y="272"/>
                      <a:pt x="707" y="110"/>
                    </a:cubicBezTo>
                    <a:cubicBezTo>
                      <a:pt x="626" y="37"/>
                      <a:pt x="527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79" name="Google Shape;343;p6"/>
              <p:cNvSpPr/>
              <p:nvPr/>
            </p:nvSpPr>
            <p:spPr>
              <a:xfrm>
                <a:off x="1307753" y="538159"/>
                <a:ext cx="103654" cy="94110"/>
              </a:xfrm>
              <a:custGeom>
                <a:avLst/>
                <a:ahLst/>
                <a:rect l="l" t="t" r="r" b="b"/>
                <a:pathLst>
                  <a:path w="1564" h="1420" extrusionOk="0">
                    <a:moveTo>
                      <a:pt x="559" y="1"/>
                    </a:moveTo>
                    <a:cubicBezTo>
                      <a:pt x="258" y="1"/>
                      <a:pt x="0" y="397"/>
                      <a:pt x="283" y="680"/>
                    </a:cubicBezTo>
                    <a:cubicBezTo>
                      <a:pt x="372" y="783"/>
                      <a:pt x="460" y="872"/>
                      <a:pt x="548" y="975"/>
                    </a:cubicBezTo>
                    <a:cubicBezTo>
                      <a:pt x="592" y="1019"/>
                      <a:pt x="637" y="1063"/>
                      <a:pt x="681" y="1107"/>
                    </a:cubicBezTo>
                    <a:lnTo>
                      <a:pt x="740" y="1195"/>
                    </a:lnTo>
                    <a:cubicBezTo>
                      <a:pt x="740" y="1195"/>
                      <a:pt x="774" y="1239"/>
                      <a:pt x="784" y="1239"/>
                    </a:cubicBezTo>
                    <a:cubicBezTo>
                      <a:pt x="787" y="1239"/>
                      <a:pt x="787" y="1235"/>
                      <a:pt x="784" y="1225"/>
                    </a:cubicBezTo>
                    <a:lnTo>
                      <a:pt x="784" y="1225"/>
                    </a:lnTo>
                    <a:cubicBezTo>
                      <a:pt x="855" y="1346"/>
                      <a:pt x="988" y="1419"/>
                      <a:pt x="1127" y="1419"/>
                    </a:cubicBezTo>
                    <a:cubicBezTo>
                      <a:pt x="1190" y="1419"/>
                      <a:pt x="1254" y="1404"/>
                      <a:pt x="1314" y="1372"/>
                    </a:cubicBezTo>
                    <a:cubicBezTo>
                      <a:pt x="1490" y="1254"/>
                      <a:pt x="1564" y="1019"/>
                      <a:pt x="1446" y="828"/>
                    </a:cubicBezTo>
                    <a:cubicBezTo>
                      <a:pt x="1269" y="577"/>
                      <a:pt x="1034" y="357"/>
                      <a:pt x="828" y="121"/>
                    </a:cubicBezTo>
                    <a:cubicBezTo>
                      <a:pt x="743" y="36"/>
                      <a:pt x="649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0" name="Google Shape;344;p6"/>
              <p:cNvSpPr/>
              <p:nvPr/>
            </p:nvSpPr>
            <p:spPr>
              <a:xfrm>
                <a:off x="1436726" y="770986"/>
                <a:ext cx="79066" cy="79795"/>
              </a:xfrm>
              <a:custGeom>
                <a:avLst/>
                <a:ahLst/>
                <a:rect l="l" t="t" r="r" b="b"/>
                <a:pathLst>
                  <a:path w="1193" h="1204" extrusionOk="0">
                    <a:moveTo>
                      <a:pt x="427" y="0"/>
                    </a:moveTo>
                    <a:cubicBezTo>
                      <a:pt x="328" y="0"/>
                      <a:pt x="228" y="37"/>
                      <a:pt x="148" y="111"/>
                    </a:cubicBezTo>
                    <a:cubicBezTo>
                      <a:pt x="0" y="273"/>
                      <a:pt x="0" y="508"/>
                      <a:pt x="148" y="670"/>
                    </a:cubicBezTo>
                    <a:cubicBezTo>
                      <a:pt x="265" y="802"/>
                      <a:pt x="383" y="949"/>
                      <a:pt x="501" y="1082"/>
                    </a:cubicBezTo>
                    <a:cubicBezTo>
                      <a:pt x="574" y="1163"/>
                      <a:pt x="674" y="1203"/>
                      <a:pt x="775" y="1203"/>
                    </a:cubicBezTo>
                    <a:cubicBezTo>
                      <a:pt x="876" y="1203"/>
                      <a:pt x="979" y="1163"/>
                      <a:pt x="1060" y="1082"/>
                    </a:cubicBezTo>
                    <a:cubicBezTo>
                      <a:pt x="1192" y="935"/>
                      <a:pt x="1192" y="685"/>
                      <a:pt x="1060" y="537"/>
                    </a:cubicBezTo>
                    <a:cubicBezTo>
                      <a:pt x="942" y="390"/>
                      <a:pt x="824" y="243"/>
                      <a:pt x="707" y="111"/>
                    </a:cubicBezTo>
                    <a:cubicBezTo>
                      <a:pt x="626" y="37"/>
                      <a:pt x="526" y="0"/>
                      <a:pt x="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1" name="Google Shape;345;p6"/>
              <p:cNvSpPr/>
              <p:nvPr/>
            </p:nvSpPr>
            <p:spPr>
              <a:xfrm>
                <a:off x="1404516" y="872388"/>
                <a:ext cx="84965" cy="75090"/>
              </a:xfrm>
              <a:custGeom>
                <a:avLst/>
                <a:ahLst/>
                <a:rect l="l" t="t" r="r" b="b"/>
                <a:pathLst>
                  <a:path w="1282" h="1133" extrusionOk="0">
                    <a:moveTo>
                      <a:pt x="428" y="1"/>
                    </a:moveTo>
                    <a:cubicBezTo>
                      <a:pt x="328" y="1"/>
                      <a:pt x="229" y="38"/>
                      <a:pt x="148" y="111"/>
                    </a:cubicBezTo>
                    <a:cubicBezTo>
                      <a:pt x="1" y="273"/>
                      <a:pt x="1" y="509"/>
                      <a:pt x="148" y="670"/>
                    </a:cubicBezTo>
                    <a:cubicBezTo>
                      <a:pt x="295" y="818"/>
                      <a:pt x="472" y="965"/>
                      <a:pt x="648" y="1082"/>
                    </a:cubicBezTo>
                    <a:cubicBezTo>
                      <a:pt x="711" y="1116"/>
                      <a:pt x="778" y="1133"/>
                      <a:pt x="845" y="1133"/>
                    </a:cubicBezTo>
                    <a:cubicBezTo>
                      <a:pt x="981" y="1133"/>
                      <a:pt x="1114" y="1064"/>
                      <a:pt x="1193" y="935"/>
                    </a:cubicBezTo>
                    <a:cubicBezTo>
                      <a:pt x="1281" y="759"/>
                      <a:pt x="1222" y="523"/>
                      <a:pt x="1046" y="420"/>
                    </a:cubicBezTo>
                    <a:lnTo>
                      <a:pt x="943" y="347"/>
                    </a:lnTo>
                    <a:lnTo>
                      <a:pt x="884" y="302"/>
                    </a:lnTo>
                    <a:cubicBezTo>
                      <a:pt x="825" y="244"/>
                      <a:pt x="766" y="185"/>
                      <a:pt x="707" y="111"/>
                    </a:cubicBezTo>
                    <a:cubicBezTo>
                      <a:pt x="626" y="38"/>
                      <a:pt x="527" y="1"/>
                      <a:pt x="4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2" name="Google Shape;346;p6"/>
              <p:cNvSpPr/>
              <p:nvPr/>
            </p:nvSpPr>
            <p:spPr>
              <a:xfrm>
                <a:off x="1242339" y="747325"/>
                <a:ext cx="80325" cy="60708"/>
              </a:xfrm>
              <a:custGeom>
                <a:avLst/>
                <a:ahLst/>
                <a:rect l="l" t="t" r="r" b="b"/>
                <a:pathLst>
                  <a:path w="1212" h="916" extrusionOk="0">
                    <a:moveTo>
                      <a:pt x="576" y="0"/>
                    </a:moveTo>
                    <a:cubicBezTo>
                      <a:pt x="269" y="0"/>
                      <a:pt x="0" y="390"/>
                      <a:pt x="284" y="674"/>
                    </a:cubicBezTo>
                    <a:cubicBezTo>
                      <a:pt x="373" y="747"/>
                      <a:pt x="461" y="821"/>
                      <a:pt x="579" y="865"/>
                    </a:cubicBezTo>
                    <a:cubicBezTo>
                      <a:pt x="637" y="899"/>
                      <a:pt x="701" y="915"/>
                      <a:pt x="765" y="915"/>
                    </a:cubicBezTo>
                    <a:cubicBezTo>
                      <a:pt x="897" y="915"/>
                      <a:pt x="1029" y="846"/>
                      <a:pt x="1109" y="718"/>
                    </a:cubicBezTo>
                    <a:cubicBezTo>
                      <a:pt x="1212" y="541"/>
                      <a:pt x="1138" y="306"/>
                      <a:pt x="961" y="203"/>
                    </a:cubicBezTo>
                    <a:cubicBezTo>
                      <a:pt x="932" y="188"/>
                      <a:pt x="902" y="159"/>
                      <a:pt x="873" y="144"/>
                    </a:cubicBezTo>
                    <a:lnTo>
                      <a:pt x="844" y="114"/>
                    </a:lnTo>
                    <a:cubicBezTo>
                      <a:pt x="760" y="34"/>
                      <a:pt x="666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3" name="Google Shape;347;p6"/>
              <p:cNvSpPr/>
              <p:nvPr/>
            </p:nvSpPr>
            <p:spPr>
              <a:xfrm>
                <a:off x="1214371" y="594427"/>
                <a:ext cx="79265" cy="66076"/>
              </a:xfrm>
              <a:custGeom>
                <a:avLst/>
                <a:ahLst/>
                <a:rect l="l" t="t" r="r" b="b"/>
                <a:pathLst>
                  <a:path w="1196" h="997" extrusionOk="0">
                    <a:moveTo>
                      <a:pt x="419" y="1"/>
                    </a:moveTo>
                    <a:cubicBezTo>
                      <a:pt x="320" y="1"/>
                      <a:pt x="221" y="37"/>
                      <a:pt x="147" y="111"/>
                    </a:cubicBezTo>
                    <a:cubicBezTo>
                      <a:pt x="0" y="273"/>
                      <a:pt x="0" y="508"/>
                      <a:pt x="147" y="670"/>
                    </a:cubicBezTo>
                    <a:lnTo>
                      <a:pt x="353" y="876"/>
                    </a:lnTo>
                    <a:cubicBezTo>
                      <a:pt x="438" y="961"/>
                      <a:pt x="533" y="997"/>
                      <a:pt x="624" y="997"/>
                    </a:cubicBezTo>
                    <a:cubicBezTo>
                      <a:pt x="930" y="997"/>
                      <a:pt x="1196" y="600"/>
                      <a:pt x="912" y="317"/>
                    </a:cubicBezTo>
                    <a:lnTo>
                      <a:pt x="912" y="317"/>
                    </a:lnTo>
                    <a:lnTo>
                      <a:pt x="912" y="332"/>
                    </a:lnTo>
                    <a:lnTo>
                      <a:pt x="692" y="111"/>
                    </a:lnTo>
                    <a:cubicBezTo>
                      <a:pt x="618" y="37"/>
                      <a:pt x="519" y="1"/>
                      <a:pt x="4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4" name="Google Shape;348;p6"/>
              <p:cNvSpPr/>
              <p:nvPr/>
            </p:nvSpPr>
            <p:spPr>
              <a:xfrm>
                <a:off x="1041722" y="692051"/>
                <a:ext cx="94641" cy="75023"/>
              </a:xfrm>
              <a:custGeom>
                <a:avLst/>
                <a:ahLst/>
                <a:rect l="l" t="t" r="r" b="b"/>
                <a:pathLst>
                  <a:path w="1428" h="1132" extrusionOk="0">
                    <a:moveTo>
                      <a:pt x="440" y="0"/>
                    </a:moveTo>
                    <a:cubicBezTo>
                      <a:pt x="306" y="0"/>
                      <a:pt x="172" y="65"/>
                      <a:pt x="103" y="183"/>
                    </a:cubicBezTo>
                    <a:cubicBezTo>
                      <a:pt x="0" y="375"/>
                      <a:pt x="59" y="610"/>
                      <a:pt x="250" y="728"/>
                    </a:cubicBezTo>
                    <a:cubicBezTo>
                      <a:pt x="427" y="831"/>
                      <a:pt x="618" y="948"/>
                      <a:pt x="795" y="1081"/>
                    </a:cubicBezTo>
                    <a:cubicBezTo>
                      <a:pt x="858" y="1115"/>
                      <a:pt x="925" y="1131"/>
                      <a:pt x="991" y="1131"/>
                    </a:cubicBezTo>
                    <a:cubicBezTo>
                      <a:pt x="1126" y="1131"/>
                      <a:pt x="1255" y="1062"/>
                      <a:pt x="1325" y="934"/>
                    </a:cubicBezTo>
                    <a:cubicBezTo>
                      <a:pt x="1428" y="742"/>
                      <a:pt x="1369" y="507"/>
                      <a:pt x="1192" y="404"/>
                    </a:cubicBezTo>
                    <a:cubicBezTo>
                      <a:pt x="1001" y="286"/>
                      <a:pt x="824" y="168"/>
                      <a:pt x="633" y="51"/>
                    </a:cubicBezTo>
                    <a:cubicBezTo>
                      <a:pt x="574" y="16"/>
                      <a:pt x="507" y="0"/>
                      <a:pt x="4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5" name="Google Shape;349;p6"/>
              <p:cNvSpPr/>
              <p:nvPr/>
            </p:nvSpPr>
            <p:spPr>
              <a:xfrm>
                <a:off x="886173" y="746066"/>
                <a:ext cx="128308" cy="99081"/>
              </a:xfrm>
              <a:custGeom>
                <a:avLst/>
                <a:ahLst/>
                <a:rect l="l" t="t" r="r" b="b"/>
                <a:pathLst>
                  <a:path w="1936" h="1495" extrusionOk="0">
                    <a:moveTo>
                      <a:pt x="578" y="0"/>
                    </a:moveTo>
                    <a:cubicBezTo>
                      <a:pt x="228" y="0"/>
                      <a:pt x="1" y="544"/>
                      <a:pt x="405" y="752"/>
                    </a:cubicBezTo>
                    <a:cubicBezTo>
                      <a:pt x="728" y="899"/>
                      <a:pt x="1008" y="1119"/>
                      <a:pt x="1243" y="1384"/>
                    </a:cubicBezTo>
                    <a:cubicBezTo>
                      <a:pt x="1317" y="1458"/>
                      <a:pt x="1416" y="1495"/>
                      <a:pt x="1516" y="1495"/>
                    </a:cubicBezTo>
                    <a:cubicBezTo>
                      <a:pt x="1615" y="1495"/>
                      <a:pt x="1714" y="1458"/>
                      <a:pt x="1788" y="1384"/>
                    </a:cubicBezTo>
                    <a:cubicBezTo>
                      <a:pt x="1935" y="1237"/>
                      <a:pt x="1935" y="987"/>
                      <a:pt x="1803" y="840"/>
                    </a:cubicBezTo>
                    <a:cubicBezTo>
                      <a:pt x="1523" y="516"/>
                      <a:pt x="1185" y="251"/>
                      <a:pt x="802" y="75"/>
                    </a:cubicBezTo>
                    <a:cubicBezTo>
                      <a:pt x="725" y="22"/>
                      <a:pt x="649" y="0"/>
                      <a:pt x="5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6" name="Google Shape;350;p6"/>
              <p:cNvSpPr/>
              <p:nvPr/>
            </p:nvSpPr>
            <p:spPr>
              <a:xfrm>
                <a:off x="1104684" y="862115"/>
                <a:ext cx="97027" cy="71710"/>
              </a:xfrm>
              <a:custGeom>
                <a:avLst/>
                <a:ahLst/>
                <a:rect l="l" t="t" r="r" b="b"/>
                <a:pathLst>
                  <a:path w="1464" h="1082" extrusionOk="0">
                    <a:moveTo>
                      <a:pt x="577" y="0"/>
                    </a:moveTo>
                    <a:cubicBezTo>
                      <a:pt x="227" y="0"/>
                      <a:pt x="0" y="544"/>
                      <a:pt x="404" y="752"/>
                    </a:cubicBezTo>
                    <a:cubicBezTo>
                      <a:pt x="551" y="840"/>
                      <a:pt x="684" y="928"/>
                      <a:pt x="831" y="1031"/>
                    </a:cubicBezTo>
                    <a:cubicBezTo>
                      <a:pt x="889" y="1065"/>
                      <a:pt x="955" y="1082"/>
                      <a:pt x="1021" y="1082"/>
                    </a:cubicBezTo>
                    <a:cubicBezTo>
                      <a:pt x="1156" y="1082"/>
                      <a:pt x="1291" y="1013"/>
                      <a:pt x="1361" y="884"/>
                    </a:cubicBezTo>
                    <a:cubicBezTo>
                      <a:pt x="1464" y="708"/>
                      <a:pt x="1405" y="472"/>
                      <a:pt x="1214" y="354"/>
                    </a:cubicBezTo>
                    <a:cubicBezTo>
                      <a:pt x="1081" y="251"/>
                      <a:pt x="949" y="163"/>
                      <a:pt x="801" y="75"/>
                    </a:cubicBezTo>
                    <a:cubicBezTo>
                      <a:pt x="724" y="23"/>
                      <a:pt x="648" y="0"/>
                      <a:pt x="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7" name="Google Shape;351;p6"/>
              <p:cNvSpPr/>
              <p:nvPr/>
            </p:nvSpPr>
            <p:spPr>
              <a:xfrm>
                <a:off x="1264078" y="1002686"/>
                <a:ext cx="108360" cy="89206"/>
              </a:xfrm>
              <a:custGeom>
                <a:avLst/>
                <a:ahLst/>
                <a:rect l="l" t="t" r="r" b="b"/>
                <a:pathLst>
                  <a:path w="1635" h="1346" extrusionOk="0">
                    <a:moveTo>
                      <a:pt x="445" y="0"/>
                    </a:moveTo>
                    <a:cubicBezTo>
                      <a:pt x="272" y="0"/>
                      <a:pt x="109" y="121"/>
                      <a:pt x="59" y="294"/>
                    </a:cubicBezTo>
                    <a:cubicBezTo>
                      <a:pt x="1" y="500"/>
                      <a:pt x="133" y="706"/>
                      <a:pt x="339" y="779"/>
                    </a:cubicBezTo>
                    <a:cubicBezTo>
                      <a:pt x="574" y="868"/>
                      <a:pt x="781" y="1030"/>
                      <a:pt x="928" y="1236"/>
                    </a:cubicBezTo>
                    <a:cubicBezTo>
                      <a:pt x="1009" y="1309"/>
                      <a:pt x="1108" y="1346"/>
                      <a:pt x="1207" y="1346"/>
                    </a:cubicBezTo>
                    <a:cubicBezTo>
                      <a:pt x="1307" y="1346"/>
                      <a:pt x="1406" y="1309"/>
                      <a:pt x="1487" y="1236"/>
                    </a:cubicBezTo>
                    <a:cubicBezTo>
                      <a:pt x="1634" y="1074"/>
                      <a:pt x="1634" y="838"/>
                      <a:pt x="1487" y="676"/>
                    </a:cubicBezTo>
                    <a:cubicBezTo>
                      <a:pt x="1237" y="382"/>
                      <a:pt x="913" y="147"/>
                      <a:pt x="545" y="14"/>
                    </a:cubicBezTo>
                    <a:cubicBezTo>
                      <a:pt x="512" y="5"/>
                      <a:pt x="47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8" name="Google Shape;352;p6"/>
              <p:cNvSpPr/>
              <p:nvPr/>
            </p:nvSpPr>
            <p:spPr>
              <a:xfrm>
                <a:off x="1408227" y="1123440"/>
                <a:ext cx="93912" cy="74824"/>
              </a:xfrm>
              <a:custGeom>
                <a:avLst/>
                <a:ahLst/>
                <a:rect l="l" t="t" r="r" b="b"/>
                <a:pathLst>
                  <a:path w="1417" h="1129" extrusionOk="0">
                    <a:moveTo>
                      <a:pt x="565" y="1"/>
                    </a:moveTo>
                    <a:cubicBezTo>
                      <a:pt x="222" y="1"/>
                      <a:pt x="0" y="515"/>
                      <a:pt x="372" y="738"/>
                    </a:cubicBezTo>
                    <a:cubicBezTo>
                      <a:pt x="416" y="753"/>
                      <a:pt x="445" y="782"/>
                      <a:pt x="489" y="797"/>
                    </a:cubicBezTo>
                    <a:lnTo>
                      <a:pt x="519" y="826"/>
                    </a:lnTo>
                    <a:lnTo>
                      <a:pt x="533" y="841"/>
                    </a:lnTo>
                    <a:cubicBezTo>
                      <a:pt x="607" y="900"/>
                      <a:pt x="666" y="959"/>
                      <a:pt x="725" y="1018"/>
                    </a:cubicBezTo>
                    <a:cubicBezTo>
                      <a:pt x="798" y="1091"/>
                      <a:pt x="898" y="1128"/>
                      <a:pt x="997" y="1128"/>
                    </a:cubicBezTo>
                    <a:cubicBezTo>
                      <a:pt x="1096" y="1128"/>
                      <a:pt x="1196" y="1091"/>
                      <a:pt x="1269" y="1018"/>
                    </a:cubicBezTo>
                    <a:cubicBezTo>
                      <a:pt x="1416" y="871"/>
                      <a:pt x="1416" y="620"/>
                      <a:pt x="1269" y="473"/>
                    </a:cubicBezTo>
                    <a:cubicBezTo>
                      <a:pt x="1122" y="311"/>
                      <a:pt x="960" y="164"/>
                      <a:pt x="769" y="61"/>
                    </a:cubicBezTo>
                    <a:cubicBezTo>
                      <a:pt x="699" y="19"/>
                      <a:pt x="630" y="1"/>
                      <a:pt x="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89" name="Google Shape;353;p6"/>
              <p:cNvSpPr/>
              <p:nvPr/>
            </p:nvSpPr>
            <p:spPr>
              <a:xfrm>
                <a:off x="276039" y="589059"/>
                <a:ext cx="109287" cy="74626"/>
              </a:xfrm>
              <a:custGeom>
                <a:avLst/>
                <a:ahLst/>
                <a:rect l="l" t="t" r="r" b="b"/>
                <a:pathLst>
                  <a:path w="1649" h="1126" extrusionOk="0">
                    <a:moveTo>
                      <a:pt x="423" y="0"/>
                    </a:moveTo>
                    <a:cubicBezTo>
                      <a:pt x="253" y="0"/>
                      <a:pt x="94" y="112"/>
                      <a:pt x="45" y="295"/>
                    </a:cubicBezTo>
                    <a:cubicBezTo>
                      <a:pt x="1" y="501"/>
                      <a:pt x="118" y="707"/>
                      <a:pt x="325" y="766"/>
                    </a:cubicBezTo>
                    <a:cubicBezTo>
                      <a:pt x="560" y="854"/>
                      <a:pt x="781" y="957"/>
                      <a:pt x="1001" y="1075"/>
                    </a:cubicBezTo>
                    <a:cubicBezTo>
                      <a:pt x="1065" y="1109"/>
                      <a:pt x="1134" y="1126"/>
                      <a:pt x="1201" y="1126"/>
                    </a:cubicBezTo>
                    <a:cubicBezTo>
                      <a:pt x="1335" y="1126"/>
                      <a:pt x="1463" y="1060"/>
                      <a:pt x="1531" y="943"/>
                    </a:cubicBezTo>
                    <a:cubicBezTo>
                      <a:pt x="1649" y="751"/>
                      <a:pt x="1575" y="516"/>
                      <a:pt x="1399" y="413"/>
                    </a:cubicBezTo>
                    <a:cubicBezTo>
                      <a:pt x="1119" y="266"/>
                      <a:pt x="825" y="133"/>
                      <a:pt x="531" y="15"/>
                    </a:cubicBezTo>
                    <a:cubicBezTo>
                      <a:pt x="495" y="5"/>
                      <a:pt x="459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0" name="Google Shape;354;p6"/>
              <p:cNvSpPr/>
              <p:nvPr/>
            </p:nvSpPr>
            <p:spPr>
              <a:xfrm>
                <a:off x="485271" y="747325"/>
                <a:ext cx="121482" cy="84169"/>
              </a:xfrm>
              <a:custGeom>
                <a:avLst/>
                <a:ahLst/>
                <a:rect l="l" t="t" r="r" b="b"/>
                <a:pathLst>
                  <a:path w="1833" h="1270" extrusionOk="0">
                    <a:moveTo>
                      <a:pt x="561" y="0"/>
                    </a:moveTo>
                    <a:cubicBezTo>
                      <a:pt x="218" y="0"/>
                      <a:pt x="0" y="506"/>
                      <a:pt x="361" y="718"/>
                    </a:cubicBezTo>
                    <a:cubicBezTo>
                      <a:pt x="626" y="850"/>
                      <a:pt x="876" y="997"/>
                      <a:pt x="1126" y="1159"/>
                    </a:cubicBezTo>
                    <a:cubicBezTo>
                      <a:pt x="1207" y="1233"/>
                      <a:pt x="1307" y="1270"/>
                      <a:pt x="1406" y="1270"/>
                    </a:cubicBezTo>
                    <a:cubicBezTo>
                      <a:pt x="1505" y="1270"/>
                      <a:pt x="1605" y="1233"/>
                      <a:pt x="1685" y="1159"/>
                    </a:cubicBezTo>
                    <a:cubicBezTo>
                      <a:pt x="1833" y="997"/>
                      <a:pt x="1833" y="762"/>
                      <a:pt x="1685" y="600"/>
                    </a:cubicBezTo>
                    <a:cubicBezTo>
                      <a:pt x="1391" y="394"/>
                      <a:pt x="1082" y="217"/>
                      <a:pt x="758" y="56"/>
                    </a:cubicBezTo>
                    <a:cubicBezTo>
                      <a:pt x="690" y="17"/>
                      <a:pt x="623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1" name="Google Shape;355;p6"/>
              <p:cNvSpPr/>
              <p:nvPr/>
            </p:nvSpPr>
            <p:spPr>
              <a:xfrm>
                <a:off x="683767" y="803196"/>
                <a:ext cx="113198" cy="97557"/>
              </a:xfrm>
              <a:custGeom>
                <a:avLst/>
                <a:ahLst/>
                <a:rect l="l" t="t" r="r" b="b"/>
                <a:pathLst>
                  <a:path w="1708" h="1472" extrusionOk="0">
                    <a:moveTo>
                      <a:pt x="440" y="1"/>
                    </a:moveTo>
                    <a:cubicBezTo>
                      <a:pt x="306" y="1"/>
                      <a:pt x="172" y="66"/>
                      <a:pt x="103" y="184"/>
                    </a:cubicBezTo>
                    <a:cubicBezTo>
                      <a:pt x="0" y="375"/>
                      <a:pt x="59" y="611"/>
                      <a:pt x="236" y="728"/>
                    </a:cubicBezTo>
                    <a:cubicBezTo>
                      <a:pt x="515" y="905"/>
                      <a:pt x="766" y="1126"/>
                      <a:pt x="1001" y="1361"/>
                    </a:cubicBezTo>
                    <a:cubicBezTo>
                      <a:pt x="1082" y="1435"/>
                      <a:pt x="1181" y="1472"/>
                      <a:pt x="1281" y="1472"/>
                    </a:cubicBezTo>
                    <a:cubicBezTo>
                      <a:pt x="1380" y="1472"/>
                      <a:pt x="1479" y="1435"/>
                      <a:pt x="1560" y="1361"/>
                    </a:cubicBezTo>
                    <a:cubicBezTo>
                      <a:pt x="1707" y="1214"/>
                      <a:pt x="1707" y="964"/>
                      <a:pt x="1560" y="817"/>
                    </a:cubicBezTo>
                    <a:cubicBezTo>
                      <a:pt x="1281" y="522"/>
                      <a:pt x="972" y="272"/>
                      <a:pt x="633" y="51"/>
                    </a:cubicBezTo>
                    <a:cubicBezTo>
                      <a:pt x="574" y="17"/>
                      <a:pt x="507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2" name="Google Shape;356;p6"/>
              <p:cNvSpPr/>
              <p:nvPr/>
            </p:nvSpPr>
            <p:spPr>
              <a:xfrm>
                <a:off x="850517" y="988569"/>
                <a:ext cx="86887" cy="70583"/>
              </a:xfrm>
              <a:custGeom>
                <a:avLst/>
                <a:ahLst/>
                <a:rect l="l" t="t" r="r" b="b"/>
                <a:pathLst>
                  <a:path w="1311" h="1065" extrusionOk="0">
                    <a:moveTo>
                      <a:pt x="452" y="0"/>
                    </a:moveTo>
                    <a:cubicBezTo>
                      <a:pt x="315" y="0"/>
                      <a:pt x="183" y="69"/>
                      <a:pt x="104" y="198"/>
                    </a:cubicBezTo>
                    <a:cubicBezTo>
                      <a:pt x="1" y="389"/>
                      <a:pt x="60" y="624"/>
                      <a:pt x="251" y="727"/>
                    </a:cubicBezTo>
                    <a:lnTo>
                      <a:pt x="663" y="1007"/>
                    </a:lnTo>
                    <a:cubicBezTo>
                      <a:pt x="727" y="1046"/>
                      <a:pt x="795" y="1064"/>
                      <a:pt x="863" y="1064"/>
                    </a:cubicBezTo>
                    <a:cubicBezTo>
                      <a:pt x="998" y="1064"/>
                      <a:pt x="1129" y="992"/>
                      <a:pt x="1208" y="875"/>
                    </a:cubicBezTo>
                    <a:cubicBezTo>
                      <a:pt x="1311" y="683"/>
                      <a:pt x="1237" y="448"/>
                      <a:pt x="1060" y="345"/>
                    </a:cubicBezTo>
                    <a:lnTo>
                      <a:pt x="648" y="51"/>
                    </a:ln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3" name="Google Shape;357;p6"/>
              <p:cNvSpPr/>
              <p:nvPr/>
            </p:nvSpPr>
            <p:spPr>
              <a:xfrm>
                <a:off x="986117" y="918052"/>
                <a:ext cx="79066" cy="62431"/>
              </a:xfrm>
              <a:custGeom>
                <a:avLst/>
                <a:ahLst/>
                <a:rect l="l" t="t" r="r" b="b"/>
                <a:pathLst>
                  <a:path w="1193" h="942" extrusionOk="0">
                    <a:moveTo>
                      <a:pt x="510" y="0"/>
                    </a:moveTo>
                    <a:cubicBezTo>
                      <a:pt x="447" y="0"/>
                      <a:pt x="385" y="9"/>
                      <a:pt x="324" y="26"/>
                    </a:cubicBezTo>
                    <a:cubicBezTo>
                      <a:pt x="118" y="84"/>
                      <a:pt x="0" y="305"/>
                      <a:pt x="45" y="511"/>
                    </a:cubicBezTo>
                    <a:cubicBezTo>
                      <a:pt x="97" y="683"/>
                      <a:pt x="245" y="795"/>
                      <a:pt x="413" y="795"/>
                    </a:cubicBezTo>
                    <a:cubicBezTo>
                      <a:pt x="432" y="795"/>
                      <a:pt x="452" y="794"/>
                      <a:pt x="471" y="791"/>
                    </a:cubicBezTo>
                    <a:lnTo>
                      <a:pt x="501" y="820"/>
                    </a:lnTo>
                    <a:cubicBezTo>
                      <a:pt x="574" y="901"/>
                      <a:pt x="674" y="942"/>
                      <a:pt x="773" y="942"/>
                    </a:cubicBezTo>
                    <a:cubicBezTo>
                      <a:pt x="872" y="942"/>
                      <a:pt x="972" y="901"/>
                      <a:pt x="1045" y="820"/>
                    </a:cubicBezTo>
                    <a:cubicBezTo>
                      <a:pt x="1192" y="673"/>
                      <a:pt x="1192" y="423"/>
                      <a:pt x="1060" y="276"/>
                    </a:cubicBezTo>
                    <a:cubicBezTo>
                      <a:pt x="924" y="94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4" name="Google Shape;358;p6"/>
              <p:cNvSpPr/>
              <p:nvPr/>
            </p:nvSpPr>
            <p:spPr>
              <a:xfrm>
                <a:off x="1088513" y="1114294"/>
                <a:ext cx="102461" cy="102461"/>
              </a:xfrm>
              <a:custGeom>
                <a:avLst/>
                <a:ahLst/>
                <a:rect l="l" t="t" r="r" b="b"/>
                <a:pathLst>
                  <a:path w="1546" h="1546" extrusionOk="0">
                    <a:moveTo>
                      <a:pt x="422" y="0"/>
                    </a:moveTo>
                    <a:cubicBezTo>
                      <a:pt x="321" y="0"/>
                      <a:pt x="221" y="37"/>
                      <a:pt x="148" y="111"/>
                    </a:cubicBezTo>
                    <a:cubicBezTo>
                      <a:pt x="1" y="258"/>
                      <a:pt x="1" y="508"/>
                      <a:pt x="148" y="670"/>
                    </a:cubicBezTo>
                    <a:cubicBezTo>
                      <a:pt x="368" y="935"/>
                      <a:pt x="604" y="1185"/>
                      <a:pt x="854" y="1435"/>
                    </a:cubicBezTo>
                    <a:cubicBezTo>
                      <a:pt x="928" y="1509"/>
                      <a:pt x="1027" y="1546"/>
                      <a:pt x="1126" y="1546"/>
                    </a:cubicBezTo>
                    <a:cubicBezTo>
                      <a:pt x="1226" y="1546"/>
                      <a:pt x="1325" y="1509"/>
                      <a:pt x="1399" y="1435"/>
                    </a:cubicBezTo>
                    <a:cubicBezTo>
                      <a:pt x="1546" y="1288"/>
                      <a:pt x="1546" y="1038"/>
                      <a:pt x="1399" y="891"/>
                    </a:cubicBezTo>
                    <a:cubicBezTo>
                      <a:pt x="1148" y="641"/>
                      <a:pt x="913" y="390"/>
                      <a:pt x="707" y="111"/>
                    </a:cubicBezTo>
                    <a:cubicBezTo>
                      <a:pt x="626" y="37"/>
                      <a:pt x="523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5" name="Google Shape;359;p6"/>
              <p:cNvSpPr/>
              <p:nvPr/>
            </p:nvSpPr>
            <p:spPr>
              <a:xfrm>
                <a:off x="1241676" y="1133249"/>
                <a:ext cx="70914" cy="69788"/>
              </a:xfrm>
              <a:custGeom>
                <a:avLst/>
                <a:ahLst/>
                <a:rect l="l" t="t" r="r" b="b"/>
                <a:pathLst>
                  <a:path w="1070" h="1053" extrusionOk="0">
                    <a:moveTo>
                      <a:pt x="432" y="1"/>
                    </a:moveTo>
                    <a:cubicBezTo>
                      <a:pt x="396" y="1"/>
                      <a:pt x="360" y="6"/>
                      <a:pt x="324" y="16"/>
                    </a:cubicBezTo>
                    <a:cubicBezTo>
                      <a:pt x="118" y="75"/>
                      <a:pt x="0" y="281"/>
                      <a:pt x="44" y="487"/>
                    </a:cubicBezTo>
                    <a:cubicBezTo>
                      <a:pt x="118" y="693"/>
                      <a:pt x="265" y="870"/>
                      <a:pt x="442" y="1002"/>
                    </a:cubicBezTo>
                    <a:cubicBezTo>
                      <a:pt x="500" y="1036"/>
                      <a:pt x="567" y="1053"/>
                      <a:pt x="635" y="1053"/>
                    </a:cubicBezTo>
                    <a:cubicBezTo>
                      <a:pt x="769" y="1053"/>
                      <a:pt x="903" y="987"/>
                      <a:pt x="971" y="870"/>
                    </a:cubicBezTo>
                    <a:cubicBezTo>
                      <a:pt x="1070" y="687"/>
                      <a:pt x="1021" y="465"/>
                      <a:pt x="850" y="342"/>
                    </a:cubicBezTo>
                    <a:lnTo>
                      <a:pt x="850" y="342"/>
                    </a:lnTo>
                    <a:cubicBezTo>
                      <a:pt x="847" y="338"/>
                      <a:pt x="844" y="332"/>
                      <a:pt x="839" y="325"/>
                    </a:cubicBezTo>
                    <a:lnTo>
                      <a:pt x="809" y="296"/>
                    </a:lnTo>
                    <a:lnTo>
                      <a:pt x="809" y="281"/>
                    </a:lnTo>
                    <a:cubicBezTo>
                      <a:pt x="800" y="272"/>
                      <a:pt x="791" y="238"/>
                      <a:pt x="793" y="238"/>
                    </a:cubicBezTo>
                    <a:cubicBezTo>
                      <a:pt x="794" y="238"/>
                      <a:pt x="799" y="249"/>
                      <a:pt x="809" y="281"/>
                    </a:cubicBezTo>
                    <a:cubicBezTo>
                      <a:pt x="761" y="111"/>
                      <a:pt x="602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6" name="Google Shape;360;p6"/>
              <p:cNvSpPr/>
              <p:nvPr/>
            </p:nvSpPr>
            <p:spPr>
              <a:xfrm>
                <a:off x="936145" y="1113632"/>
                <a:ext cx="115517" cy="94177"/>
              </a:xfrm>
              <a:custGeom>
                <a:avLst/>
                <a:ahLst/>
                <a:rect l="l" t="t" r="r" b="b"/>
                <a:pathLst>
                  <a:path w="1743" h="1421" extrusionOk="0">
                    <a:moveTo>
                      <a:pt x="559" y="0"/>
                    </a:moveTo>
                    <a:cubicBezTo>
                      <a:pt x="258" y="0"/>
                      <a:pt x="0" y="397"/>
                      <a:pt x="283" y="680"/>
                    </a:cubicBezTo>
                    <a:lnTo>
                      <a:pt x="902" y="1298"/>
                    </a:lnTo>
                    <a:cubicBezTo>
                      <a:pt x="988" y="1384"/>
                      <a:pt x="1085" y="1420"/>
                      <a:pt x="1177" y="1420"/>
                    </a:cubicBezTo>
                    <a:cubicBezTo>
                      <a:pt x="1481" y="1420"/>
                      <a:pt x="1742" y="1035"/>
                      <a:pt x="1461" y="754"/>
                    </a:cubicBezTo>
                    <a:lnTo>
                      <a:pt x="828" y="121"/>
                    </a:lnTo>
                    <a:cubicBezTo>
                      <a:pt x="743" y="36"/>
                      <a:pt x="649" y="0"/>
                      <a:pt x="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7" name="Google Shape;361;p6"/>
              <p:cNvSpPr/>
              <p:nvPr/>
            </p:nvSpPr>
            <p:spPr>
              <a:xfrm>
                <a:off x="726515" y="1076451"/>
                <a:ext cx="88212" cy="66871"/>
              </a:xfrm>
              <a:custGeom>
                <a:avLst/>
                <a:ahLst/>
                <a:rect l="l" t="t" r="r" b="b"/>
                <a:pathLst>
                  <a:path w="1331" h="1009" extrusionOk="0">
                    <a:moveTo>
                      <a:pt x="566" y="0"/>
                    </a:moveTo>
                    <a:cubicBezTo>
                      <a:pt x="262" y="0"/>
                      <a:pt x="1" y="385"/>
                      <a:pt x="282" y="667"/>
                    </a:cubicBezTo>
                    <a:lnTo>
                      <a:pt x="503" y="888"/>
                    </a:lnTo>
                    <a:cubicBezTo>
                      <a:pt x="585" y="973"/>
                      <a:pt x="677" y="1008"/>
                      <a:pt x="766" y="1008"/>
                    </a:cubicBezTo>
                    <a:cubicBezTo>
                      <a:pt x="1065" y="1008"/>
                      <a:pt x="1331" y="612"/>
                      <a:pt x="1048" y="329"/>
                    </a:cubicBezTo>
                    <a:cubicBezTo>
                      <a:pt x="974" y="270"/>
                      <a:pt x="915" y="196"/>
                      <a:pt x="842" y="123"/>
                    </a:cubicBezTo>
                    <a:cubicBezTo>
                      <a:pt x="755" y="36"/>
                      <a:pt x="659" y="0"/>
                      <a:pt x="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8" name="Google Shape;362;p6"/>
              <p:cNvSpPr/>
              <p:nvPr/>
            </p:nvSpPr>
            <p:spPr>
              <a:xfrm>
                <a:off x="620076" y="927728"/>
                <a:ext cx="88278" cy="66474"/>
              </a:xfrm>
              <a:custGeom>
                <a:avLst/>
                <a:ahLst/>
                <a:rect l="l" t="t" r="r" b="b"/>
                <a:pathLst>
                  <a:path w="1332" h="1003" extrusionOk="0">
                    <a:moveTo>
                      <a:pt x="563" y="1"/>
                    </a:moveTo>
                    <a:cubicBezTo>
                      <a:pt x="260" y="1"/>
                      <a:pt x="0" y="390"/>
                      <a:pt x="284" y="674"/>
                    </a:cubicBezTo>
                    <a:lnTo>
                      <a:pt x="490" y="880"/>
                    </a:lnTo>
                    <a:cubicBezTo>
                      <a:pt x="577" y="966"/>
                      <a:pt x="673" y="1003"/>
                      <a:pt x="766" y="1003"/>
                    </a:cubicBezTo>
                    <a:cubicBezTo>
                      <a:pt x="1069" y="1003"/>
                      <a:pt x="1331" y="617"/>
                      <a:pt x="1050" y="336"/>
                    </a:cubicBezTo>
                    <a:lnTo>
                      <a:pt x="829" y="115"/>
                    </a:lnTo>
                    <a:cubicBezTo>
                      <a:pt x="745" y="35"/>
                      <a:pt x="652" y="1"/>
                      <a:pt x="5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599" name="Google Shape;363;p6"/>
              <p:cNvSpPr/>
              <p:nvPr/>
            </p:nvSpPr>
            <p:spPr>
              <a:xfrm>
                <a:off x="265898" y="738710"/>
                <a:ext cx="77542" cy="59581"/>
              </a:xfrm>
              <a:custGeom>
                <a:avLst/>
                <a:ahLst/>
                <a:rect l="l" t="t" r="r" b="b"/>
                <a:pathLst>
                  <a:path w="1170" h="899" extrusionOk="0">
                    <a:moveTo>
                      <a:pt x="538" y="1"/>
                    </a:moveTo>
                    <a:cubicBezTo>
                      <a:pt x="244" y="1"/>
                      <a:pt x="1" y="369"/>
                      <a:pt x="242" y="657"/>
                    </a:cubicBezTo>
                    <a:cubicBezTo>
                      <a:pt x="316" y="730"/>
                      <a:pt x="419" y="804"/>
                      <a:pt x="522" y="848"/>
                    </a:cubicBezTo>
                    <a:cubicBezTo>
                      <a:pt x="585" y="882"/>
                      <a:pt x="654" y="899"/>
                      <a:pt x="722" y="899"/>
                    </a:cubicBezTo>
                    <a:cubicBezTo>
                      <a:pt x="857" y="899"/>
                      <a:pt x="988" y="833"/>
                      <a:pt x="1066" y="715"/>
                    </a:cubicBezTo>
                    <a:cubicBezTo>
                      <a:pt x="1169" y="524"/>
                      <a:pt x="1096" y="289"/>
                      <a:pt x="919" y="186"/>
                    </a:cubicBezTo>
                    <a:cubicBezTo>
                      <a:pt x="890" y="171"/>
                      <a:pt x="860" y="141"/>
                      <a:pt x="816" y="127"/>
                    </a:cubicBezTo>
                    <a:lnTo>
                      <a:pt x="787" y="97"/>
                    </a:lnTo>
                    <a:cubicBezTo>
                      <a:pt x="706" y="30"/>
                      <a:pt x="620" y="1"/>
                      <a:pt x="5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0" name="Google Shape;364;p6"/>
              <p:cNvSpPr/>
              <p:nvPr/>
            </p:nvSpPr>
            <p:spPr>
              <a:xfrm>
                <a:off x="411241" y="890349"/>
                <a:ext cx="131158" cy="102991"/>
              </a:xfrm>
              <a:custGeom>
                <a:avLst/>
                <a:ahLst/>
                <a:rect l="l" t="t" r="r" b="b"/>
                <a:pathLst>
                  <a:path w="1979" h="1554" extrusionOk="0">
                    <a:moveTo>
                      <a:pt x="554" y="1"/>
                    </a:moveTo>
                    <a:cubicBezTo>
                      <a:pt x="214" y="1"/>
                      <a:pt x="1" y="515"/>
                      <a:pt x="360" y="738"/>
                    </a:cubicBezTo>
                    <a:cubicBezTo>
                      <a:pt x="654" y="914"/>
                      <a:pt x="992" y="1076"/>
                      <a:pt x="1198" y="1356"/>
                    </a:cubicBezTo>
                    <a:cubicBezTo>
                      <a:pt x="1277" y="1485"/>
                      <a:pt x="1410" y="1553"/>
                      <a:pt x="1542" y="1553"/>
                    </a:cubicBezTo>
                    <a:cubicBezTo>
                      <a:pt x="1606" y="1553"/>
                      <a:pt x="1670" y="1537"/>
                      <a:pt x="1728" y="1503"/>
                    </a:cubicBezTo>
                    <a:cubicBezTo>
                      <a:pt x="1919" y="1400"/>
                      <a:pt x="1978" y="1165"/>
                      <a:pt x="1875" y="973"/>
                    </a:cubicBezTo>
                    <a:cubicBezTo>
                      <a:pt x="1566" y="591"/>
                      <a:pt x="1184" y="282"/>
                      <a:pt x="757" y="61"/>
                    </a:cubicBezTo>
                    <a:cubicBezTo>
                      <a:pt x="687" y="19"/>
                      <a:pt x="618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1" name="Google Shape;365;p6"/>
              <p:cNvSpPr/>
              <p:nvPr/>
            </p:nvSpPr>
            <p:spPr>
              <a:xfrm>
                <a:off x="61504" y="556518"/>
                <a:ext cx="105377" cy="79861"/>
              </a:xfrm>
              <a:custGeom>
                <a:avLst/>
                <a:ahLst/>
                <a:rect l="l" t="t" r="r" b="b"/>
                <a:pathLst>
                  <a:path w="1590" h="1205" extrusionOk="0">
                    <a:moveTo>
                      <a:pt x="451" y="0"/>
                    </a:moveTo>
                    <a:cubicBezTo>
                      <a:pt x="315" y="0"/>
                      <a:pt x="182" y="69"/>
                      <a:pt x="103" y="197"/>
                    </a:cubicBezTo>
                    <a:cubicBezTo>
                      <a:pt x="0" y="374"/>
                      <a:pt x="59" y="624"/>
                      <a:pt x="250" y="727"/>
                    </a:cubicBezTo>
                    <a:cubicBezTo>
                      <a:pt x="486" y="845"/>
                      <a:pt x="721" y="977"/>
                      <a:pt x="942" y="1154"/>
                    </a:cubicBezTo>
                    <a:cubicBezTo>
                      <a:pt x="1005" y="1188"/>
                      <a:pt x="1072" y="1204"/>
                      <a:pt x="1139" y="1204"/>
                    </a:cubicBezTo>
                    <a:cubicBezTo>
                      <a:pt x="1275" y="1204"/>
                      <a:pt x="1407" y="1135"/>
                      <a:pt x="1486" y="1007"/>
                    </a:cubicBezTo>
                    <a:cubicBezTo>
                      <a:pt x="1590" y="815"/>
                      <a:pt x="1516" y="580"/>
                      <a:pt x="1339" y="477"/>
                    </a:cubicBezTo>
                    <a:cubicBezTo>
                      <a:pt x="1119" y="315"/>
                      <a:pt x="883" y="168"/>
                      <a:pt x="648" y="50"/>
                    </a:cubicBezTo>
                    <a:cubicBezTo>
                      <a:pt x="585" y="16"/>
                      <a:pt x="517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2" name="Google Shape;366;p6"/>
              <p:cNvSpPr/>
              <p:nvPr/>
            </p:nvSpPr>
            <p:spPr>
              <a:xfrm>
                <a:off x="0" y="630813"/>
                <a:ext cx="82976" cy="79663"/>
              </a:xfrm>
              <a:custGeom>
                <a:avLst/>
                <a:ahLst/>
                <a:rect l="l" t="t" r="r" b="b"/>
                <a:pathLst>
                  <a:path w="1252" h="1202" extrusionOk="0">
                    <a:moveTo>
                      <a:pt x="249" y="1"/>
                    </a:moveTo>
                    <a:cubicBezTo>
                      <a:pt x="163" y="1"/>
                      <a:pt x="76" y="31"/>
                      <a:pt x="1" y="92"/>
                    </a:cubicBezTo>
                    <a:lnTo>
                      <a:pt x="1" y="695"/>
                    </a:lnTo>
                    <a:cubicBezTo>
                      <a:pt x="192" y="857"/>
                      <a:pt x="398" y="1004"/>
                      <a:pt x="619" y="1151"/>
                    </a:cubicBezTo>
                    <a:cubicBezTo>
                      <a:pt x="677" y="1185"/>
                      <a:pt x="741" y="1202"/>
                      <a:pt x="806" y="1202"/>
                    </a:cubicBezTo>
                    <a:cubicBezTo>
                      <a:pt x="937" y="1202"/>
                      <a:pt x="1070" y="1133"/>
                      <a:pt x="1149" y="1004"/>
                    </a:cubicBezTo>
                    <a:cubicBezTo>
                      <a:pt x="1252" y="828"/>
                      <a:pt x="1178" y="592"/>
                      <a:pt x="1002" y="489"/>
                    </a:cubicBezTo>
                    <a:cubicBezTo>
                      <a:pt x="840" y="371"/>
                      <a:pt x="678" y="254"/>
                      <a:pt x="531" y="121"/>
                    </a:cubicBezTo>
                    <a:cubicBezTo>
                      <a:pt x="451" y="42"/>
                      <a:pt x="351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3" name="Google Shape;367;p6"/>
              <p:cNvSpPr/>
              <p:nvPr/>
            </p:nvSpPr>
            <p:spPr>
              <a:xfrm>
                <a:off x="10670" y="788880"/>
                <a:ext cx="107697" cy="75487"/>
              </a:xfrm>
              <a:custGeom>
                <a:avLst/>
                <a:ahLst/>
                <a:rect l="l" t="t" r="r" b="b"/>
                <a:pathLst>
                  <a:path w="1625" h="1139" extrusionOk="0">
                    <a:moveTo>
                      <a:pt x="572" y="1"/>
                    </a:moveTo>
                    <a:cubicBezTo>
                      <a:pt x="221" y="1"/>
                      <a:pt x="1" y="513"/>
                      <a:pt x="384" y="724"/>
                    </a:cubicBezTo>
                    <a:cubicBezTo>
                      <a:pt x="473" y="768"/>
                      <a:pt x="546" y="827"/>
                      <a:pt x="620" y="871"/>
                    </a:cubicBezTo>
                    <a:lnTo>
                      <a:pt x="649" y="900"/>
                    </a:lnTo>
                    <a:cubicBezTo>
                      <a:pt x="664" y="900"/>
                      <a:pt x="664" y="915"/>
                      <a:pt x="679" y="915"/>
                    </a:cubicBezTo>
                    <a:cubicBezTo>
                      <a:pt x="723" y="944"/>
                      <a:pt x="752" y="989"/>
                      <a:pt x="797" y="1018"/>
                    </a:cubicBezTo>
                    <a:cubicBezTo>
                      <a:pt x="881" y="1103"/>
                      <a:pt x="976" y="1138"/>
                      <a:pt x="1066" y="1138"/>
                    </a:cubicBezTo>
                    <a:cubicBezTo>
                      <a:pt x="1367" y="1138"/>
                      <a:pt x="1624" y="742"/>
                      <a:pt x="1341" y="459"/>
                    </a:cubicBezTo>
                    <a:cubicBezTo>
                      <a:pt x="1179" y="297"/>
                      <a:pt x="988" y="164"/>
                      <a:pt x="782" y="61"/>
                    </a:cubicBezTo>
                    <a:cubicBezTo>
                      <a:pt x="709" y="19"/>
                      <a:pt x="638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4" name="Google Shape;368;p6"/>
              <p:cNvSpPr/>
              <p:nvPr/>
            </p:nvSpPr>
            <p:spPr>
              <a:xfrm>
                <a:off x="193989" y="946683"/>
                <a:ext cx="100672" cy="88676"/>
              </a:xfrm>
              <a:custGeom>
                <a:avLst/>
                <a:ahLst/>
                <a:rect l="l" t="t" r="r" b="b"/>
                <a:pathLst>
                  <a:path w="1519" h="1338" extrusionOk="0">
                    <a:moveTo>
                      <a:pt x="553" y="1"/>
                    </a:moveTo>
                    <a:cubicBezTo>
                      <a:pt x="254" y="1"/>
                      <a:pt x="1" y="386"/>
                      <a:pt x="282" y="668"/>
                    </a:cubicBezTo>
                    <a:cubicBezTo>
                      <a:pt x="473" y="844"/>
                      <a:pt x="665" y="1021"/>
                      <a:pt x="827" y="1227"/>
                    </a:cubicBezTo>
                    <a:cubicBezTo>
                      <a:pt x="900" y="1301"/>
                      <a:pt x="1000" y="1337"/>
                      <a:pt x="1101" y="1337"/>
                    </a:cubicBezTo>
                    <a:cubicBezTo>
                      <a:pt x="1202" y="1337"/>
                      <a:pt x="1305" y="1301"/>
                      <a:pt x="1386" y="1227"/>
                    </a:cubicBezTo>
                    <a:cubicBezTo>
                      <a:pt x="1518" y="1065"/>
                      <a:pt x="1518" y="830"/>
                      <a:pt x="1386" y="668"/>
                    </a:cubicBezTo>
                    <a:cubicBezTo>
                      <a:pt x="1209" y="477"/>
                      <a:pt x="1018" y="285"/>
                      <a:pt x="827" y="123"/>
                    </a:cubicBezTo>
                    <a:cubicBezTo>
                      <a:pt x="740" y="37"/>
                      <a:pt x="645" y="1"/>
                      <a:pt x="5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5" name="Google Shape;369;p6"/>
              <p:cNvSpPr/>
              <p:nvPr/>
            </p:nvSpPr>
            <p:spPr>
              <a:xfrm>
                <a:off x="285516" y="885775"/>
                <a:ext cx="80789" cy="60509"/>
              </a:xfrm>
              <a:custGeom>
                <a:avLst/>
                <a:ahLst/>
                <a:rect l="l" t="t" r="r" b="b"/>
                <a:pathLst>
                  <a:path w="1219" h="913" extrusionOk="0">
                    <a:moveTo>
                      <a:pt x="576" y="1"/>
                    </a:moveTo>
                    <a:cubicBezTo>
                      <a:pt x="269" y="1"/>
                      <a:pt x="0" y="390"/>
                      <a:pt x="285" y="674"/>
                    </a:cubicBezTo>
                    <a:lnTo>
                      <a:pt x="432" y="822"/>
                    </a:lnTo>
                    <a:cubicBezTo>
                      <a:pt x="511" y="885"/>
                      <a:pt x="596" y="912"/>
                      <a:pt x="677" y="912"/>
                    </a:cubicBezTo>
                    <a:cubicBezTo>
                      <a:pt x="972" y="912"/>
                      <a:pt x="1219" y="551"/>
                      <a:pt x="976" y="262"/>
                    </a:cubicBezTo>
                    <a:cubicBezTo>
                      <a:pt x="932" y="218"/>
                      <a:pt x="888" y="174"/>
                      <a:pt x="844" y="115"/>
                    </a:cubicBezTo>
                    <a:cubicBezTo>
                      <a:pt x="760" y="35"/>
                      <a:pt x="666" y="1"/>
                      <a:pt x="5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6" name="Google Shape;370;p6"/>
              <p:cNvSpPr/>
              <p:nvPr/>
            </p:nvSpPr>
            <p:spPr>
              <a:xfrm>
                <a:off x="451603" y="1090965"/>
                <a:ext cx="109287" cy="83838"/>
              </a:xfrm>
              <a:custGeom>
                <a:avLst/>
                <a:ahLst/>
                <a:rect l="l" t="t" r="r" b="b"/>
                <a:pathLst>
                  <a:path w="1649" h="1265" extrusionOk="0">
                    <a:moveTo>
                      <a:pt x="434" y="0"/>
                    </a:moveTo>
                    <a:cubicBezTo>
                      <a:pt x="300" y="0"/>
                      <a:pt x="172" y="65"/>
                      <a:pt x="104" y="183"/>
                    </a:cubicBezTo>
                    <a:cubicBezTo>
                      <a:pt x="1" y="375"/>
                      <a:pt x="60" y="610"/>
                      <a:pt x="236" y="728"/>
                    </a:cubicBezTo>
                    <a:cubicBezTo>
                      <a:pt x="486" y="904"/>
                      <a:pt x="766" y="1037"/>
                      <a:pt x="1016" y="1213"/>
                    </a:cubicBezTo>
                    <a:cubicBezTo>
                      <a:pt x="1075" y="1248"/>
                      <a:pt x="1140" y="1264"/>
                      <a:pt x="1206" y="1264"/>
                    </a:cubicBezTo>
                    <a:cubicBezTo>
                      <a:pt x="1337" y="1264"/>
                      <a:pt x="1467" y="1199"/>
                      <a:pt x="1546" y="1081"/>
                    </a:cubicBezTo>
                    <a:cubicBezTo>
                      <a:pt x="1649" y="890"/>
                      <a:pt x="1590" y="654"/>
                      <a:pt x="1399" y="536"/>
                    </a:cubicBezTo>
                    <a:cubicBezTo>
                      <a:pt x="1163" y="360"/>
                      <a:pt x="884" y="242"/>
                      <a:pt x="634" y="51"/>
                    </a:cubicBezTo>
                    <a:cubicBezTo>
                      <a:pt x="570" y="16"/>
                      <a:pt x="501" y="0"/>
                      <a:pt x="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7" name="Google Shape;371;p6"/>
              <p:cNvSpPr/>
              <p:nvPr/>
            </p:nvSpPr>
            <p:spPr>
              <a:xfrm>
                <a:off x="554728" y="1043512"/>
                <a:ext cx="84236" cy="62033"/>
              </a:xfrm>
              <a:custGeom>
                <a:avLst/>
                <a:ahLst/>
                <a:rect l="l" t="t" r="r" b="b"/>
                <a:pathLst>
                  <a:path w="1271" h="936" extrusionOk="0">
                    <a:moveTo>
                      <a:pt x="554" y="1"/>
                    </a:moveTo>
                    <a:cubicBezTo>
                      <a:pt x="138" y="1"/>
                      <a:pt x="0" y="660"/>
                      <a:pt x="461" y="781"/>
                    </a:cubicBezTo>
                    <a:cubicBezTo>
                      <a:pt x="482" y="781"/>
                      <a:pt x="543" y="813"/>
                      <a:pt x="546" y="813"/>
                    </a:cubicBezTo>
                    <a:cubicBezTo>
                      <a:pt x="547" y="813"/>
                      <a:pt x="540" y="808"/>
                      <a:pt x="520" y="796"/>
                    </a:cubicBezTo>
                    <a:cubicBezTo>
                      <a:pt x="534" y="796"/>
                      <a:pt x="549" y="811"/>
                      <a:pt x="564" y="826"/>
                    </a:cubicBezTo>
                    <a:cubicBezTo>
                      <a:pt x="645" y="899"/>
                      <a:pt x="744" y="936"/>
                      <a:pt x="844" y="936"/>
                    </a:cubicBezTo>
                    <a:cubicBezTo>
                      <a:pt x="943" y="936"/>
                      <a:pt x="1042" y="899"/>
                      <a:pt x="1123" y="826"/>
                    </a:cubicBezTo>
                    <a:cubicBezTo>
                      <a:pt x="1270" y="664"/>
                      <a:pt x="1270" y="414"/>
                      <a:pt x="1123" y="266"/>
                    </a:cubicBezTo>
                    <a:cubicBezTo>
                      <a:pt x="991" y="149"/>
                      <a:pt x="829" y="60"/>
                      <a:pt x="667" y="16"/>
                    </a:cubicBezTo>
                    <a:cubicBezTo>
                      <a:pt x="627" y="6"/>
                      <a:pt x="590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8" name="Google Shape;372;p6"/>
              <p:cNvSpPr/>
              <p:nvPr/>
            </p:nvSpPr>
            <p:spPr>
              <a:xfrm>
                <a:off x="670114" y="1211852"/>
                <a:ext cx="94044" cy="87549"/>
              </a:xfrm>
              <a:custGeom>
                <a:avLst/>
                <a:ahLst/>
                <a:rect l="l" t="t" r="r" b="b"/>
                <a:pathLst>
                  <a:path w="1419" h="1321" extrusionOk="0">
                    <a:moveTo>
                      <a:pt x="429" y="0"/>
                    </a:moveTo>
                    <a:cubicBezTo>
                      <a:pt x="331" y="0"/>
                      <a:pt x="236" y="37"/>
                      <a:pt x="162" y="110"/>
                    </a:cubicBezTo>
                    <a:cubicBezTo>
                      <a:pt x="0" y="258"/>
                      <a:pt x="0" y="508"/>
                      <a:pt x="162" y="655"/>
                    </a:cubicBezTo>
                    <a:cubicBezTo>
                      <a:pt x="250" y="743"/>
                      <a:pt x="324" y="817"/>
                      <a:pt x="412" y="905"/>
                    </a:cubicBezTo>
                    <a:cubicBezTo>
                      <a:pt x="427" y="920"/>
                      <a:pt x="442" y="949"/>
                      <a:pt x="456" y="964"/>
                    </a:cubicBezTo>
                    <a:lnTo>
                      <a:pt x="486" y="993"/>
                    </a:lnTo>
                    <a:cubicBezTo>
                      <a:pt x="515" y="1052"/>
                      <a:pt x="559" y="1096"/>
                      <a:pt x="589" y="1141"/>
                    </a:cubicBezTo>
                    <a:cubicBezTo>
                      <a:pt x="670" y="1267"/>
                      <a:pt x="786" y="1320"/>
                      <a:pt x="901" y="1320"/>
                    </a:cubicBezTo>
                    <a:cubicBezTo>
                      <a:pt x="1162" y="1320"/>
                      <a:pt x="1419" y="1049"/>
                      <a:pt x="1266" y="743"/>
                    </a:cubicBezTo>
                    <a:cubicBezTo>
                      <a:pt x="1104" y="508"/>
                      <a:pt x="927" y="287"/>
                      <a:pt x="707" y="110"/>
                    </a:cubicBezTo>
                    <a:cubicBezTo>
                      <a:pt x="626" y="37"/>
                      <a:pt x="526" y="0"/>
                      <a:pt x="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09" name="Google Shape;373;p6"/>
              <p:cNvSpPr/>
              <p:nvPr/>
            </p:nvSpPr>
            <p:spPr>
              <a:xfrm>
                <a:off x="873912" y="1211852"/>
                <a:ext cx="80060" cy="69986"/>
              </a:xfrm>
              <a:custGeom>
                <a:avLst/>
                <a:ahLst/>
                <a:rect l="l" t="t" r="r" b="b"/>
                <a:pathLst>
                  <a:path w="1208" h="1056" extrusionOk="0">
                    <a:moveTo>
                      <a:pt x="434" y="1"/>
                    </a:moveTo>
                    <a:cubicBezTo>
                      <a:pt x="300" y="1"/>
                      <a:pt x="173" y="66"/>
                      <a:pt x="104" y="184"/>
                    </a:cubicBezTo>
                    <a:cubicBezTo>
                      <a:pt x="1" y="375"/>
                      <a:pt x="60" y="611"/>
                      <a:pt x="236" y="729"/>
                    </a:cubicBezTo>
                    <a:cubicBezTo>
                      <a:pt x="266" y="743"/>
                      <a:pt x="295" y="758"/>
                      <a:pt x="325" y="773"/>
                    </a:cubicBezTo>
                    <a:lnTo>
                      <a:pt x="384" y="802"/>
                    </a:lnTo>
                    <a:lnTo>
                      <a:pt x="428" y="861"/>
                    </a:lnTo>
                    <a:cubicBezTo>
                      <a:pt x="457" y="876"/>
                      <a:pt x="487" y="905"/>
                      <a:pt x="501" y="935"/>
                    </a:cubicBezTo>
                    <a:cubicBezTo>
                      <a:pt x="582" y="1016"/>
                      <a:pt x="685" y="1056"/>
                      <a:pt x="786" y="1056"/>
                    </a:cubicBezTo>
                    <a:cubicBezTo>
                      <a:pt x="888" y="1056"/>
                      <a:pt x="987" y="1016"/>
                      <a:pt x="1061" y="935"/>
                    </a:cubicBezTo>
                    <a:cubicBezTo>
                      <a:pt x="1208" y="787"/>
                      <a:pt x="1208" y="552"/>
                      <a:pt x="1061" y="390"/>
                    </a:cubicBezTo>
                    <a:cubicBezTo>
                      <a:pt x="958" y="243"/>
                      <a:pt x="810" y="125"/>
                      <a:pt x="634" y="52"/>
                    </a:cubicBezTo>
                    <a:cubicBezTo>
                      <a:pt x="570" y="17"/>
                      <a:pt x="501" y="1"/>
                      <a:pt x="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10" name="Google Shape;374;p6"/>
              <p:cNvSpPr/>
              <p:nvPr/>
            </p:nvSpPr>
            <p:spPr>
              <a:xfrm>
                <a:off x="492561" y="1225571"/>
                <a:ext cx="86887" cy="70119"/>
              </a:xfrm>
              <a:custGeom>
                <a:avLst/>
                <a:ahLst/>
                <a:rect l="l" t="t" r="r" b="b"/>
                <a:pathLst>
                  <a:path w="1311" h="1058" extrusionOk="0">
                    <a:moveTo>
                      <a:pt x="452" y="0"/>
                    </a:moveTo>
                    <a:cubicBezTo>
                      <a:pt x="317" y="0"/>
                      <a:pt x="188" y="69"/>
                      <a:pt x="119" y="198"/>
                    </a:cubicBezTo>
                    <a:cubicBezTo>
                      <a:pt x="1" y="374"/>
                      <a:pt x="74" y="610"/>
                      <a:pt x="251" y="728"/>
                    </a:cubicBezTo>
                    <a:lnTo>
                      <a:pt x="663" y="1007"/>
                    </a:lnTo>
                    <a:cubicBezTo>
                      <a:pt x="727" y="1042"/>
                      <a:pt x="796" y="1058"/>
                      <a:pt x="863" y="1058"/>
                    </a:cubicBezTo>
                    <a:cubicBezTo>
                      <a:pt x="997" y="1058"/>
                      <a:pt x="1124" y="992"/>
                      <a:pt x="1193" y="875"/>
                    </a:cubicBezTo>
                    <a:cubicBezTo>
                      <a:pt x="1311" y="683"/>
                      <a:pt x="1252" y="448"/>
                      <a:pt x="1060" y="330"/>
                    </a:cubicBezTo>
                    <a:cubicBezTo>
                      <a:pt x="928" y="242"/>
                      <a:pt x="781" y="154"/>
                      <a:pt x="648" y="51"/>
                    </a:cubicBezTo>
                    <a:cubicBezTo>
                      <a:pt x="586" y="17"/>
                      <a:pt x="518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11" name="Google Shape;375;p6"/>
              <p:cNvSpPr/>
              <p:nvPr/>
            </p:nvSpPr>
            <p:spPr>
              <a:xfrm>
                <a:off x="317792" y="1103889"/>
                <a:ext cx="93183" cy="71577"/>
              </a:xfrm>
              <a:custGeom>
                <a:avLst/>
                <a:ahLst/>
                <a:rect l="l" t="t" r="r" b="b"/>
                <a:pathLst>
                  <a:path w="1406" h="1080" extrusionOk="0">
                    <a:moveTo>
                      <a:pt x="571" y="0"/>
                    </a:moveTo>
                    <a:cubicBezTo>
                      <a:pt x="266" y="0"/>
                      <a:pt x="0" y="397"/>
                      <a:pt x="283" y="680"/>
                    </a:cubicBezTo>
                    <a:lnTo>
                      <a:pt x="578" y="959"/>
                    </a:lnTo>
                    <a:cubicBezTo>
                      <a:pt x="659" y="1044"/>
                      <a:pt x="751" y="1080"/>
                      <a:pt x="841" y="1080"/>
                    </a:cubicBezTo>
                    <a:cubicBezTo>
                      <a:pt x="1139" y="1080"/>
                      <a:pt x="1405" y="683"/>
                      <a:pt x="1122" y="400"/>
                    </a:cubicBezTo>
                    <a:lnTo>
                      <a:pt x="842" y="121"/>
                    </a:lnTo>
                    <a:cubicBezTo>
                      <a:pt x="758" y="36"/>
                      <a:pt x="663" y="0"/>
                      <a:pt x="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12" name="Google Shape;376;p6"/>
              <p:cNvSpPr/>
              <p:nvPr/>
            </p:nvSpPr>
            <p:spPr>
              <a:xfrm>
                <a:off x="38042" y="932964"/>
                <a:ext cx="92652" cy="81783"/>
              </a:xfrm>
              <a:custGeom>
                <a:avLst/>
                <a:ahLst/>
                <a:rect l="l" t="t" r="r" b="b"/>
                <a:pathLst>
                  <a:path w="1398" h="1234" extrusionOk="0">
                    <a:moveTo>
                      <a:pt x="438" y="1"/>
                    </a:moveTo>
                    <a:cubicBezTo>
                      <a:pt x="373" y="1"/>
                      <a:pt x="309" y="17"/>
                      <a:pt x="251" y="51"/>
                    </a:cubicBezTo>
                    <a:cubicBezTo>
                      <a:pt x="60" y="168"/>
                      <a:pt x="1" y="404"/>
                      <a:pt x="104" y="580"/>
                    </a:cubicBezTo>
                    <a:cubicBezTo>
                      <a:pt x="222" y="772"/>
                      <a:pt x="369" y="934"/>
                      <a:pt x="516" y="1081"/>
                    </a:cubicBezTo>
                    <a:cubicBezTo>
                      <a:pt x="606" y="1189"/>
                      <a:pt x="712" y="1234"/>
                      <a:pt x="813" y="1234"/>
                    </a:cubicBezTo>
                    <a:cubicBezTo>
                      <a:pt x="1125" y="1234"/>
                      <a:pt x="1397" y="814"/>
                      <a:pt x="1075" y="536"/>
                    </a:cubicBezTo>
                    <a:cubicBezTo>
                      <a:pt x="1016" y="463"/>
                      <a:pt x="958" y="404"/>
                      <a:pt x="899" y="345"/>
                    </a:cubicBezTo>
                    <a:cubicBezTo>
                      <a:pt x="899" y="345"/>
                      <a:pt x="854" y="286"/>
                      <a:pt x="840" y="286"/>
                    </a:cubicBezTo>
                    <a:lnTo>
                      <a:pt x="781" y="198"/>
                    </a:lnTo>
                    <a:cubicBezTo>
                      <a:pt x="702" y="69"/>
                      <a:pt x="569" y="1"/>
                      <a:pt x="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13" name="Google Shape;377;p6"/>
              <p:cNvSpPr/>
              <p:nvPr/>
            </p:nvSpPr>
            <p:spPr>
              <a:xfrm>
                <a:off x="330650" y="1225836"/>
                <a:ext cx="92122" cy="79928"/>
              </a:xfrm>
              <a:custGeom>
                <a:avLst/>
                <a:ahLst/>
                <a:rect l="l" t="t" r="r" b="b"/>
                <a:pathLst>
                  <a:path w="1390" h="1206" extrusionOk="0">
                    <a:moveTo>
                      <a:pt x="439" y="1"/>
                    </a:moveTo>
                    <a:cubicBezTo>
                      <a:pt x="307" y="1"/>
                      <a:pt x="181" y="69"/>
                      <a:pt x="104" y="194"/>
                    </a:cubicBezTo>
                    <a:cubicBezTo>
                      <a:pt x="1" y="385"/>
                      <a:pt x="60" y="621"/>
                      <a:pt x="251" y="724"/>
                    </a:cubicBezTo>
                    <a:cubicBezTo>
                      <a:pt x="280" y="753"/>
                      <a:pt x="325" y="768"/>
                      <a:pt x="354" y="797"/>
                    </a:cubicBezTo>
                    <a:cubicBezTo>
                      <a:pt x="369" y="812"/>
                      <a:pt x="398" y="827"/>
                      <a:pt x="413" y="841"/>
                    </a:cubicBezTo>
                    <a:lnTo>
                      <a:pt x="457" y="885"/>
                    </a:lnTo>
                    <a:cubicBezTo>
                      <a:pt x="487" y="930"/>
                      <a:pt x="501" y="959"/>
                      <a:pt x="531" y="1003"/>
                    </a:cubicBezTo>
                    <a:cubicBezTo>
                      <a:pt x="614" y="1146"/>
                      <a:pt x="737" y="1205"/>
                      <a:pt x="859" y="1205"/>
                    </a:cubicBezTo>
                    <a:cubicBezTo>
                      <a:pt x="1127" y="1205"/>
                      <a:pt x="1390" y="919"/>
                      <a:pt x="1208" y="606"/>
                    </a:cubicBezTo>
                    <a:lnTo>
                      <a:pt x="1193" y="606"/>
                    </a:lnTo>
                    <a:cubicBezTo>
                      <a:pt x="1060" y="370"/>
                      <a:pt x="869" y="179"/>
                      <a:pt x="648" y="61"/>
                    </a:cubicBezTo>
                    <a:cubicBezTo>
                      <a:pt x="582" y="20"/>
                      <a:pt x="510" y="1"/>
                      <a:pt x="4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614" name="Google Shape;378;p6"/>
              <p:cNvSpPr/>
              <p:nvPr/>
            </p:nvSpPr>
            <p:spPr>
              <a:xfrm>
                <a:off x="140505" y="1076517"/>
                <a:ext cx="93845" cy="70848"/>
              </a:xfrm>
              <a:custGeom>
                <a:avLst/>
                <a:ahLst/>
                <a:rect l="l" t="t" r="r" b="b"/>
                <a:pathLst>
                  <a:path w="1416" h="1069" extrusionOk="0">
                    <a:moveTo>
                      <a:pt x="461" y="1"/>
                    </a:moveTo>
                    <a:cubicBezTo>
                      <a:pt x="321" y="1"/>
                      <a:pt x="184" y="74"/>
                      <a:pt x="103" y="195"/>
                    </a:cubicBezTo>
                    <a:cubicBezTo>
                      <a:pt x="0" y="386"/>
                      <a:pt x="59" y="622"/>
                      <a:pt x="250" y="725"/>
                    </a:cubicBezTo>
                    <a:cubicBezTo>
                      <a:pt x="324" y="754"/>
                      <a:pt x="383" y="799"/>
                      <a:pt x="456" y="843"/>
                    </a:cubicBezTo>
                    <a:cubicBezTo>
                      <a:pt x="471" y="857"/>
                      <a:pt x="501" y="872"/>
                      <a:pt x="515" y="887"/>
                    </a:cubicBezTo>
                    <a:cubicBezTo>
                      <a:pt x="515" y="887"/>
                      <a:pt x="574" y="946"/>
                      <a:pt x="589" y="946"/>
                    </a:cubicBezTo>
                    <a:cubicBezTo>
                      <a:pt x="675" y="1032"/>
                      <a:pt x="771" y="1068"/>
                      <a:pt x="863" y="1068"/>
                    </a:cubicBezTo>
                    <a:cubicBezTo>
                      <a:pt x="1162" y="1068"/>
                      <a:pt x="1415" y="683"/>
                      <a:pt x="1133" y="401"/>
                    </a:cubicBezTo>
                    <a:cubicBezTo>
                      <a:pt x="986" y="254"/>
                      <a:pt x="824" y="136"/>
                      <a:pt x="648" y="48"/>
                    </a:cubicBezTo>
                    <a:cubicBezTo>
                      <a:pt x="588" y="16"/>
                      <a:pt x="524" y="1"/>
                      <a:pt x="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5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0" name="Google Shape;380;p7"/>
          <p:cNvSpPr txBox="1"/>
          <p:nvPr>
            <p:ph type="title"/>
          </p:nvPr>
        </p:nvSpPr>
        <p:spPr>
          <a:xfrm>
            <a:off x="713225" y="493776"/>
            <a:ext cx="7717500" cy="5853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0021" name="Google Shape;381;p7"/>
          <p:cNvSpPr txBox="1"/>
          <p:nvPr>
            <p:ph type="body" idx="1"/>
          </p:nvPr>
        </p:nvSpPr>
        <p:spPr>
          <a:xfrm>
            <a:off x="2467775" y="1639175"/>
            <a:ext cx="4208400" cy="2446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</a:lvl9pPr>
          </a:lstStyle>
          <a:p/>
        </p:txBody>
      </p:sp>
      <p:grpSp>
        <p:nvGrpSpPr>
          <p:cNvPr id="152" name="Google Shape;382;p7"/>
          <p:cNvGrpSpPr/>
          <p:nvPr/>
        </p:nvGrpSpPr>
        <p:grpSpPr>
          <a:xfrm>
            <a:off x="-1412576" y="-390466"/>
            <a:ext cx="10925456" cy="6632766"/>
            <a:chOff x="-1412576" y="-390466"/>
            <a:chExt cx="10925456" cy="6632766"/>
          </a:xfrm>
        </p:grpSpPr>
        <p:grpSp>
          <p:nvGrpSpPr>
            <p:cNvPr id="153" name="Google Shape;383;p7"/>
            <p:cNvGrpSpPr/>
            <p:nvPr/>
          </p:nvGrpSpPr>
          <p:grpSpPr>
            <a:xfrm>
              <a:off x="-1412576" y="-390466"/>
              <a:ext cx="10925456" cy="6632766"/>
              <a:chOff x="-1412576" y="-420791"/>
              <a:chExt cx="10925456" cy="6632766"/>
            </a:xfrm>
          </p:grpSpPr>
          <p:sp>
            <p:nvSpPr>
              <p:cNvPr id="1050022" name="Google Shape;384;p7"/>
              <p:cNvSpPr/>
              <p:nvPr/>
            </p:nvSpPr>
            <p:spPr>
              <a:xfrm rot="-5400000" flipH="1">
                <a:off x="-1621403" y="791928"/>
                <a:ext cx="3304170" cy="1365110"/>
              </a:xfrm>
              <a:custGeom>
                <a:avLst/>
                <a:ahLst/>
                <a:rect l="l" t="t" r="r" b="b"/>
                <a:pathLst>
                  <a:path w="86735" h="35832" extrusionOk="0">
                    <a:moveTo>
                      <a:pt x="1" y="0"/>
                    </a:moveTo>
                    <a:lnTo>
                      <a:pt x="1" y="32597"/>
                    </a:lnTo>
                    <a:cubicBezTo>
                      <a:pt x="2659" y="34548"/>
                      <a:pt x="5584" y="35831"/>
                      <a:pt x="7731" y="35831"/>
                    </a:cubicBezTo>
                    <a:cubicBezTo>
                      <a:pt x="7949" y="35831"/>
                      <a:pt x="8159" y="35818"/>
                      <a:pt x="8360" y="35791"/>
                    </a:cubicBezTo>
                    <a:cubicBezTo>
                      <a:pt x="13216" y="35128"/>
                      <a:pt x="14423" y="30198"/>
                      <a:pt x="18440" y="29021"/>
                    </a:cubicBezTo>
                    <a:cubicBezTo>
                      <a:pt x="19129" y="28818"/>
                      <a:pt x="19787" y="28728"/>
                      <a:pt x="20420" y="28728"/>
                    </a:cubicBezTo>
                    <a:cubicBezTo>
                      <a:pt x="23914" y="28728"/>
                      <a:pt x="26681" y="31452"/>
                      <a:pt x="30008" y="32847"/>
                    </a:cubicBezTo>
                    <a:cubicBezTo>
                      <a:pt x="33015" y="34101"/>
                      <a:pt x="36486" y="34862"/>
                      <a:pt x="39876" y="34862"/>
                    </a:cubicBezTo>
                    <a:cubicBezTo>
                      <a:pt x="45477" y="34862"/>
                      <a:pt x="50853" y="32786"/>
                      <a:pt x="53539" y="27432"/>
                    </a:cubicBezTo>
                    <a:cubicBezTo>
                      <a:pt x="55393" y="23738"/>
                      <a:pt x="53878" y="18411"/>
                      <a:pt x="57086" y="15232"/>
                    </a:cubicBezTo>
                    <a:cubicBezTo>
                      <a:pt x="58722" y="13606"/>
                      <a:pt x="60456" y="13076"/>
                      <a:pt x="62247" y="13076"/>
                    </a:cubicBezTo>
                    <a:cubicBezTo>
                      <a:pt x="65385" y="13076"/>
                      <a:pt x="68700" y="14702"/>
                      <a:pt x="71979" y="14908"/>
                    </a:cubicBezTo>
                    <a:cubicBezTo>
                      <a:pt x="72398" y="14936"/>
                      <a:pt x="72808" y="14950"/>
                      <a:pt x="73208" y="14950"/>
                    </a:cubicBezTo>
                    <a:cubicBezTo>
                      <a:pt x="82317" y="14950"/>
                      <a:pt x="86735" y="7881"/>
                      <a:pt x="82943" y="1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23" name="Google Shape;385;p7"/>
              <p:cNvSpPr/>
              <p:nvPr/>
            </p:nvSpPr>
            <p:spPr>
              <a:xfrm>
                <a:off x="6800067" y="-30750"/>
                <a:ext cx="2541353" cy="5202506"/>
              </a:xfrm>
              <a:custGeom>
                <a:avLst/>
                <a:ahLst/>
                <a:rect l="l" t="t" r="r" b="b"/>
                <a:pathLst>
                  <a:path w="44930" h="91978" extrusionOk="0">
                    <a:moveTo>
                      <a:pt x="11494" y="0"/>
                    </a:moveTo>
                    <a:cubicBezTo>
                      <a:pt x="11788" y="3003"/>
                      <a:pt x="12642" y="6284"/>
                      <a:pt x="13716" y="8418"/>
                    </a:cubicBezTo>
                    <a:cubicBezTo>
                      <a:pt x="18779" y="18528"/>
                      <a:pt x="35658" y="14334"/>
                      <a:pt x="30390" y="32509"/>
                    </a:cubicBezTo>
                    <a:cubicBezTo>
                      <a:pt x="29728" y="34834"/>
                      <a:pt x="28594" y="36644"/>
                      <a:pt x="27417" y="38366"/>
                    </a:cubicBezTo>
                    <a:cubicBezTo>
                      <a:pt x="26858" y="39175"/>
                      <a:pt x="26284" y="39955"/>
                      <a:pt x="25754" y="40750"/>
                    </a:cubicBezTo>
                    <a:cubicBezTo>
                      <a:pt x="25430" y="41250"/>
                      <a:pt x="25107" y="41751"/>
                      <a:pt x="24812" y="42266"/>
                    </a:cubicBezTo>
                    <a:cubicBezTo>
                      <a:pt x="24606" y="42634"/>
                      <a:pt x="24400" y="43002"/>
                      <a:pt x="24209" y="43399"/>
                    </a:cubicBezTo>
                    <a:cubicBezTo>
                      <a:pt x="23444" y="44974"/>
                      <a:pt x="22987" y="46666"/>
                      <a:pt x="22870" y="48417"/>
                    </a:cubicBezTo>
                    <a:cubicBezTo>
                      <a:pt x="22855" y="48594"/>
                      <a:pt x="22840" y="48770"/>
                      <a:pt x="22840" y="48947"/>
                    </a:cubicBezTo>
                    <a:cubicBezTo>
                      <a:pt x="22796" y="50213"/>
                      <a:pt x="22870" y="51464"/>
                      <a:pt x="23090" y="52714"/>
                    </a:cubicBezTo>
                    <a:lnTo>
                      <a:pt x="23090" y="52729"/>
                    </a:lnTo>
                    <a:cubicBezTo>
                      <a:pt x="23105" y="52803"/>
                      <a:pt x="23120" y="52906"/>
                      <a:pt x="23135" y="52994"/>
                    </a:cubicBezTo>
                    <a:cubicBezTo>
                      <a:pt x="23458" y="54922"/>
                      <a:pt x="23973" y="56673"/>
                      <a:pt x="24268" y="58424"/>
                    </a:cubicBezTo>
                    <a:cubicBezTo>
                      <a:pt x="24400" y="59146"/>
                      <a:pt x="24474" y="59867"/>
                      <a:pt x="24489" y="60588"/>
                    </a:cubicBezTo>
                    <a:cubicBezTo>
                      <a:pt x="24533" y="62427"/>
                      <a:pt x="24165" y="64326"/>
                      <a:pt x="22914" y="66460"/>
                    </a:cubicBezTo>
                    <a:cubicBezTo>
                      <a:pt x="17483" y="75819"/>
                      <a:pt x="0" y="74171"/>
                      <a:pt x="3782" y="91889"/>
                    </a:cubicBezTo>
                    <a:cubicBezTo>
                      <a:pt x="3797" y="91919"/>
                      <a:pt x="3812" y="91948"/>
                      <a:pt x="3812" y="91978"/>
                    </a:cubicBezTo>
                    <a:lnTo>
                      <a:pt x="44930" y="91978"/>
                    </a:lnTo>
                    <a:lnTo>
                      <a:pt x="449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24" name="Google Shape;386;p7"/>
              <p:cNvSpPr/>
              <p:nvPr/>
            </p:nvSpPr>
            <p:spPr>
              <a:xfrm>
                <a:off x="7036673" y="2722121"/>
                <a:ext cx="685933" cy="554482"/>
              </a:xfrm>
              <a:custGeom>
                <a:avLst/>
                <a:ahLst/>
                <a:rect l="l" t="t" r="r" b="b"/>
                <a:pathLst>
                  <a:path w="12127" h="9803" extrusionOk="0">
                    <a:moveTo>
                      <a:pt x="6431" y="0"/>
                    </a:moveTo>
                    <a:cubicBezTo>
                      <a:pt x="5150" y="0"/>
                      <a:pt x="3839" y="330"/>
                      <a:pt x="2841" y="1073"/>
                    </a:cubicBezTo>
                    <a:cubicBezTo>
                      <a:pt x="1737" y="1882"/>
                      <a:pt x="1237" y="2912"/>
                      <a:pt x="854" y="3957"/>
                    </a:cubicBezTo>
                    <a:cubicBezTo>
                      <a:pt x="427" y="5105"/>
                      <a:pt x="1" y="6327"/>
                      <a:pt x="339" y="7460"/>
                    </a:cubicBezTo>
                    <a:cubicBezTo>
                      <a:pt x="692" y="8593"/>
                      <a:pt x="1722" y="9476"/>
                      <a:pt x="3238" y="9756"/>
                    </a:cubicBezTo>
                    <a:cubicBezTo>
                      <a:pt x="3421" y="9789"/>
                      <a:pt x="3612" y="9803"/>
                      <a:pt x="3806" y="9803"/>
                    </a:cubicBezTo>
                    <a:cubicBezTo>
                      <a:pt x="5085" y="9803"/>
                      <a:pt x="6505" y="9182"/>
                      <a:pt x="6505" y="9182"/>
                    </a:cubicBezTo>
                    <a:cubicBezTo>
                      <a:pt x="8904" y="8357"/>
                      <a:pt x="11023" y="6636"/>
                      <a:pt x="11509" y="4811"/>
                    </a:cubicBezTo>
                    <a:cubicBezTo>
                      <a:pt x="12127" y="2530"/>
                      <a:pt x="10229" y="352"/>
                      <a:pt x="7226" y="43"/>
                    </a:cubicBezTo>
                    <a:cubicBezTo>
                      <a:pt x="6965" y="15"/>
                      <a:pt x="6699" y="0"/>
                      <a:pt x="6431" y="0"/>
                    </a:cubicBezTo>
                    <a:close/>
                  </a:path>
                </a:pathLst>
              </a:custGeom>
              <a:solidFill>
                <a:srgbClr val="95BA9D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25" name="Google Shape;387;p7"/>
              <p:cNvSpPr/>
              <p:nvPr/>
            </p:nvSpPr>
            <p:spPr>
              <a:xfrm>
                <a:off x="6921684" y="3905686"/>
                <a:ext cx="248932" cy="252156"/>
              </a:xfrm>
              <a:custGeom>
                <a:avLst/>
                <a:ahLst/>
                <a:rect l="l" t="t" r="r" b="b"/>
                <a:pathLst>
                  <a:path w="4401" h="4458" extrusionOk="0">
                    <a:moveTo>
                      <a:pt x="1921" y="1"/>
                    </a:moveTo>
                    <a:cubicBezTo>
                      <a:pt x="1580" y="1"/>
                      <a:pt x="1232" y="95"/>
                      <a:pt x="898" y="302"/>
                    </a:cubicBezTo>
                    <a:cubicBezTo>
                      <a:pt x="825" y="332"/>
                      <a:pt x="766" y="391"/>
                      <a:pt x="707" y="450"/>
                    </a:cubicBezTo>
                    <a:cubicBezTo>
                      <a:pt x="265" y="656"/>
                      <a:pt x="0" y="1127"/>
                      <a:pt x="30" y="1612"/>
                    </a:cubicBezTo>
                    <a:cubicBezTo>
                      <a:pt x="135" y="2760"/>
                      <a:pt x="1322" y="4458"/>
                      <a:pt x="2581" y="4458"/>
                    </a:cubicBezTo>
                    <a:cubicBezTo>
                      <a:pt x="2904" y="4458"/>
                      <a:pt x="3232" y="4346"/>
                      <a:pt x="3547" y="4084"/>
                    </a:cubicBezTo>
                    <a:cubicBezTo>
                      <a:pt x="4401" y="3378"/>
                      <a:pt x="4327" y="2127"/>
                      <a:pt x="3827" y="1230"/>
                    </a:cubicBezTo>
                    <a:cubicBezTo>
                      <a:pt x="3418" y="484"/>
                      <a:pt x="2691" y="1"/>
                      <a:pt x="19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26" name="Google Shape;388;p7"/>
              <p:cNvSpPr/>
              <p:nvPr/>
            </p:nvSpPr>
            <p:spPr>
              <a:xfrm rot="-1782303" flipH="1">
                <a:off x="4578006" y="3970473"/>
                <a:ext cx="5094568" cy="706509"/>
              </a:xfrm>
              <a:custGeom>
                <a:avLst/>
                <a:ahLst/>
                <a:rect l="l" t="t" r="r" b="b"/>
                <a:pathLst>
                  <a:path w="152287" h="21119" extrusionOk="0">
                    <a:moveTo>
                      <a:pt x="36203" y="0"/>
                    </a:moveTo>
                    <a:lnTo>
                      <a:pt x="34804" y="59"/>
                    </a:lnTo>
                    <a:cubicBezTo>
                      <a:pt x="32950" y="192"/>
                      <a:pt x="31125" y="574"/>
                      <a:pt x="29374" y="1192"/>
                    </a:cubicBezTo>
                    <a:cubicBezTo>
                      <a:pt x="27638" y="1825"/>
                      <a:pt x="25960" y="2634"/>
                      <a:pt x="24385" y="3620"/>
                    </a:cubicBezTo>
                    <a:cubicBezTo>
                      <a:pt x="22811" y="4577"/>
                      <a:pt x="21309" y="5666"/>
                      <a:pt x="19838" y="6770"/>
                    </a:cubicBezTo>
                    <a:cubicBezTo>
                      <a:pt x="19102" y="7314"/>
                      <a:pt x="18366" y="7888"/>
                      <a:pt x="17630" y="8433"/>
                    </a:cubicBezTo>
                    <a:cubicBezTo>
                      <a:pt x="16895" y="8977"/>
                      <a:pt x="16144" y="9492"/>
                      <a:pt x="15364" y="9993"/>
                    </a:cubicBezTo>
                    <a:cubicBezTo>
                      <a:pt x="13819" y="10979"/>
                      <a:pt x="12185" y="11803"/>
                      <a:pt x="10463" y="12450"/>
                    </a:cubicBezTo>
                    <a:cubicBezTo>
                      <a:pt x="8978" y="12988"/>
                      <a:pt x="7404" y="13359"/>
                      <a:pt x="5818" y="13359"/>
                    </a:cubicBezTo>
                    <a:cubicBezTo>
                      <a:pt x="5581" y="13359"/>
                      <a:pt x="5344" y="13350"/>
                      <a:pt x="5107" y="13333"/>
                    </a:cubicBezTo>
                    <a:cubicBezTo>
                      <a:pt x="4194" y="13260"/>
                      <a:pt x="3311" y="13054"/>
                      <a:pt x="2458" y="12715"/>
                    </a:cubicBezTo>
                    <a:cubicBezTo>
                      <a:pt x="1619" y="12377"/>
                      <a:pt x="824" y="11906"/>
                      <a:pt x="132" y="11317"/>
                    </a:cubicBezTo>
                    <a:lnTo>
                      <a:pt x="0" y="11479"/>
                    </a:lnTo>
                    <a:cubicBezTo>
                      <a:pt x="706" y="12082"/>
                      <a:pt x="1516" y="12568"/>
                      <a:pt x="2384" y="12921"/>
                    </a:cubicBezTo>
                    <a:cubicBezTo>
                      <a:pt x="3238" y="13274"/>
                      <a:pt x="4165" y="13480"/>
                      <a:pt x="5092" y="13554"/>
                    </a:cubicBezTo>
                    <a:cubicBezTo>
                      <a:pt x="5356" y="13575"/>
                      <a:pt x="5620" y="13585"/>
                      <a:pt x="5883" y="13585"/>
                    </a:cubicBezTo>
                    <a:cubicBezTo>
                      <a:pt x="7483" y="13585"/>
                      <a:pt x="9061" y="13219"/>
                      <a:pt x="10552" y="12700"/>
                    </a:cubicBezTo>
                    <a:cubicBezTo>
                      <a:pt x="12288" y="12053"/>
                      <a:pt x="13951" y="11229"/>
                      <a:pt x="15511" y="10228"/>
                    </a:cubicBezTo>
                    <a:cubicBezTo>
                      <a:pt x="16291" y="9728"/>
                      <a:pt x="17042" y="9213"/>
                      <a:pt x="17792" y="8668"/>
                    </a:cubicBezTo>
                    <a:cubicBezTo>
                      <a:pt x="18543" y="8124"/>
                      <a:pt x="19264" y="7550"/>
                      <a:pt x="20000" y="7005"/>
                    </a:cubicBezTo>
                    <a:cubicBezTo>
                      <a:pt x="21471" y="5901"/>
                      <a:pt x="22972" y="4827"/>
                      <a:pt x="24532" y="3871"/>
                    </a:cubicBezTo>
                    <a:cubicBezTo>
                      <a:pt x="26092" y="2914"/>
                      <a:pt x="27741" y="2105"/>
                      <a:pt x="29462" y="1487"/>
                    </a:cubicBezTo>
                    <a:cubicBezTo>
                      <a:pt x="31199" y="883"/>
                      <a:pt x="32994" y="515"/>
                      <a:pt x="34819" y="383"/>
                    </a:cubicBezTo>
                    <a:lnTo>
                      <a:pt x="36188" y="324"/>
                    </a:lnTo>
                    <a:cubicBezTo>
                      <a:pt x="36644" y="324"/>
                      <a:pt x="37100" y="339"/>
                      <a:pt x="37571" y="339"/>
                    </a:cubicBezTo>
                    <a:cubicBezTo>
                      <a:pt x="37792" y="339"/>
                      <a:pt x="38027" y="368"/>
                      <a:pt x="38248" y="383"/>
                    </a:cubicBezTo>
                    <a:lnTo>
                      <a:pt x="38940" y="427"/>
                    </a:lnTo>
                    <a:cubicBezTo>
                      <a:pt x="39381" y="456"/>
                      <a:pt x="39852" y="515"/>
                      <a:pt x="40308" y="574"/>
                    </a:cubicBezTo>
                    <a:cubicBezTo>
                      <a:pt x="43943" y="986"/>
                      <a:pt x="47578" y="1722"/>
                      <a:pt x="50978" y="3105"/>
                    </a:cubicBezTo>
                    <a:cubicBezTo>
                      <a:pt x="52670" y="3797"/>
                      <a:pt x="54304" y="4621"/>
                      <a:pt x="55864" y="5592"/>
                    </a:cubicBezTo>
                    <a:cubicBezTo>
                      <a:pt x="57409" y="6564"/>
                      <a:pt x="58895" y="7638"/>
                      <a:pt x="60323" y="8801"/>
                    </a:cubicBezTo>
                    <a:cubicBezTo>
                      <a:pt x="63193" y="11126"/>
                      <a:pt x="66165" y="13304"/>
                      <a:pt x="69374" y="15173"/>
                    </a:cubicBezTo>
                    <a:cubicBezTo>
                      <a:pt x="72552" y="17071"/>
                      <a:pt x="75967" y="18528"/>
                      <a:pt x="79528" y="19529"/>
                    </a:cubicBezTo>
                    <a:cubicBezTo>
                      <a:pt x="82492" y="20346"/>
                      <a:pt x="85547" y="20759"/>
                      <a:pt x="88618" y="20759"/>
                    </a:cubicBezTo>
                    <a:cubicBezTo>
                      <a:pt x="89252" y="20759"/>
                      <a:pt x="89887" y="20741"/>
                      <a:pt x="90521" y="20706"/>
                    </a:cubicBezTo>
                    <a:cubicBezTo>
                      <a:pt x="94230" y="20530"/>
                      <a:pt x="97865" y="19617"/>
                      <a:pt x="101235" y="18028"/>
                    </a:cubicBezTo>
                    <a:cubicBezTo>
                      <a:pt x="101647" y="17822"/>
                      <a:pt x="102044" y="17601"/>
                      <a:pt x="102456" y="17380"/>
                    </a:cubicBezTo>
                    <a:cubicBezTo>
                      <a:pt x="102677" y="17277"/>
                      <a:pt x="102868" y="17159"/>
                      <a:pt x="103060" y="17042"/>
                    </a:cubicBezTo>
                    <a:lnTo>
                      <a:pt x="103663" y="16674"/>
                    </a:lnTo>
                    <a:cubicBezTo>
                      <a:pt x="104060" y="16424"/>
                      <a:pt x="104443" y="16173"/>
                      <a:pt x="104811" y="15894"/>
                    </a:cubicBezTo>
                    <a:cubicBezTo>
                      <a:pt x="105193" y="15629"/>
                      <a:pt x="105561" y="15349"/>
                      <a:pt x="105929" y="15070"/>
                    </a:cubicBezTo>
                    <a:cubicBezTo>
                      <a:pt x="107401" y="13937"/>
                      <a:pt x="108755" y="12700"/>
                      <a:pt x="110094" y="11435"/>
                    </a:cubicBezTo>
                    <a:cubicBezTo>
                      <a:pt x="111448" y="10184"/>
                      <a:pt x="112772" y="8904"/>
                      <a:pt x="114170" y="7712"/>
                    </a:cubicBezTo>
                    <a:cubicBezTo>
                      <a:pt x="115554" y="6505"/>
                      <a:pt x="117040" y="5445"/>
                      <a:pt x="118630" y="4518"/>
                    </a:cubicBezTo>
                    <a:cubicBezTo>
                      <a:pt x="121823" y="2679"/>
                      <a:pt x="125429" y="1693"/>
                      <a:pt x="129108" y="1634"/>
                    </a:cubicBezTo>
                    <a:cubicBezTo>
                      <a:pt x="129200" y="1633"/>
                      <a:pt x="129292" y="1632"/>
                      <a:pt x="129384" y="1632"/>
                    </a:cubicBezTo>
                    <a:cubicBezTo>
                      <a:pt x="136743" y="1632"/>
                      <a:pt x="143659" y="5107"/>
                      <a:pt x="148063" y="11023"/>
                    </a:cubicBezTo>
                    <a:cubicBezTo>
                      <a:pt x="150226" y="13995"/>
                      <a:pt x="151609" y="17469"/>
                      <a:pt x="152080" y="21118"/>
                    </a:cubicBezTo>
                    <a:lnTo>
                      <a:pt x="152286" y="21089"/>
                    </a:lnTo>
                    <a:cubicBezTo>
                      <a:pt x="151830" y="17395"/>
                      <a:pt x="150432" y="13892"/>
                      <a:pt x="148239" y="10876"/>
                    </a:cubicBezTo>
                    <a:cubicBezTo>
                      <a:pt x="143820" y="4886"/>
                      <a:pt x="136816" y="1353"/>
                      <a:pt x="129383" y="1353"/>
                    </a:cubicBezTo>
                    <a:cubicBezTo>
                      <a:pt x="129291" y="1353"/>
                      <a:pt x="129199" y="1353"/>
                      <a:pt x="129108" y="1354"/>
                    </a:cubicBezTo>
                    <a:cubicBezTo>
                      <a:pt x="125370" y="1413"/>
                      <a:pt x="121720" y="2414"/>
                      <a:pt x="118482" y="4253"/>
                    </a:cubicBezTo>
                    <a:cubicBezTo>
                      <a:pt x="116893" y="5195"/>
                      <a:pt x="115377" y="6269"/>
                      <a:pt x="113994" y="7491"/>
                    </a:cubicBezTo>
                    <a:cubicBezTo>
                      <a:pt x="112581" y="8683"/>
                      <a:pt x="111242" y="9963"/>
                      <a:pt x="109903" y="11214"/>
                    </a:cubicBezTo>
                    <a:cubicBezTo>
                      <a:pt x="108549" y="12465"/>
                      <a:pt x="107195" y="13701"/>
                      <a:pt x="105753" y="14834"/>
                    </a:cubicBezTo>
                    <a:cubicBezTo>
                      <a:pt x="104296" y="15953"/>
                      <a:pt x="102736" y="16924"/>
                      <a:pt x="101088" y="17719"/>
                    </a:cubicBezTo>
                    <a:cubicBezTo>
                      <a:pt x="97762" y="19279"/>
                      <a:pt x="94171" y="20191"/>
                      <a:pt x="90506" y="20368"/>
                    </a:cubicBezTo>
                    <a:cubicBezTo>
                      <a:pt x="89910" y="20399"/>
                      <a:pt x="89313" y="20414"/>
                      <a:pt x="88716" y="20414"/>
                    </a:cubicBezTo>
                    <a:cubicBezTo>
                      <a:pt x="85648" y="20414"/>
                      <a:pt x="82588" y="20003"/>
                      <a:pt x="79631" y="19190"/>
                    </a:cubicBezTo>
                    <a:cubicBezTo>
                      <a:pt x="76084" y="18190"/>
                      <a:pt x="72699" y="16733"/>
                      <a:pt x="69550" y="14849"/>
                    </a:cubicBezTo>
                    <a:cubicBezTo>
                      <a:pt x="66386" y="12995"/>
                      <a:pt x="63413" y="10817"/>
                      <a:pt x="60558" y="8521"/>
                    </a:cubicBezTo>
                    <a:cubicBezTo>
                      <a:pt x="59116" y="7358"/>
                      <a:pt x="57615" y="6269"/>
                      <a:pt x="56055" y="5298"/>
                    </a:cubicBezTo>
                    <a:cubicBezTo>
                      <a:pt x="54480" y="4312"/>
                      <a:pt x="52817" y="3473"/>
                      <a:pt x="51110" y="2782"/>
                    </a:cubicBezTo>
                    <a:cubicBezTo>
                      <a:pt x="47667" y="1398"/>
                      <a:pt x="44017" y="662"/>
                      <a:pt x="40353" y="250"/>
                    </a:cubicBezTo>
                    <a:cubicBezTo>
                      <a:pt x="39896" y="192"/>
                      <a:pt x="39440" y="133"/>
                      <a:pt x="38969" y="118"/>
                    </a:cubicBezTo>
                    <a:lnTo>
                      <a:pt x="38278" y="44"/>
                    </a:lnTo>
                    <a:cubicBezTo>
                      <a:pt x="38042" y="30"/>
                      <a:pt x="37821" y="15"/>
                      <a:pt x="37586" y="15"/>
                    </a:cubicBezTo>
                    <a:cubicBezTo>
                      <a:pt x="37115" y="15"/>
                      <a:pt x="36659" y="0"/>
                      <a:pt x="36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27" name="Google Shape;389;p7"/>
              <p:cNvSpPr/>
              <p:nvPr/>
            </p:nvSpPr>
            <p:spPr>
              <a:xfrm>
                <a:off x="-580275" y="3159450"/>
                <a:ext cx="1293492" cy="3052525"/>
              </a:xfrm>
              <a:custGeom>
                <a:avLst/>
                <a:ahLst/>
                <a:rect l="l" t="t" r="r" b="b"/>
                <a:pathLst>
                  <a:path w="28625" h="54602" extrusionOk="0">
                    <a:moveTo>
                      <a:pt x="10215" y="1"/>
                    </a:moveTo>
                    <a:cubicBezTo>
                      <a:pt x="8623" y="1"/>
                      <a:pt x="7232" y="490"/>
                      <a:pt x="5314" y="813"/>
                    </a:cubicBezTo>
                    <a:cubicBezTo>
                      <a:pt x="4408" y="968"/>
                      <a:pt x="3641" y="1040"/>
                      <a:pt x="2949" y="1040"/>
                    </a:cubicBezTo>
                    <a:cubicBezTo>
                      <a:pt x="1863" y="1040"/>
                      <a:pt x="962" y="863"/>
                      <a:pt x="1" y="548"/>
                    </a:cubicBezTo>
                    <a:lnTo>
                      <a:pt x="1" y="54601"/>
                    </a:lnTo>
                    <a:lnTo>
                      <a:pt x="28625" y="54601"/>
                    </a:lnTo>
                    <a:cubicBezTo>
                      <a:pt x="25593" y="52364"/>
                      <a:pt x="20310" y="51687"/>
                      <a:pt x="17028" y="50628"/>
                    </a:cubicBezTo>
                    <a:cubicBezTo>
                      <a:pt x="11745" y="48935"/>
                      <a:pt x="9684" y="49230"/>
                      <a:pt x="8463" y="43608"/>
                    </a:cubicBezTo>
                    <a:cubicBezTo>
                      <a:pt x="7418" y="38840"/>
                      <a:pt x="6285" y="35455"/>
                      <a:pt x="12598" y="34293"/>
                    </a:cubicBezTo>
                    <a:cubicBezTo>
                      <a:pt x="17146" y="33469"/>
                      <a:pt x="18750" y="35058"/>
                      <a:pt x="16307" y="29907"/>
                    </a:cubicBezTo>
                    <a:cubicBezTo>
                      <a:pt x="16057" y="29422"/>
                      <a:pt x="15777" y="28951"/>
                      <a:pt x="15453" y="28509"/>
                    </a:cubicBezTo>
                    <a:cubicBezTo>
                      <a:pt x="13937" y="26331"/>
                      <a:pt x="11627" y="23770"/>
                      <a:pt x="12628" y="21489"/>
                    </a:cubicBezTo>
                    <a:cubicBezTo>
                      <a:pt x="13476" y="19573"/>
                      <a:pt x="15101" y="19202"/>
                      <a:pt x="16873" y="19202"/>
                    </a:cubicBezTo>
                    <a:cubicBezTo>
                      <a:pt x="17993" y="19202"/>
                      <a:pt x="19171" y="19350"/>
                      <a:pt x="20248" y="19350"/>
                    </a:cubicBezTo>
                    <a:cubicBezTo>
                      <a:pt x="21669" y="19350"/>
                      <a:pt x="22915" y="19092"/>
                      <a:pt x="23621" y="17899"/>
                    </a:cubicBezTo>
                    <a:cubicBezTo>
                      <a:pt x="24489" y="16427"/>
                      <a:pt x="21620" y="14146"/>
                      <a:pt x="21767" y="12571"/>
                    </a:cubicBezTo>
                    <a:cubicBezTo>
                      <a:pt x="22105" y="9304"/>
                      <a:pt x="26285" y="8848"/>
                      <a:pt x="27918" y="6685"/>
                    </a:cubicBezTo>
                    <a:cubicBezTo>
                      <a:pt x="25770" y="4860"/>
                      <a:pt x="21605" y="5154"/>
                      <a:pt x="19088" y="4109"/>
                    </a:cubicBezTo>
                    <a:cubicBezTo>
                      <a:pt x="16807" y="3168"/>
                      <a:pt x="14894" y="1078"/>
                      <a:pt x="12598" y="371"/>
                    </a:cubicBezTo>
                    <a:cubicBezTo>
                      <a:pt x="11715" y="103"/>
                      <a:pt x="10944" y="1"/>
                      <a:pt x="102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4" name="Google Shape;390;p7"/>
              <p:cNvGrpSpPr/>
              <p:nvPr/>
            </p:nvGrpSpPr>
            <p:grpSpPr>
              <a:xfrm>
                <a:off x="-826250" y="3297775"/>
                <a:ext cx="1515792" cy="1305764"/>
                <a:chOff x="0" y="0"/>
                <a:chExt cx="1515792" cy="1305764"/>
              </a:xfrm>
            </p:grpSpPr>
            <p:sp>
              <p:nvSpPr>
                <p:cNvPr id="1050028" name="Google Shape;391;p7"/>
                <p:cNvSpPr/>
                <p:nvPr/>
              </p:nvSpPr>
              <p:spPr>
                <a:xfrm>
                  <a:off x="359944" y="0"/>
                  <a:ext cx="43940" cy="9146"/>
                </a:xfrm>
                <a:custGeom>
                  <a:avLst/>
                  <a:ahLst/>
                  <a:rect l="l" t="t" r="r" b="b"/>
                  <a:pathLst>
                    <a:path w="663" h="138" extrusionOk="0">
                      <a:moveTo>
                        <a:pt x="0" y="0"/>
                      </a:moveTo>
                      <a:cubicBezTo>
                        <a:pt x="59" y="29"/>
                        <a:pt x="103" y="74"/>
                        <a:pt x="162" y="88"/>
                      </a:cubicBezTo>
                      <a:cubicBezTo>
                        <a:pt x="223" y="121"/>
                        <a:pt x="292" y="138"/>
                        <a:pt x="361" y="138"/>
                      </a:cubicBezTo>
                      <a:cubicBezTo>
                        <a:pt x="475" y="138"/>
                        <a:pt x="589" y="92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29" name="Google Shape;392;p7"/>
                <p:cNvSpPr/>
                <p:nvPr/>
              </p:nvSpPr>
              <p:spPr>
                <a:xfrm>
                  <a:off x="509130" y="0"/>
                  <a:ext cx="70318" cy="60973"/>
                </a:xfrm>
                <a:custGeom>
                  <a:avLst/>
                  <a:ahLst/>
                  <a:rect l="l" t="t" r="r" b="b"/>
                  <a:pathLst>
                    <a:path w="1061" h="920" extrusionOk="0">
                      <a:moveTo>
                        <a:pt x="178" y="0"/>
                      </a:moveTo>
                      <a:cubicBezTo>
                        <a:pt x="163" y="15"/>
                        <a:pt x="148" y="29"/>
                        <a:pt x="148" y="44"/>
                      </a:cubicBezTo>
                      <a:cubicBezTo>
                        <a:pt x="1" y="191"/>
                        <a:pt x="1" y="441"/>
                        <a:pt x="148" y="589"/>
                      </a:cubicBezTo>
                      <a:lnTo>
                        <a:pt x="354" y="809"/>
                      </a:lnTo>
                      <a:cubicBezTo>
                        <a:pt x="428" y="883"/>
                        <a:pt x="527" y="920"/>
                        <a:pt x="628" y="920"/>
                      </a:cubicBezTo>
                      <a:cubicBezTo>
                        <a:pt x="729" y="920"/>
                        <a:pt x="832" y="883"/>
                        <a:pt x="913" y="809"/>
                      </a:cubicBezTo>
                      <a:cubicBezTo>
                        <a:pt x="1061" y="648"/>
                        <a:pt x="1061" y="397"/>
                        <a:pt x="913" y="250"/>
                      </a:cubicBezTo>
                      <a:lnTo>
                        <a:pt x="693" y="44"/>
                      </a:lnTo>
                      <a:cubicBezTo>
                        <a:pt x="678" y="29"/>
                        <a:pt x="663" y="15"/>
                        <a:pt x="6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0" name="Google Shape;393;p7"/>
                <p:cNvSpPr/>
                <p:nvPr/>
              </p:nvSpPr>
              <p:spPr>
                <a:xfrm>
                  <a:off x="479903" y="111012"/>
                  <a:ext cx="98551" cy="83838"/>
                </a:xfrm>
                <a:custGeom>
                  <a:avLst/>
                  <a:ahLst/>
                  <a:rect l="l" t="t" r="r" b="b"/>
                  <a:pathLst>
                    <a:path w="1487" h="1265" extrusionOk="0">
                      <a:moveTo>
                        <a:pt x="431" y="1"/>
                      </a:moveTo>
                      <a:cubicBezTo>
                        <a:pt x="300" y="1"/>
                        <a:pt x="171" y="69"/>
                        <a:pt x="104" y="194"/>
                      </a:cubicBezTo>
                      <a:cubicBezTo>
                        <a:pt x="0" y="385"/>
                        <a:pt x="59" y="621"/>
                        <a:pt x="236" y="724"/>
                      </a:cubicBezTo>
                      <a:cubicBezTo>
                        <a:pt x="427" y="856"/>
                        <a:pt x="619" y="1003"/>
                        <a:pt x="795" y="1165"/>
                      </a:cubicBezTo>
                      <a:cubicBezTo>
                        <a:pt x="869" y="1231"/>
                        <a:pt x="968" y="1265"/>
                        <a:pt x="1067" y="1265"/>
                      </a:cubicBezTo>
                      <a:cubicBezTo>
                        <a:pt x="1167" y="1265"/>
                        <a:pt x="1266" y="1231"/>
                        <a:pt x="1340" y="1165"/>
                      </a:cubicBezTo>
                      <a:cubicBezTo>
                        <a:pt x="1487" y="1003"/>
                        <a:pt x="1487" y="753"/>
                        <a:pt x="1340" y="606"/>
                      </a:cubicBezTo>
                      <a:cubicBezTo>
                        <a:pt x="1119" y="415"/>
                        <a:pt x="883" y="223"/>
                        <a:pt x="633" y="62"/>
                      </a:cubicBezTo>
                      <a:cubicBezTo>
                        <a:pt x="572" y="21"/>
                        <a:pt x="501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1" name="Google Shape;394;p7"/>
                <p:cNvSpPr/>
                <p:nvPr/>
              </p:nvSpPr>
              <p:spPr>
                <a:xfrm>
                  <a:off x="256553" y="60046"/>
                  <a:ext cx="101467" cy="79861"/>
                </a:xfrm>
                <a:custGeom>
                  <a:avLst/>
                  <a:ahLst/>
                  <a:rect l="l" t="t" r="r" b="b"/>
                  <a:pathLst>
                    <a:path w="1531" h="1205" extrusionOk="0">
                      <a:moveTo>
                        <a:pt x="451" y="0"/>
                      </a:moveTo>
                      <a:cubicBezTo>
                        <a:pt x="315" y="0"/>
                        <a:pt x="183" y="69"/>
                        <a:pt x="103" y="198"/>
                      </a:cubicBezTo>
                      <a:cubicBezTo>
                        <a:pt x="0" y="389"/>
                        <a:pt x="74" y="625"/>
                        <a:pt x="251" y="728"/>
                      </a:cubicBezTo>
                      <a:cubicBezTo>
                        <a:pt x="457" y="875"/>
                        <a:pt x="677" y="1007"/>
                        <a:pt x="883" y="1154"/>
                      </a:cubicBezTo>
                      <a:cubicBezTo>
                        <a:pt x="941" y="1188"/>
                        <a:pt x="1007" y="1204"/>
                        <a:pt x="1073" y="1204"/>
                      </a:cubicBezTo>
                      <a:cubicBezTo>
                        <a:pt x="1208" y="1204"/>
                        <a:pt x="1344" y="1136"/>
                        <a:pt x="1413" y="1007"/>
                      </a:cubicBezTo>
                      <a:cubicBezTo>
                        <a:pt x="1531" y="831"/>
                        <a:pt x="1472" y="580"/>
                        <a:pt x="1281" y="477"/>
                      </a:cubicBezTo>
                      <a:cubicBezTo>
                        <a:pt x="1060" y="330"/>
                        <a:pt x="854" y="198"/>
                        <a:pt x="648" y="51"/>
                      </a:cubicBezTo>
                      <a:cubicBezTo>
                        <a:pt x="585" y="17"/>
                        <a:pt x="51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2" name="Google Shape;395;p7"/>
                <p:cNvSpPr/>
                <p:nvPr/>
              </p:nvSpPr>
              <p:spPr>
                <a:xfrm>
                  <a:off x="146337" y="0"/>
                  <a:ext cx="46856" cy="14183"/>
                </a:xfrm>
                <a:custGeom>
                  <a:avLst/>
                  <a:ahLst/>
                  <a:rect l="l" t="t" r="r" b="b"/>
                  <a:pathLst>
                    <a:path w="707" h="214" extrusionOk="0">
                      <a:moveTo>
                        <a:pt x="0" y="0"/>
                      </a:moveTo>
                      <a:lnTo>
                        <a:pt x="89" y="103"/>
                      </a:lnTo>
                      <a:cubicBezTo>
                        <a:pt x="162" y="177"/>
                        <a:pt x="262" y="213"/>
                        <a:pt x="361" y="213"/>
                      </a:cubicBezTo>
                      <a:cubicBezTo>
                        <a:pt x="460" y="213"/>
                        <a:pt x="560" y="177"/>
                        <a:pt x="633" y="103"/>
                      </a:cubicBezTo>
                      <a:cubicBezTo>
                        <a:pt x="663" y="74"/>
                        <a:pt x="692" y="29"/>
                        <a:pt x="7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3" name="Google Shape;396;p7"/>
                <p:cNvSpPr/>
                <p:nvPr/>
              </p:nvSpPr>
              <p:spPr>
                <a:xfrm>
                  <a:off x="35126" y="92587"/>
                  <a:ext cx="80325" cy="70450"/>
                </a:xfrm>
                <a:custGeom>
                  <a:avLst/>
                  <a:ahLst/>
                  <a:rect l="l" t="t" r="r" b="b"/>
                  <a:pathLst>
                    <a:path w="1212" h="1063" extrusionOk="0">
                      <a:moveTo>
                        <a:pt x="433" y="1"/>
                      </a:moveTo>
                      <a:cubicBezTo>
                        <a:pt x="397" y="1"/>
                        <a:pt x="360" y="6"/>
                        <a:pt x="325" y="16"/>
                      </a:cubicBezTo>
                      <a:cubicBezTo>
                        <a:pt x="119" y="75"/>
                        <a:pt x="1" y="281"/>
                        <a:pt x="45" y="487"/>
                      </a:cubicBezTo>
                      <a:cubicBezTo>
                        <a:pt x="104" y="707"/>
                        <a:pt x="251" y="884"/>
                        <a:pt x="442" y="1002"/>
                      </a:cubicBezTo>
                      <a:cubicBezTo>
                        <a:pt x="512" y="1044"/>
                        <a:pt x="581" y="1062"/>
                        <a:pt x="646" y="1062"/>
                      </a:cubicBezTo>
                      <a:cubicBezTo>
                        <a:pt x="989" y="1062"/>
                        <a:pt x="1211" y="548"/>
                        <a:pt x="840" y="325"/>
                      </a:cubicBezTo>
                      <a:lnTo>
                        <a:pt x="810" y="295"/>
                      </a:lnTo>
                      <a:cubicBezTo>
                        <a:pt x="810" y="295"/>
                        <a:pt x="810" y="295"/>
                        <a:pt x="810" y="281"/>
                      </a:cubicBezTo>
                      <a:cubicBezTo>
                        <a:pt x="762" y="111"/>
                        <a:pt x="603" y="1"/>
                        <a:pt x="4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4" name="Google Shape;397;p7"/>
                <p:cNvSpPr/>
                <p:nvPr/>
              </p:nvSpPr>
              <p:spPr>
                <a:xfrm>
                  <a:off x="257614" y="198960"/>
                  <a:ext cx="90664" cy="71113"/>
                </a:xfrm>
                <a:custGeom>
                  <a:avLst/>
                  <a:ahLst/>
                  <a:rect l="l" t="t" r="r" b="b"/>
                  <a:pathLst>
                    <a:path w="1368" h="1073" extrusionOk="0">
                      <a:moveTo>
                        <a:pt x="428" y="1"/>
                      </a:moveTo>
                      <a:cubicBezTo>
                        <a:pt x="256" y="1"/>
                        <a:pt x="93" y="122"/>
                        <a:pt x="43" y="294"/>
                      </a:cubicBezTo>
                      <a:cubicBezTo>
                        <a:pt x="1" y="494"/>
                        <a:pt x="109" y="693"/>
                        <a:pt x="303" y="759"/>
                      </a:cubicBezTo>
                      <a:lnTo>
                        <a:pt x="303" y="759"/>
                      </a:lnTo>
                      <a:cubicBezTo>
                        <a:pt x="298" y="758"/>
                        <a:pt x="295" y="757"/>
                        <a:pt x="294" y="757"/>
                      </a:cubicBezTo>
                      <a:cubicBezTo>
                        <a:pt x="283" y="757"/>
                        <a:pt x="370" y="795"/>
                        <a:pt x="382" y="795"/>
                      </a:cubicBezTo>
                      <a:cubicBezTo>
                        <a:pt x="396" y="810"/>
                        <a:pt x="455" y="839"/>
                        <a:pt x="499" y="868"/>
                      </a:cubicBezTo>
                      <a:cubicBezTo>
                        <a:pt x="573" y="913"/>
                        <a:pt x="647" y="957"/>
                        <a:pt x="720" y="1016"/>
                      </a:cubicBezTo>
                      <a:cubicBezTo>
                        <a:pt x="783" y="1054"/>
                        <a:pt x="851" y="1072"/>
                        <a:pt x="917" y="1072"/>
                      </a:cubicBezTo>
                      <a:cubicBezTo>
                        <a:pt x="1054" y="1072"/>
                        <a:pt x="1186" y="997"/>
                        <a:pt x="1265" y="868"/>
                      </a:cubicBezTo>
                      <a:cubicBezTo>
                        <a:pt x="1368" y="677"/>
                        <a:pt x="1294" y="442"/>
                        <a:pt x="1118" y="339"/>
                      </a:cubicBezTo>
                      <a:cubicBezTo>
                        <a:pt x="941" y="206"/>
                        <a:pt x="735" y="103"/>
                        <a:pt x="529" y="15"/>
                      </a:cubicBezTo>
                      <a:cubicBezTo>
                        <a:pt x="496" y="5"/>
                        <a:pt x="462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5" name="Google Shape;398;p7"/>
                <p:cNvSpPr/>
                <p:nvPr/>
              </p:nvSpPr>
              <p:spPr>
                <a:xfrm>
                  <a:off x="624980" y="180336"/>
                  <a:ext cx="80325" cy="61371"/>
                </a:xfrm>
                <a:custGeom>
                  <a:avLst/>
                  <a:ahLst/>
                  <a:rect l="l" t="t" r="r" b="b"/>
                  <a:pathLst>
                    <a:path w="1212" h="926" extrusionOk="0">
                      <a:moveTo>
                        <a:pt x="552" y="1"/>
                      </a:moveTo>
                      <a:cubicBezTo>
                        <a:pt x="138" y="1"/>
                        <a:pt x="0" y="646"/>
                        <a:pt x="460" y="781"/>
                      </a:cubicBezTo>
                      <a:lnTo>
                        <a:pt x="475" y="781"/>
                      </a:lnTo>
                      <a:cubicBezTo>
                        <a:pt x="549" y="874"/>
                        <a:pt x="658" y="926"/>
                        <a:pt x="773" y="926"/>
                      </a:cubicBezTo>
                      <a:cubicBezTo>
                        <a:pt x="841" y="926"/>
                        <a:pt x="910" y="908"/>
                        <a:pt x="976" y="870"/>
                      </a:cubicBezTo>
                      <a:cubicBezTo>
                        <a:pt x="1152" y="767"/>
                        <a:pt x="1211" y="531"/>
                        <a:pt x="1108" y="340"/>
                      </a:cubicBezTo>
                      <a:cubicBezTo>
                        <a:pt x="1005" y="178"/>
                        <a:pt x="843" y="60"/>
                        <a:pt x="666" y="16"/>
                      </a:cubicBezTo>
                      <a:cubicBezTo>
                        <a:pt x="626" y="6"/>
                        <a:pt x="588" y="1"/>
                        <a:pt x="5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6" name="Google Shape;399;p7"/>
                <p:cNvSpPr/>
                <p:nvPr/>
              </p:nvSpPr>
              <p:spPr>
                <a:xfrm>
                  <a:off x="744210" y="125327"/>
                  <a:ext cx="89935" cy="79861"/>
                </a:xfrm>
                <a:custGeom>
                  <a:avLst/>
                  <a:ahLst/>
                  <a:rect l="l" t="t" r="r" b="b"/>
                  <a:pathLst>
                    <a:path w="1357" h="1205" extrusionOk="0">
                      <a:moveTo>
                        <a:pt x="444" y="1"/>
                      </a:moveTo>
                      <a:cubicBezTo>
                        <a:pt x="377" y="1"/>
                        <a:pt x="310" y="17"/>
                        <a:pt x="251" y="52"/>
                      </a:cubicBezTo>
                      <a:cubicBezTo>
                        <a:pt x="60" y="155"/>
                        <a:pt x="1" y="390"/>
                        <a:pt x="104" y="581"/>
                      </a:cubicBezTo>
                      <a:cubicBezTo>
                        <a:pt x="207" y="773"/>
                        <a:pt x="354" y="935"/>
                        <a:pt x="516" y="1082"/>
                      </a:cubicBezTo>
                      <a:cubicBezTo>
                        <a:pt x="602" y="1168"/>
                        <a:pt x="699" y="1204"/>
                        <a:pt x="792" y="1204"/>
                      </a:cubicBezTo>
                      <a:cubicBezTo>
                        <a:pt x="1095" y="1204"/>
                        <a:pt x="1357" y="819"/>
                        <a:pt x="1075" y="537"/>
                      </a:cubicBezTo>
                      <a:cubicBezTo>
                        <a:pt x="1001" y="478"/>
                        <a:pt x="943" y="419"/>
                        <a:pt x="884" y="346"/>
                      </a:cubicBezTo>
                      <a:lnTo>
                        <a:pt x="869" y="331"/>
                      </a:lnTo>
                      <a:lnTo>
                        <a:pt x="854" y="302"/>
                      </a:lnTo>
                      <a:cubicBezTo>
                        <a:pt x="825" y="258"/>
                        <a:pt x="810" y="228"/>
                        <a:pt x="781" y="184"/>
                      </a:cubicBezTo>
                      <a:cubicBezTo>
                        <a:pt x="712" y="66"/>
                        <a:pt x="578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7" name="Google Shape;400;p7"/>
                <p:cNvSpPr/>
                <p:nvPr/>
              </p:nvSpPr>
              <p:spPr>
                <a:xfrm>
                  <a:off x="758857" y="9080"/>
                  <a:ext cx="93713" cy="75090"/>
                </a:xfrm>
                <a:custGeom>
                  <a:avLst/>
                  <a:ahLst/>
                  <a:rect l="l" t="t" r="r" b="b"/>
                  <a:pathLst>
                    <a:path w="1414" h="1133" extrusionOk="0">
                      <a:moveTo>
                        <a:pt x="444" y="1"/>
                      </a:moveTo>
                      <a:cubicBezTo>
                        <a:pt x="269" y="1"/>
                        <a:pt x="110" y="113"/>
                        <a:pt x="59" y="290"/>
                      </a:cubicBezTo>
                      <a:cubicBezTo>
                        <a:pt x="0" y="496"/>
                        <a:pt x="118" y="702"/>
                        <a:pt x="324" y="775"/>
                      </a:cubicBezTo>
                      <a:cubicBezTo>
                        <a:pt x="339" y="775"/>
                        <a:pt x="412" y="805"/>
                        <a:pt x="427" y="805"/>
                      </a:cubicBezTo>
                      <a:cubicBezTo>
                        <a:pt x="457" y="820"/>
                        <a:pt x="501" y="834"/>
                        <a:pt x="530" y="864"/>
                      </a:cubicBezTo>
                      <a:lnTo>
                        <a:pt x="589" y="908"/>
                      </a:lnTo>
                      <a:lnTo>
                        <a:pt x="604" y="908"/>
                      </a:lnTo>
                      <a:cubicBezTo>
                        <a:pt x="648" y="952"/>
                        <a:pt x="677" y="981"/>
                        <a:pt x="707" y="1011"/>
                      </a:cubicBezTo>
                      <a:cubicBezTo>
                        <a:pt x="788" y="1092"/>
                        <a:pt x="887" y="1132"/>
                        <a:pt x="986" y="1132"/>
                      </a:cubicBezTo>
                      <a:cubicBezTo>
                        <a:pt x="1086" y="1132"/>
                        <a:pt x="1185" y="1092"/>
                        <a:pt x="1266" y="1011"/>
                      </a:cubicBezTo>
                      <a:cubicBezTo>
                        <a:pt x="1413" y="864"/>
                        <a:pt x="1413" y="628"/>
                        <a:pt x="1266" y="466"/>
                      </a:cubicBezTo>
                      <a:cubicBezTo>
                        <a:pt x="1075" y="246"/>
                        <a:pt x="810" y="98"/>
                        <a:pt x="530" y="10"/>
                      </a:cubicBezTo>
                      <a:cubicBezTo>
                        <a:pt x="501" y="4"/>
                        <a:pt x="472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8" name="Google Shape;401;p7"/>
                <p:cNvSpPr/>
                <p:nvPr/>
              </p:nvSpPr>
              <p:spPr>
                <a:xfrm>
                  <a:off x="944164" y="111277"/>
                  <a:ext cx="99545" cy="84302"/>
                </a:xfrm>
                <a:custGeom>
                  <a:avLst/>
                  <a:ahLst/>
                  <a:rect l="l" t="t" r="r" b="b"/>
                  <a:pathLst>
                    <a:path w="1502" h="1272" extrusionOk="0">
                      <a:moveTo>
                        <a:pt x="440" y="0"/>
                      </a:moveTo>
                      <a:cubicBezTo>
                        <a:pt x="306" y="0"/>
                        <a:pt x="172" y="72"/>
                        <a:pt x="104" y="190"/>
                      </a:cubicBezTo>
                      <a:cubicBezTo>
                        <a:pt x="1" y="381"/>
                        <a:pt x="59" y="617"/>
                        <a:pt x="236" y="734"/>
                      </a:cubicBezTo>
                      <a:cubicBezTo>
                        <a:pt x="442" y="852"/>
                        <a:pt x="619" y="999"/>
                        <a:pt x="795" y="1161"/>
                      </a:cubicBezTo>
                      <a:cubicBezTo>
                        <a:pt x="869" y="1235"/>
                        <a:pt x="968" y="1272"/>
                        <a:pt x="1067" y="1272"/>
                      </a:cubicBezTo>
                      <a:cubicBezTo>
                        <a:pt x="1167" y="1272"/>
                        <a:pt x="1266" y="1235"/>
                        <a:pt x="1340" y="1161"/>
                      </a:cubicBezTo>
                      <a:cubicBezTo>
                        <a:pt x="1502" y="999"/>
                        <a:pt x="1502" y="764"/>
                        <a:pt x="1340" y="602"/>
                      </a:cubicBezTo>
                      <a:cubicBezTo>
                        <a:pt x="1119" y="396"/>
                        <a:pt x="884" y="219"/>
                        <a:pt x="633" y="58"/>
                      </a:cubicBezTo>
                      <a:cubicBezTo>
                        <a:pt x="574" y="18"/>
                        <a:pt x="507" y="0"/>
                        <a:pt x="4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39" name="Google Shape;402;p7"/>
                <p:cNvSpPr/>
                <p:nvPr/>
              </p:nvSpPr>
              <p:spPr>
                <a:xfrm>
                  <a:off x="1094345" y="37380"/>
                  <a:ext cx="101997" cy="74957"/>
                </a:xfrm>
                <a:custGeom>
                  <a:avLst/>
                  <a:ahLst/>
                  <a:rect l="l" t="t" r="r" b="b"/>
                  <a:pathLst>
                    <a:path w="1539" h="1131" extrusionOk="0">
                      <a:moveTo>
                        <a:pt x="429" y="1"/>
                      </a:moveTo>
                      <a:cubicBezTo>
                        <a:pt x="254" y="1"/>
                        <a:pt x="96" y="111"/>
                        <a:pt x="45" y="275"/>
                      </a:cubicBezTo>
                      <a:cubicBezTo>
                        <a:pt x="1" y="496"/>
                        <a:pt x="119" y="702"/>
                        <a:pt x="325" y="760"/>
                      </a:cubicBezTo>
                      <a:lnTo>
                        <a:pt x="339" y="760"/>
                      </a:lnTo>
                      <a:lnTo>
                        <a:pt x="398" y="790"/>
                      </a:lnTo>
                      <a:cubicBezTo>
                        <a:pt x="442" y="819"/>
                        <a:pt x="472" y="834"/>
                        <a:pt x="516" y="863"/>
                      </a:cubicBezTo>
                      <a:cubicBezTo>
                        <a:pt x="516" y="863"/>
                        <a:pt x="590" y="908"/>
                        <a:pt x="604" y="922"/>
                      </a:cubicBezTo>
                      <a:cubicBezTo>
                        <a:pt x="619" y="922"/>
                        <a:pt x="678" y="981"/>
                        <a:pt x="707" y="1011"/>
                      </a:cubicBezTo>
                      <a:cubicBezTo>
                        <a:pt x="792" y="1095"/>
                        <a:pt x="886" y="1131"/>
                        <a:pt x="977" y="1131"/>
                      </a:cubicBezTo>
                      <a:cubicBezTo>
                        <a:pt x="1278" y="1131"/>
                        <a:pt x="1538" y="735"/>
                        <a:pt x="1267" y="451"/>
                      </a:cubicBezTo>
                      <a:lnTo>
                        <a:pt x="1267" y="451"/>
                      </a:lnTo>
                      <a:lnTo>
                        <a:pt x="1252" y="466"/>
                      </a:lnTo>
                      <a:cubicBezTo>
                        <a:pt x="1046" y="260"/>
                        <a:pt x="796" y="113"/>
                        <a:pt x="516" y="10"/>
                      </a:cubicBezTo>
                      <a:cubicBezTo>
                        <a:pt x="487" y="4"/>
                        <a:pt x="458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0" name="Google Shape;403;p7"/>
                <p:cNvSpPr/>
                <p:nvPr/>
              </p:nvSpPr>
              <p:spPr>
                <a:xfrm>
                  <a:off x="1223981" y="199623"/>
                  <a:ext cx="96960" cy="75620"/>
                </a:xfrm>
                <a:custGeom>
                  <a:avLst/>
                  <a:ahLst/>
                  <a:rect l="l" t="t" r="r" b="b"/>
                  <a:pathLst>
                    <a:path w="1463" h="1141" extrusionOk="0">
                      <a:moveTo>
                        <a:pt x="565" y="0"/>
                      </a:moveTo>
                      <a:cubicBezTo>
                        <a:pt x="262" y="0"/>
                        <a:pt x="0" y="385"/>
                        <a:pt x="282" y="667"/>
                      </a:cubicBezTo>
                      <a:cubicBezTo>
                        <a:pt x="400" y="785"/>
                        <a:pt x="517" y="903"/>
                        <a:pt x="635" y="1020"/>
                      </a:cubicBezTo>
                      <a:cubicBezTo>
                        <a:pt x="720" y="1105"/>
                        <a:pt x="814" y="1141"/>
                        <a:pt x="904" y="1141"/>
                      </a:cubicBezTo>
                      <a:cubicBezTo>
                        <a:pt x="1205" y="1141"/>
                        <a:pt x="1463" y="744"/>
                        <a:pt x="1179" y="461"/>
                      </a:cubicBezTo>
                      <a:lnTo>
                        <a:pt x="1194" y="461"/>
                      </a:lnTo>
                      <a:lnTo>
                        <a:pt x="841" y="123"/>
                      </a:lnTo>
                      <a:cubicBezTo>
                        <a:pt x="755" y="36"/>
                        <a:pt x="658" y="0"/>
                        <a:pt x="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1" name="Google Shape;404;p7"/>
                <p:cNvSpPr/>
                <p:nvPr/>
              </p:nvSpPr>
              <p:spPr>
                <a:xfrm>
                  <a:off x="1097195" y="264175"/>
                  <a:ext cx="96165" cy="69986"/>
                </a:xfrm>
                <a:custGeom>
                  <a:avLst/>
                  <a:ahLst/>
                  <a:rect l="l" t="t" r="r" b="b"/>
                  <a:pathLst>
                    <a:path w="1451" h="1056" extrusionOk="0">
                      <a:moveTo>
                        <a:pt x="572" y="1"/>
                      </a:moveTo>
                      <a:cubicBezTo>
                        <a:pt x="221" y="1"/>
                        <a:pt x="1" y="515"/>
                        <a:pt x="385" y="738"/>
                      </a:cubicBezTo>
                      <a:lnTo>
                        <a:pt x="473" y="797"/>
                      </a:lnTo>
                      <a:lnTo>
                        <a:pt x="488" y="812"/>
                      </a:lnTo>
                      <a:lnTo>
                        <a:pt x="502" y="812"/>
                      </a:lnTo>
                      <a:cubicBezTo>
                        <a:pt x="547" y="856"/>
                        <a:pt x="605" y="900"/>
                        <a:pt x="650" y="959"/>
                      </a:cubicBezTo>
                      <a:cubicBezTo>
                        <a:pt x="730" y="1026"/>
                        <a:pt x="817" y="1055"/>
                        <a:pt x="900" y="1055"/>
                      </a:cubicBezTo>
                      <a:cubicBezTo>
                        <a:pt x="1198" y="1055"/>
                        <a:pt x="1450" y="687"/>
                        <a:pt x="1209" y="399"/>
                      </a:cubicBezTo>
                      <a:cubicBezTo>
                        <a:pt x="1076" y="282"/>
                        <a:pt x="929" y="164"/>
                        <a:pt x="782" y="61"/>
                      </a:cubicBezTo>
                      <a:cubicBezTo>
                        <a:pt x="710" y="19"/>
                        <a:pt x="639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2" name="Google Shape;405;p7"/>
                <p:cNvSpPr/>
                <p:nvPr/>
              </p:nvSpPr>
              <p:spPr>
                <a:xfrm>
                  <a:off x="892005" y="208967"/>
                  <a:ext cx="77475" cy="75288"/>
                </a:xfrm>
                <a:custGeom>
                  <a:avLst/>
                  <a:ahLst/>
                  <a:rect l="l" t="t" r="r" b="b"/>
                  <a:pathLst>
                    <a:path w="1169" h="1136" extrusionOk="0">
                      <a:moveTo>
                        <a:pt x="454" y="1"/>
                      </a:moveTo>
                      <a:cubicBezTo>
                        <a:pt x="210" y="1"/>
                        <a:pt x="0" y="230"/>
                        <a:pt x="81" y="497"/>
                      </a:cubicBezTo>
                      <a:cubicBezTo>
                        <a:pt x="169" y="732"/>
                        <a:pt x="331" y="938"/>
                        <a:pt x="537" y="1085"/>
                      </a:cubicBezTo>
                      <a:cubicBezTo>
                        <a:pt x="600" y="1119"/>
                        <a:pt x="668" y="1135"/>
                        <a:pt x="734" y="1135"/>
                      </a:cubicBezTo>
                      <a:cubicBezTo>
                        <a:pt x="870" y="1135"/>
                        <a:pt x="1003" y="1067"/>
                        <a:pt x="1082" y="938"/>
                      </a:cubicBezTo>
                      <a:cubicBezTo>
                        <a:pt x="1169" y="750"/>
                        <a:pt x="1113" y="518"/>
                        <a:pt x="942" y="413"/>
                      </a:cubicBezTo>
                      <a:lnTo>
                        <a:pt x="942" y="413"/>
                      </a:lnTo>
                      <a:cubicBezTo>
                        <a:pt x="959" y="423"/>
                        <a:pt x="966" y="427"/>
                        <a:pt x="967" y="427"/>
                      </a:cubicBezTo>
                      <a:cubicBezTo>
                        <a:pt x="969" y="427"/>
                        <a:pt x="930" y="399"/>
                        <a:pt x="920" y="379"/>
                      </a:cubicBezTo>
                      <a:lnTo>
                        <a:pt x="876" y="349"/>
                      </a:lnTo>
                      <a:lnTo>
                        <a:pt x="846" y="305"/>
                      </a:lnTo>
                      <a:cubicBezTo>
                        <a:pt x="837" y="286"/>
                        <a:pt x="821" y="249"/>
                        <a:pt x="819" y="249"/>
                      </a:cubicBezTo>
                      <a:cubicBezTo>
                        <a:pt x="819" y="249"/>
                        <a:pt x="820" y="253"/>
                        <a:pt x="823" y="265"/>
                      </a:cubicBezTo>
                      <a:lnTo>
                        <a:pt x="823" y="265"/>
                      </a:lnTo>
                      <a:cubicBezTo>
                        <a:pt x="790" y="173"/>
                        <a:pt x="722" y="96"/>
                        <a:pt x="655" y="55"/>
                      </a:cubicBezTo>
                      <a:cubicBezTo>
                        <a:pt x="589" y="17"/>
                        <a:pt x="521" y="1"/>
                        <a:pt x="4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3" name="Google Shape;406;p7"/>
                <p:cNvSpPr/>
                <p:nvPr/>
              </p:nvSpPr>
              <p:spPr>
                <a:xfrm>
                  <a:off x="978296" y="385725"/>
                  <a:ext cx="125923" cy="111209"/>
                </a:xfrm>
                <a:custGeom>
                  <a:avLst/>
                  <a:ahLst/>
                  <a:rect l="l" t="t" r="r" b="b"/>
                  <a:pathLst>
                    <a:path w="1900" h="1678" extrusionOk="0">
                      <a:moveTo>
                        <a:pt x="420" y="0"/>
                      </a:moveTo>
                      <a:cubicBezTo>
                        <a:pt x="321" y="0"/>
                        <a:pt x="221" y="37"/>
                        <a:pt x="148" y="111"/>
                      </a:cubicBezTo>
                      <a:cubicBezTo>
                        <a:pt x="1" y="258"/>
                        <a:pt x="1" y="508"/>
                        <a:pt x="148" y="655"/>
                      </a:cubicBezTo>
                      <a:cubicBezTo>
                        <a:pt x="472" y="1023"/>
                        <a:pt x="854" y="1347"/>
                        <a:pt x="1266" y="1626"/>
                      </a:cubicBezTo>
                      <a:cubicBezTo>
                        <a:pt x="1330" y="1661"/>
                        <a:pt x="1399" y="1677"/>
                        <a:pt x="1466" y="1677"/>
                      </a:cubicBezTo>
                      <a:cubicBezTo>
                        <a:pt x="1600" y="1677"/>
                        <a:pt x="1727" y="1612"/>
                        <a:pt x="1796" y="1494"/>
                      </a:cubicBezTo>
                      <a:cubicBezTo>
                        <a:pt x="1899" y="1303"/>
                        <a:pt x="1840" y="1067"/>
                        <a:pt x="1664" y="964"/>
                      </a:cubicBezTo>
                      <a:cubicBezTo>
                        <a:pt x="1310" y="714"/>
                        <a:pt x="972" y="434"/>
                        <a:pt x="692" y="111"/>
                      </a:cubicBezTo>
                      <a:cubicBezTo>
                        <a:pt x="619" y="37"/>
                        <a:pt x="519" y="0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4" name="Google Shape;407;p7"/>
                <p:cNvSpPr/>
                <p:nvPr/>
              </p:nvSpPr>
              <p:spPr>
                <a:xfrm>
                  <a:off x="791863" y="347881"/>
                  <a:ext cx="88278" cy="66474"/>
                </a:xfrm>
                <a:custGeom>
                  <a:avLst/>
                  <a:ahLst/>
                  <a:rect l="l" t="t" r="r" b="b"/>
                  <a:pathLst>
                    <a:path w="1332" h="1003" extrusionOk="0">
                      <a:moveTo>
                        <a:pt x="566" y="0"/>
                      </a:moveTo>
                      <a:cubicBezTo>
                        <a:pt x="262" y="0"/>
                        <a:pt x="1" y="385"/>
                        <a:pt x="282" y="667"/>
                      </a:cubicBezTo>
                      <a:lnTo>
                        <a:pt x="503" y="888"/>
                      </a:lnTo>
                      <a:cubicBezTo>
                        <a:pt x="587" y="968"/>
                        <a:pt x="680" y="1002"/>
                        <a:pt x="769" y="1002"/>
                      </a:cubicBezTo>
                      <a:cubicBezTo>
                        <a:pt x="1072" y="1002"/>
                        <a:pt x="1332" y="613"/>
                        <a:pt x="1048" y="329"/>
                      </a:cubicBezTo>
                      <a:lnTo>
                        <a:pt x="842" y="122"/>
                      </a:lnTo>
                      <a:cubicBezTo>
                        <a:pt x="755" y="36"/>
                        <a:pt x="659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5" name="Google Shape;408;p7"/>
                <p:cNvSpPr/>
                <p:nvPr/>
              </p:nvSpPr>
              <p:spPr>
                <a:xfrm>
                  <a:off x="670247" y="398384"/>
                  <a:ext cx="98418" cy="80060"/>
                </a:xfrm>
                <a:custGeom>
                  <a:avLst/>
                  <a:ahLst/>
                  <a:rect l="l" t="t" r="r" b="b"/>
                  <a:pathLst>
                    <a:path w="1485" h="1208" extrusionOk="0">
                      <a:moveTo>
                        <a:pt x="560" y="0"/>
                      </a:moveTo>
                      <a:cubicBezTo>
                        <a:pt x="214" y="0"/>
                        <a:pt x="0" y="510"/>
                        <a:pt x="381" y="744"/>
                      </a:cubicBezTo>
                      <a:cubicBezTo>
                        <a:pt x="410" y="759"/>
                        <a:pt x="454" y="788"/>
                        <a:pt x="499" y="817"/>
                      </a:cubicBezTo>
                      <a:lnTo>
                        <a:pt x="528" y="832"/>
                      </a:lnTo>
                      <a:lnTo>
                        <a:pt x="572" y="876"/>
                      </a:lnTo>
                      <a:cubicBezTo>
                        <a:pt x="646" y="950"/>
                        <a:pt x="719" y="1023"/>
                        <a:pt x="778" y="1097"/>
                      </a:cubicBezTo>
                      <a:cubicBezTo>
                        <a:pt x="859" y="1171"/>
                        <a:pt x="958" y="1207"/>
                        <a:pt x="1058" y="1207"/>
                      </a:cubicBezTo>
                      <a:cubicBezTo>
                        <a:pt x="1157" y="1207"/>
                        <a:pt x="1256" y="1171"/>
                        <a:pt x="1337" y="1097"/>
                      </a:cubicBezTo>
                      <a:cubicBezTo>
                        <a:pt x="1485" y="950"/>
                        <a:pt x="1485" y="700"/>
                        <a:pt x="1337" y="552"/>
                      </a:cubicBezTo>
                      <a:cubicBezTo>
                        <a:pt x="1176" y="361"/>
                        <a:pt x="984" y="185"/>
                        <a:pt x="778" y="67"/>
                      </a:cubicBezTo>
                      <a:cubicBezTo>
                        <a:pt x="703" y="21"/>
                        <a:pt x="629" y="0"/>
                        <a:pt x="5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6" name="Google Shape;409;p7"/>
                <p:cNvSpPr/>
                <p:nvPr/>
              </p:nvSpPr>
              <p:spPr>
                <a:xfrm>
                  <a:off x="531068" y="442126"/>
                  <a:ext cx="76680" cy="59647"/>
                </a:xfrm>
                <a:custGeom>
                  <a:avLst/>
                  <a:ahLst/>
                  <a:rect l="l" t="t" r="r" b="b"/>
                  <a:pathLst>
                    <a:path w="1157" h="900" extrusionOk="0">
                      <a:moveTo>
                        <a:pt x="535" y="0"/>
                      </a:moveTo>
                      <a:cubicBezTo>
                        <a:pt x="243" y="0"/>
                        <a:pt x="1" y="357"/>
                        <a:pt x="229" y="643"/>
                      </a:cubicBezTo>
                      <a:cubicBezTo>
                        <a:pt x="318" y="731"/>
                        <a:pt x="421" y="790"/>
                        <a:pt x="524" y="849"/>
                      </a:cubicBezTo>
                      <a:cubicBezTo>
                        <a:pt x="586" y="883"/>
                        <a:pt x="654" y="899"/>
                        <a:pt x="720" y="899"/>
                      </a:cubicBezTo>
                      <a:cubicBezTo>
                        <a:pt x="855" y="899"/>
                        <a:pt x="984" y="830"/>
                        <a:pt x="1053" y="702"/>
                      </a:cubicBezTo>
                      <a:cubicBezTo>
                        <a:pt x="1156" y="525"/>
                        <a:pt x="1097" y="275"/>
                        <a:pt x="906" y="172"/>
                      </a:cubicBezTo>
                      <a:cubicBezTo>
                        <a:pt x="877" y="157"/>
                        <a:pt x="847" y="143"/>
                        <a:pt x="818" y="128"/>
                      </a:cubicBezTo>
                      <a:lnTo>
                        <a:pt x="788" y="99"/>
                      </a:lnTo>
                      <a:cubicBezTo>
                        <a:pt x="706" y="30"/>
                        <a:pt x="619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7" name="Google Shape;410;p7"/>
                <p:cNvSpPr/>
                <p:nvPr/>
              </p:nvSpPr>
              <p:spPr>
                <a:xfrm>
                  <a:off x="461346" y="319847"/>
                  <a:ext cx="67402" cy="51761"/>
                </a:xfrm>
                <a:custGeom>
                  <a:avLst/>
                  <a:ahLst/>
                  <a:rect l="l" t="t" r="r" b="b"/>
                  <a:pathLst>
                    <a:path w="1017" h="781" extrusionOk="0">
                      <a:moveTo>
                        <a:pt x="501" y="1"/>
                      </a:moveTo>
                      <a:cubicBezTo>
                        <a:pt x="1" y="1"/>
                        <a:pt x="1" y="781"/>
                        <a:pt x="501" y="781"/>
                      </a:cubicBezTo>
                      <a:cubicBezTo>
                        <a:pt x="1016" y="781"/>
                        <a:pt x="1016" y="1"/>
                        <a:pt x="5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8" name="Google Shape;411;p7"/>
                <p:cNvSpPr/>
                <p:nvPr/>
              </p:nvSpPr>
              <p:spPr>
                <a:xfrm>
                  <a:off x="316997" y="371144"/>
                  <a:ext cx="104449" cy="79994"/>
                </a:xfrm>
                <a:custGeom>
                  <a:avLst/>
                  <a:ahLst/>
                  <a:rect l="l" t="t" r="r" b="b"/>
                  <a:pathLst>
                    <a:path w="1576" h="1207" extrusionOk="0">
                      <a:moveTo>
                        <a:pt x="447" y="1"/>
                      </a:moveTo>
                      <a:cubicBezTo>
                        <a:pt x="315" y="1"/>
                        <a:pt x="183" y="70"/>
                        <a:pt x="104" y="198"/>
                      </a:cubicBezTo>
                      <a:cubicBezTo>
                        <a:pt x="1" y="375"/>
                        <a:pt x="60" y="610"/>
                        <a:pt x="251" y="728"/>
                      </a:cubicBezTo>
                      <a:cubicBezTo>
                        <a:pt x="472" y="831"/>
                        <a:pt x="678" y="949"/>
                        <a:pt x="869" y="1096"/>
                      </a:cubicBezTo>
                      <a:cubicBezTo>
                        <a:pt x="943" y="1170"/>
                        <a:pt x="1042" y="1206"/>
                        <a:pt x="1141" y="1206"/>
                      </a:cubicBezTo>
                      <a:cubicBezTo>
                        <a:pt x="1241" y="1206"/>
                        <a:pt x="1340" y="1170"/>
                        <a:pt x="1414" y="1096"/>
                      </a:cubicBezTo>
                      <a:cubicBezTo>
                        <a:pt x="1576" y="934"/>
                        <a:pt x="1576" y="684"/>
                        <a:pt x="1414" y="537"/>
                      </a:cubicBezTo>
                      <a:cubicBezTo>
                        <a:pt x="1178" y="345"/>
                        <a:pt x="913" y="184"/>
                        <a:pt x="634" y="51"/>
                      </a:cubicBezTo>
                      <a:cubicBezTo>
                        <a:pt x="576" y="17"/>
                        <a:pt x="511" y="1"/>
                        <a:pt x="4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49" name="Google Shape;412;p7"/>
                <p:cNvSpPr/>
                <p:nvPr/>
              </p:nvSpPr>
              <p:spPr>
                <a:xfrm>
                  <a:off x="146337" y="268682"/>
                  <a:ext cx="93050" cy="75421"/>
                </a:xfrm>
                <a:custGeom>
                  <a:avLst/>
                  <a:ahLst/>
                  <a:rect l="l" t="t" r="r" b="b"/>
                  <a:pathLst>
                    <a:path w="1404" h="1138" extrusionOk="0">
                      <a:moveTo>
                        <a:pt x="427" y="0"/>
                      </a:moveTo>
                      <a:cubicBezTo>
                        <a:pt x="328" y="0"/>
                        <a:pt x="229" y="37"/>
                        <a:pt x="148" y="111"/>
                      </a:cubicBezTo>
                      <a:cubicBezTo>
                        <a:pt x="0" y="273"/>
                        <a:pt x="0" y="508"/>
                        <a:pt x="148" y="670"/>
                      </a:cubicBezTo>
                      <a:lnTo>
                        <a:pt x="574" y="1023"/>
                      </a:lnTo>
                      <a:cubicBezTo>
                        <a:pt x="658" y="1104"/>
                        <a:pt x="751" y="1137"/>
                        <a:pt x="840" y="1137"/>
                      </a:cubicBezTo>
                      <a:cubicBezTo>
                        <a:pt x="1143" y="1137"/>
                        <a:pt x="1403" y="748"/>
                        <a:pt x="1119" y="464"/>
                      </a:cubicBezTo>
                      <a:cubicBezTo>
                        <a:pt x="986" y="346"/>
                        <a:pt x="839" y="228"/>
                        <a:pt x="707" y="111"/>
                      </a:cubicBezTo>
                      <a:cubicBezTo>
                        <a:pt x="626" y="37"/>
                        <a:pt x="527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0" name="Google Shape;413;p7"/>
                <p:cNvSpPr/>
                <p:nvPr/>
              </p:nvSpPr>
              <p:spPr>
                <a:xfrm>
                  <a:off x="0" y="240846"/>
                  <a:ext cx="79132" cy="84169"/>
                </a:xfrm>
                <a:custGeom>
                  <a:avLst/>
                  <a:ahLst/>
                  <a:rect l="l" t="t" r="r" b="b"/>
                  <a:pathLst>
                    <a:path w="1194" h="1270" extrusionOk="0">
                      <a:moveTo>
                        <a:pt x="192" y="1"/>
                      </a:moveTo>
                      <a:cubicBezTo>
                        <a:pt x="126" y="1"/>
                        <a:pt x="60" y="16"/>
                        <a:pt x="1" y="45"/>
                      </a:cubicBezTo>
                      <a:lnTo>
                        <a:pt x="1" y="737"/>
                      </a:lnTo>
                      <a:cubicBezTo>
                        <a:pt x="45" y="766"/>
                        <a:pt x="89" y="781"/>
                        <a:pt x="133" y="810"/>
                      </a:cubicBezTo>
                      <a:lnTo>
                        <a:pt x="192" y="854"/>
                      </a:lnTo>
                      <a:lnTo>
                        <a:pt x="222" y="884"/>
                      </a:lnTo>
                      <a:cubicBezTo>
                        <a:pt x="251" y="913"/>
                        <a:pt x="295" y="958"/>
                        <a:pt x="325" y="987"/>
                      </a:cubicBezTo>
                      <a:lnTo>
                        <a:pt x="384" y="1046"/>
                      </a:lnTo>
                      <a:lnTo>
                        <a:pt x="398" y="1061"/>
                      </a:lnTo>
                      <a:lnTo>
                        <a:pt x="398" y="1075"/>
                      </a:lnTo>
                      <a:cubicBezTo>
                        <a:pt x="479" y="1197"/>
                        <a:pt x="616" y="1269"/>
                        <a:pt x="756" y="1269"/>
                      </a:cubicBezTo>
                      <a:cubicBezTo>
                        <a:pt x="819" y="1269"/>
                        <a:pt x="883" y="1255"/>
                        <a:pt x="943" y="1222"/>
                      </a:cubicBezTo>
                      <a:cubicBezTo>
                        <a:pt x="1134" y="1105"/>
                        <a:pt x="1193" y="869"/>
                        <a:pt x="1090" y="678"/>
                      </a:cubicBezTo>
                      <a:cubicBezTo>
                        <a:pt x="899" y="413"/>
                        <a:pt x="663" y="207"/>
                        <a:pt x="384" y="45"/>
                      </a:cubicBezTo>
                      <a:cubicBezTo>
                        <a:pt x="325" y="16"/>
                        <a:pt x="259" y="1"/>
                        <a:pt x="1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1" name="Google Shape;414;p7"/>
                <p:cNvSpPr/>
                <p:nvPr/>
              </p:nvSpPr>
              <p:spPr>
                <a:xfrm>
                  <a:off x="0" y="403023"/>
                  <a:ext cx="63491" cy="70517"/>
                </a:xfrm>
                <a:custGeom>
                  <a:avLst/>
                  <a:ahLst/>
                  <a:rect l="l" t="t" r="r" b="b"/>
                  <a:pathLst>
                    <a:path w="958" h="1064" extrusionOk="0">
                      <a:moveTo>
                        <a:pt x="192" y="1"/>
                      </a:moveTo>
                      <a:cubicBezTo>
                        <a:pt x="126" y="1"/>
                        <a:pt x="60" y="19"/>
                        <a:pt x="1" y="56"/>
                      </a:cubicBezTo>
                      <a:lnTo>
                        <a:pt x="1" y="747"/>
                      </a:lnTo>
                      <a:cubicBezTo>
                        <a:pt x="30" y="747"/>
                        <a:pt x="45" y="762"/>
                        <a:pt x="75" y="777"/>
                      </a:cubicBezTo>
                      <a:lnTo>
                        <a:pt x="119" y="806"/>
                      </a:lnTo>
                      <a:cubicBezTo>
                        <a:pt x="163" y="850"/>
                        <a:pt x="207" y="895"/>
                        <a:pt x="251" y="953"/>
                      </a:cubicBezTo>
                      <a:cubicBezTo>
                        <a:pt x="332" y="1027"/>
                        <a:pt x="431" y="1064"/>
                        <a:pt x="531" y="1064"/>
                      </a:cubicBezTo>
                      <a:cubicBezTo>
                        <a:pt x="630" y="1064"/>
                        <a:pt x="729" y="1027"/>
                        <a:pt x="810" y="953"/>
                      </a:cubicBezTo>
                      <a:cubicBezTo>
                        <a:pt x="958" y="792"/>
                        <a:pt x="958" y="541"/>
                        <a:pt x="810" y="394"/>
                      </a:cubicBezTo>
                      <a:cubicBezTo>
                        <a:pt x="693" y="247"/>
                        <a:pt x="545" y="129"/>
                        <a:pt x="384" y="56"/>
                      </a:cubicBezTo>
                      <a:cubicBezTo>
                        <a:pt x="325" y="19"/>
                        <a:pt x="259" y="1"/>
                        <a:pt x="1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2" name="Google Shape;415;p7"/>
                <p:cNvSpPr/>
                <p:nvPr/>
              </p:nvSpPr>
              <p:spPr>
                <a:xfrm>
                  <a:off x="201942" y="431058"/>
                  <a:ext cx="125392" cy="93514"/>
                </a:xfrm>
                <a:custGeom>
                  <a:avLst/>
                  <a:ahLst/>
                  <a:rect l="l" t="t" r="r" b="b"/>
                  <a:pathLst>
                    <a:path w="1892" h="1411" extrusionOk="0">
                      <a:moveTo>
                        <a:pt x="422" y="0"/>
                      </a:moveTo>
                      <a:cubicBezTo>
                        <a:pt x="252" y="0"/>
                        <a:pt x="93" y="110"/>
                        <a:pt x="44" y="280"/>
                      </a:cubicBezTo>
                      <a:cubicBezTo>
                        <a:pt x="0" y="486"/>
                        <a:pt x="118" y="707"/>
                        <a:pt x="324" y="766"/>
                      </a:cubicBezTo>
                      <a:cubicBezTo>
                        <a:pt x="604" y="898"/>
                        <a:pt x="854" y="1075"/>
                        <a:pt x="1060" y="1296"/>
                      </a:cubicBezTo>
                      <a:cubicBezTo>
                        <a:pt x="1144" y="1376"/>
                        <a:pt x="1237" y="1410"/>
                        <a:pt x="1327" y="1410"/>
                      </a:cubicBezTo>
                      <a:cubicBezTo>
                        <a:pt x="1630" y="1410"/>
                        <a:pt x="1892" y="1024"/>
                        <a:pt x="1619" y="751"/>
                      </a:cubicBezTo>
                      <a:cubicBezTo>
                        <a:pt x="1310" y="427"/>
                        <a:pt x="942" y="177"/>
                        <a:pt x="530" y="15"/>
                      </a:cubicBezTo>
                      <a:cubicBezTo>
                        <a:pt x="494" y="5"/>
                        <a:pt x="458" y="0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3" name="Google Shape;416;p7"/>
                <p:cNvSpPr/>
                <p:nvPr/>
              </p:nvSpPr>
              <p:spPr>
                <a:xfrm>
                  <a:off x="414555" y="529146"/>
                  <a:ext cx="100539" cy="79928"/>
                </a:xfrm>
                <a:custGeom>
                  <a:avLst/>
                  <a:ahLst/>
                  <a:rect l="l" t="t" r="r" b="b"/>
                  <a:pathLst>
                    <a:path w="1517" h="1206" extrusionOk="0">
                      <a:moveTo>
                        <a:pt x="444" y="1"/>
                      </a:moveTo>
                      <a:cubicBezTo>
                        <a:pt x="308" y="1"/>
                        <a:pt x="173" y="70"/>
                        <a:pt x="104" y="198"/>
                      </a:cubicBezTo>
                      <a:cubicBezTo>
                        <a:pt x="0" y="390"/>
                        <a:pt x="59" y="625"/>
                        <a:pt x="251" y="728"/>
                      </a:cubicBezTo>
                      <a:cubicBezTo>
                        <a:pt x="457" y="875"/>
                        <a:pt x="663" y="1008"/>
                        <a:pt x="869" y="1155"/>
                      </a:cubicBezTo>
                      <a:cubicBezTo>
                        <a:pt x="932" y="1189"/>
                        <a:pt x="999" y="1205"/>
                        <a:pt x="1066" y="1205"/>
                      </a:cubicBezTo>
                      <a:cubicBezTo>
                        <a:pt x="1202" y="1205"/>
                        <a:pt x="1334" y="1136"/>
                        <a:pt x="1413" y="1008"/>
                      </a:cubicBezTo>
                      <a:cubicBezTo>
                        <a:pt x="1516" y="831"/>
                        <a:pt x="1443" y="596"/>
                        <a:pt x="1266" y="478"/>
                      </a:cubicBezTo>
                      <a:cubicBezTo>
                        <a:pt x="1060" y="331"/>
                        <a:pt x="854" y="198"/>
                        <a:pt x="633" y="51"/>
                      </a:cubicBezTo>
                      <a:cubicBezTo>
                        <a:pt x="575" y="17"/>
                        <a:pt x="510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4" name="Google Shape;417;p7"/>
                <p:cNvSpPr/>
                <p:nvPr/>
              </p:nvSpPr>
              <p:spPr>
                <a:xfrm>
                  <a:off x="556252" y="594427"/>
                  <a:ext cx="97358" cy="70185"/>
                </a:xfrm>
                <a:custGeom>
                  <a:avLst/>
                  <a:ahLst/>
                  <a:rect l="l" t="t" r="r" b="b"/>
                  <a:pathLst>
                    <a:path w="1469" h="1059" extrusionOk="0">
                      <a:moveTo>
                        <a:pt x="553" y="1"/>
                      </a:moveTo>
                      <a:cubicBezTo>
                        <a:pt x="212" y="1"/>
                        <a:pt x="0" y="492"/>
                        <a:pt x="350" y="729"/>
                      </a:cubicBezTo>
                      <a:cubicBezTo>
                        <a:pt x="511" y="817"/>
                        <a:pt x="673" y="906"/>
                        <a:pt x="835" y="1009"/>
                      </a:cubicBezTo>
                      <a:cubicBezTo>
                        <a:pt x="898" y="1042"/>
                        <a:pt x="965" y="1059"/>
                        <a:pt x="1031" y="1059"/>
                      </a:cubicBezTo>
                      <a:cubicBezTo>
                        <a:pt x="1167" y="1059"/>
                        <a:pt x="1296" y="990"/>
                        <a:pt x="1365" y="862"/>
                      </a:cubicBezTo>
                      <a:cubicBezTo>
                        <a:pt x="1468" y="670"/>
                        <a:pt x="1409" y="435"/>
                        <a:pt x="1233" y="332"/>
                      </a:cubicBezTo>
                      <a:cubicBezTo>
                        <a:pt x="1071" y="229"/>
                        <a:pt x="909" y="140"/>
                        <a:pt x="747" y="52"/>
                      </a:cubicBezTo>
                      <a:cubicBezTo>
                        <a:pt x="680" y="16"/>
                        <a:pt x="615" y="1"/>
                        <a:pt x="5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5" name="Google Shape;418;p7"/>
                <p:cNvSpPr/>
                <p:nvPr/>
              </p:nvSpPr>
              <p:spPr>
                <a:xfrm>
                  <a:off x="751302" y="612984"/>
                  <a:ext cx="110016" cy="93448"/>
                </a:xfrm>
                <a:custGeom>
                  <a:avLst/>
                  <a:ahLst/>
                  <a:rect l="l" t="t" r="r" b="b"/>
                  <a:pathLst>
                    <a:path w="1660" h="1410" extrusionOk="0">
                      <a:moveTo>
                        <a:pt x="554" y="0"/>
                      </a:moveTo>
                      <a:cubicBezTo>
                        <a:pt x="212" y="0"/>
                        <a:pt x="0" y="492"/>
                        <a:pt x="350" y="729"/>
                      </a:cubicBezTo>
                      <a:cubicBezTo>
                        <a:pt x="585" y="876"/>
                        <a:pt x="791" y="1067"/>
                        <a:pt x="968" y="1288"/>
                      </a:cubicBezTo>
                      <a:cubicBezTo>
                        <a:pt x="1042" y="1369"/>
                        <a:pt x="1141" y="1409"/>
                        <a:pt x="1240" y="1409"/>
                      </a:cubicBezTo>
                      <a:cubicBezTo>
                        <a:pt x="1340" y="1409"/>
                        <a:pt x="1439" y="1369"/>
                        <a:pt x="1512" y="1288"/>
                      </a:cubicBezTo>
                      <a:cubicBezTo>
                        <a:pt x="1660" y="1141"/>
                        <a:pt x="1660" y="891"/>
                        <a:pt x="1527" y="743"/>
                      </a:cubicBezTo>
                      <a:cubicBezTo>
                        <a:pt x="1306" y="464"/>
                        <a:pt x="1042" y="228"/>
                        <a:pt x="747" y="52"/>
                      </a:cubicBezTo>
                      <a:cubicBezTo>
                        <a:pt x="680" y="16"/>
                        <a:pt x="615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6" name="Google Shape;419;p7"/>
                <p:cNvSpPr/>
                <p:nvPr/>
              </p:nvSpPr>
              <p:spPr>
                <a:xfrm>
                  <a:off x="873912" y="534050"/>
                  <a:ext cx="105444" cy="83772"/>
                </a:xfrm>
                <a:custGeom>
                  <a:avLst/>
                  <a:ahLst/>
                  <a:rect l="l" t="t" r="r" b="b"/>
                  <a:pathLst>
                    <a:path w="1591" h="1264" extrusionOk="0">
                      <a:moveTo>
                        <a:pt x="449" y="0"/>
                      </a:moveTo>
                      <a:cubicBezTo>
                        <a:pt x="315" y="0"/>
                        <a:pt x="187" y="65"/>
                        <a:pt x="119" y="183"/>
                      </a:cubicBezTo>
                      <a:cubicBezTo>
                        <a:pt x="1" y="374"/>
                        <a:pt x="60" y="610"/>
                        <a:pt x="251" y="728"/>
                      </a:cubicBezTo>
                      <a:cubicBezTo>
                        <a:pt x="472" y="890"/>
                        <a:pt x="722" y="1051"/>
                        <a:pt x="943" y="1213"/>
                      </a:cubicBezTo>
                      <a:cubicBezTo>
                        <a:pt x="1007" y="1248"/>
                        <a:pt x="1075" y="1264"/>
                        <a:pt x="1142" y="1264"/>
                      </a:cubicBezTo>
                      <a:cubicBezTo>
                        <a:pt x="1276" y="1264"/>
                        <a:pt x="1404" y="1199"/>
                        <a:pt x="1473" y="1081"/>
                      </a:cubicBezTo>
                      <a:cubicBezTo>
                        <a:pt x="1590" y="890"/>
                        <a:pt x="1531" y="654"/>
                        <a:pt x="1355" y="536"/>
                      </a:cubicBezTo>
                      <a:cubicBezTo>
                        <a:pt x="1119" y="374"/>
                        <a:pt x="884" y="213"/>
                        <a:pt x="648" y="51"/>
                      </a:cubicBezTo>
                      <a:cubicBezTo>
                        <a:pt x="585" y="16"/>
                        <a:pt x="516" y="0"/>
                        <a:pt x="4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7" name="Google Shape;420;p7"/>
                <p:cNvSpPr/>
                <p:nvPr/>
              </p:nvSpPr>
              <p:spPr>
                <a:xfrm>
                  <a:off x="1015212" y="561488"/>
                  <a:ext cx="83374" cy="61967"/>
                </a:xfrm>
                <a:custGeom>
                  <a:avLst/>
                  <a:ahLst/>
                  <a:rect l="l" t="t" r="r" b="b"/>
                  <a:pathLst>
                    <a:path w="1258" h="935" extrusionOk="0">
                      <a:moveTo>
                        <a:pt x="553" y="0"/>
                      </a:moveTo>
                      <a:cubicBezTo>
                        <a:pt x="254" y="0"/>
                        <a:pt x="1" y="385"/>
                        <a:pt x="282" y="667"/>
                      </a:cubicBezTo>
                      <a:cubicBezTo>
                        <a:pt x="327" y="711"/>
                        <a:pt x="371" y="770"/>
                        <a:pt x="415" y="814"/>
                      </a:cubicBezTo>
                      <a:cubicBezTo>
                        <a:pt x="500" y="899"/>
                        <a:pt x="595" y="934"/>
                        <a:pt x="686" y="934"/>
                      </a:cubicBezTo>
                      <a:cubicBezTo>
                        <a:pt x="991" y="934"/>
                        <a:pt x="1257" y="538"/>
                        <a:pt x="974" y="255"/>
                      </a:cubicBezTo>
                      <a:lnTo>
                        <a:pt x="827" y="122"/>
                      </a:lnTo>
                      <a:cubicBezTo>
                        <a:pt x="741" y="36"/>
                        <a:pt x="645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8" name="Google Shape;421;p7"/>
                <p:cNvSpPr/>
                <p:nvPr/>
              </p:nvSpPr>
              <p:spPr>
                <a:xfrm>
                  <a:off x="1254335" y="446699"/>
                  <a:ext cx="66" cy="66"/>
                </a:xfrm>
                <a:custGeom>
                  <a:avLst/>
                  <a:ah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59" name="Google Shape;422;p7"/>
                <p:cNvSpPr/>
                <p:nvPr/>
              </p:nvSpPr>
              <p:spPr>
                <a:xfrm>
                  <a:off x="1181167" y="417869"/>
                  <a:ext cx="93713" cy="79596"/>
                </a:xfrm>
                <a:custGeom>
                  <a:avLst/>
                  <a:ahLst/>
                  <a:rect l="l" t="t" r="r" b="b"/>
                  <a:pathLst>
                    <a:path w="1414" h="1201" extrusionOk="0">
                      <a:moveTo>
                        <a:pt x="420" y="1"/>
                      </a:moveTo>
                      <a:cubicBezTo>
                        <a:pt x="321" y="1"/>
                        <a:pt x="221" y="38"/>
                        <a:pt x="148" y="111"/>
                      </a:cubicBezTo>
                      <a:cubicBezTo>
                        <a:pt x="1" y="273"/>
                        <a:pt x="1" y="509"/>
                        <a:pt x="148" y="671"/>
                      </a:cubicBezTo>
                      <a:cubicBezTo>
                        <a:pt x="339" y="906"/>
                        <a:pt x="589" y="1083"/>
                        <a:pt x="884" y="1186"/>
                      </a:cubicBezTo>
                      <a:cubicBezTo>
                        <a:pt x="920" y="1196"/>
                        <a:pt x="956" y="1201"/>
                        <a:pt x="992" y="1201"/>
                      </a:cubicBezTo>
                      <a:cubicBezTo>
                        <a:pt x="1162" y="1201"/>
                        <a:pt x="1321" y="1091"/>
                        <a:pt x="1369" y="921"/>
                      </a:cubicBezTo>
                      <a:cubicBezTo>
                        <a:pt x="1413" y="715"/>
                        <a:pt x="1296" y="494"/>
                        <a:pt x="1104" y="435"/>
                      </a:cubicBezTo>
                      <a:lnTo>
                        <a:pt x="1090" y="435"/>
                      </a:lnTo>
                      <a:lnTo>
                        <a:pt x="1001" y="391"/>
                      </a:lnTo>
                      <a:lnTo>
                        <a:pt x="943" y="362"/>
                      </a:lnTo>
                      <a:lnTo>
                        <a:pt x="913" y="332"/>
                      </a:lnTo>
                      <a:cubicBezTo>
                        <a:pt x="839" y="273"/>
                        <a:pt x="766" y="200"/>
                        <a:pt x="692" y="111"/>
                      </a:cubicBezTo>
                      <a:cubicBezTo>
                        <a:pt x="619" y="38"/>
                        <a:pt x="519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0" name="Google Shape;423;p7"/>
                <p:cNvSpPr/>
                <p:nvPr/>
              </p:nvSpPr>
              <p:spPr>
                <a:xfrm>
                  <a:off x="1405005" y="303777"/>
                  <a:ext cx="83970" cy="83904"/>
                </a:xfrm>
                <a:custGeom>
                  <a:avLst/>
                  <a:ahLst/>
                  <a:rect l="l" t="t" r="r" b="b"/>
                  <a:pathLst>
                    <a:path w="1267" h="1266" extrusionOk="0">
                      <a:moveTo>
                        <a:pt x="427" y="0"/>
                      </a:moveTo>
                      <a:cubicBezTo>
                        <a:pt x="328" y="0"/>
                        <a:pt x="229" y="37"/>
                        <a:pt x="148" y="110"/>
                      </a:cubicBezTo>
                      <a:cubicBezTo>
                        <a:pt x="1" y="272"/>
                        <a:pt x="1" y="508"/>
                        <a:pt x="148" y="670"/>
                      </a:cubicBezTo>
                      <a:cubicBezTo>
                        <a:pt x="280" y="832"/>
                        <a:pt x="427" y="993"/>
                        <a:pt x="574" y="1155"/>
                      </a:cubicBezTo>
                      <a:cubicBezTo>
                        <a:pt x="648" y="1229"/>
                        <a:pt x="747" y="1266"/>
                        <a:pt x="847" y="1266"/>
                      </a:cubicBezTo>
                      <a:cubicBezTo>
                        <a:pt x="946" y="1266"/>
                        <a:pt x="1045" y="1229"/>
                        <a:pt x="1119" y="1155"/>
                      </a:cubicBezTo>
                      <a:cubicBezTo>
                        <a:pt x="1266" y="993"/>
                        <a:pt x="1266" y="758"/>
                        <a:pt x="1119" y="596"/>
                      </a:cubicBezTo>
                      <a:cubicBezTo>
                        <a:pt x="972" y="449"/>
                        <a:pt x="839" y="272"/>
                        <a:pt x="707" y="110"/>
                      </a:cubicBezTo>
                      <a:cubicBezTo>
                        <a:pt x="626" y="37"/>
                        <a:pt x="527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1" name="Google Shape;424;p7"/>
                <p:cNvSpPr/>
                <p:nvPr/>
              </p:nvSpPr>
              <p:spPr>
                <a:xfrm>
                  <a:off x="1307753" y="538159"/>
                  <a:ext cx="103654" cy="94110"/>
                </a:xfrm>
                <a:custGeom>
                  <a:avLst/>
                  <a:ahLst/>
                  <a:rect l="l" t="t" r="r" b="b"/>
                  <a:pathLst>
                    <a:path w="1564" h="1420" extrusionOk="0">
                      <a:moveTo>
                        <a:pt x="559" y="1"/>
                      </a:moveTo>
                      <a:cubicBezTo>
                        <a:pt x="258" y="1"/>
                        <a:pt x="0" y="397"/>
                        <a:pt x="283" y="680"/>
                      </a:cubicBezTo>
                      <a:cubicBezTo>
                        <a:pt x="372" y="783"/>
                        <a:pt x="460" y="872"/>
                        <a:pt x="548" y="975"/>
                      </a:cubicBezTo>
                      <a:cubicBezTo>
                        <a:pt x="592" y="1019"/>
                        <a:pt x="637" y="1063"/>
                        <a:pt x="681" y="1107"/>
                      </a:cubicBezTo>
                      <a:lnTo>
                        <a:pt x="740" y="1195"/>
                      </a:lnTo>
                      <a:cubicBezTo>
                        <a:pt x="740" y="1195"/>
                        <a:pt x="774" y="1239"/>
                        <a:pt x="784" y="1239"/>
                      </a:cubicBezTo>
                      <a:cubicBezTo>
                        <a:pt x="787" y="1239"/>
                        <a:pt x="787" y="1235"/>
                        <a:pt x="784" y="1225"/>
                      </a:cubicBezTo>
                      <a:lnTo>
                        <a:pt x="784" y="1225"/>
                      </a:lnTo>
                      <a:cubicBezTo>
                        <a:pt x="855" y="1346"/>
                        <a:pt x="988" y="1419"/>
                        <a:pt x="1127" y="1419"/>
                      </a:cubicBezTo>
                      <a:cubicBezTo>
                        <a:pt x="1190" y="1419"/>
                        <a:pt x="1254" y="1404"/>
                        <a:pt x="1314" y="1372"/>
                      </a:cubicBezTo>
                      <a:cubicBezTo>
                        <a:pt x="1490" y="1254"/>
                        <a:pt x="1564" y="1019"/>
                        <a:pt x="1446" y="828"/>
                      </a:cubicBezTo>
                      <a:cubicBezTo>
                        <a:pt x="1269" y="577"/>
                        <a:pt x="1034" y="357"/>
                        <a:pt x="828" y="121"/>
                      </a:cubicBezTo>
                      <a:cubicBezTo>
                        <a:pt x="743" y="36"/>
                        <a:pt x="649" y="1"/>
                        <a:pt x="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2" name="Google Shape;425;p7"/>
                <p:cNvSpPr/>
                <p:nvPr/>
              </p:nvSpPr>
              <p:spPr>
                <a:xfrm>
                  <a:off x="1436726" y="770986"/>
                  <a:ext cx="79066" cy="79795"/>
                </a:xfrm>
                <a:custGeom>
                  <a:avLst/>
                  <a:ahLst/>
                  <a:rect l="l" t="t" r="r" b="b"/>
                  <a:pathLst>
                    <a:path w="1193" h="1204" extrusionOk="0">
                      <a:moveTo>
                        <a:pt x="427" y="0"/>
                      </a:moveTo>
                      <a:cubicBezTo>
                        <a:pt x="328" y="0"/>
                        <a:pt x="228" y="37"/>
                        <a:pt x="148" y="111"/>
                      </a:cubicBezTo>
                      <a:cubicBezTo>
                        <a:pt x="0" y="273"/>
                        <a:pt x="0" y="508"/>
                        <a:pt x="148" y="670"/>
                      </a:cubicBezTo>
                      <a:cubicBezTo>
                        <a:pt x="265" y="802"/>
                        <a:pt x="383" y="949"/>
                        <a:pt x="501" y="1082"/>
                      </a:cubicBezTo>
                      <a:cubicBezTo>
                        <a:pt x="574" y="1163"/>
                        <a:pt x="674" y="1203"/>
                        <a:pt x="775" y="1203"/>
                      </a:cubicBezTo>
                      <a:cubicBezTo>
                        <a:pt x="876" y="1203"/>
                        <a:pt x="979" y="1163"/>
                        <a:pt x="1060" y="1082"/>
                      </a:cubicBezTo>
                      <a:cubicBezTo>
                        <a:pt x="1192" y="935"/>
                        <a:pt x="1192" y="685"/>
                        <a:pt x="1060" y="537"/>
                      </a:cubicBezTo>
                      <a:cubicBezTo>
                        <a:pt x="942" y="390"/>
                        <a:pt x="824" y="243"/>
                        <a:pt x="707" y="111"/>
                      </a:cubicBezTo>
                      <a:cubicBezTo>
                        <a:pt x="626" y="37"/>
                        <a:pt x="526" y="0"/>
                        <a:pt x="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3" name="Google Shape;426;p7"/>
                <p:cNvSpPr/>
                <p:nvPr/>
              </p:nvSpPr>
              <p:spPr>
                <a:xfrm>
                  <a:off x="1404516" y="872388"/>
                  <a:ext cx="84965" cy="75090"/>
                </a:xfrm>
                <a:custGeom>
                  <a:avLst/>
                  <a:ahLst/>
                  <a:rect l="l" t="t" r="r" b="b"/>
                  <a:pathLst>
                    <a:path w="1282" h="1133" extrusionOk="0">
                      <a:moveTo>
                        <a:pt x="428" y="1"/>
                      </a:moveTo>
                      <a:cubicBezTo>
                        <a:pt x="328" y="1"/>
                        <a:pt x="229" y="38"/>
                        <a:pt x="148" y="111"/>
                      </a:cubicBezTo>
                      <a:cubicBezTo>
                        <a:pt x="1" y="273"/>
                        <a:pt x="1" y="509"/>
                        <a:pt x="148" y="670"/>
                      </a:cubicBezTo>
                      <a:cubicBezTo>
                        <a:pt x="295" y="818"/>
                        <a:pt x="472" y="965"/>
                        <a:pt x="648" y="1082"/>
                      </a:cubicBezTo>
                      <a:cubicBezTo>
                        <a:pt x="711" y="1116"/>
                        <a:pt x="778" y="1133"/>
                        <a:pt x="845" y="1133"/>
                      </a:cubicBezTo>
                      <a:cubicBezTo>
                        <a:pt x="981" y="1133"/>
                        <a:pt x="1114" y="1064"/>
                        <a:pt x="1193" y="935"/>
                      </a:cubicBezTo>
                      <a:cubicBezTo>
                        <a:pt x="1281" y="759"/>
                        <a:pt x="1222" y="523"/>
                        <a:pt x="1046" y="420"/>
                      </a:cubicBezTo>
                      <a:lnTo>
                        <a:pt x="943" y="347"/>
                      </a:lnTo>
                      <a:lnTo>
                        <a:pt x="884" y="302"/>
                      </a:lnTo>
                      <a:cubicBezTo>
                        <a:pt x="825" y="244"/>
                        <a:pt x="766" y="185"/>
                        <a:pt x="707" y="111"/>
                      </a:cubicBezTo>
                      <a:cubicBezTo>
                        <a:pt x="626" y="38"/>
                        <a:pt x="527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4" name="Google Shape;427;p7"/>
                <p:cNvSpPr/>
                <p:nvPr/>
              </p:nvSpPr>
              <p:spPr>
                <a:xfrm>
                  <a:off x="1242339" y="747325"/>
                  <a:ext cx="80325" cy="60708"/>
                </a:xfrm>
                <a:custGeom>
                  <a:avLst/>
                  <a:ahLst/>
                  <a:rect l="l" t="t" r="r" b="b"/>
                  <a:pathLst>
                    <a:path w="1212" h="916" extrusionOk="0">
                      <a:moveTo>
                        <a:pt x="576" y="0"/>
                      </a:moveTo>
                      <a:cubicBezTo>
                        <a:pt x="269" y="0"/>
                        <a:pt x="0" y="390"/>
                        <a:pt x="284" y="674"/>
                      </a:cubicBezTo>
                      <a:cubicBezTo>
                        <a:pt x="373" y="747"/>
                        <a:pt x="461" y="821"/>
                        <a:pt x="579" y="865"/>
                      </a:cubicBezTo>
                      <a:cubicBezTo>
                        <a:pt x="637" y="899"/>
                        <a:pt x="701" y="915"/>
                        <a:pt x="765" y="915"/>
                      </a:cubicBezTo>
                      <a:cubicBezTo>
                        <a:pt x="897" y="915"/>
                        <a:pt x="1029" y="846"/>
                        <a:pt x="1109" y="718"/>
                      </a:cubicBezTo>
                      <a:cubicBezTo>
                        <a:pt x="1212" y="541"/>
                        <a:pt x="1138" y="306"/>
                        <a:pt x="961" y="203"/>
                      </a:cubicBezTo>
                      <a:cubicBezTo>
                        <a:pt x="932" y="188"/>
                        <a:pt x="902" y="159"/>
                        <a:pt x="873" y="144"/>
                      </a:cubicBezTo>
                      <a:lnTo>
                        <a:pt x="844" y="114"/>
                      </a:lnTo>
                      <a:cubicBezTo>
                        <a:pt x="760" y="34"/>
                        <a:pt x="666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5" name="Google Shape;428;p7"/>
                <p:cNvSpPr/>
                <p:nvPr/>
              </p:nvSpPr>
              <p:spPr>
                <a:xfrm>
                  <a:off x="1214371" y="594427"/>
                  <a:ext cx="79265" cy="66076"/>
                </a:xfrm>
                <a:custGeom>
                  <a:avLst/>
                  <a:ahLst/>
                  <a:rect l="l" t="t" r="r" b="b"/>
                  <a:pathLst>
                    <a:path w="1196" h="997" extrusionOk="0">
                      <a:moveTo>
                        <a:pt x="419" y="1"/>
                      </a:moveTo>
                      <a:cubicBezTo>
                        <a:pt x="320" y="1"/>
                        <a:pt x="221" y="37"/>
                        <a:pt x="147" y="111"/>
                      </a:cubicBezTo>
                      <a:cubicBezTo>
                        <a:pt x="0" y="273"/>
                        <a:pt x="0" y="508"/>
                        <a:pt x="147" y="670"/>
                      </a:cubicBezTo>
                      <a:lnTo>
                        <a:pt x="353" y="876"/>
                      </a:lnTo>
                      <a:cubicBezTo>
                        <a:pt x="438" y="961"/>
                        <a:pt x="533" y="997"/>
                        <a:pt x="624" y="997"/>
                      </a:cubicBezTo>
                      <a:cubicBezTo>
                        <a:pt x="930" y="997"/>
                        <a:pt x="1196" y="600"/>
                        <a:pt x="912" y="317"/>
                      </a:cubicBezTo>
                      <a:lnTo>
                        <a:pt x="912" y="317"/>
                      </a:lnTo>
                      <a:lnTo>
                        <a:pt x="912" y="332"/>
                      </a:lnTo>
                      <a:lnTo>
                        <a:pt x="692" y="111"/>
                      </a:lnTo>
                      <a:cubicBezTo>
                        <a:pt x="618" y="37"/>
                        <a:pt x="519" y="1"/>
                        <a:pt x="4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6" name="Google Shape;429;p7"/>
                <p:cNvSpPr/>
                <p:nvPr/>
              </p:nvSpPr>
              <p:spPr>
                <a:xfrm>
                  <a:off x="1041722" y="692051"/>
                  <a:ext cx="94641" cy="75023"/>
                </a:xfrm>
                <a:custGeom>
                  <a:avLst/>
                  <a:ahLst/>
                  <a:rect l="l" t="t" r="r" b="b"/>
                  <a:pathLst>
                    <a:path w="1428" h="1132" extrusionOk="0">
                      <a:moveTo>
                        <a:pt x="440" y="0"/>
                      </a:moveTo>
                      <a:cubicBezTo>
                        <a:pt x="306" y="0"/>
                        <a:pt x="172" y="65"/>
                        <a:pt x="103" y="183"/>
                      </a:cubicBezTo>
                      <a:cubicBezTo>
                        <a:pt x="0" y="375"/>
                        <a:pt x="59" y="610"/>
                        <a:pt x="250" y="728"/>
                      </a:cubicBezTo>
                      <a:cubicBezTo>
                        <a:pt x="427" y="831"/>
                        <a:pt x="618" y="948"/>
                        <a:pt x="795" y="1081"/>
                      </a:cubicBezTo>
                      <a:cubicBezTo>
                        <a:pt x="858" y="1115"/>
                        <a:pt x="925" y="1131"/>
                        <a:pt x="991" y="1131"/>
                      </a:cubicBezTo>
                      <a:cubicBezTo>
                        <a:pt x="1126" y="1131"/>
                        <a:pt x="1255" y="1062"/>
                        <a:pt x="1325" y="934"/>
                      </a:cubicBezTo>
                      <a:cubicBezTo>
                        <a:pt x="1428" y="742"/>
                        <a:pt x="1369" y="507"/>
                        <a:pt x="1192" y="404"/>
                      </a:cubicBezTo>
                      <a:cubicBezTo>
                        <a:pt x="1001" y="286"/>
                        <a:pt x="824" y="168"/>
                        <a:pt x="633" y="51"/>
                      </a:cubicBezTo>
                      <a:cubicBezTo>
                        <a:pt x="574" y="16"/>
                        <a:pt x="507" y="0"/>
                        <a:pt x="4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7" name="Google Shape;430;p7"/>
                <p:cNvSpPr/>
                <p:nvPr/>
              </p:nvSpPr>
              <p:spPr>
                <a:xfrm>
                  <a:off x="886173" y="746066"/>
                  <a:ext cx="128308" cy="99081"/>
                </a:xfrm>
                <a:custGeom>
                  <a:avLst/>
                  <a:ahLst/>
                  <a:rect l="l" t="t" r="r" b="b"/>
                  <a:pathLst>
                    <a:path w="1936" h="1495" extrusionOk="0">
                      <a:moveTo>
                        <a:pt x="578" y="0"/>
                      </a:moveTo>
                      <a:cubicBezTo>
                        <a:pt x="228" y="0"/>
                        <a:pt x="1" y="544"/>
                        <a:pt x="405" y="752"/>
                      </a:cubicBezTo>
                      <a:cubicBezTo>
                        <a:pt x="728" y="899"/>
                        <a:pt x="1008" y="1119"/>
                        <a:pt x="1243" y="1384"/>
                      </a:cubicBezTo>
                      <a:cubicBezTo>
                        <a:pt x="1317" y="1458"/>
                        <a:pt x="1416" y="1495"/>
                        <a:pt x="1516" y="1495"/>
                      </a:cubicBezTo>
                      <a:cubicBezTo>
                        <a:pt x="1615" y="1495"/>
                        <a:pt x="1714" y="1458"/>
                        <a:pt x="1788" y="1384"/>
                      </a:cubicBezTo>
                      <a:cubicBezTo>
                        <a:pt x="1935" y="1237"/>
                        <a:pt x="1935" y="987"/>
                        <a:pt x="1803" y="840"/>
                      </a:cubicBezTo>
                      <a:cubicBezTo>
                        <a:pt x="1523" y="516"/>
                        <a:pt x="1185" y="251"/>
                        <a:pt x="802" y="75"/>
                      </a:cubicBezTo>
                      <a:cubicBezTo>
                        <a:pt x="725" y="22"/>
                        <a:pt x="649" y="0"/>
                        <a:pt x="5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8" name="Google Shape;431;p7"/>
                <p:cNvSpPr/>
                <p:nvPr/>
              </p:nvSpPr>
              <p:spPr>
                <a:xfrm>
                  <a:off x="1104684" y="862115"/>
                  <a:ext cx="97027" cy="71710"/>
                </a:xfrm>
                <a:custGeom>
                  <a:avLst/>
                  <a:ahLst/>
                  <a:rect l="l" t="t" r="r" b="b"/>
                  <a:pathLst>
                    <a:path w="1464" h="1082" extrusionOk="0">
                      <a:moveTo>
                        <a:pt x="577" y="0"/>
                      </a:moveTo>
                      <a:cubicBezTo>
                        <a:pt x="227" y="0"/>
                        <a:pt x="0" y="544"/>
                        <a:pt x="404" y="752"/>
                      </a:cubicBezTo>
                      <a:cubicBezTo>
                        <a:pt x="551" y="840"/>
                        <a:pt x="684" y="928"/>
                        <a:pt x="831" y="1031"/>
                      </a:cubicBezTo>
                      <a:cubicBezTo>
                        <a:pt x="889" y="1065"/>
                        <a:pt x="955" y="1082"/>
                        <a:pt x="1021" y="1082"/>
                      </a:cubicBezTo>
                      <a:cubicBezTo>
                        <a:pt x="1156" y="1082"/>
                        <a:pt x="1291" y="1013"/>
                        <a:pt x="1361" y="884"/>
                      </a:cubicBezTo>
                      <a:cubicBezTo>
                        <a:pt x="1464" y="708"/>
                        <a:pt x="1405" y="472"/>
                        <a:pt x="1214" y="354"/>
                      </a:cubicBezTo>
                      <a:cubicBezTo>
                        <a:pt x="1081" y="251"/>
                        <a:pt x="949" y="163"/>
                        <a:pt x="801" y="75"/>
                      </a:cubicBezTo>
                      <a:cubicBezTo>
                        <a:pt x="724" y="23"/>
                        <a:pt x="648" y="0"/>
                        <a:pt x="5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69" name="Google Shape;432;p7"/>
                <p:cNvSpPr/>
                <p:nvPr/>
              </p:nvSpPr>
              <p:spPr>
                <a:xfrm>
                  <a:off x="1264078" y="1002686"/>
                  <a:ext cx="108360" cy="89206"/>
                </a:xfrm>
                <a:custGeom>
                  <a:avLst/>
                  <a:ahLst/>
                  <a:rect l="l" t="t" r="r" b="b"/>
                  <a:pathLst>
                    <a:path w="1635" h="1346" extrusionOk="0">
                      <a:moveTo>
                        <a:pt x="445" y="0"/>
                      </a:moveTo>
                      <a:cubicBezTo>
                        <a:pt x="272" y="0"/>
                        <a:pt x="109" y="121"/>
                        <a:pt x="59" y="294"/>
                      </a:cubicBezTo>
                      <a:cubicBezTo>
                        <a:pt x="1" y="500"/>
                        <a:pt x="133" y="706"/>
                        <a:pt x="339" y="779"/>
                      </a:cubicBezTo>
                      <a:cubicBezTo>
                        <a:pt x="574" y="868"/>
                        <a:pt x="781" y="1030"/>
                        <a:pt x="928" y="1236"/>
                      </a:cubicBezTo>
                      <a:cubicBezTo>
                        <a:pt x="1009" y="1309"/>
                        <a:pt x="1108" y="1346"/>
                        <a:pt x="1207" y="1346"/>
                      </a:cubicBezTo>
                      <a:cubicBezTo>
                        <a:pt x="1307" y="1346"/>
                        <a:pt x="1406" y="1309"/>
                        <a:pt x="1487" y="1236"/>
                      </a:cubicBezTo>
                      <a:cubicBezTo>
                        <a:pt x="1634" y="1074"/>
                        <a:pt x="1634" y="838"/>
                        <a:pt x="1487" y="676"/>
                      </a:cubicBezTo>
                      <a:cubicBezTo>
                        <a:pt x="1237" y="382"/>
                        <a:pt x="913" y="147"/>
                        <a:pt x="545" y="14"/>
                      </a:cubicBezTo>
                      <a:cubicBezTo>
                        <a:pt x="512" y="5"/>
                        <a:pt x="478" y="0"/>
                        <a:pt x="4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0" name="Google Shape;433;p7"/>
                <p:cNvSpPr/>
                <p:nvPr/>
              </p:nvSpPr>
              <p:spPr>
                <a:xfrm>
                  <a:off x="1408227" y="1123440"/>
                  <a:ext cx="93912" cy="74824"/>
                </a:xfrm>
                <a:custGeom>
                  <a:avLst/>
                  <a:ahLst/>
                  <a:rect l="l" t="t" r="r" b="b"/>
                  <a:pathLst>
                    <a:path w="1417" h="1129" extrusionOk="0">
                      <a:moveTo>
                        <a:pt x="565" y="1"/>
                      </a:moveTo>
                      <a:cubicBezTo>
                        <a:pt x="222" y="1"/>
                        <a:pt x="0" y="515"/>
                        <a:pt x="372" y="738"/>
                      </a:cubicBezTo>
                      <a:cubicBezTo>
                        <a:pt x="416" y="753"/>
                        <a:pt x="445" y="782"/>
                        <a:pt x="489" y="797"/>
                      </a:cubicBezTo>
                      <a:lnTo>
                        <a:pt x="519" y="826"/>
                      </a:lnTo>
                      <a:lnTo>
                        <a:pt x="533" y="841"/>
                      </a:lnTo>
                      <a:cubicBezTo>
                        <a:pt x="607" y="900"/>
                        <a:pt x="666" y="959"/>
                        <a:pt x="725" y="1018"/>
                      </a:cubicBezTo>
                      <a:cubicBezTo>
                        <a:pt x="798" y="1091"/>
                        <a:pt x="898" y="1128"/>
                        <a:pt x="997" y="1128"/>
                      </a:cubicBezTo>
                      <a:cubicBezTo>
                        <a:pt x="1096" y="1128"/>
                        <a:pt x="1196" y="1091"/>
                        <a:pt x="1269" y="1018"/>
                      </a:cubicBezTo>
                      <a:cubicBezTo>
                        <a:pt x="1416" y="871"/>
                        <a:pt x="1416" y="620"/>
                        <a:pt x="1269" y="473"/>
                      </a:cubicBezTo>
                      <a:cubicBezTo>
                        <a:pt x="1122" y="311"/>
                        <a:pt x="960" y="164"/>
                        <a:pt x="769" y="61"/>
                      </a:cubicBezTo>
                      <a:cubicBezTo>
                        <a:pt x="699" y="19"/>
                        <a:pt x="630" y="1"/>
                        <a:pt x="5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1" name="Google Shape;434;p7"/>
                <p:cNvSpPr/>
                <p:nvPr/>
              </p:nvSpPr>
              <p:spPr>
                <a:xfrm>
                  <a:off x="276039" y="589059"/>
                  <a:ext cx="109287" cy="74626"/>
                </a:xfrm>
                <a:custGeom>
                  <a:avLst/>
                  <a:ahLst/>
                  <a:rect l="l" t="t" r="r" b="b"/>
                  <a:pathLst>
                    <a:path w="1649" h="1126" extrusionOk="0">
                      <a:moveTo>
                        <a:pt x="423" y="0"/>
                      </a:moveTo>
                      <a:cubicBezTo>
                        <a:pt x="253" y="0"/>
                        <a:pt x="94" y="112"/>
                        <a:pt x="45" y="295"/>
                      </a:cubicBezTo>
                      <a:cubicBezTo>
                        <a:pt x="1" y="501"/>
                        <a:pt x="118" y="707"/>
                        <a:pt x="325" y="766"/>
                      </a:cubicBezTo>
                      <a:cubicBezTo>
                        <a:pt x="560" y="854"/>
                        <a:pt x="781" y="957"/>
                        <a:pt x="1001" y="1075"/>
                      </a:cubicBezTo>
                      <a:cubicBezTo>
                        <a:pt x="1065" y="1109"/>
                        <a:pt x="1134" y="1126"/>
                        <a:pt x="1201" y="1126"/>
                      </a:cubicBezTo>
                      <a:cubicBezTo>
                        <a:pt x="1335" y="1126"/>
                        <a:pt x="1463" y="1060"/>
                        <a:pt x="1531" y="943"/>
                      </a:cubicBezTo>
                      <a:cubicBezTo>
                        <a:pt x="1649" y="751"/>
                        <a:pt x="1575" y="516"/>
                        <a:pt x="1399" y="413"/>
                      </a:cubicBezTo>
                      <a:cubicBezTo>
                        <a:pt x="1119" y="266"/>
                        <a:pt x="825" y="133"/>
                        <a:pt x="531" y="15"/>
                      </a:cubicBezTo>
                      <a:cubicBezTo>
                        <a:pt x="495" y="5"/>
                        <a:pt x="459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2" name="Google Shape;435;p7"/>
                <p:cNvSpPr/>
                <p:nvPr/>
              </p:nvSpPr>
              <p:spPr>
                <a:xfrm>
                  <a:off x="485271" y="747325"/>
                  <a:ext cx="121482" cy="84169"/>
                </a:xfrm>
                <a:custGeom>
                  <a:avLst/>
                  <a:ahLst/>
                  <a:rect l="l" t="t" r="r" b="b"/>
                  <a:pathLst>
                    <a:path w="1833" h="1270" extrusionOk="0">
                      <a:moveTo>
                        <a:pt x="561" y="0"/>
                      </a:moveTo>
                      <a:cubicBezTo>
                        <a:pt x="218" y="0"/>
                        <a:pt x="0" y="506"/>
                        <a:pt x="361" y="718"/>
                      </a:cubicBezTo>
                      <a:cubicBezTo>
                        <a:pt x="626" y="850"/>
                        <a:pt x="876" y="997"/>
                        <a:pt x="1126" y="1159"/>
                      </a:cubicBezTo>
                      <a:cubicBezTo>
                        <a:pt x="1207" y="1233"/>
                        <a:pt x="1307" y="1270"/>
                        <a:pt x="1406" y="1270"/>
                      </a:cubicBezTo>
                      <a:cubicBezTo>
                        <a:pt x="1505" y="1270"/>
                        <a:pt x="1605" y="1233"/>
                        <a:pt x="1685" y="1159"/>
                      </a:cubicBezTo>
                      <a:cubicBezTo>
                        <a:pt x="1833" y="997"/>
                        <a:pt x="1833" y="762"/>
                        <a:pt x="1685" y="600"/>
                      </a:cubicBezTo>
                      <a:cubicBezTo>
                        <a:pt x="1391" y="394"/>
                        <a:pt x="1082" y="217"/>
                        <a:pt x="758" y="56"/>
                      </a:cubicBezTo>
                      <a:cubicBezTo>
                        <a:pt x="690" y="17"/>
                        <a:pt x="623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3" name="Google Shape;436;p7"/>
                <p:cNvSpPr/>
                <p:nvPr/>
              </p:nvSpPr>
              <p:spPr>
                <a:xfrm>
                  <a:off x="683767" y="803196"/>
                  <a:ext cx="113198" cy="97557"/>
                </a:xfrm>
                <a:custGeom>
                  <a:avLst/>
                  <a:ahLst/>
                  <a:rect l="l" t="t" r="r" b="b"/>
                  <a:pathLst>
                    <a:path w="1708" h="1472" extrusionOk="0">
                      <a:moveTo>
                        <a:pt x="440" y="1"/>
                      </a:moveTo>
                      <a:cubicBezTo>
                        <a:pt x="306" y="1"/>
                        <a:pt x="172" y="66"/>
                        <a:pt x="103" y="184"/>
                      </a:cubicBezTo>
                      <a:cubicBezTo>
                        <a:pt x="0" y="375"/>
                        <a:pt x="59" y="611"/>
                        <a:pt x="236" y="728"/>
                      </a:cubicBezTo>
                      <a:cubicBezTo>
                        <a:pt x="515" y="905"/>
                        <a:pt x="766" y="1126"/>
                        <a:pt x="1001" y="1361"/>
                      </a:cubicBezTo>
                      <a:cubicBezTo>
                        <a:pt x="1082" y="1435"/>
                        <a:pt x="1181" y="1472"/>
                        <a:pt x="1281" y="1472"/>
                      </a:cubicBezTo>
                      <a:cubicBezTo>
                        <a:pt x="1380" y="1472"/>
                        <a:pt x="1479" y="1435"/>
                        <a:pt x="1560" y="1361"/>
                      </a:cubicBezTo>
                      <a:cubicBezTo>
                        <a:pt x="1707" y="1214"/>
                        <a:pt x="1707" y="964"/>
                        <a:pt x="1560" y="817"/>
                      </a:cubicBezTo>
                      <a:cubicBezTo>
                        <a:pt x="1281" y="522"/>
                        <a:pt x="972" y="272"/>
                        <a:pt x="633" y="51"/>
                      </a:cubicBezTo>
                      <a:cubicBezTo>
                        <a:pt x="574" y="17"/>
                        <a:pt x="507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4" name="Google Shape;437;p7"/>
                <p:cNvSpPr/>
                <p:nvPr/>
              </p:nvSpPr>
              <p:spPr>
                <a:xfrm>
                  <a:off x="850517" y="988569"/>
                  <a:ext cx="86887" cy="70583"/>
                </a:xfrm>
                <a:custGeom>
                  <a:avLst/>
                  <a:ahLst/>
                  <a:rect l="l" t="t" r="r" b="b"/>
                  <a:pathLst>
                    <a:path w="1311" h="1065" extrusionOk="0">
                      <a:moveTo>
                        <a:pt x="452" y="0"/>
                      </a:moveTo>
                      <a:cubicBezTo>
                        <a:pt x="315" y="0"/>
                        <a:pt x="183" y="69"/>
                        <a:pt x="104" y="198"/>
                      </a:cubicBezTo>
                      <a:cubicBezTo>
                        <a:pt x="1" y="389"/>
                        <a:pt x="60" y="624"/>
                        <a:pt x="251" y="727"/>
                      </a:cubicBezTo>
                      <a:lnTo>
                        <a:pt x="663" y="1007"/>
                      </a:lnTo>
                      <a:cubicBezTo>
                        <a:pt x="727" y="1046"/>
                        <a:pt x="795" y="1064"/>
                        <a:pt x="863" y="1064"/>
                      </a:cubicBezTo>
                      <a:cubicBezTo>
                        <a:pt x="998" y="1064"/>
                        <a:pt x="1129" y="992"/>
                        <a:pt x="1208" y="875"/>
                      </a:cubicBezTo>
                      <a:cubicBezTo>
                        <a:pt x="1311" y="683"/>
                        <a:pt x="1237" y="448"/>
                        <a:pt x="1060" y="345"/>
                      </a:cubicBezTo>
                      <a:lnTo>
                        <a:pt x="648" y="51"/>
                      </a:lnTo>
                      <a:cubicBezTo>
                        <a:pt x="586" y="17"/>
                        <a:pt x="518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5" name="Google Shape;438;p7"/>
                <p:cNvSpPr/>
                <p:nvPr/>
              </p:nvSpPr>
              <p:spPr>
                <a:xfrm>
                  <a:off x="986117" y="918052"/>
                  <a:ext cx="79066" cy="62431"/>
                </a:xfrm>
                <a:custGeom>
                  <a:avLst/>
                  <a:ahLst/>
                  <a:rect l="l" t="t" r="r" b="b"/>
                  <a:pathLst>
                    <a:path w="1193" h="942" extrusionOk="0">
                      <a:moveTo>
                        <a:pt x="510" y="0"/>
                      </a:moveTo>
                      <a:cubicBezTo>
                        <a:pt x="447" y="0"/>
                        <a:pt x="385" y="9"/>
                        <a:pt x="324" y="26"/>
                      </a:cubicBezTo>
                      <a:cubicBezTo>
                        <a:pt x="118" y="84"/>
                        <a:pt x="0" y="305"/>
                        <a:pt x="45" y="511"/>
                      </a:cubicBezTo>
                      <a:cubicBezTo>
                        <a:pt x="97" y="683"/>
                        <a:pt x="245" y="795"/>
                        <a:pt x="413" y="795"/>
                      </a:cubicBezTo>
                      <a:cubicBezTo>
                        <a:pt x="432" y="795"/>
                        <a:pt x="452" y="794"/>
                        <a:pt x="471" y="791"/>
                      </a:cubicBezTo>
                      <a:lnTo>
                        <a:pt x="501" y="820"/>
                      </a:lnTo>
                      <a:cubicBezTo>
                        <a:pt x="574" y="901"/>
                        <a:pt x="674" y="942"/>
                        <a:pt x="773" y="942"/>
                      </a:cubicBezTo>
                      <a:cubicBezTo>
                        <a:pt x="872" y="942"/>
                        <a:pt x="972" y="901"/>
                        <a:pt x="1045" y="820"/>
                      </a:cubicBezTo>
                      <a:cubicBezTo>
                        <a:pt x="1192" y="673"/>
                        <a:pt x="1192" y="423"/>
                        <a:pt x="1060" y="276"/>
                      </a:cubicBezTo>
                      <a:cubicBezTo>
                        <a:pt x="924" y="94"/>
                        <a:pt x="718" y="0"/>
                        <a:pt x="5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6" name="Google Shape;439;p7"/>
                <p:cNvSpPr/>
                <p:nvPr/>
              </p:nvSpPr>
              <p:spPr>
                <a:xfrm>
                  <a:off x="1088513" y="1114294"/>
                  <a:ext cx="102461" cy="102461"/>
                </a:xfrm>
                <a:custGeom>
                  <a:avLst/>
                  <a:ahLst/>
                  <a:rect l="l" t="t" r="r" b="b"/>
                  <a:pathLst>
                    <a:path w="1546" h="1546" extrusionOk="0">
                      <a:moveTo>
                        <a:pt x="422" y="0"/>
                      </a:moveTo>
                      <a:cubicBezTo>
                        <a:pt x="321" y="0"/>
                        <a:pt x="221" y="37"/>
                        <a:pt x="148" y="111"/>
                      </a:cubicBezTo>
                      <a:cubicBezTo>
                        <a:pt x="1" y="258"/>
                        <a:pt x="1" y="508"/>
                        <a:pt x="148" y="670"/>
                      </a:cubicBezTo>
                      <a:cubicBezTo>
                        <a:pt x="368" y="935"/>
                        <a:pt x="604" y="1185"/>
                        <a:pt x="854" y="1435"/>
                      </a:cubicBezTo>
                      <a:cubicBezTo>
                        <a:pt x="928" y="1509"/>
                        <a:pt x="1027" y="1546"/>
                        <a:pt x="1126" y="1546"/>
                      </a:cubicBezTo>
                      <a:cubicBezTo>
                        <a:pt x="1226" y="1546"/>
                        <a:pt x="1325" y="1509"/>
                        <a:pt x="1399" y="1435"/>
                      </a:cubicBezTo>
                      <a:cubicBezTo>
                        <a:pt x="1546" y="1288"/>
                        <a:pt x="1546" y="1038"/>
                        <a:pt x="1399" y="891"/>
                      </a:cubicBezTo>
                      <a:cubicBezTo>
                        <a:pt x="1148" y="641"/>
                        <a:pt x="913" y="390"/>
                        <a:pt x="707" y="111"/>
                      </a:cubicBezTo>
                      <a:cubicBezTo>
                        <a:pt x="626" y="37"/>
                        <a:pt x="523" y="0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7" name="Google Shape;440;p7"/>
                <p:cNvSpPr/>
                <p:nvPr/>
              </p:nvSpPr>
              <p:spPr>
                <a:xfrm>
                  <a:off x="1241676" y="1133249"/>
                  <a:ext cx="70914" cy="69788"/>
                </a:xfrm>
                <a:custGeom>
                  <a:avLst/>
                  <a:ahLst/>
                  <a:rect l="l" t="t" r="r" b="b"/>
                  <a:pathLst>
                    <a:path w="1070" h="1053" extrusionOk="0">
                      <a:moveTo>
                        <a:pt x="432" y="1"/>
                      </a:moveTo>
                      <a:cubicBezTo>
                        <a:pt x="396" y="1"/>
                        <a:pt x="360" y="6"/>
                        <a:pt x="324" y="16"/>
                      </a:cubicBezTo>
                      <a:cubicBezTo>
                        <a:pt x="118" y="75"/>
                        <a:pt x="0" y="281"/>
                        <a:pt x="44" y="487"/>
                      </a:cubicBezTo>
                      <a:cubicBezTo>
                        <a:pt x="118" y="693"/>
                        <a:pt x="265" y="870"/>
                        <a:pt x="442" y="1002"/>
                      </a:cubicBezTo>
                      <a:cubicBezTo>
                        <a:pt x="500" y="1036"/>
                        <a:pt x="567" y="1053"/>
                        <a:pt x="635" y="1053"/>
                      </a:cubicBezTo>
                      <a:cubicBezTo>
                        <a:pt x="769" y="1053"/>
                        <a:pt x="903" y="987"/>
                        <a:pt x="971" y="870"/>
                      </a:cubicBezTo>
                      <a:cubicBezTo>
                        <a:pt x="1070" y="687"/>
                        <a:pt x="1021" y="465"/>
                        <a:pt x="850" y="342"/>
                      </a:cubicBezTo>
                      <a:lnTo>
                        <a:pt x="850" y="342"/>
                      </a:lnTo>
                      <a:cubicBezTo>
                        <a:pt x="847" y="338"/>
                        <a:pt x="844" y="332"/>
                        <a:pt x="839" y="325"/>
                      </a:cubicBezTo>
                      <a:lnTo>
                        <a:pt x="809" y="296"/>
                      </a:lnTo>
                      <a:lnTo>
                        <a:pt x="809" y="281"/>
                      </a:lnTo>
                      <a:cubicBezTo>
                        <a:pt x="800" y="272"/>
                        <a:pt x="791" y="238"/>
                        <a:pt x="793" y="238"/>
                      </a:cubicBezTo>
                      <a:cubicBezTo>
                        <a:pt x="794" y="238"/>
                        <a:pt x="799" y="249"/>
                        <a:pt x="809" y="281"/>
                      </a:cubicBezTo>
                      <a:cubicBezTo>
                        <a:pt x="761" y="111"/>
                        <a:pt x="602" y="1"/>
                        <a:pt x="4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8" name="Google Shape;441;p7"/>
                <p:cNvSpPr/>
                <p:nvPr/>
              </p:nvSpPr>
              <p:spPr>
                <a:xfrm>
                  <a:off x="936145" y="1113632"/>
                  <a:ext cx="115517" cy="94177"/>
                </a:xfrm>
                <a:custGeom>
                  <a:avLst/>
                  <a:ahLst/>
                  <a:rect l="l" t="t" r="r" b="b"/>
                  <a:pathLst>
                    <a:path w="1743" h="1421" extrusionOk="0">
                      <a:moveTo>
                        <a:pt x="559" y="0"/>
                      </a:moveTo>
                      <a:cubicBezTo>
                        <a:pt x="258" y="0"/>
                        <a:pt x="0" y="397"/>
                        <a:pt x="283" y="680"/>
                      </a:cubicBezTo>
                      <a:lnTo>
                        <a:pt x="902" y="1298"/>
                      </a:lnTo>
                      <a:cubicBezTo>
                        <a:pt x="988" y="1384"/>
                        <a:pt x="1085" y="1420"/>
                        <a:pt x="1177" y="1420"/>
                      </a:cubicBezTo>
                      <a:cubicBezTo>
                        <a:pt x="1481" y="1420"/>
                        <a:pt x="1742" y="1035"/>
                        <a:pt x="1461" y="754"/>
                      </a:cubicBezTo>
                      <a:lnTo>
                        <a:pt x="828" y="121"/>
                      </a:lnTo>
                      <a:cubicBezTo>
                        <a:pt x="743" y="36"/>
                        <a:pt x="649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79" name="Google Shape;442;p7"/>
                <p:cNvSpPr/>
                <p:nvPr/>
              </p:nvSpPr>
              <p:spPr>
                <a:xfrm>
                  <a:off x="726515" y="1076451"/>
                  <a:ext cx="88212" cy="66871"/>
                </a:xfrm>
                <a:custGeom>
                  <a:avLst/>
                  <a:ahLst/>
                  <a:rect l="l" t="t" r="r" b="b"/>
                  <a:pathLst>
                    <a:path w="1331" h="1009" extrusionOk="0">
                      <a:moveTo>
                        <a:pt x="566" y="0"/>
                      </a:moveTo>
                      <a:cubicBezTo>
                        <a:pt x="262" y="0"/>
                        <a:pt x="1" y="385"/>
                        <a:pt x="282" y="667"/>
                      </a:cubicBezTo>
                      <a:lnTo>
                        <a:pt x="503" y="888"/>
                      </a:lnTo>
                      <a:cubicBezTo>
                        <a:pt x="585" y="973"/>
                        <a:pt x="677" y="1008"/>
                        <a:pt x="766" y="1008"/>
                      </a:cubicBezTo>
                      <a:cubicBezTo>
                        <a:pt x="1065" y="1008"/>
                        <a:pt x="1331" y="612"/>
                        <a:pt x="1048" y="329"/>
                      </a:cubicBezTo>
                      <a:cubicBezTo>
                        <a:pt x="974" y="270"/>
                        <a:pt x="915" y="196"/>
                        <a:pt x="842" y="123"/>
                      </a:cubicBezTo>
                      <a:cubicBezTo>
                        <a:pt x="755" y="36"/>
                        <a:pt x="659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0" name="Google Shape;443;p7"/>
                <p:cNvSpPr/>
                <p:nvPr/>
              </p:nvSpPr>
              <p:spPr>
                <a:xfrm>
                  <a:off x="620076" y="927728"/>
                  <a:ext cx="88278" cy="66474"/>
                </a:xfrm>
                <a:custGeom>
                  <a:avLst/>
                  <a:ahLst/>
                  <a:rect l="l" t="t" r="r" b="b"/>
                  <a:pathLst>
                    <a:path w="1332" h="1003" extrusionOk="0">
                      <a:moveTo>
                        <a:pt x="563" y="1"/>
                      </a:moveTo>
                      <a:cubicBezTo>
                        <a:pt x="260" y="1"/>
                        <a:pt x="0" y="390"/>
                        <a:pt x="284" y="674"/>
                      </a:cubicBezTo>
                      <a:lnTo>
                        <a:pt x="490" y="880"/>
                      </a:lnTo>
                      <a:cubicBezTo>
                        <a:pt x="577" y="966"/>
                        <a:pt x="673" y="1003"/>
                        <a:pt x="766" y="1003"/>
                      </a:cubicBezTo>
                      <a:cubicBezTo>
                        <a:pt x="1069" y="1003"/>
                        <a:pt x="1331" y="617"/>
                        <a:pt x="1050" y="336"/>
                      </a:cubicBezTo>
                      <a:lnTo>
                        <a:pt x="829" y="115"/>
                      </a:lnTo>
                      <a:cubicBezTo>
                        <a:pt x="745" y="35"/>
                        <a:pt x="65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1" name="Google Shape;444;p7"/>
                <p:cNvSpPr/>
                <p:nvPr/>
              </p:nvSpPr>
              <p:spPr>
                <a:xfrm>
                  <a:off x="265898" y="738710"/>
                  <a:ext cx="77542" cy="59581"/>
                </a:xfrm>
                <a:custGeom>
                  <a:avLst/>
                  <a:ahLst/>
                  <a:rect l="l" t="t" r="r" b="b"/>
                  <a:pathLst>
                    <a:path w="1170" h="899" extrusionOk="0">
                      <a:moveTo>
                        <a:pt x="538" y="1"/>
                      </a:moveTo>
                      <a:cubicBezTo>
                        <a:pt x="244" y="1"/>
                        <a:pt x="1" y="369"/>
                        <a:pt x="242" y="657"/>
                      </a:cubicBezTo>
                      <a:cubicBezTo>
                        <a:pt x="316" y="730"/>
                        <a:pt x="419" y="804"/>
                        <a:pt x="522" y="848"/>
                      </a:cubicBezTo>
                      <a:cubicBezTo>
                        <a:pt x="585" y="882"/>
                        <a:pt x="654" y="899"/>
                        <a:pt x="722" y="899"/>
                      </a:cubicBezTo>
                      <a:cubicBezTo>
                        <a:pt x="857" y="899"/>
                        <a:pt x="988" y="833"/>
                        <a:pt x="1066" y="715"/>
                      </a:cubicBezTo>
                      <a:cubicBezTo>
                        <a:pt x="1169" y="524"/>
                        <a:pt x="1096" y="289"/>
                        <a:pt x="919" y="186"/>
                      </a:cubicBezTo>
                      <a:cubicBezTo>
                        <a:pt x="890" y="171"/>
                        <a:pt x="860" y="141"/>
                        <a:pt x="816" y="127"/>
                      </a:cubicBezTo>
                      <a:lnTo>
                        <a:pt x="787" y="97"/>
                      </a:lnTo>
                      <a:cubicBezTo>
                        <a:pt x="706" y="30"/>
                        <a:pt x="620" y="1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2" name="Google Shape;445;p7"/>
                <p:cNvSpPr/>
                <p:nvPr/>
              </p:nvSpPr>
              <p:spPr>
                <a:xfrm>
                  <a:off x="411241" y="890349"/>
                  <a:ext cx="131158" cy="102991"/>
                </a:xfrm>
                <a:custGeom>
                  <a:avLst/>
                  <a:ahLst/>
                  <a:rect l="l" t="t" r="r" b="b"/>
                  <a:pathLst>
                    <a:path w="1979" h="1554" extrusionOk="0">
                      <a:moveTo>
                        <a:pt x="554" y="1"/>
                      </a:moveTo>
                      <a:cubicBezTo>
                        <a:pt x="214" y="1"/>
                        <a:pt x="1" y="515"/>
                        <a:pt x="360" y="738"/>
                      </a:cubicBezTo>
                      <a:cubicBezTo>
                        <a:pt x="654" y="914"/>
                        <a:pt x="992" y="1076"/>
                        <a:pt x="1198" y="1356"/>
                      </a:cubicBezTo>
                      <a:cubicBezTo>
                        <a:pt x="1277" y="1485"/>
                        <a:pt x="1410" y="1553"/>
                        <a:pt x="1542" y="1553"/>
                      </a:cubicBezTo>
                      <a:cubicBezTo>
                        <a:pt x="1606" y="1553"/>
                        <a:pt x="1670" y="1537"/>
                        <a:pt x="1728" y="1503"/>
                      </a:cubicBezTo>
                      <a:cubicBezTo>
                        <a:pt x="1919" y="1400"/>
                        <a:pt x="1978" y="1165"/>
                        <a:pt x="1875" y="973"/>
                      </a:cubicBezTo>
                      <a:cubicBezTo>
                        <a:pt x="1566" y="591"/>
                        <a:pt x="1184" y="282"/>
                        <a:pt x="757" y="61"/>
                      </a:cubicBezTo>
                      <a:cubicBezTo>
                        <a:pt x="687" y="19"/>
                        <a:pt x="618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3" name="Google Shape;446;p7"/>
                <p:cNvSpPr/>
                <p:nvPr/>
              </p:nvSpPr>
              <p:spPr>
                <a:xfrm>
                  <a:off x="61504" y="556518"/>
                  <a:ext cx="105377" cy="79861"/>
                </a:xfrm>
                <a:custGeom>
                  <a:avLst/>
                  <a:ahLst/>
                  <a:rect l="l" t="t" r="r" b="b"/>
                  <a:pathLst>
                    <a:path w="1590" h="1205" extrusionOk="0">
                      <a:moveTo>
                        <a:pt x="451" y="0"/>
                      </a:moveTo>
                      <a:cubicBezTo>
                        <a:pt x="315" y="0"/>
                        <a:pt x="182" y="69"/>
                        <a:pt x="103" y="197"/>
                      </a:cubicBezTo>
                      <a:cubicBezTo>
                        <a:pt x="0" y="374"/>
                        <a:pt x="59" y="624"/>
                        <a:pt x="250" y="727"/>
                      </a:cubicBezTo>
                      <a:cubicBezTo>
                        <a:pt x="486" y="845"/>
                        <a:pt x="721" y="977"/>
                        <a:pt x="942" y="1154"/>
                      </a:cubicBezTo>
                      <a:cubicBezTo>
                        <a:pt x="1005" y="1188"/>
                        <a:pt x="1072" y="1204"/>
                        <a:pt x="1139" y="1204"/>
                      </a:cubicBezTo>
                      <a:cubicBezTo>
                        <a:pt x="1275" y="1204"/>
                        <a:pt x="1407" y="1135"/>
                        <a:pt x="1486" y="1007"/>
                      </a:cubicBezTo>
                      <a:cubicBezTo>
                        <a:pt x="1590" y="815"/>
                        <a:pt x="1516" y="580"/>
                        <a:pt x="1339" y="477"/>
                      </a:cubicBezTo>
                      <a:cubicBezTo>
                        <a:pt x="1119" y="315"/>
                        <a:pt x="883" y="168"/>
                        <a:pt x="648" y="50"/>
                      </a:cubicBezTo>
                      <a:cubicBezTo>
                        <a:pt x="585" y="16"/>
                        <a:pt x="517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4" name="Google Shape;447;p7"/>
                <p:cNvSpPr/>
                <p:nvPr/>
              </p:nvSpPr>
              <p:spPr>
                <a:xfrm>
                  <a:off x="0" y="630813"/>
                  <a:ext cx="82976" cy="79663"/>
                </a:xfrm>
                <a:custGeom>
                  <a:avLst/>
                  <a:ahLst/>
                  <a:rect l="l" t="t" r="r" b="b"/>
                  <a:pathLst>
                    <a:path w="1252" h="1202" extrusionOk="0">
                      <a:moveTo>
                        <a:pt x="249" y="1"/>
                      </a:moveTo>
                      <a:cubicBezTo>
                        <a:pt x="163" y="1"/>
                        <a:pt x="76" y="31"/>
                        <a:pt x="1" y="92"/>
                      </a:cubicBezTo>
                      <a:lnTo>
                        <a:pt x="1" y="695"/>
                      </a:lnTo>
                      <a:cubicBezTo>
                        <a:pt x="192" y="857"/>
                        <a:pt x="398" y="1004"/>
                        <a:pt x="619" y="1151"/>
                      </a:cubicBezTo>
                      <a:cubicBezTo>
                        <a:pt x="677" y="1185"/>
                        <a:pt x="741" y="1202"/>
                        <a:pt x="806" y="1202"/>
                      </a:cubicBezTo>
                      <a:cubicBezTo>
                        <a:pt x="937" y="1202"/>
                        <a:pt x="1070" y="1133"/>
                        <a:pt x="1149" y="1004"/>
                      </a:cubicBezTo>
                      <a:cubicBezTo>
                        <a:pt x="1252" y="828"/>
                        <a:pt x="1178" y="592"/>
                        <a:pt x="1002" y="489"/>
                      </a:cubicBezTo>
                      <a:cubicBezTo>
                        <a:pt x="840" y="371"/>
                        <a:pt x="678" y="254"/>
                        <a:pt x="531" y="121"/>
                      </a:cubicBezTo>
                      <a:cubicBezTo>
                        <a:pt x="451" y="42"/>
                        <a:pt x="351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5" name="Google Shape;448;p7"/>
                <p:cNvSpPr/>
                <p:nvPr/>
              </p:nvSpPr>
              <p:spPr>
                <a:xfrm>
                  <a:off x="10670" y="788880"/>
                  <a:ext cx="107697" cy="75487"/>
                </a:xfrm>
                <a:custGeom>
                  <a:avLst/>
                  <a:ahLst/>
                  <a:rect l="l" t="t" r="r" b="b"/>
                  <a:pathLst>
                    <a:path w="1625" h="1139" extrusionOk="0">
                      <a:moveTo>
                        <a:pt x="572" y="1"/>
                      </a:moveTo>
                      <a:cubicBezTo>
                        <a:pt x="221" y="1"/>
                        <a:pt x="1" y="513"/>
                        <a:pt x="384" y="724"/>
                      </a:cubicBezTo>
                      <a:cubicBezTo>
                        <a:pt x="473" y="768"/>
                        <a:pt x="546" y="827"/>
                        <a:pt x="620" y="871"/>
                      </a:cubicBezTo>
                      <a:lnTo>
                        <a:pt x="649" y="900"/>
                      </a:lnTo>
                      <a:cubicBezTo>
                        <a:pt x="664" y="900"/>
                        <a:pt x="664" y="915"/>
                        <a:pt x="679" y="915"/>
                      </a:cubicBezTo>
                      <a:cubicBezTo>
                        <a:pt x="723" y="944"/>
                        <a:pt x="752" y="989"/>
                        <a:pt x="797" y="1018"/>
                      </a:cubicBezTo>
                      <a:cubicBezTo>
                        <a:pt x="881" y="1103"/>
                        <a:pt x="976" y="1138"/>
                        <a:pt x="1066" y="1138"/>
                      </a:cubicBezTo>
                      <a:cubicBezTo>
                        <a:pt x="1367" y="1138"/>
                        <a:pt x="1624" y="742"/>
                        <a:pt x="1341" y="459"/>
                      </a:cubicBezTo>
                      <a:cubicBezTo>
                        <a:pt x="1179" y="297"/>
                        <a:pt x="988" y="164"/>
                        <a:pt x="782" y="61"/>
                      </a:cubicBezTo>
                      <a:cubicBezTo>
                        <a:pt x="709" y="19"/>
                        <a:pt x="638" y="1"/>
                        <a:pt x="5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6" name="Google Shape;449;p7"/>
                <p:cNvSpPr/>
                <p:nvPr/>
              </p:nvSpPr>
              <p:spPr>
                <a:xfrm>
                  <a:off x="193989" y="946683"/>
                  <a:ext cx="100672" cy="88676"/>
                </a:xfrm>
                <a:custGeom>
                  <a:avLst/>
                  <a:ahLst/>
                  <a:rect l="l" t="t" r="r" b="b"/>
                  <a:pathLst>
                    <a:path w="1519" h="1338" extrusionOk="0">
                      <a:moveTo>
                        <a:pt x="553" y="1"/>
                      </a:moveTo>
                      <a:cubicBezTo>
                        <a:pt x="254" y="1"/>
                        <a:pt x="1" y="386"/>
                        <a:pt x="282" y="668"/>
                      </a:cubicBezTo>
                      <a:cubicBezTo>
                        <a:pt x="473" y="844"/>
                        <a:pt x="665" y="1021"/>
                        <a:pt x="827" y="1227"/>
                      </a:cubicBezTo>
                      <a:cubicBezTo>
                        <a:pt x="900" y="1301"/>
                        <a:pt x="1000" y="1337"/>
                        <a:pt x="1101" y="1337"/>
                      </a:cubicBezTo>
                      <a:cubicBezTo>
                        <a:pt x="1202" y="1337"/>
                        <a:pt x="1305" y="1301"/>
                        <a:pt x="1386" y="1227"/>
                      </a:cubicBezTo>
                      <a:cubicBezTo>
                        <a:pt x="1518" y="1065"/>
                        <a:pt x="1518" y="830"/>
                        <a:pt x="1386" y="668"/>
                      </a:cubicBezTo>
                      <a:cubicBezTo>
                        <a:pt x="1209" y="477"/>
                        <a:pt x="1018" y="285"/>
                        <a:pt x="827" y="123"/>
                      </a:cubicBezTo>
                      <a:cubicBezTo>
                        <a:pt x="740" y="37"/>
                        <a:pt x="645" y="1"/>
                        <a:pt x="5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7" name="Google Shape;450;p7"/>
                <p:cNvSpPr/>
                <p:nvPr/>
              </p:nvSpPr>
              <p:spPr>
                <a:xfrm>
                  <a:off x="285516" y="885775"/>
                  <a:ext cx="80789" cy="60509"/>
                </a:xfrm>
                <a:custGeom>
                  <a:avLst/>
                  <a:ahLst/>
                  <a:rect l="l" t="t" r="r" b="b"/>
                  <a:pathLst>
                    <a:path w="1219" h="913" extrusionOk="0">
                      <a:moveTo>
                        <a:pt x="576" y="1"/>
                      </a:moveTo>
                      <a:cubicBezTo>
                        <a:pt x="269" y="1"/>
                        <a:pt x="0" y="390"/>
                        <a:pt x="285" y="674"/>
                      </a:cubicBezTo>
                      <a:lnTo>
                        <a:pt x="432" y="822"/>
                      </a:lnTo>
                      <a:cubicBezTo>
                        <a:pt x="511" y="885"/>
                        <a:pt x="596" y="912"/>
                        <a:pt x="677" y="912"/>
                      </a:cubicBezTo>
                      <a:cubicBezTo>
                        <a:pt x="972" y="912"/>
                        <a:pt x="1219" y="551"/>
                        <a:pt x="976" y="262"/>
                      </a:cubicBezTo>
                      <a:cubicBezTo>
                        <a:pt x="932" y="218"/>
                        <a:pt x="888" y="174"/>
                        <a:pt x="844" y="115"/>
                      </a:cubicBezTo>
                      <a:cubicBezTo>
                        <a:pt x="760" y="35"/>
                        <a:pt x="666" y="1"/>
                        <a:pt x="5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8" name="Google Shape;451;p7"/>
                <p:cNvSpPr/>
                <p:nvPr/>
              </p:nvSpPr>
              <p:spPr>
                <a:xfrm>
                  <a:off x="451603" y="1090965"/>
                  <a:ext cx="109287" cy="83838"/>
                </a:xfrm>
                <a:custGeom>
                  <a:avLst/>
                  <a:ahLst/>
                  <a:rect l="l" t="t" r="r" b="b"/>
                  <a:pathLst>
                    <a:path w="1649" h="1265" extrusionOk="0">
                      <a:moveTo>
                        <a:pt x="434" y="0"/>
                      </a:moveTo>
                      <a:cubicBezTo>
                        <a:pt x="300" y="0"/>
                        <a:pt x="172" y="65"/>
                        <a:pt x="104" y="183"/>
                      </a:cubicBezTo>
                      <a:cubicBezTo>
                        <a:pt x="1" y="375"/>
                        <a:pt x="60" y="610"/>
                        <a:pt x="236" y="728"/>
                      </a:cubicBezTo>
                      <a:cubicBezTo>
                        <a:pt x="486" y="904"/>
                        <a:pt x="766" y="1037"/>
                        <a:pt x="1016" y="1213"/>
                      </a:cubicBezTo>
                      <a:cubicBezTo>
                        <a:pt x="1075" y="1248"/>
                        <a:pt x="1140" y="1264"/>
                        <a:pt x="1206" y="1264"/>
                      </a:cubicBezTo>
                      <a:cubicBezTo>
                        <a:pt x="1337" y="1264"/>
                        <a:pt x="1467" y="1199"/>
                        <a:pt x="1546" y="1081"/>
                      </a:cubicBezTo>
                      <a:cubicBezTo>
                        <a:pt x="1649" y="890"/>
                        <a:pt x="1590" y="654"/>
                        <a:pt x="1399" y="536"/>
                      </a:cubicBezTo>
                      <a:cubicBezTo>
                        <a:pt x="1163" y="360"/>
                        <a:pt x="884" y="242"/>
                        <a:pt x="634" y="51"/>
                      </a:cubicBezTo>
                      <a:cubicBezTo>
                        <a:pt x="570" y="16"/>
                        <a:pt x="501" y="0"/>
                        <a:pt x="4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89" name="Google Shape;452;p7"/>
                <p:cNvSpPr/>
                <p:nvPr/>
              </p:nvSpPr>
              <p:spPr>
                <a:xfrm>
                  <a:off x="554728" y="1043512"/>
                  <a:ext cx="84236" cy="62033"/>
                </a:xfrm>
                <a:custGeom>
                  <a:avLst/>
                  <a:ahLst/>
                  <a:rect l="l" t="t" r="r" b="b"/>
                  <a:pathLst>
                    <a:path w="1271" h="936" extrusionOk="0">
                      <a:moveTo>
                        <a:pt x="554" y="1"/>
                      </a:moveTo>
                      <a:cubicBezTo>
                        <a:pt x="138" y="1"/>
                        <a:pt x="0" y="660"/>
                        <a:pt x="461" y="781"/>
                      </a:cubicBezTo>
                      <a:cubicBezTo>
                        <a:pt x="482" y="781"/>
                        <a:pt x="543" y="813"/>
                        <a:pt x="546" y="813"/>
                      </a:cubicBezTo>
                      <a:cubicBezTo>
                        <a:pt x="547" y="813"/>
                        <a:pt x="540" y="808"/>
                        <a:pt x="520" y="796"/>
                      </a:cubicBezTo>
                      <a:cubicBezTo>
                        <a:pt x="534" y="796"/>
                        <a:pt x="549" y="811"/>
                        <a:pt x="564" y="826"/>
                      </a:cubicBezTo>
                      <a:cubicBezTo>
                        <a:pt x="645" y="899"/>
                        <a:pt x="744" y="936"/>
                        <a:pt x="844" y="936"/>
                      </a:cubicBezTo>
                      <a:cubicBezTo>
                        <a:pt x="943" y="936"/>
                        <a:pt x="1042" y="899"/>
                        <a:pt x="1123" y="826"/>
                      </a:cubicBezTo>
                      <a:cubicBezTo>
                        <a:pt x="1270" y="664"/>
                        <a:pt x="1270" y="414"/>
                        <a:pt x="1123" y="266"/>
                      </a:cubicBezTo>
                      <a:cubicBezTo>
                        <a:pt x="991" y="149"/>
                        <a:pt x="829" y="60"/>
                        <a:pt x="667" y="16"/>
                      </a:cubicBezTo>
                      <a:cubicBezTo>
                        <a:pt x="627" y="6"/>
                        <a:pt x="590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0" name="Google Shape;453;p7"/>
                <p:cNvSpPr/>
                <p:nvPr/>
              </p:nvSpPr>
              <p:spPr>
                <a:xfrm>
                  <a:off x="670114" y="1211852"/>
                  <a:ext cx="94044" cy="87549"/>
                </a:xfrm>
                <a:custGeom>
                  <a:avLst/>
                  <a:ahLst/>
                  <a:rect l="l" t="t" r="r" b="b"/>
                  <a:pathLst>
                    <a:path w="1419" h="1321" extrusionOk="0">
                      <a:moveTo>
                        <a:pt x="429" y="0"/>
                      </a:moveTo>
                      <a:cubicBezTo>
                        <a:pt x="331" y="0"/>
                        <a:pt x="236" y="37"/>
                        <a:pt x="162" y="110"/>
                      </a:cubicBezTo>
                      <a:cubicBezTo>
                        <a:pt x="0" y="258"/>
                        <a:pt x="0" y="508"/>
                        <a:pt x="162" y="655"/>
                      </a:cubicBezTo>
                      <a:cubicBezTo>
                        <a:pt x="250" y="743"/>
                        <a:pt x="324" y="817"/>
                        <a:pt x="412" y="905"/>
                      </a:cubicBezTo>
                      <a:cubicBezTo>
                        <a:pt x="427" y="920"/>
                        <a:pt x="442" y="949"/>
                        <a:pt x="456" y="964"/>
                      </a:cubicBezTo>
                      <a:lnTo>
                        <a:pt x="486" y="993"/>
                      </a:lnTo>
                      <a:cubicBezTo>
                        <a:pt x="515" y="1052"/>
                        <a:pt x="559" y="1096"/>
                        <a:pt x="589" y="1141"/>
                      </a:cubicBezTo>
                      <a:cubicBezTo>
                        <a:pt x="670" y="1267"/>
                        <a:pt x="786" y="1320"/>
                        <a:pt x="901" y="1320"/>
                      </a:cubicBezTo>
                      <a:cubicBezTo>
                        <a:pt x="1162" y="1320"/>
                        <a:pt x="1419" y="1049"/>
                        <a:pt x="1266" y="743"/>
                      </a:cubicBezTo>
                      <a:cubicBezTo>
                        <a:pt x="1104" y="508"/>
                        <a:pt x="927" y="287"/>
                        <a:pt x="707" y="110"/>
                      </a:cubicBezTo>
                      <a:cubicBezTo>
                        <a:pt x="626" y="37"/>
                        <a:pt x="526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1" name="Google Shape;454;p7"/>
                <p:cNvSpPr/>
                <p:nvPr/>
              </p:nvSpPr>
              <p:spPr>
                <a:xfrm>
                  <a:off x="873912" y="1211852"/>
                  <a:ext cx="80060" cy="69986"/>
                </a:xfrm>
                <a:custGeom>
                  <a:avLst/>
                  <a:ahLst/>
                  <a:rect l="l" t="t" r="r" b="b"/>
                  <a:pathLst>
                    <a:path w="1208" h="1056" extrusionOk="0">
                      <a:moveTo>
                        <a:pt x="434" y="1"/>
                      </a:moveTo>
                      <a:cubicBezTo>
                        <a:pt x="300" y="1"/>
                        <a:pt x="173" y="66"/>
                        <a:pt x="104" y="184"/>
                      </a:cubicBezTo>
                      <a:cubicBezTo>
                        <a:pt x="1" y="375"/>
                        <a:pt x="60" y="611"/>
                        <a:pt x="236" y="729"/>
                      </a:cubicBezTo>
                      <a:cubicBezTo>
                        <a:pt x="266" y="743"/>
                        <a:pt x="295" y="758"/>
                        <a:pt x="325" y="773"/>
                      </a:cubicBezTo>
                      <a:lnTo>
                        <a:pt x="384" y="802"/>
                      </a:lnTo>
                      <a:lnTo>
                        <a:pt x="428" y="861"/>
                      </a:lnTo>
                      <a:cubicBezTo>
                        <a:pt x="457" y="876"/>
                        <a:pt x="487" y="905"/>
                        <a:pt x="501" y="935"/>
                      </a:cubicBezTo>
                      <a:cubicBezTo>
                        <a:pt x="582" y="1016"/>
                        <a:pt x="685" y="1056"/>
                        <a:pt x="786" y="1056"/>
                      </a:cubicBezTo>
                      <a:cubicBezTo>
                        <a:pt x="888" y="1056"/>
                        <a:pt x="987" y="1016"/>
                        <a:pt x="1061" y="935"/>
                      </a:cubicBezTo>
                      <a:cubicBezTo>
                        <a:pt x="1208" y="787"/>
                        <a:pt x="1208" y="552"/>
                        <a:pt x="1061" y="390"/>
                      </a:cubicBezTo>
                      <a:cubicBezTo>
                        <a:pt x="958" y="243"/>
                        <a:pt x="810" y="125"/>
                        <a:pt x="634" y="52"/>
                      </a:cubicBezTo>
                      <a:cubicBezTo>
                        <a:pt x="570" y="17"/>
                        <a:pt x="501" y="1"/>
                        <a:pt x="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2" name="Google Shape;455;p7"/>
                <p:cNvSpPr/>
                <p:nvPr/>
              </p:nvSpPr>
              <p:spPr>
                <a:xfrm>
                  <a:off x="492561" y="1225571"/>
                  <a:ext cx="86887" cy="70119"/>
                </a:xfrm>
                <a:custGeom>
                  <a:avLst/>
                  <a:ahLst/>
                  <a:rect l="l" t="t" r="r" b="b"/>
                  <a:pathLst>
                    <a:path w="1311" h="1058" extrusionOk="0">
                      <a:moveTo>
                        <a:pt x="452" y="0"/>
                      </a:moveTo>
                      <a:cubicBezTo>
                        <a:pt x="317" y="0"/>
                        <a:pt x="188" y="69"/>
                        <a:pt x="119" y="198"/>
                      </a:cubicBezTo>
                      <a:cubicBezTo>
                        <a:pt x="1" y="374"/>
                        <a:pt x="74" y="610"/>
                        <a:pt x="251" y="728"/>
                      </a:cubicBezTo>
                      <a:lnTo>
                        <a:pt x="663" y="1007"/>
                      </a:lnTo>
                      <a:cubicBezTo>
                        <a:pt x="727" y="1042"/>
                        <a:pt x="796" y="1058"/>
                        <a:pt x="863" y="1058"/>
                      </a:cubicBezTo>
                      <a:cubicBezTo>
                        <a:pt x="997" y="1058"/>
                        <a:pt x="1124" y="992"/>
                        <a:pt x="1193" y="875"/>
                      </a:cubicBezTo>
                      <a:cubicBezTo>
                        <a:pt x="1311" y="683"/>
                        <a:pt x="1252" y="448"/>
                        <a:pt x="1060" y="330"/>
                      </a:cubicBezTo>
                      <a:cubicBezTo>
                        <a:pt x="928" y="242"/>
                        <a:pt x="781" y="154"/>
                        <a:pt x="648" y="51"/>
                      </a:cubicBezTo>
                      <a:cubicBezTo>
                        <a:pt x="586" y="17"/>
                        <a:pt x="518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3" name="Google Shape;456;p7"/>
                <p:cNvSpPr/>
                <p:nvPr/>
              </p:nvSpPr>
              <p:spPr>
                <a:xfrm>
                  <a:off x="317792" y="1103889"/>
                  <a:ext cx="93183" cy="71577"/>
                </a:xfrm>
                <a:custGeom>
                  <a:avLst/>
                  <a:ahLst/>
                  <a:rect l="l" t="t" r="r" b="b"/>
                  <a:pathLst>
                    <a:path w="1406" h="1080" extrusionOk="0">
                      <a:moveTo>
                        <a:pt x="571" y="0"/>
                      </a:moveTo>
                      <a:cubicBezTo>
                        <a:pt x="266" y="0"/>
                        <a:pt x="0" y="397"/>
                        <a:pt x="283" y="680"/>
                      </a:cubicBezTo>
                      <a:lnTo>
                        <a:pt x="578" y="959"/>
                      </a:lnTo>
                      <a:cubicBezTo>
                        <a:pt x="659" y="1044"/>
                        <a:pt x="751" y="1080"/>
                        <a:pt x="841" y="1080"/>
                      </a:cubicBezTo>
                      <a:cubicBezTo>
                        <a:pt x="1139" y="1080"/>
                        <a:pt x="1405" y="683"/>
                        <a:pt x="1122" y="400"/>
                      </a:cubicBezTo>
                      <a:lnTo>
                        <a:pt x="842" y="121"/>
                      </a:lnTo>
                      <a:cubicBezTo>
                        <a:pt x="758" y="36"/>
                        <a:pt x="663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4" name="Google Shape;457;p7"/>
                <p:cNvSpPr/>
                <p:nvPr/>
              </p:nvSpPr>
              <p:spPr>
                <a:xfrm>
                  <a:off x="38042" y="932964"/>
                  <a:ext cx="92652" cy="81783"/>
                </a:xfrm>
                <a:custGeom>
                  <a:avLst/>
                  <a:ahLst/>
                  <a:rect l="l" t="t" r="r" b="b"/>
                  <a:pathLst>
                    <a:path w="1398" h="1234" extrusionOk="0">
                      <a:moveTo>
                        <a:pt x="438" y="1"/>
                      </a:moveTo>
                      <a:cubicBezTo>
                        <a:pt x="373" y="1"/>
                        <a:pt x="309" y="17"/>
                        <a:pt x="251" y="51"/>
                      </a:cubicBezTo>
                      <a:cubicBezTo>
                        <a:pt x="60" y="168"/>
                        <a:pt x="1" y="404"/>
                        <a:pt x="104" y="580"/>
                      </a:cubicBezTo>
                      <a:cubicBezTo>
                        <a:pt x="222" y="772"/>
                        <a:pt x="369" y="934"/>
                        <a:pt x="516" y="1081"/>
                      </a:cubicBezTo>
                      <a:cubicBezTo>
                        <a:pt x="606" y="1189"/>
                        <a:pt x="712" y="1234"/>
                        <a:pt x="813" y="1234"/>
                      </a:cubicBezTo>
                      <a:cubicBezTo>
                        <a:pt x="1125" y="1234"/>
                        <a:pt x="1397" y="814"/>
                        <a:pt x="1075" y="536"/>
                      </a:cubicBezTo>
                      <a:cubicBezTo>
                        <a:pt x="1016" y="463"/>
                        <a:pt x="958" y="404"/>
                        <a:pt x="899" y="345"/>
                      </a:cubicBezTo>
                      <a:cubicBezTo>
                        <a:pt x="899" y="345"/>
                        <a:pt x="854" y="286"/>
                        <a:pt x="840" y="286"/>
                      </a:cubicBezTo>
                      <a:lnTo>
                        <a:pt x="781" y="198"/>
                      </a:lnTo>
                      <a:cubicBezTo>
                        <a:pt x="702" y="69"/>
                        <a:pt x="569" y="1"/>
                        <a:pt x="4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5" name="Google Shape;458;p7"/>
                <p:cNvSpPr/>
                <p:nvPr/>
              </p:nvSpPr>
              <p:spPr>
                <a:xfrm>
                  <a:off x="330650" y="1225836"/>
                  <a:ext cx="92122" cy="79928"/>
                </a:xfrm>
                <a:custGeom>
                  <a:avLst/>
                  <a:ahLst/>
                  <a:rect l="l" t="t" r="r" b="b"/>
                  <a:pathLst>
                    <a:path w="1390" h="1206" extrusionOk="0">
                      <a:moveTo>
                        <a:pt x="439" y="1"/>
                      </a:moveTo>
                      <a:cubicBezTo>
                        <a:pt x="307" y="1"/>
                        <a:pt x="181" y="69"/>
                        <a:pt x="104" y="194"/>
                      </a:cubicBezTo>
                      <a:cubicBezTo>
                        <a:pt x="1" y="385"/>
                        <a:pt x="60" y="621"/>
                        <a:pt x="251" y="724"/>
                      </a:cubicBezTo>
                      <a:cubicBezTo>
                        <a:pt x="280" y="753"/>
                        <a:pt x="325" y="768"/>
                        <a:pt x="354" y="797"/>
                      </a:cubicBezTo>
                      <a:cubicBezTo>
                        <a:pt x="369" y="812"/>
                        <a:pt x="398" y="827"/>
                        <a:pt x="413" y="841"/>
                      </a:cubicBezTo>
                      <a:lnTo>
                        <a:pt x="457" y="885"/>
                      </a:lnTo>
                      <a:cubicBezTo>
                        <a:pt x="487" y="930"/>
                        <a:pt x="501" y="959"/>
                        <a:pt x="531" y="1003"/>
                      </a:cubicBezTo>
                      <a:cubicBezTo>
                        <a:pt x="614" y="1146"/>
                        <a:pt x="737" y="1205"/>
                        <a:pt x="859" y="1205"/>
                      </a:cubicBezTo>
                      <a:cubicBezTo>
                        <a:pt x="1127" y="1205"/>
                        <a:pt x="1390" y="919"/>
                        <a:pt x="1208" y="606"/>
                      </a:cubicBezTo>
                      <a:lnTo>
                        <a:pt x="1193" y="606"/>
                      </a:lnTo>
                      <a:cubicBezTo>
                        <a:pt x="1060" y="370"/>
                        <a:pt x="869" y="179"/>
                        <a:pt x="648" y="61"/>
                      </a:cubicBezTo>
                      <a:cubicBezTo>
                        <a:pt x="582" y="20"/>
                        <a:pt x="510" y="1"/>
                        <a:pt x="4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096" name="Google Shape;459;p7"/>
                <p:cNvSpPr/>
                <p:nvPr/>
              </p:nvSpPr>
              <p:spPr>
                <a:xfrm>
                  <a:off x="140505" y="1076517"/>
                  <a:ext cx="93845" cy="70848"/>
                </a:xfrm>
                <a:custGeom>
                  <a:avLst/>
                  <a:ahLst/>
                  <a:rect l="l" t="t" r="r" b="b"/>
                  <a:pathLst>
                    <a:path w="1416" h="1069" extrusionOk="0">
                      <a:moveTo>
                        <a:pt x="461" y="1"/>
                      </a:moveTo>
                      <a:cubicBezTo>
                        <a:pt x="321" y="1"/>
                        <a:pt x="184" y="74"/>
                        <a:pt x="103" y="195"/>
                      </a:cubicBezTo>
                      <a:cubicBezTo>
                        <a:pt x="0" y="386"/>
                        <a:pt x="59" y="622"/>
                        <a:pt x="250" y="725"/>
                      </a:cubicBezTo>
                      <a:cubicBezTo>
                        <a:pt x="324" y="754"/>
                        <a:pt x="383" y="799"/>
                        <a:pt x="456" y="843"/>
                      </a:cubicBezTo>
                      <a:cubicBezTo>
                        <a:pt x="471" y="857"/>
                        <a:pt x="501" y="872"/>
                        <a:pt x="515" y="887"/>
                      </a:cubicBezTo>
                      <a:cubicBezTo>
                        <a:pt x="515" y="887"/>
                        <a:pt x="574" y="946"/>
                        <a:pt x="589" y="946"/>
                      </a:cubicBezTo>
                      <a:cubicBezTo>
                        <a:pt x="675" y="1032"/>
                        <a:pt x="771" y="1068"/>
                        <a:pt x="863" y="1068"/>
                      </a:cubicBezTo>
                      <a:cubicBezTo>
                        <a:pt x="1162" y="1068"/>
                        <a:pt x="1415" y="683"/>
                        <a:pt x="1133" y="401"/>
                      </a:cubicBezTo>
                      <a:cubicBezTo>
                        <a:pt x="986" y="254"/>
                        <a:pt x="824" y="136"/>
                        <a:pt x="648" y="48"/>
                      </a:cubicBezTo>
                      <a:cubicBezTo>
                        <a:pt x="588" y="16"/>
                        <a:pt x="524" y="1"/>
                        <a:pt x="4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050097" name="Google Shape;460;p7"/>
              <p:cNvSpPr/>
              <p:nvPr/>
            </p:nvSpPr>
            <p:spPr>
              <a:xfrm rot="-5400000" flipH="1">
                <a:off x="7275543" y="187293"/>
                <a:ext cx="2158676" cy="1652861"/>
              </a:xfrm>
              <a:custGeom>
                <a:avLst/>
                <a:ahLst/>
                <a:rect l="l" t="t" r="r" b="b"/>
                <a:pathLst>
                  <a:path w="47329" h="36239" extrusionOk="0">
                    <a:moveTo>
                      <a:pt x="1953" y="0"/>
                    </a:moveTo>
                    <a:cubicBezTo>
                      <a:pt x="1336" y="0"/>
                      <a:pt x="687" y="36"/>
                      <a:pt x="1" y="110"/>
                    </a:cubicBezTo>
                    <a:lnTo>
                      <a:pt x="1" y="36239"/>
                    </a:lnTo>
                    <a:lnTo>
                      <a:pt x="46770" y="36239"/>
                    </a:lnTo>
                    <a:cubicBezTo>
                      <a:pt x="47329" y="34046"/>
                      <a:pt x="47167" y="31544"/>
                      <a:pt x="45946" y="28881"/>
                    </a:cubicBezTo>
                    <a:cubicBezTo>
                      <a:pt x="42311" y="20993"/>
                      <a:pt x="32863" y="27777"/>
                      <a:pt x="27771" y="20904"/>
                    </a:cubicBezTo>
                    <a:cubicBezTo>
                      <a:pt x="25872" y="18344"/>
                      <a:pt x="25298" y="16386"/>
                      <a:pt x="22708" y="14562"/>
                    </a:cubicBezTo>
                    <a:cubicBezTo>
                      <a:pt x="20118" y="12751"/>
                      <a:pt x="18705" y="13208"/>
                      <a:pt x="16454" y="10397"/>
                    </a:cubicBezTo>
                    <a:cubicBezTo>
                      <a:pt x="11673" y="4455"/>
                      <a:pt x="8826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98" name="Google Shape;461;p7"/>
              <p:cNvSpPr/>
              <p:nvPr/>
            </p:nvSpPr>
            <p:spPr>
              <a:xfrm rot="10800000">
                <a:off x="6473425" y="4098363"/>
                <a:ext cx="2874410" cy="1174708"/>
              </a:xfrm>
              <a:custGeom>
                <a:avLst/>
                <a:ahLst/>
                <a:rect l="l" t="t" r="r" b="b"/>
                <a:pathLst>
                  <a:path w="67344" h="27522" extrusionOk="0">
                    <a:moveTo>
                      <a:pt x="1" y="0"/>
                    </a:moveTo>
                    <a:lnTo>
                      <a:pt x="1" y="25371"/>
                    </a:lnTo>
                    <a:cubicBezTo>
                      <a:pt x="692" y="25813"/>
                      <a:pt x="1428" y="26196"/>
                      <a:pt x="2179" y="26505"/>
                    </a:cubicBezTo>
                    <a:cubicBezTo>
                      <a:pt x="3860" y="27217"/>
                      <a:pt x="5260" y="27521"/>
                      <a:pt x="6518" y="27521"/>
                    </a:cubicBezTo>
                    <a:cubicBezTo>
                      <a:pt x="9577" y="27521"/>
                      <a:pt x="11795" y="25722"/>
                      <a:pt x="15173" y="23606"/>
                    </a:cubicBezTo>
                    <a:cubicBezTo>
                      <a:pt x="17234" y="22309"/>
                      <a:pt x="18806" y="21808"/>
                      <a:pt x="20225" y="21808"/>
                    </a:cubicBezTo>
                    <a:cubicBezTo>
                      <a:pt x="22527" y="21808"/>
                      <a:pt x="24428" y="23123"/>
                      <a:pt x="27359" y="24488"/>
                    </a:cubicBezTo>
                    <a:lnTo>
                      <a:pt x="27609" y="24606"/>
                    </a:lnTo>
                    <a:cubicBezTo>
                      <a:pt x="27785" y="24680"/>
                      <a:pt x="27947" y="24768"/>
                      <a:pt x="28124" y="24842"/>
                    </a:cubicBezTo>
                    <a:cubicBezTo>
                      <a:pt x="30053" y="25678"/>
                      <a:pt x="32020" y="26176"/>
                      <a:pt x="33946" y="26176"/>
                    </a:cubicBezTo>
                    <a:cubicBezTo>
                      <a:pt x="36559" y="26176"/>
                      <a:pt x="39098" y="25260"/>
                      <a:pt x="41369" y="23032"/>
                    </a:cubicBezTo>
                    <a:cubicBezTo>
                      <a:pt x="45578" y="18911"/>
                      <a:pt x="44415" y="12289"/>
                      <a:pt x="47815" y="7830"/>
                    </a:cubicBezTo>
                    <a:cubicBezTo>
                      <a:pt x="52803" y="1310"/>
                      <a:pt x="63399" y="6976"/>
                      <a:pt x="673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0099" name="Google Shape;462;p7"/>
              <p:cNvSpPr/>
              <p:nvPr/>
            </p:nvSpPr>
            <p:spPr>
              <a:xfrm>
                <a:off x="8082891" y="4649207"/>
                <a:ext cx="187989" cy="190423"/>
              </a:xfrm>
              <a:custGeom>
                <a:avLst/>
                <a:ahLst/>
                <a:rect l="l" t="t" r="r" b="b"/>
                <a:pathLst>
                  <a:path w="4401" h="4458" extrusionOk="0">
                    <a:moveTo>
                      <a:pt x="1921" y="1"/>
                    </a:moveTo>
                    <a:cubicBezTo>
                      <a:pt x="1580" y="1"/>
                      <a:pt x="1232" y="95"/>
                      <a:pt x="898" y="302"/>
                    </a:cubicBezTo>
                    <a:cubicBezTo>
                      <a:pt x="825" y="332"/>
                      <a:pt x="766" y="391"/>
                      <a:pt x="707" y="450"/>
                    </a:cubicBezTo>
                    <a:cubicBezTo>
                      <a:pt x="265" y="656"/>
                      <a:pt x="0" y="1127"/>
                      <a:pt x="30" y="1612"/>
                    </a:cubicBezTo>
                    <a:cubicBezTo>
                      <a:pt x="135" y="2760"/>
                      <a:pt x="1322" y="4458"/>
                      <a:pt x="2581" y="4458"/>
                    </a:cubicBezTo>
                    <a:cubicBezTo>
                      <a:pt x="2904" y="4458"/>
                      <a:pt x="3232" y="4346"/>
                      <a:pt x="3547" y="4084"/>
                    </a:cubicBezTo>
                    <a:cubicBezTo>
                      <a:pt x="4401" y="3378"/>
                      <a:pt x="4327" y="2127"/>
                      <a:pt x="3827" y="1230"/>
                    </a:cubicBezTo>
                    <a:cubicBezTo>
                      <a:pt x="3418" y="484"/>
                      <a:pt x="2691" y="1"/>
                      <a:pt x="1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5" name="Google Shape;463;p7"/>
              <p:cNvGrpSpPr/>
              <p:nvPr/>
            </p:nvGrpSpPr>
            <p:grpSpPr>
              <a:xfrm rot="-6098896">
                <a:off x="-1450265" y="109008"/>
                <a:ext cx="3033471" cy="2394949"/>
                <a:chOff x="5470300" y="691825"/>
                <a:chExt cx="1042675" cy="823200"/>
              </a:xfrm>
            </p:grpSpPr>
            <p:sp>
              <p:nvSpPr>
                <p:cNvPr id="1050100" name="Google Shape;464;p7"/>
                <p:cNvSpPr/>
                <p:nvPr/>
              </p:nvSpPr>
              <p:spPr>
                <a:xfrm>
                  <a:off x="5470300" y="939775"/>
                  <a:ext cx="675500" cy="353200"/>
                </a:xfrm>
                <a:custGeom>
                  <a:avLst/>
                  <a:ahLst/>
                  <a:rect l="l" t="t" r="r" b="b"/>
                  <a:pathLst>
                    <a:path w="27020" h="14128" extrusionOk="0">
                      <a:moveTo>
                        <a:pt x="25645" y="0"/>
                      </a:moveTo>
                      <a:cubicBezTo>
                        <a:pt x="25310" y="0"/>
                        <a:pt x="24974" y="27"/>
                        <a:pt x="24651" y="46"/>
                      </a:cubicBezTo>
                      <a:cubicBezTo>
                        <a:pt x="24477" y="57"/>
                        <a:pt x="24301" y="59"/>
                        <a:pt x="24124" y="59"/>
                      </a:cubicBezTo>
                      <a:cubicBezTo>
                        <a:pt x="23931" y="59"/>
                        <a:pt x="23737" y="56"/>
                        <a:pt x="23545" y="56"/>
                      </a:cubicBezTo>
                      <a:cubicBezTo>
                        <a:pt x="23437" y="56"/>
                        <a:pt x="23330" y="57"/>
                        <a:pt x="23223" y="60"/>
                      </a:cubicBezTo>
                      <a:cubicBezTo>
                        <a:pt x="22708" y="75"/>
                        <a:pt x="22193" y="134"/>
                        <a:pt x="21678" y="208"/>
                      </a:cubicBezTo>
                      <a:cubicBezTo>
                        <a:pt x="20604" y="369"/>
                        <a:pt x="19500" y="517"/>
                        <a:pt x="18426" y="723"/>
                      </a:cubicBezTo>
                      <a:cubicBezTo>
                        <a:pt x="17336" y="929"/>
                        <a:pt x="16292" y="1326"/>
                        <a:pt x="15261" y="1723"/>
                      </a:cubicBezTo>
                      <a:cubicBezTo>
                        <a:pt x="14187" y="2106"/>
                        <a:pt x="13128" y="2562"/>
                        <a:pt x="12097" y="3062"/>
                      </a:cubicBezTo>
                      <a:cubicBezTo>
                        <a:pt x="11156" y="3563"/>
                        <a:pt x="10258" y="4151"/>
                        <a:pt x="9360" y="4725"/>
                      </a:cubicBezTo>
                      <a:cubicBezTo>
                        <a:pt x="8507" y="5255"/>
                        <a:pt x="7785" y="5962"/>
                        <a:pt x="7006" y="6594"/>
                      </a:cubicBezTo>
                      <a:cubicBezTo>
                        <a:pt x="6211" y="7213"/>
                        <a:pt x="5446" y="7889"/>
                        <a:pt x="4724" y="8596"/>
                      </a:cubicBezTo>
                      <a:cubicBezTo>
                        <a:pt x="3974" y="9405"/>
                        <a:pt x="3282" y="10229"/>
                        <a:pt x="2635" y="11112"/>
                      </a:cubicBezTo>
                      <a:cubicBezTo>
                        <a:pt x="1869" y="12084"/>
                        <a:pt x="972" y="12952"/>
                        <a:pt x="133" y="13835"/>
                      </a:cubicBezTo>
                      <a:lnTo>
                        <a:pt x="118" y="13835"/>
                      </a:lnTo>
                      <a:cubicBezTo>
                        <a:pt x="74" y="13879"/>
                        <a:pt x="30" y="13923"/>
                        <a:pt x="0" y="13982"/>
                      </a:cubicBezTo>
                      <a:cubicBezTo>
                        <a:pt x="0" y="14011"/>
                        <a:pt x="15" y="14056"/>
                        <a:pt x="45" y="14070"/>
                      </a:cubicBezTo>
                      <a:cubicBezTo>
                        <a:pt x="89" y="14085"/>
                        <a:pt x="133" y="14100"/>
                        <a:pt x="192" y="14100"/>
                      </a:cubicBezTo>
                      <a:cubicBezTo>
                        <a:pt x="309" y="14119"/>
                        <a:pt x="428" y="14128"/>
                        <a:pt x="548" y="14128"/>
                      </a:cubicBezTo>
                      <a:cubicBezTo>
                        <a:pt x="1150" y="14128"/>
                        <a:pt x="1778" y="13911"/>
                        <a:pt x="2355" y="13776"/>
                      </a:cubicBezTo>
                      <a:cubicBezTo>
                        <a:pt x="3297" y="13585"/>
                        <a:pt x="4239" y="13349"/>
                        <a:pt x="5151" y="13055"/>
                      </a:cubicBezTo>
                      <a:cubicBezTo>
                        <a:pt x="7050" y="12422"/>
                        <a:pt x="8845" y="11524"/>
                        <a:pt x="10479" y="10362"/>
                      </a:cubicBezTo>
                      <a:cubicBezTo>
                        <a:pt x="12083" y="9184"/>
                        <a:pt x="13392" y="7669"/>
                        <a:pt x="14982" y="6462"/>
                      </a:cubicBezTo>
                      <a:cubicBezTo>
                        <a:pt x="15791" y="5829"/>
                        <a:pt x="16689" y="5329"/>
                        <a:pt x="17557" y="4770"/>
                      </a:cubicBezTo>
                      <a:cubicBezTo>
                        <a:pt x="18470" y="4181"/>
                        <a:pt x="19367" y="3592"/>
                        <a:pt x="20295" y="3033"/>
                      </a:cubicBezTo>
                      <a:cubicBezTo>
                        <a:pt x="21281" y="2400"/>
                        <a:pt x="22325" y="1856"/>
                        <a:pt x="23414" y="1414"/>
                      </a:cubicBezTo>
                      <a:cubicBezTo>
                        <a:pt x="24562" y="973"/>
                        <a:pt x="25769" y="708"/>
                        <a:pt x="26946" y="340"/>
                      </a:cubicBezTo>
                      <a:cubicBezTo>
                        <a:pt x="27005" y="325"/>
                        <a:pt x="27020" y="252"/>
                        <a:pt x="26961" y="237"/>
                      </a:cubicBezTo>
                      <a:cubicBezTo>
                        <a:pt x="26553" y="50"/>
                        <a:pt x="26101" y="0"/>
                        <a:pt x="256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101" name="Google Shape;465;p7"/>
                <p:cNvSpPr/>
                <p:nvPr/>
              </p:nvSpPr>
              <p:spPr>
                <a:xfrm>
                  <a:off x="5804725" y="975425"/>
                  <a:ext cx="388925" cy="539600"/>
                </a:xfrm>
                <a:custGeom>
                  <a:avLst/>
                  <a:ahLst/>
                  <a:rect l="l" t="t" r="r" b="b"/>
                  <a:pathLst>
                    <a:path w="15557" h="21584" extrusionOk="0">
                      <a:moveTo>
                        <a:pt x="15499" y="0"/>
                      </a:moveTo>
                      <a:cubicBezTo>
                        <a:pt x="15494" y="0"/>
                        <a:pt x="15488" y="1"/>
                        <a:pt x="15483" y="3"/>
                      </a:cubicBezTo>
                      <a:cubicBezTo>
                        <a:pt x="13834" y="871"/>
                        <a:pt x="12142" y="1622"/>
                        <a:pt x="10611" y="2667"/>
                      </a:cubicBezTo>
                      <a:cubicBezTo>
                        <a:pt x="9257" y="3579"/>
                        <a:pt x="8065" y="4683"/>
                        <a:pt x="7050" y="5963"/>
                      </a:cubicBezTo>
                      <a:cubicBezTo>
                        <a:pt x="6535" y="6640"/>
                        <a:pt x="6064" y="7346"/>
                        <a:pt x="5637" y="8097"/>
                      </a:cubicBezTo>
                      <a:cubicBezTo>
                        <a:pt x="5166" y="8862"/>
                        <a:pt x="4754" y="9657"/>
                        <a:pt x="4386" y="10481"/>
                      </a:cubicBezTo>
                      <a:cubicBezTo>
                        <a:pt x="4018" y="11320"/>
                        <a:pt x="3827" y="12203"/>
                        <a:pt x="3562" y="13056"/>
                      </a:cubicBezTo>
                      <a:cubicBezTo>
                        <a:pt x="3283" y="13984"/>
                        <a:pt x="2959" y="14896"/>
                        <a:pt x="2606" y="15823"/>
                      </a:cubicBezTo>
                      <a:cubicBezTo>
                        <a:pt x="2238" y="16809"/>
                        <a:pt x="1840" y="17780"/>
                        <a:pt x="1428" y="18766"/>
                      </a:cubicBezTo>
                      <a:cubicBezTo>
                        <a:pt x="1031" y="19693"/>
                        <a:pt x="604" y="20621"/>
                        <a:pt x="1" y="21445"/>
                      </a:cubicBezTo>
                      <a:cubicBezTo>
                        <a:pt x="1" y="21459"/>
                        <a:pt x="1" y="21459"/>
                        <a:pt x="1" y="21459"/>
                      </a:cubicBezTo>
                      <a:cubicBezTo>
                        <a:pt x="1" y="21459"/>
                        <a:pt x="1" y="21474"/>
                        <a:pt x="1" y="21474"/>
                      </a:cubicBezTo>
                      <a:cubicBezTo>
                        <a:pt x="10" y="21555"/>
                        <a:pt x="50" y="21583"/>
                        <a:pt x="104" y="21583"/>
                      </a:cubicBezTo>
                      <a:cubicBezTo>
                        <a:pt x="229" y="21583"/>
                        <a:pt x="429" y="21431"/>
                        <a:pt x="501" y="21401"/>
                      </a:cubicBezTo>
                      <a:cubicBezTo>
                        <a:pt x="898" y="21180"/>
                        <a:pt x="1281" y="20974"/>
                        <a:pt x="1649" y="20724"/>
                      </a:cubicBezTo>
                      <a:cubicBezTo>
                        <a:pt x="2400" y="20209"/>
                        <a:pt x="3077" y="19635"/>
                        <a:pt x="3709" y="18972"/>
                      </a:cubicBezTo>
                      <a:cubicBezTo>
                        <a:pt x="4342" y="18340"/>
                        <a:pt x="5019" y="17751"/>
                        <a:pt x="5622" y="17089"/>
                      </a:cubicBezTo>
                      <a:cubicBezTo>
                        <a:pt x="6182" y="16471"/>
                        <a:pt x="6667" y="15808"/>
                        <a:pt x="7079" y="15102"/>
                      </a:cubicBezTo>
                      <a:cubicBezTo>
                        <a:pt x="7521" y="14366"/>
                        <a:pt x="7859" y="13586"/>
                        <a:pt x="8227" y="12821"/>
                      </a:cubicBezTo>
                      <a:cubicBezTo>
                        <a:pt x="8654" y="11967"/>
                        <a:pt x="9125" y="11129"/>
                        <a:pt x="9611" y="10304"/>
                      </a:cubicBezTo>
                      <a:cubicBezTo>
                        <a:pt x="10552" y="8700"/>
                        <a:pt x="11568" y="7126"/>
                        <a:pt x="12466" y="5477"/>
                      </a:cubicBezTo>
                      <a:cubicBezTo>
                        <a:pt x="12995" y="4506"/>
                        <a:pt x="13599" y="3550"/>
                        <a:pt x="14173" y="2593"/>
                      </a:cubicBezTo>
                      <a:cubicBezTo>
                        <a:pt x="14438" y="2166"/>
                        <a:pt x="14703" y="1725"/>
                        <a:pt x="14953" y="1283"/>
                      </a:cubicBezTo>
                      <a:cubicBezTo>
                        <a:pt x="15100" y="1048"/>
                        <a:pt x="15232" y="812"/>
                        <a:pt x="15379" y="562"/>
                      </a:cubicBezTo>
                      <a:cubicBezTo>
                        <a:pt x="15483" y="415"/>
                        <a:pt x="15541" y="253"/>
                        <a:pt x="15556" y="77"/>
                      </a:cubicBezTo>
                      <a:cubicBezTo>
                        <a:pt x="15556" y="38"/>
                        <a:pt x="15534" y="0"/>
                        <a:pt x="154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102" name="Google Shape;466;p7"/>
                <p:cNvSpPr/>
                <p:nvPr/>
              </p:nvSpPr>
              <p:spPr>
                <a:xfrm>
                  <a:off x="5682950" y="827575"/>
                  <a:ext cx="830025" cy="326375"/>
                </a:xfrm>
                <a:custGeom>
                  <a:avLst/>
                  <a:ahLst/>
                  <a:rect l="l" t="t" r="r" b="b"/>
                  <a:pathLst>
                    <a:path w="33201" h="13055" fill="none" extrusionOk="0">
                      <a:moveTo>
                        <a:pt x="1" y="13054"/>
                      </a:moveTo>
                      <a:cubicBezTo>
                        <a:pt x="13805" y="1"/>
                        <a:pt x="33201" y="5578"/>
                        <a:pt x="33201" y="5578"/>
                      </a:cubicBezTo>
                    </a:path>
                  </a:pathLst>
                </a:custGeom>
                <a:noFill/>
                <a:ln w="5875" cap="rnd" cmpd="sng">
                  <a:solidFill>
                    <a:srgbClr val="D7E4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103" name="Google Shape;467;p7"/>
                <p:cNvSpPr/>
                <p:nvPr/>
              </p:nvSpPr>
              <p:spPr>
                <a:xfrm>
                  <a:off x="5928725" y="889025"/>
                  <a:ext cx="415400" cy="454400"/>
                </a:xfrm>
                <a:custGeom>
                  <a:avLst/>
                  <a:ahLst/>
                  <a:rect l="l" t="t" r="r" b="b"/>
                  <a:pathLst>
                    <a:path w="16616" h="18176" fill="none" extrusionOk="0">
                      <a:moveTo>
                        <a:pt x="0" y="18175"/>
                      </a:moveTo>
                      <a:cubicBezTo>
                        <a:pt x="0" y="18175"/>
                        <a:pt x="7785" y="1"/>
                        <a:pt x="16615" y="2164"/>
                      </a:cubicBezTo>
                    </a:path>
                  </a:pathLst>
                </a:custGeom>
                <a:noFill/>
                <a:ln w="5875" cap="rnd" cmpd="sng">
                  <a:solidFill>
                    <a:srgbClr val="D7E4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104" name="Google Shape;468;p7"/>
                <p:cNvSpPr/>
                <p:nvPr/>
              </p:nvSpPr>
              <p:spPr>
                <a:xfrm>
                  <a:off x="5567800" y="759950"/>
                  <a:ext cx="656000" cy="181025"/>
                </a:xfrm>
                <a:custGeom>
                  <a:avLst/>
                  <a:ahLst/>
                  <a:rect l="l" t="t" r="r" b="b"/>
                  <a:pathLst>
                    <a:path w="26240" h="7241" extrusionOk="0">
                      <a:moveTo>
                        <a:pt x="18195" y="0"/>
                      </a:moveTo>
                      <a:cubicBezTo>
                        <a:pt x="17455" y="0"/>
                        <a:pt x="16714" y="53"/>
                        <a:pt x="15982" y="160"/>
                      </a:cubicBezTo>
                      <a:cubicBezTo>
                        <a:pt x="15144" y="293"/>
                        <a:pt x="14305" y="484"/>
                        <a:pt x="13481" y="719"/>
                      </a:cubicBezTo>
                      <a:cubicBezTo>
                        <a:pt x="12612" y="955"/>
                        <a:pt x="11759" y="1249"/>
                        <a:pt x="10935" y="1588"/>
                      </a:cubicBezTo>
                      <a:cubicBezTo>
                        <a:pt x="10096" y="1941"/>
                        <a:pt x="9345" y="2456"/>
                        <a:pt x="8551" y="2897"/>
                      </a:cubicBezTo>
                      <a:cubicBezTo>
                        <a:pt x="7712" y="3368"/>
                        <a:pt x="6829" y="3795"/>
                        <a:pt x="5961" y="4222"/>
                      </a:cubicBezTo>
                      <a:cubicBezTo>
                        <a:pt x="5004" y="4678"/>
                        <a:pt x="4047" y="5119"/>
                        <a:pt x="3076" y="5532"/>
                      </a:cubicBezTo>
                      <a:cubicBezTo>
                        <a:pt x="2149" y="5929"/>
                        <a:pt x="1207" y="6326"/>
                        <a:pt x="192" y="6488"/>
                      </a:cubicBezTo>
                      <a:lnTo>
                        <a:pt x="162" y="6488"/>
                      </a:lnTo>
                      <a:cubicBezTo>
                        <a:pt x="0" y="6694"/>
                        <a:pt x="471" y="6738"/>
                        <a:pt x="574" y="6768"/>
                      </a:cubicBezTo>
                      <a:cubicBezTo>
                        <a:pt x="1001" y="6885"/>
                        <a:pt x="1443" y="7003"/>
                        <a:pt x="1869" y="7077"/>
                      </a:cubicBezTo>
                      <a:cubicBezTo>
                        <a:pt x="2547" y="7188"/>
                        <a:pt x="3225" y="7240"/>
                        <a:pt x="3909" y="7240"/>
                      </a:cubicBezTo>
                      <a:cubicBezTo>
                        <a:pt x="4131" y="7240"/>
                        <a:pt x="4354" y="7235"/>
                        <a:pt x="4577" y="7224"/>
                      </a:cubicBezTo>
                      <a:cubicBezTo>
                        <a:pt x="4721" y="7222"/>
                        <a:pt x="4865" y="7221"/>
                        <a:pt x="5009" y="7221"/>
                      </a:cubicBezTo>
                      <a:cubicBezTo>
                        <a:pt x="5374" y="7221"/>
                        <a:pt x="5739" y="7226"/>
                        <a:pt x="6104" y="7226"/>
                      </a:cubicBezTo>
                      <a:cubicBezTo>
                        <a:pt x="6493" y="7226"/>
                        <a:pt x="6882" y="7220"/>
                        <a:pt x="7270" y="7194"/>
                      </a:cubicBezTo>
                      <a:cubicBezTo>
                        <a:pt x="8080" y="7136"/>
                        <a:pt x="8889" y="7003"/>
                        <a:pt x="9684" y="6797"/>
                      </a:cubicBezTo>
                      <a:cubicBezTo>
                        <a:pt x="10508" y="6562"/>
                        <a:pt x="11288" y="6223"/>
                        <a:pt x="12083" y="5929"/>
                      </a:cubicBezTo>
                      <a:cubicBezTo>
                        <a:pt x="12995" y="5605"/>
                        <a:pt x="13922" y="5326"/>
                        <a:pt x="14835" y="5061"/>
                      </a:cubicBezTo>
                      <a:cubicBezTo>
                        <a:pt x="16630" y="4546"/>
                        <a:pt x="18455" y="4119"/>
                        <a:pt x="20236" y="3545"/>
                      </a:cubicBezTo>
                      <a:cubicBezTo>
                        <a:pt x="21295" y="3206"/>
                        <a:pt x="22384" y="2927"/>
                        <a:pt x="23473" y="2632"/>
                      </a:cubicBezTo>
                      <a:cubicBezTo>
                        <a:pt x="23959" y="2515"/>
                        <a:pt x="24444" y="2382"/>
                        <a:pt x="24945" y="2235"/>
                      </a:cubicBezTo>
                      <a:cubicBezTo>
                        <a:pt x="25210" y="2161"/>
                        <a:pt x="25475" y="2073"/>
                        <a:pt x="25739" y="2000"/>
                      </a:cubicBezTo>
                      <a:cubicBezTo>
                        <a:pt x="25916" y="1970"/>
                        <a:pt x="26078" y="1882"/>
                        <a:pt x="26210" y="1764"/>
                      </a:cubicBezTo>
                      <a:cubicBezTo>
                        <a:pt x="26240" y="1735"/>
                        <a:pt x="26240" y="1676"/>
                        <a:pt x="26181" y="1661"/>
                      </a:cubicBezTo>
                      <a:cubicBezTo>
                        <a:pt x="24415" y="1161"/>
                        <a:pt x="22664" y="528"/>
                        <a:pt x="20824" y="219"/>
                      </a:cubicBezTo>
                      <a:cubicBezTo>
                        <a:pt x="19960" y="75"/>
                        <a:pt x="19077" y="0"/>
                        <a:pt x="181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0105" name="Google Shape;469;p7"/>
                <p:cNvSpPr/>
                <p:nvPr/>
              </p:nvSpPr>
              <p:spPr>
                <a:xfrm>
                  <a:off x="5778250" y="691825"/>
                  <a:ext cx="577275" cy="194275"/>
                </a:xfrm>
                <a:custGeom>
                  <a:avLst/>
                  <a:ahLst/>
                  <a:rect l="l" t="t" r="r" b="b"/>
                  <a:pathLst>
                    <a:path w="23091" h="7771" fill="none" extrusionOk="0">
                      <a:moveTo>
                        <a:pt x="0" y="7771"/>
                      </a:moveTo>
                      <a:cubicBezTo>
                        <a:pt x="0" y="7771"/>
                        <a:pt x="18190" y="1"/>
                        <a:pt x="23090" y="7653"/>
                      </a:cubicBezTo>
                    </a:path>
                  </a:pathLst>
                </a:custGeom>
                <a:noFill/>
                <a:ln w="5875" cap="rnd" cmpd="sng">
                  <a:solidFill>
                    <a:srgbClr val="D7E4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50106" name="Google Shape;470;p7"/>
            <p:cNvSpPr/>
            <p:nvPr/>
          </p:nvSpPr>
          <p:spPr>
            <a:xfrm rot="10800000" flipH="1">
              <a:off x="-247350" y="4523375"/>
              <a:ext cx="3038730" cy="688050"/>
            </a:xfrm>
            <a:custGeom>
              <a:avLst/>
              <a:ahLst/>
              <a:rect l="l" t="t" r="r" b="b"/>
              <a:pathLst>
                <a:path w="67344" h="27522" extrusionOk="0">
                  <a:moveTo>
                    <a:pt x="1" y="0"/>
                  </a:moveTo>
                  <a:lnTo>
                    <a:pt x="1" y="25371"/>
                  </a:lnTo>
                  <a:cubicBezTo>
                    <a:pt x="692" y="25813"/>
                    <a:pt x="1428" y="26196"/>
                    <a:pt x="2179" y="26505"/>
                  </a:cubicBezTo>
                  <a:cubicBezTo>
                    <a:pt x="3860" y="27217"/>
                    <a:pt x="5260" y="27521"/>
                    <a:pt x="6518" y="27521"/>
                  </a:cubicBezTo>
                  <a:cubicBezTo>
                    <a:pt x="9577" y="27521"/>
                    <a:pt x="11795" y="25722"/>
                    <a:pt x="15173" y="23606"/>
                  </a:cubicBezTo>
                  <a:cubicBezTo>
                    <a:pt x="17234" y="22309"/>
                    <a:pt x="18806" y="21808"/>
                    <a:pt x="20225" y="21808"/>
                  </a:cubicBezTo>
                  <a:cubicBezTo>
                    <a:pt x="22527" y="21808"/>
                    <a:pt x="24428" y="23123"/>
                    <a:pt x="27359" y="24488"/>
                  </a:cubicBezTo>
                  <a:lnTo>
                    <a:pt x="27609" y="24606"/>
                  </a:lnTo>
                  <a:cubicBezTo>
                    <a:pt x="27785" y="24680"/>
                    <a:pt x="27947" y="24768"/>
                    <a:pt x="28124" y="24842"/>
                  </a:cubicBezTo>
                  <a:cubicBezTo>
                    <a:pt x="30053" y="25678"/>
                    <a:pt x="32020" y="26176"/>
                    <a:pt x="33946" y="26176"/>
                  </a:cubicBezTo>
                  <a:cubicBezTo>
                    <a:pt x="36559" y="26176"/>
                    <a:pt x="39098" y="25260"/>
                    <a:pt x="41369" y="23032"/>
                  </a:cubicBezTo>
                  <a:cubicBezTo>
                    <a:pt x="45578" y="18911"/>
                    <a:pt x="44415" y="12289"/>
                    <a:pt x="47815" y="7830"/>
                  </a:cubicBezTo>
                  <a:cubicBezTo>
                    <a:pt x="52803" y="1310"/>
                    <a:pt x="63399" y="6976"/>
                    <a:pt x="67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84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5" name="Google Shape;472;p8"/>
          <p:cNvSpPr txBox="1"/>
          <p:nvPr>
            <p:ph type="title"/>
          </p:nvPr>
        </p:nvSpPr>
        <p:spPr>
          <a:xfrm>
            <a:off x="713225" y="1368600"/>
            <a:ext cx="7694100" cy="24777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0776" name="Google Shape;473;p8"/>
          <p:cNvSpPr/>
          <p:nvPr/>
        </p:nvSpPr>
        <p:spPr>
          <a:xfrm>
            <a:off x="8465475" y="482766"/>
            <a:ext cx="437639" cy="433456"/>
          </a:xfrm>
          <a:custGeom>
            <a:avLst/>
            <a:ahLst/>
            <a:rect l="l" t="t" r="r" b="b"/>
            <a:pathLst>
              <a:path w="5755" h="5700" extrusionOk="0">
                <a:moveTo>
                  <a:pt x="2846" y="0"/>
                </a:moveTo>
                <a:cubicBezTo>
                  <a:pt x="2455" y="0"/>
                  <a:pt x="2072" y="157"/>
                  <a:pt x="1795" y="454"/>
                </a:cubicBezTo>
                <a:cubicBezTo>
                  <a:pt x="603" y="1749"/>
                  <a:pt x="0" y="5325"/>
                  <a:pt x="2428" y="5678"/>
                </a:cubicBezTo>
                <a:cubicBezTo>
                  <a:pt x="2532" y="5693"/>
                  <a:pt x="2634" y="5700"/>
                  <a:pt x="2734" y="5700"/>
                </a:cubicBezTo>
                <a:cubicBezTo>
                  <a:pt x="3943" y="5700"/>
                  <a:pt x="4888" y="4675"/>
                  <a:pt x="5269" y="3588"/>
                </a:cubicBezTo>
                <a:cubicBezTo>
                  <a:pt x="5754" y="2176"/>
                  <a:pt x="5210" y="616"/>
                  <a:pt x="3709" y="159"/>
                </a:cubicBezTo>
                <a:cubicBezTo>
                  <a:pt x="3620" y="130"/>
                  <a:pt x="3517" y="115"/>
                  <a:pt x="3414" y="115"/>
                </a:cubicBezTo>
                <a:cubicBezTo>
                  <a:pt x="3231" y="38"/>
                  <a:pt x="3037" y="0"/>
                  <a:pt x="2846" y="0"/>
                </a:cubicBezTo>
                <a:close/>
              </a:path>
            </a:pathLst>
          </a:custGeom>
          <a:solidFill>
            <a:srgbClr val="AB625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77" name="Google Shape;474;p8"/>
          <p:cNvSpPr/>
          <p:nvPr/>
        </p:nvSpPr>
        <p:spPr>
          <a:xfrm>
            <a:off x="8788899" y="190600"/>
            <a:ext cx="241747" cy="190036"/>
          </a:xfrm>
          <a:custGeom>
            <a:avLst/>
            <a:ahLst/>
            <a:rect l="l" t="t" r="r" b="b"/>
            <a:pathLst>
              <a:path w="3179" h="2499" extrusionOk="0">
                <a:moveTo>
                  <a:pt x="1409" y="0"/>
                </a:moveTo>
                <a:cubicBezTo>
                  <a:pt x="702" y="0"/>
                  <a:pt x="40" y="288"/>
                  <a:pt x="15" y="1058"/>
                </a:cubicBezTo>
                <a:cubicBezTo>
                  <a:pt x="0" y="1794"/>
                  <a:pt x="662" y="2309"/>
                  <a:pt x="1325" y="2456"/>
                </a:cubicBezTo>
                <a:cubicBezTo>
                  <a:pt x="1452" y="2484"/>
                  <a:pt x="1580" y="2498"/>
                  <a:pt x="1706" y="2498"/>
                </a:cubicBezTo>
                <a:cubicBezTo>
                  <a:pt x="2366" y="2498"/>
                  <a:pt x="2967" y="2116"/>
                  <a:pt x="3091" y="1411"/>
                </a:cubicBezTo>
                <a:cubicBezTo>
                  <a:pt x="3091" y="1352"/>
                  <a:pt x="3091" y="1308"/>
                  <a:pt x="3091" y="1249"/>
                </a:cubicBezTo>
                <a:cubicBezTo>
                  <a:pt x="3179" y="926"/>
                  <a:pt x="3061" y="587"/>
                  <a:pt x="2811" y="396"/>
                </a:cubicBezTo>
                <a:cubicBezTo>
                  <a:pt x="2479" y="158"/>
                  <a:pt x="1932" y="0"/>
                  <a:pt x="1409" y="0"/>
                </a:cubicBezTo>
                <a:close/>
              </a:path>
            </a:pathLst>
          </a:custGeom>
          <a:solidFill>
            <a:srgbClr val="8FB1F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78" name="Google Shape;475;p8"/>
          <p:cNvSpPr/>
          <p:nvPr/>
        </p:nvSpPr>
        <p:spPr>
          <a:xfrm flipH="1">
            <a:off x="6329679" y="3130379"/>
            <a:ext cx="2908130" cy="2226705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79" name="Google Shape;476;p8"/>
          <p:cNvSpPr/>
          <p:nvPr/>
        </p:nvSpPr>
        <p:spPr>
          <a:xfrm flipH="1">
            <a:off x="7047395" y="2760350"/>
            <a:ext cx="2241990" cy="2477609"/>
          </a:xfrm>
          <a:custGeom>
            <a:avLst/>
            <a:ahLst/>
            <a:rect l="l" t="t" r="r" b="b"/>
            <a:pathLst>
              <a:path w="57263" h="63281" extrusionOk="0">
                <a:moveTo>
                  <a:pt x="5485" y="0"/>
                </a:moveTo>
                <a:cubicBezTo>
                  <a:pt x="4788" y="0"/>
                  <a:pt x="4094" y="64"/>
                  <a:pt x="3415" y="191"/>
                </a:cubicBezTo>
                <a:cubicBezTo>
                  <a:pt x="2222" y="412"/>
                  <a:pt x="1075" y="824"/>
                  <a:pt x="0" y="1398"/>
                </a:cubicBezTo>
                <a:lnTo>
                  <a:pt x="103" y="1589"/>
                </a:lnTo>
                <a:cubicBezTo>
                  <a:pt x="1148" y="1030"/>
                  <a:pt x="2281" y="633"/>
                  <a:pt x="3444" y="412"/>
                </a:cubicBezTo>
                <a:cubicBezTo>
                  <a:pt x="4115" y="294"/>
                  <a:pt x="4790" y="234"/>
                  <a:pt x="5465" y="234"/>
                </a:cubicBezTo>
                <a:cubicBezTo>
                  <a:pt x="5975" y="234"/>
                  <a:pt x="6484" y="269"/>
                  <a:pt x="6991" y="338"/>
                </a:cubicBezTo>
                <a:cubicBezTo>
                  <a:pt x="9360" y="662"/>
                  <a:pt x="11553" y="1707"/>
                  <a:pt x="13319" y="3326"/>
                </a:cubicBezTo>
                <a:cubicBezTo>
                  <a:pt x="14187" y="4120"/>
                  <a:pt x="14923" y="5062"/>
                  <a:pt x="15482" y="6107"/>
                </a:cubicBezTo>
                <a:cubicBezTo>
                  <a:pt x="16056" y="7137"/>
                  <a:pt x="16424" y="8285"/>
                  <a:pt x="16556" y="9448"/>
                </a:cubicBezTo>
                <a:cubicBezTo>
                  <a:pt x="16689" y="10625"/>
                  <a:pt x="16615" y="11817"/>
                  <a:pt x="16306" y="12950"/>
                </a:cubicBezTo>
                <a:cubicBezTo>
                  <a:pt x="15997" y="14098"/>
                  <a:pt x="15526" y="15202"/>
                  <a:pt x="14908" y="16217"/>
                </a:cubicBezTo>
                <a:cubicBezTo>
                  <a:pt x="13746" y="18292"/>
                  <a:pt x="12318" y="20235"/>
                  <a:pt x="11170" y="22354"/>
                </a:cubicBezTo>
                <a:cubicBezTo>
                  <a:pt x="10581" y="23413"/>
                  <a:pt x="10096" y="24532"/>
                  <a:pt x="9728" y="25695"/>
                </a:cubicBezTo>
                <a:cubicBezTo>
                  <a:pt x="9654" y="25974"/>
                  <a:pt x="9566" y="26268"/>
                  <a:pt x="9478" y="26563"/>
                </a:cubicBezTo>
                <a:lnTo>
                  <a:pt x="9301" y="27460"/>
                </a:lnTo>
                <a:lnTo>
                  <a:pt x="9169" y="28358"/>
                </a:lnTo>
                <a:cubicBezTo>
                  <a:pt x="9139" y="28652"/>
                  <a:pt x="9125" y="28962"/>
                  <a:pt x="9095" y="29256"/>
                </a:cubicBezTo>
                <a:cubicBezTo>
                  <a:pt x="8933" y="31684"/>
                  <a:pt x="9286" y="34127"/>
                  <a:pt x="10140" y="36393"/>
                </a:cubicBezTo>
                <a:cubicBezTo>
                  <a:pt x="10581" y="37541"/>
                  <a:pt x="11185" y="38601"/>
                  <a:pt x="11935" y="39557"/>
                </a:cubicBezTo>
                <a:cubicBezTo>
                  <a:pt x="12127" y="39807"/>
                  <a:pt x="12318" y="40028"/>
                  <a:pt x="12539" y="40249"/>
                </a:cubicBezTo>
                <a:cubicBezTo>
                  <a:pt x="12745" y="40470"/>
                  <a:pt x="12966" y="40690"/>
                  <a:pt x="13201" y="40882"/>
                </a:cubicBezTo>
                <a:cubicBezTo>
                  <a:pt x="13422" y="41088"/>
                  <a:pt x="13657" y="41279"/>
                  <a:pt x="13907" y="41456"/>
                </a:cubicBezTo>
                <a:lnTo>
                  <a:pt x="14275" y="41721"/>
                </a:lnTo>
                <a:lnTo>
                  <a:pt x="14467" y="41853"/>
                </a:lnTo>
                <a:lnTo>
                  <a:pt x="14673" y="41971"/>
                </a:lnTo>
                <a:cubicBezTo>
                  <a:pt x="15688" y="42618"/>
                  <a:pt x="16807" y="43119"/>
                  <a:pt x="17984" y="43472"/>
                </a:cubicBezTo>
                <a:cubicBezTo>
                  <a:pt x="19146" y="43796"/>
                  <a:pt x="20338" y="44016"/>
                  <a:pt x="21545" y="44119"/>
                </a:cubicBezTo>
                <a:cubicBezTo>
                  <a:pt x="22281" y="44182"/>
                  <a:pt x="23018" y="44209"/>
                  <a:pt x="23753" y="44209"/>
                </a:cubicBezTo>
                <a:cubicBezTo>
                  <a:pt x="25428" y="44209"/>
                  <a:pt x="27099" y="44068"/>
                  <a:pt x="28756" y="43884"/>
                </a:cubicBezTo>
                <a:cubicBezTo>
                  <a:pt x="31140" y="43604"/>
                  <a:pt x="33510" y="43236"/>
                  <a:pt x="35894" y="42942"/>
                </a:cubicBezTo>
                <a:cubicBezTo>
                  <a:pt x="37599" y="42741"/>
                  <a:pt x="39320" y="42585"/>
                  <a:pt x="41034" y="42585"/>
                </a:cubicBezTo>
                <a:cubicBezTo>
                  <a:pt x="41701" y="42585"/>
                  <a:pt x="42367" y="42609"/>
                  <a:pt x="43031" y="42662"/>
                </a:cubicBezTo>
                <a:cubicBezTo>
                  <a:pt x="44209" y="42751"/>
                  <a:pt x="45386" y="42957"/>
                  <a:pt x="46534" y="43295"/>
                </a:cubicBezTo>
                <a:cubicBezTo>
                  <a:pt x="47667" y="43634"/>
                  <a:pt x="48756" y="44119"/>
                  <a:pt x="49771" y="44723"/>
                </a:cubicBezTo>
                <a:cubicBezTo>
                  <a:pt x="50802" y="45326"/>
                  <a:pt x="51743" y="46047"/>
                  <a:pt x="52612" y="46886"/>
                </a:cubicBezTo>
                <a:cubicBezTo>
                  <a:pt x="53465" y="47710"/>
                  <a:pt x="54216" y="48637"/>
                  <a:pt x="54849" y="49638"/>
                </a:cubicBezTo>
                <a:cubicBezTo>
                  <a:pt x="55481" y="50639"/>
                  <a:pt x="55997" y="51728"/>
                  <a:pt x="56364" y="52846"/>
                </a:cubicBezTo>
                <a:cubicBezTo>
                  <a:pt x="56732" y="53979"/>
                  <a:pt x="56938" y="55157"/>
                  <a:pt x="56983" y="56349"/>
                </a:cubicBezTo>
                <a:cubicBezTo>
                  <a:pt x="57027" y="57541"/>
                  <a:pt x="56909" y="58733"/>
                  <a:pt x="56615" y="59881"/>
                </a:cubicBezTo>
                <a:cubicBezTo>
                  <a:pt x="56335" y="61043"/>
                  <a:pt x="55894" y="62147"/>
                  <a:pt x="55305" y="63192"/>
                </a:cubicBezTo>
                <a:lnTo>
                  <a:pt x="55481" y="63280"/>
                </a:lnTo>
                <a:cubicBezTo>
                  <a:pt x="56085" y="62235"/>
                  <a:pt x="56541" y="61102"/>
                  <a:pt x="56850" y="59939"/>
                </a:cubicBezTo>
                <a:cubicBezTo>
                  <a:pt x="57130" y="58762"/>
                  <a:pt x="57262" y="57541"/>
                  <a:pt x="57218" y="56334"/>
                </a:cubicBezTo>
                <a:cubicBezTo>
                  <a:pt x="57174" y="55127"/>
                  <a:pt x="56968" y="53920"/>
                  <a:pt x="56600" y="52773"/>
                </a:cubicBezTo>
                <a:cubicBezTo>
                  <a:pt x="56232" y="51625"/>
                  <a:pt x="55717" y="50521"/>
                  <a:pt x="55069" y="49491"/>
                </a:cubicBezTo>
                <a:cubicBezTo>
                  <a:pt x="54422" y="48461"/>
                  <a:pt x="53657" y="47519"/>
                  <a:pt x="52803" y="46665"/>
                </a:cubicBezTo>
                <a:cubicBezTo>
                  <a:pt x="51920" y="45826"/>
                  <a:pt x="50963" y="45091"/>
                  <a:pt x="49919" y="44487"/>
                </a:cubicBezTo>
                <a:cubicBezTo>
                  <a:pt x="48874" y="43869"/>
                  <a:pt x="47755" y="43369"/>
                  <a:pt x="46607" y="43016"/>
                </a:cubicBezTo>
                <a:cubicBezTo>
                  <a:pt x="45445" y="42662"/>
                  <a:pt x="44253" y="42442"/>
                  <a:pt x="43046" y="42353"/>
                </a:cubicBezTo>
                <a:cubicBezTo>
                  <a:pt x="42377" y="42304"/>
                  <a:pt x="41708" y="42283"/>
                  <a:pt x="41039" y="42283"/>
                </a:cubicBezTo>
                <a:cubicBezTo>
                  <a:pt x="39297" y="42283"/>
                  <a:pt x="37558" y="42431"/>
                  <a:pt x="35835" y="42633"/>
                </a:cubicBezTo>
                <a:cubicBezTo>
                  <a:pt x="33451" y="42913"/>
                  <a:pt x="31082" y="43295"/>
                  <a:pt x="28697" y="43560"/>
                </a:cubicBezTo>
                <a:cubicBezTo>
                  <a:pt x="27077" y="43741"/>
                  <a:pt x="25442" y="43874"/>
                  <a:pt x="23813" y="43874"/>
                </a:cubicBezTo>
                <a:cubicBezTo>
                  <a:pt x="23060" y="43874"/>
                  <a:pt x="22309" y="43846"/>
                  <a:pt x="21560" y="43781"/>
                </a:cubicBezTo>
                <a:cubicBezTo>
                  <a:pt x="20368" y="43693"/>
                  <a:pt x="19205" y="43472"/>
                  <a:pt x="18057" y="43148"/>
                </a:cubicBezTo>
                <a:cubicBezTo>
                  <a:pt x="16924" y="42795"/>
                  <a:pt x="15850" y="42309"/>
                  <a:pt x="14849" y="41676"/>
                </a:cubicBezTo>
                <a:lnTo>
                  <a:pt x="14658" y="41559"/>
                </a:lnTo>
                <a:lnTo>
                  <a:pt x="14481" y="41426"/>
                </a:lnTo>
                <a:lnTo>
                  <a:pt x="14113" y="41176"/>
                </a:lnTo>
                <a:cubicBezTo>
                  <a:pt x="13878" y="41000"/>
                  <a:pt x="13642" y="40823"/>
                  <a:pt x="13436" y="40617"/>
                </a:cubicBezTo>
                <a:cubicBezTo>
                  <a:pt x="13201" y="40426"/>
                  <a:pt x="12995" y="40234"/>
                  <a:pt x="12789" y="40014"/>
                </a:cubicBezTo>
                <a:cubicBezTo>
                  <a:pt x="12583" y="39807"/>
                  <a:pt x="12377" y="39587"/>
                  <a:pt x="12200" y="39351"/>
                </a:cubicBezTo>
                <a:cubicBezTo>
                  <a:pt x="11464" y="38409"/>
                  <a:pt x="10891" y="37379"/>
                  <a:pt x="10464" y="36276"/>
                </a:cubicBezTo>
                <a:cubicBezTo>
                  <a:pt x="10037" y="35172"/>
                  <a:pt x="9743" y="34009"/>
                  <a:pt x="9581" y="32847"/>
                </a:cubicBezTo>
                <a:cubicBezTo>
                  <a:pt x="9419" y="31669"/>
                  <a:pt x="9360" y="30477"/>
                  <a:pt x="9434" y="29285"/>
                </a:cubicBezTo>
                <a:cubicBezTo>
                  <a:pt x="9463" y="28991"/>
                  <a:pt x="9478" y="28697"/>
                  <a:pt x="9507" y="28402"/>
                </a:cubicBezTo>
                <a:lnTo>
                  <a:pt x="9640" y="27519"/>
                </a:lnTo>
                <a:lnTo>
                  <a:pt x="9816" y="26651"/>
                </a:lnTo>
                <a:cubicBezTo>
                  <a:pt x="9890" y="26371"/>
                  <a:pt x="9978" y="26092"/>
                  <a:pt x="10052" y="25798"/>
                </a:cubicBezTo>
                <a:cubicBezTo>
                  <a:pt x="10420" y="24664"/>
                  <a:pt x="10891" y="23575"/>
                  <a:pt x="11464" y="22530"/>
                </a:cubicBezTo>
                <a:cubicBezTo>
                  <a:pt x="12598" y="20426"/>
                  <a:pt x="14010" y="18483"/>
                  <a:pt x="15188" y="16379"/>
                </a:cubicBezTo>
                <a:cubicBezTo>
                  <a:pt x="15806" y="15349"/>
                  <a:pt x="16291" y="14216"/>
                  <a:pt x="16615" y="13053"/>
                </a:cubicBezTo>
                <a:cubicBezTo>
                  <a:pt x="16910" y="11861"/>
                  <a:pt x="16998" y="10640"/>
                  <a:pt x="16851" y="9433"/>
                </a:cubicBezTo>
                <a:cubicBezTo>
                  <a:pt x="16718" y="8211"/>
                  <a:pt x="16336" y="7034"/>
                  <a:pt x="15747" y="5975"/>
                </a:cubicBezTo>
                <a:cubicBezTo>
                  <a:pt x="15173" y="4900"/>
                  <a:pt x="14408" y="3929"/>
                  <a:pt x="13510" y="3120"/>
                </a:cubicBezTo>
                <a:cubicBezTo>
                  <a:pt x="11715" y="1457"/>
                  <a:pt x="9434" y="412"/>
                  <a:pt x="7020" y="103"/>
                </a:cubicBezTo>
                <a:cubicBezTo>
                  <a:pt x="6510" y="34"/>
                  <a:pt x="5996" y="0"/>
                  <a:pt x="5485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0" name="Google Shape;477;p8"/>
          <p:cNvSpPr/>
          <p:nvPr/>
        </p:nvSpPr>
        <p:spPr>
          <a:xfrm>
            <a:off x="1354875" y="-1122654"/>
            <a:ext cx="4602159" cy="190124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1" name="Google Shape;478;p8"/>
          <p:cNvSpPr/>
          <p:nvPr/>
        </p:nvSpPr>
        <p:spPr>
          <a:xfrm>
            <a:off x="-904950" y="-170654"/>
            <a:ext cx="3573273" cy="1460317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rgbClr val="FE5430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2" name="Google Shape;479;p8"/>
          <p:cNvSpPr/>
          <p:nvPr/>
        </p:nvSpPr>
        <p:spPr>
          <a:xfrm>
            <a:off x="207260" y="1460595"/>
            <a:ext cx="305360" cy="302442"/>
          </a:xfrm>
          <a:custGeom>
            <a:avLst/>
            <a:ahLst/>
            <a:rect l="l" t="t" r="r" b="b"/>
            <a:pathLst>
              <a:path w="5755" h="5700" extrusionOk="0">
                <a:moveTo>
                  <a:pt x="2846" y="0"/>
                </a:moveTo>
                <a:cubicBezTo>
                  <a:pt x="2455" y="0"/>
                  <a:pt x="2072" y="157"/>
                  <a:pt x="1795" y="454"/>
                </a:cubicBezTo>
                <a:cubicBezTo>
                  <a:pt x="603" y="1749"/>
                  <a:pt x="0" y="5325"/>
                  <a:pt x="2428" y="5678"/>
                </a:cubicBezTo>
                <a:cubicBezTo>
                  <a:pt x="2532" y="5693"/>
                  <a:pt x="2634" y="5700"/>
                  <a:pt x="2734" y="5700"/>
                </a:cubicBezTo>
                <a:cubicBezTo>
                  <a:pt x="3943" y="5700"/>
                  <a:pt x="4888" y="4675"/>
                  <a:pt x="5269" y="3588"/>
                </a:cubicBezTo>
                <a:cubicBezTo>
                  <a:pt x="5754" y="2176"/>
                  <a:pt x="5210" y="616"/>
                  <a:pt x="3709" y="159"/>
                </a:cubicBezTo>
                <a:cubicBezTo>
                  <a:pt x="3620" y="130"/>
                  <a:pt x="3517" y="115"/>
                  <a:pt x="3414" y="115"/>
                </a:cubicBezTo>
                <a:cubicBezTo>
                  <a:pt x="3231" y="38"/>
                  <a:pt x="3037" y="0"/>
                  <a:pt x="28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3" name="Google Shape;480;p8"/>
          <p:cNvSpPr/>
          <p:nvPr/>
        </p:nvSpPr>
        <p:spPr>
          <a:xfrm>
            <a:off x="6549870" y="219304"/>
            <a:ext cx="168678" cy="132597"/>
          </a:xfrm>
          <a:custGeom>
            <a:avLst/>
            <a:ahLst/>
            <a:rect l="l" t="t" r="r" b="b"/>
            <a:pathLst>
              <a:path w="3179" h="2499" extrusionOk="0">
                <a:moveTo>
                  <a:pt x="1409" y="0"/>
                </a:moveTo>
                <a:cubicBezTo>
                  <a:pt x="702" y="0"/>
                  <a:pt x="40" y="288"/>
                  <a:pt x="15" y="1058"/>
                </a:cubicBezTo>
                <a:cubicBezTo>
                  <a:pt x="0" y="1794"/>
                  <a:pt x="662" y="2309"/>
                  <a:pt x="1325" y="2456"/>
                </a:cubicBezTo>
                <a:cubicBezTo>
                  <a:pt x="1452" y="2484"/>
                  <a:pt x="1580" y="2498"/>
                  <a:pt x="1706" y="2498"/>
                </a:cubicBezTo>
                <a:cubicBezTo>
                  <a:pt x="2366" y="2498"/>
                  <a:pt x="2967" y="2116"/>
                  <a:pt x="3091" y="1411"/>
                </a:cubicBezTo>
                <a:cubicBezTo>
                  <a:pt x="3091" y="1352"/>
                  <a:pt x="3091" y="1308"/>
                  <a:pt x="3091" y="1249"/>
                </a:cubicBezTo>
                <a:cubicBezTo>
                  <a:pt x="3179" y="926"/>
                  <a:pt x="3061" y="587"/>
                  <a:pt x="2811" y="396"/>
                </a:cubicBezTo>
                <a:cubicBezTo>
                  <a:pt x="2479" y="158"/>
                  <a:pt x="1932" y="0"/>
                  <a:pt x="1409" y="0"/>
                </a:cubicBezTo>
                <a:close/>
              </a:path>
            </a:pathLst>
          </a:custGeom>
          <a:solidFill>
            <a:srgbClr val="8FB1F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4" name="Google Shape;481;p8"/>
          <p:cNvSpPr/>
          <p:nvPr/>
        </p:nvSpPr>
        <p:spPr>
          <a:xfrm rot="-5400000" flipH="1">
            <a:off x="6514907" y="-52487"/>
            <a:ext cx="3197568" cy="2357412"/>
          </a:xfrm>
          <a:custGeom>
            <a:avLst/>
            <a:ahLst/>
            <a:rect l="l" t="t" r="r" b="b"/>
            <a:pathLst>
              <a:path w="62870" h="46351" extrusionOk="0">
                <a:moveTo>
                  <a:pt x="7679" y="0"/>
                </a:moveTo>
                <a:cubicBezTo>
                  <a:pt x="4392" y="0"/>
                  <a:pt x="1883" y="1043"/>
                  <a:pt x="15" y="2673"/>
                </a:cubicBezTo>
                <a:lnTo>
                  <a:pt x="1" y="46351"/>
                </a:lnTo>
                <a:lnTo>
                  <a:pt x="62222" y="46351"/>
                </a:lnTo>
                <a:cubicBezTo>
                  <a:pt x="62869" y="43407"/>
                  <a:pt x="62104" y="39257"/>
                  <a:pt x="61133" y="37271"/>
                </a:cubicBezTo>
                <a:cubicBezTo>
                  <a:pt x="57660" y="30207"/>
                  <a:pt x="52450" y="32738"/>
                  <a:pt x="45857" y="30472"/>
                </a:cubicBezTo>
                <a:cubicBezTo>
                  <a:pt x="39926" y="28426"/>
                  <a:pt x="42311" y="26086"/>
                  <a:pt x="39073" y="22231"/>
                </a:cubicBezTo>
                <a:cubicBezTo>
                  <a:pt x="37304" y="20125"/>
                  <a:pt x="35692" y="19693"/>
                  <a:pt x="34019" y="19693"/>
                </a:cubicBezTo>
                <a:cubicBezTo>
                  <a:pt x="32860" y="19693"/>
                  <a:pt x="31672" y="19900"/>
                  <a:pt x="30382" y="19900"/>
                </a:cubicBezTo>
                <a:cubicBezTo>
                  <a:pt x="29307" y="19900"/>
                  <a:pt x="28161" y="19757"/>
                  <a:pt x="26902" y="19228"/>
                </a:cubicBezTo>
                <a:cubicBezTo>
                  <a:pt x="17293" y="15181"/>
                  <a:pt x="24562" y="1745"/>
                  <a:pt x="9463" y="97"/>
                </a:cubicBezTo>
                <a:cubicBezTo>
                  <a:pt x="8844" y="32"/>
                  <a:pt x="8250" y="0"/>
                  <a:pt x="7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5" name="Google Shape;482;p8"/>
          <p:cNvSpPr/>
          <p:nvPr/>
        </p:nvSpPr>
        <p:spPr>
          <a:xfrm>
            <a:off x="-6466" y="3458237"/>
            <a:ext cx="2407153" cy="1843116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786" name="Google Shape;483;p8"/>
          <p:cNvSpPr/>
          <p:nvPr/>
        </p:nvSpPr>
        <p:spPr>
          <a:xfrm>
            <a:off x="8407318" y="1340226"/>
            <a:ext cx="1749077" cy="1413911"/>
          </a:xfrm>
          <a:custGeom>
            <a:avLst/>
            <a:ahLst/>
            <a:rect l="l" t="t" r="r" b="b"/>
            <a:pathLst>
              <a:path w="12127" h="9803" extrusionOk="0">
                <a:moveTo>
                  <a:pt x="6431" y="0"/>
                </a:moveTo>
                <a:cubicBezTo>
                  <a:pt x="5150" y="0"/>
                  <a:pt x="3839" y="330"/>
                  <a:pt x="2841" y="1073"/>
                </a:cubicBezTo>
                <a:cubicBezTo>
                  <a:pt x="1737" y="1882"/>
                  <a:pt x="1237" y="2912"/>
                  <a:pt x="854" y="3957"/>
                </a:cubicBezTo>
                <a:cubicBezTo>
                  <a:pt x="427" y="5105"/>
                  <a:pt x="1" y="6327"/>
                  <a:pt x="339" y="7460"/>
                </a:cubicBezTo>
                <a:cubicBezTo>
                  <a:pt x="692" y="8593"/>
                  <a:pt x="1722" y="9476"/>
                  <a:pt x="3238" y="9756"/>
                </a:cubicBezTo>
                <a:cubicBezTo>
                  <a:pt x="3421" y="9789"/>
                  <a:pt x="3612" y="9803"/>
                  <a:pt x="3806" y="9803"/>
                </a:cubicBezTo>
                <a:cubicBezTo>
                  <a:pt x="5085" y="9803"/>
                  <a:pt x="6505" y="9182"/>
                  <a:pt x="6505" y="9182"/>
                </a:cubicBezTo>
                <a:cubicBezTo>
                  <a:pt x="8904" y="8357"/>
                  <a:pt x="11023" y="6636"/>
                  <a:pt x="11509" y="4811"/>
                </a:cubicBezTo>
                <a:cubicBezTo>
                  <a:pt x="12127" y="2530"/>
                  <a:pt x="10229" y="352"/>
                  <a:pt x="7226" y="43"/>
                </a:cubicBezTo>
                <a:cubicBezTo>
                  <a:pt x="6965" y="15"/>
                  <a:pt x="6699" y="0"/>
                  <a:pt x="64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" name="Google Shape;484;p8"/>
          <p:cNvGrpSpPr/>
          <p:nvPr/>
        </p:nvGrpSpPr>
        <p:grpSpPr>
          <a:xfrm flipH="1">
            <a:off x="144677" y="3973975"/>
            <a:ext cx="1465951" cy="1169533"/>
            <a:chOff x="7611057" y="0"/>
            <a:chExt cx="1465951" cy="1169533"/>
          </a:xfrm>
        </p:grpSpPr>
        <p:sp>
          <p:nvSpPr>
            <p:cNvPr id="1050787" name="Google Shape;485;p8"/>
            <p:cNvSpPr/>
            <p:nvPr/>
          </p:nvSpPr>
          <p:spPr>
            <a:xfrm>
              <a:off x="8186181" y="0"/>
              <a:ext cx="84631" cy="71748"/>
            </a:xfrm>
            <a:custGeom>
              <a:avLst/>
              <a:ahLst/>
              <a:rect l="l" t="t" r="r" b="b"/>
              <a:pathLst>
                <a:path w="1570" h="1331" extrusionOk="0">
                  <a:moveTo>
                    <a:pt x="415" y="0"/>
                  </a:moveTo>
                  <a:cubicBezTo>
                    <a:pt x="286" y="0"/>
                    <a:pt x="162" y="66"/>
                    <a:pt x="103" y="184"/>
                  </a:cubicBezTo>
                  <a:cubicBezTo>
                    <a:pt x="0" y="360"/>
                    <a:pt x="59" y="581"/>
                    <a:pt x="221" y="684"/>
                  </a:cubicBezTo>
                  <a:cubicBezTo>
                    <a:pt x="235" y="713"/>
                    <a:pt x="265" y="743"/>
                    <a:pt x="280" y="772"/>
                  </a:cubicBezTo>
                  <a:cubicBezTo>
                    <a:pt x="456" y="905"/>
                    <a:pt x="618" y="1052"/>
                    <a:pt x="780" y="1214"/>
                  </a:cubicBezTo>
                  <a:cubicBezTo>
                    <a:pt x="862" y="1296"/>
                    <a:pt x="953" y="1330"/>
                    <a:pt x="1040" y="1330"/>
                  </a:cubicBezTo>
                  <a:cubicBezTo>
                    <a:pt x="1327" y="1330"/>
                    <a:pt x="1570" y="955"/>
                    <a:pt x="1310" y="684"/>
                  </a:cubicBezTo>
                  <a:cubicBezTo>
                    <a:pt x="1089" y="449"/>
                    <a:pt x="854" y="242"/>
                    <a:pt x="603" y="51"/>
                  </a:cubicBezTo>
                  <a:cubicBezTo>
                    <a:pt x="545" y="17"/>
                    <a:pt x="479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88" name="Google Shape;486;p8"/>
            <p:cNvSpPr/>
            <p:nvPr/>
          </p:nvSpPr>
          <p:spPr>
            <a:xfrm>
              <a:off x="8354298" y="78533"/>
              <a:ext cx="76761" cy="69322"/>
            </a:xfrm>
            <a:custGeom>
              <a:avLst/>
              <a:ahLst/>
              <a:rect l="l" t="t" r="r" b="b"/>
              <a:pathLst>
                <a:path w="1424" h="128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96"/>
                    <a:pt x="222" y="699"/>
                  </a:cubicBezTo>
                  <a:lnTo>
                    <a:pt x="251" y="713"/>
                  </a:lnTo>
                  <a:lnTo>
                    <a:pt x="295" y="757"/>
                  </a:lnTo>
                  <a:cubicBezTo>
                    <a:pt x="354" y="802"/>
                    <a:pt x="398" y="831"/>
                    <a:pt x="442" y="875"/>
                  </a:cubicBezTo>
                  <a:cubicBezTo>
                    <a:pt x="487" y="919"/>
                    <a:pt x="516" y="949"/>
                    <a:pt x="545" y="993"/>
                  </a:cubicBezTo>
                  <a:lnTo>
                    <a:pt x="575" y="1037"/>
                  </a:lnTo>
                  <a:cubicBezTo>
                    <a:pt x="575" y="1037"/>
                    <a:pt x="619" y="1096"/>
                    <a:pt x="619" y="1096"/>
                  </a:cubicBezTo>
                  <a:cubicBezTo>
                    <a:pt x="698" y="1230"/>
                    <a:pt x="814" y="1286"/>
                    <a:pt x="929" y="1286"/>
                  </a:cubicBezTo>
                  <a:cubicBezTo>
                    <a:pt x="1180" y="1286"/>
                    <a:pt x="1423" y="1021"/>
                    <a:pt x="1252" y="728"/>
                  </a:cubicBezTo>
                  <a:lnTo>
                    <a:pt x="1267" y="728"/>
                  </a:lnTo>
                  <a:cubicBezTo>
                    <a:pt x="1075" y="463"/>
                    <a:pt x="854" y="242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89" name="Google Shape;487;p8"/>
            <p:cNvSpPr/>
            <p:nvPr/>
          </p:nvSpPr>
          <p:spPr>
            <a:xfrm>
              <a:off x="8165968" y="124941"/>
              <a:ext cx="61506" cy="47167"/>
            </a:xfrm>
            <a:custGeom>
              <a:avLst/>
              <a:ahLst/>
              <a:rect l="l" t="t" r="r" b="b"/>
              <a:pathLst>
                <a:path w="1141" h="875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cubicBezTo>
                    <a:pt x="346" y="721"/>
                    <a:pt x="434" y="779"/>
                    <a:pt x="537" y="824"/>
                  </a:cubicBezTo>
                  <a:cubicBezTo>
                    <a:pt x="596" y="858"/>
                    <a:pt x="660" y="874"/>
                    <a:pt x="723" y="874"/>
                  </a:cubicBezTo>
                  <a:cubicBezTo>
                    <a:pt x="849" y="874"/>
                    <a:pt x="974" y="809"/>
                    <a:pt x="1052" y="691"/>
                  </a:cubicBezTo>
                  <a:cubicBezTo>
                    <a:pt x="1140" y="515"/>
                    <a:pt x="1081" y="294"/>
                    <a:pt x="905" y="191"/>
                  </a:cubicBezTo>
                  <a:cubicBezTo>
                    <a:pt x="875" y="176"/>
                    <a:pt x="846" y="161"/>
                    <a:pt x="817" y="147"/>
                  </a:cubicBezTo>
                  <a:cubicBezTo>
                    <a:pt x="802" y="132"/>
                    <a:pt x="802" y="117"/>
                    <a:pt x="787" y="117"/>
                  </a:cubicBez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0" name="Google Shape;488;p8"/>
            <p:cNvSpPr/>
            <p:nvPr/>
          </p:nvSpPr>
          <p:spPr>
            <a:xfrm>
              <a:off x="8294468" y="160623"/>
              <a:ext cx="67543" cy="51533"/>
            </a:xfrm>
            <a:custGeom>
              <a:avLst/>
              <a:ahLst/>
              <a:rect l="l" t="t" r="r" b="b"/>
              <a:pathLst>
                <a:path w="1253" h="956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lnTo>
                    <a:pt x="463" y="839"/>
                  </a:lnTo>
                  <a:cubicBezTo>
                    <a:pt x="546" y="921"/>
                    <a:pt x="637" y="955"/>
                    <a:pt x="724" y="955"/>
                  </a:cubicBezTo>
                  <a:cubicBezTo>
                    <a:pt x="1010" y="955"/>
                    <a:pt x="1253" y="583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1" name="Google Shape;489;p8"/>
            <p:cNvSpPr/>
            <p:nvPr/>
          </p:nvSpPr>
          <p:spPr>
            <a:xfrm>
              <a:off x="8278944" y="250313"/>
              <a:ext cx="76222" cy="64794"/>
            </a:xfrm>
            <a:custGeom>
              <a:avLst/>
              <a:ahLst/>
              <a:rect l="l" t="t" r="r" b="b"/>
              <a:pathLst>
                <a:path w="1414" h="1202" extrusionOk="0">
                  <a:moveTo>
                    <a:pt x="415" y="0"/>
                  </a:moveTo>
                  <a:cubicBezTo>
                    <a:pt x="285" y="0"/>
                    <a:pt x="158" y="72"/>
                    <a:pt x="89" y="190"/>
                  </a:cubicBezTo>
                  <a:cubicBezTo>
                    <a:pt x="1" y="367"/>
                    <a:pt x="60" y="587"/>
                    <a:pt x="222" y="690"/>
                  </a:cubicBezTo>
                  <a:cubicBezTo>
                    <a:pt x="413" y="823"/>
                    <a:pt x="590" y="955"/>
                    <a:pt x="751" y="1102"/>
                  </a:cubicBezTo>
                  <a:cubicBezTo>
                    <a:pt x="825" y="1169"/>
                    <a:pt x="917" y="1202"/>
                    <a:pt x="1009" y="1202"/>
                  </a:cubicBezTo>
                  <a:cubicBezTo>
                    <a:pt x="1101" y="1202"/>
                    <a:pt x="1193" y="1169"/>
                    <a:pt x="1266" y="1102"/>
                  </a:cubicBezTo>
                  <a:cubicBezTo>
                    <a:pt x="1414" y="955"/>
                    <a:pt x="1414" y="720"/>
                    <a:pt x="1281" y="573"/>
                  </a:cubicBezTo>
                  <a:cubicBezTo>
                    <a:pt x="1060" y="396"/>
                    <a:pt x="840" y="219"/>
                    <a:pt x="604" y="58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2" name="Google Shape;490;p8"/>
            <p:cNvSpPr/>
            <p:nvPr/>
          </p:nvSpPr>
          <p:spPr>
            <a:xfrm>
              <a:off x="8107647" y="211019"/>
              <a:ext cx="76976" cy="61020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14" y="0"/>
                  </a:moveTo>
                  <a:cubicBezTo>
                    <a:pt x="285" y="0"/>
                    <a:pt x="157" y="65"/>
                    <a:pt x="88" y="183"/>
                  </a:cubicBezTo>
                  <a:cubicBezTo>
                    <a:pt x="0" y="360"/>
                    <a:pt x="44" y="581"/>
                    <a:pt x="221" y="684"/>
                  </a:cubicBezTo>
                  <a:cubicBezTo>
                    <a:pt x="427" y="816"/>
                    <a:pt x="618" y="948"/>
                    <a:pt x="824" y="1081"/>
                  </a:cubicBezTo>
                  <a:cubicBezTo>
                    <a:pt x="883" y="1115"/>
                    <a:pt x="947" y="1132"/>
                    <a:pt x="1010" y="1132"/>
                  </a:cubicBezTo>
                  <a:cubicBezTo>
                    <a:pt x="1135" y="1132"/>
                    <a:pt x="1256" y="1066"/>
                    <a:pt x="1325" y="948"/>
                  </a:cubicBezTo>
                  <a:cubicBezTo>
                    <a:pt x="1428" y="772"/>
                    <a:pt x="1369" y="551"/>
                    <a:pt x="1192" y="448"/>
                  </a:cubicBezTo>
                  <a:lnTo>
                    <a:pt x="603" y="51"/>
                  </a:lnTo>
                  <a:cubicBezTo>
                    <a:pt x="545" y="16"/>
                    <a:pt x="479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3" name="Google Shape;491;p8"/>
            <p:cNvSpPr/>
            <p:nvPr/>
          </p:nvSpPr>
          <p:spPr>
            <a:xfrm>
              <a:off x="7983082" y="100470"/>
              <a:ext cx="79402" cy="75629"/>
            </a:xfrm>
            <a:custGeom>
              <a:avLst/>
              <a:ahLst/>
              <a:rect l="l" t="t" r="r" b="b"/>
              <a:pathLst>
                <a:path w="1473" h="1403" extrusionOk="0">
                  <a:moveTo>
                    <a:pt x="413" y="1"/>
                  </a:moveTo>
                  <a:cubicBezTo>
                    <a:pt x="317" y="1"/>
                    <a:pt x="221" y="34"/>
                    <a:pt x="148" y="100"/>
                  </a:cubicBezTo>
                  <a:cubicBezTo>
                    <a:pt x="1" y="247"/>
                    <a:pt x="1" y="483"/>
                    <a:pt x="148" y="630"/>
                  </a:cubicBezTo>
                  <a:cubicBezTo>
                    <a:pt x="383" y="821"/>
                    <a:pt x="604" y="1042"/>
                    <a:pt x="810" y="1292"/>
                  </a:cubicBezTo>
                  <a:cubicBezTo>
                    <a:pt x="884" y="1366"/>
                    <a:pt x="979" y="1403"/>
                    <a:pt x="1075" y="1403"/>
                  </a:cubicBezTo>
                  <a:cubicBezTo>
                    <a:pt x="1171" y="1403"/>
                    <a:pt x="1266" y="1366"/>
                    <a:pt x="1340" y="1292"/>
                  </a:cubicBezTo>
                  <a:cubicBezTo>
                    <a:pt x="1472" y="1145"/>
                    <a:pt x="1472" y="910"/>
                    <a:pt x="1340" y="763"/>
                  </a:cubicBezTo>
                  <a:cubicBezTo>
                    <a:pt x="1134" y="527"/>
                    <a:pt x="913" y="306"/>
                    <a:pt x="678" y="100"/>
                  </a:cubicBezTo>
                  <a:cubicBezTo>
                    <a:pt x="604" y="34"/>
                    <a:pt x="508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4" name="Google Shape;492;p8"/>
            <p:cNvSpPr/>
            <p:nvPr/>
          </p:nvSpPr>
          <p:spPr>
            <a:xfrm>
              <a:off x="7936296" y="235921"/>
              <a:ext cx="62745" cy="55199"/>
            </a:xfrm>
            <a:custGeom>
              <a:avLst/>
              <a:ahLst/>
              <a:rect l="l" t="t" r="r" b="b"/>
              <a:pathLst>
                <a:path w="1164" h="1024" extrusionOk="0">
                  <a:moveTo>
                    <a:pt x="416" y="0"/>
                  </a:moveTo>
                  <a:cubicBezTo>
                    <a:pt x="381" y="0"/>
                    <a:pt x="345" y="5"/>
                    <a:pt x="309" y="16"/>
                  </a:cubicBezTo>
                  <a:cubicBezTo>
                    <a:pt x="118" y="74"/>
                    <a:pt x="0" y="266"/>
                    <a:pt x="59" y="472"/>
                  </a:cubicBezTo>
                  <a:cubicBezTo>
                    <a:pt x="118" y="678"/>
                    <a:pt x="236" y="840"/>
                    <a:pt x="427" y="957"/>
                  </a:cubicBezTo>
                  <a:cubicBezTo>
                    <a:pt x="498" y="1004"/>
                    <a:pt x="568" y="1024"/>
                    <a:pt x="633" y="1024"/>
                  </a:cubicBezTo>
                  <a:cubicBezTo>
                    <a:pt x="958" y="1024"/>
                    <a:pt x="1163" y="521"/>
                    <a:pt x="795" y="325"/>
                  </a:cubicBezTo>
                  <a:cubicBezTo>
                    <a:pt x="780" y="310"/>
                    <a:pt x="780" y="295"/>
                    <a:pt x="766" y="280"/>
                  </a:cubicBezTo>
                  <a:cubicBezTo>
                    <a:pt x="729" y="110"/>
                    <a:pt x="582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5" name="Google Shape;493;p8"/>
            <p:cNvSpPr/>
            <p:nvPr/>
          </p:nvSpPr>
          <p:spPr>
            <a:xfrm>
              <a:off x="7771305" y="196736"/>
              <a:ext cx="80534" cy="58163"/>
            </a:xfrm>
            <a:custGeom>
              <a:avLst/>
              <a:ahLst/>
              <a:rect l="l" t="t" r="r" b="b"/>
              <a:pathLst>
                <a:path w="1494" h="1079" extrusionOk="0">
                  <a:moveTo>
                    <a:pt x="418" y="0"/>
                  </a:moveTo>
                  <a:cubicBezTo>
                    <a:pt x="293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cubicBezTo>
                    <a:pt x="398" y="816"/>
                    <a:pt x="574" y="919"/>
                    <a:pt x="766" y="1022"/>
                  </a:cubicBezTo>
                  <a:cubicBezTo>
                    <a:pt x="833" y="1062"/>
                    <a:pt x="898" y="1079"/>
                    <a:pt x="960" y="1079"/>
                  </a:cubicBezTo>
                  <a:cubicBezTo>
                    <a:pt x="1288" y="1079"/>
                    <a:pt x="1493" y="588"/>
                    <a:pt x="1133" y="389"/>
                  </a:cubicBezTo>
                  <a:cubicBezTo>
                    <a:pt x="957" y="286"/>
                    <a:pt x="780" y="169"/>
                    <a:pt x="604" y="51"/>
                  </a:cubicBezTo>
                  <a:cubicBezTo>
                    <a:pt x="545" y="17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6" name="Google Shape;494;p8"/>
            <p:cNvSpPr/>
            <p:nvPr/>
          </p:nvSpPr>
          <p:spPr>
            <a:xfrm>
              <a:off x="8107647" y="318389"/>
              <a:ext cx="69861" cy="54121"/>
            </a:xfrm>
            <a:custGeom>
              <a:avLst/>
              <a:ahLst/>
              <a:rect l="l" t="t" r="r" b="b"/>
              <a:pathLst>
                <a:path w="1296" h="1004" extrusionOk="0">
                  <a:moveTo>
                    <a:pt x="399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4"/>
                    <a:pt x="309" y="722"/>
                  </a:cubicBezTo>
                  <a:cubicBezTo>
                    <a:pt x="291" y="715"/>
                    <a:pt x="285" y="712"/>
                    <a:pt x="285" y="712"/>
                  </a:cubicBezTo>
                  <a:lnTo>
                    <a:pt x="285" y="712"/>
                  </a:lnTo>
                  <a:cubicBezTo>
                    <a:pt x="286" y="712"/>
                    <a:pt x="357" y="741"/>
                    <a:pt x="368" y="752"/>
                  </a:cubicBezTo>
                  <a:cubicBezTo>
                    <a:pt x="383" y="752"/>
                    <a:pt x="442" y="781"/>
                    <a:pt x="471" y="811"/>
                  </a:cubicBezTo>
                  <a:cubicBezTo>
                    <a:pt x="545" y="855"/>
                    <a:pt x="618" y="899"/>
                    <a:pt x="692" y="943"/>
                  </a:cubicBezTo>
                  <a:cubicBezTo>
                    <a:pt x="753" y="984"/>
                    <a:pt x="820" y="1004"/>
                    <a:pt x="886" y="1004"/>
                  </a:cubicBezTo>
                  <a:cubicBezTo>
                    <a:pt x="1008" y="1004"/>
                    <a:pt x="1125" y="935"/>
                    <a:pt x="1192" y="811"/>
                  </a:cubicBezTo>
                  <a:cubicBezTo>
                    <a:pt x="1295" y="634"/>
                    <a:pt x="1236" y="413"/>
                    <a:pt x="1060" y="310"/>
                  </a:cubicBezTo>
                  <a:cubicBezTo>
                    <a:pt x="898" y="193"/>
                    <a:pt x="706" y="90"/>
                    <a:pt x="500" y="16"/>
                  </a:cubicBezTo>
                  <a:cubicBezTo>
                    <a:pt x="467" y="6"/>
                    <a:pt x="433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7" name="Google Shape;495;p8"/>
            <p:cNvSpPr/>
            <p:nvPr/>
          </p:nvSpPr>
          <p:spPr>
            <a:xfrm>
              <a:off x="8390573" y="304051"/>
              <a:ext cx="62152" cy="47005"/>
            </a:xfrm>
            <a:custGeom>
              <a:avLst/>
              <a:ahLst/>
              <a:rect l="l" t="t" r="r" b="b"/>
              <a:pathLst>
                <a:path w="1153" h="872" extrusionOk="0">
                  <a:moveTo>
                    <a:pt x="520" y="1"/>
                  </a:moveTo>
                  <a:cubicBezTo>
                    <a:pt x="124" y="1"/>
                    <a:pt x="1" y="602"/>
                    <a:pt x="432" y="723"/>
                  </a:cubicBezTo>
                  <a:lnTo>
                    <a:pt x="446" y="723"/>
                  </a:lnTo>
                  <a:cubicBezTo>
                    <a:pt x="523" y="820"/>
                    <a:pt x="632" y="872"/>
                    <a:pt x="743" y="872"/>
                  </a:cubicBezTo>
                  <a:cubicBezTo>
                    <a:pt x="802" y="872"/>
                    <a:pt x="861" y="857"/>
                    <a:pt x="917" y="827"/>
                  </a:cubicBezTo>
                  <a:cubicBezTo>
                    <a:pt x="1094" y="723"/>
                    <a:pt x="1153" y="488"/>
                    <a:pt x="1050" y="311"/>
                  </a:cubicBezTo>
                  <a:cubicBezTo>
                    <a:pt x="961" y="164"/>
                    <a:pt x="800" y="61"/>
                    <a:pt x="638" y="17"/>
                  </a:cubicBezTo>
                  <a:cubicBezTo>
                    <a:pt x="596" y="6"/>
                    <a:pt x="5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8" name="Google Shape;496;p8"/>
            <p:cNvSpPr/>
            <p:nvPr/>
          </p:nvSpPr>
          <p:spPr>
            <a:xfrm>
              <a:off x="8478863" y="260608"/>
              <a:ext cx="72502" cy="61883"/>
            </a:xfrm>
            <a:custGeom>
              <a:avLst/>
              <a:ahLst/>
              <a:rect l="l" t="t" r="r" b="b"/>
              <a:pathLst>
                <a:path w="1345" h="1148" extrusionOk="0">
                  <a:moveTo>
                    <a:pt x="499" y="1"/>
                  </a:moveTo>
                  <a:cubicBezTo>
                    <a:pt x="248" y="1"/>
                    <a:pt x="1" y="266"/>
                    <a:pt x="162" y="558"/>
                  </a:cubicBezTo>
                  <a:cubicBezTo>
                    <a:pt x="265" y="735"/>
                    <a:pt x="398" y="897"/>
                    <a:pt x="560" y="1029"/>
                  </a:cubicBezTo>
                  <a:cubicBezTo>
                    <a:pt x="640" y="1113"/>
                    <a:pt x="731" y="1148"/>
                    <a:pt x="818" y="1148"/>
                  </a:cubicBezTo>
                  <a:cubicBezTo>
                    <a:pt x="1099" y="1148"/>
                    <a:pt x="1344" y="784"/>
                    <a:pt x="1075" y="514"/>
                  </a:cubicBezTo>
                  <a:cubicBezTo>
                    <a:pt x="1016" y="470"/>
                    <a:pt x="957" y="411"/>
                    <a:pt x="898" y="352"/>
                  </a:cubicBezTo>
                  <a:lnTo>
                    <a:pt x="883" y="337"/>
                  </a:lnTo>
                  <a:lnTo>
                    <a:pt x="869" y="293"/>
                  </a:lnTo>
                  <a:cubicBezTo>
                    <a:pt x="854" y="264"/>
                    <a:pt x="825" y="234"/>
                    <a:pt x="810" y="190"/>
                  </a:cubicBezTo>
                  <a:cubicBezTo>
                    <a:pt x="731" y="56"/>
                    <a:pt x="615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799" name="Google Shape;497;p8"/>
            <p:cNvSpPr/>
            <p:nvPr/>
          </p:nvSpPr>
          <p:spPr>
            <a:xfrm>
              <a:off x="8486571" y="171618"/>
              <a:ext cx="79618" cy="57840"/>
            </a:xfrm>
            <a:custGeom>
              <a:avLst/>
              <a:ahLst/>
              <a:rect l="l" t="t" r="r" b="b"/>
              <a:pathLst>
                <a:path w="1477" h="1073" extrusionOk="0">
                  <a:moveTo>
                    <a:pt x="525" y="0"/>
                  </a:moveTo>
                  <a:cubicBezTo>
                    <a:pt x="137" y="0"/>
                    <a:pt x="1" y="616"/>
                    <a:pt x="446" y="738"/>
                  </a:cubicBezTo>
                  <a:cubicBezTo>
                    <a:pt x="461" y="738"/>
                    <a:pt x="534" y="767"/>
                    <a:pt x="534" y="767"/>
                  </a:cubicBezTo>
                  <a:cubicBezTo>
                    <a:pt x="564" y="782"/>
                    <a:pt x="608" y="796"/>
                    <a:pt x="637" y="826"/>
                  </a:cubicBezTo>
                  <a:lnTo>
                    <a:pt x="696" y="855"/>
                  </a:lnTo>
                  <a:lnTo>
                    <a:pt x="711" y="870"/>
                  </a:lnTo>
                  <a:cubicBezTo>
                    <a:pt x="740" y="899"/>
                    <a:pt x="770" y="929"/>
                    <a:pt x="814" y="973"/>
                  </a:cubicBezTo>
                  <a:cubicBezTo>
                    <a:pt x="888" y="1039"/>
                    <a:pt x="980" y="1072"/>
                    <a:pt x="1072" y="1072"/>
                  </a:cubicBezTo>
                  <a:cubicBezTo>
                    <a:pt x="1164" y="1072"/>
                    <a:pt x="1255" y="1039"/>
                    <a:pt x="1329" y="973"/>
                  </a:cubicBezTo>
                  <a:cubicBezTo>
                    <a:pt x="1476" y="826"/>
                    <a:pt x="1476" y="590"/>
                    <a:pt x="1329" y="443"/>
                  </a:cubicBezTo>
                  <a:cubicBezTo>
                    <a:pt x="1138" y="237"/>
                    <a:pt x="902" y="90"/>
                    <a:pt x="637" y="16"/>
                  </a:cubicBezTo>
                  <a:cubicBezTo>
                    <a:pt x="598" y="5"/>
                    <a:pt x="56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0" name="Google Shape;498;p8"/>
            <p:cNvSpPr/>
            <p:nvPr/>
          </p:nvSpPr>
          <p:spPr>
            <a:xfrm>
              <a:off x="8635931" y="250636"/>
              <a:ext cx="76976" cy="64470"/>
            </a:xfrm>
            <a:custGeom>
              <a:avLst/>
              <a:ahLst/>
              <a:rect l="l" t="t" r="r" b="b"/>
              <a:pathLst>
                <a:path w="1428" h="1196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427" y="802"/>
                    <a:pt x="589" y="949"/>
                    <a:pt x="751" y="1096"/>
                  </a:cubicBezTo>
                  <a:cubicBezTo>
                    <a:pt x="824" y="1163"/>
                    <a:pt x="920" y="1196"/>
                    <a:pt x="1016" y="1196"/>
                  </a:cubicBezTo>
                  <a:cubicBezTo>
                    <a:pt x="1111" y="1196"/>
                    <a:pt x="1207" y="1163"/>
                    <a:pt x="1281" y="1096"/>
                  </a:cubicBezTo>
                  <a:cubicBezTo>
                    <a:pt x="1428" y="949"/>
                    <a:pt x="1428" y="714"/>
                    <a:pt x="1281" y="567"/>
                  </a:cubicBezTo>
                  <a:cubicBezTo>
                    <a:pt x="1075" y="375"/>
                    <a:pt x="854" y="199"/>
                    <a:pt x="604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1" name="Google Shape;499;p8"/>
            <p:cNvSpPr/>
            <p:nvPr/>
          </p:nvSpPr>
          <p:spPr>
            <a:xfrm>
              <a:off x="8750956" y="193879"/>
              <a:ext cx="79079" cy="57948"/>
            </a:xfrm>
            <a:custGeom>
              <a:avLst/>
              <a:ahLst/>
              <a:rect l="l" t="t" r="r" b="b"/>
              <a:pathLst>
                <a:path w="1467" h="1075" extrusionOk="0">
                  <a:moveTo>
                    <a:pt x="408" y="0"/>
                  </a:moveTo>
                  <a:cubicBezTo>
                    <a:pt x="242" y="0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lnTo>
                    <a:pt x="339" y="737"/>
                  </a:lnTo>
                  <a:lnTo>
                    <a:pt x="383" y="751"/>
                  </a:lnTo>
                  <a:cubicBezTo>
                    <a:pt x="427" y="766"/>
                    <a:pt x="456" y="796"/>
                    <a:pt x="501" y="825"/>
                  </a:cubicBezTo>
                  <a:lnTo>
                    <a:pt x="589" y="869"/>
                  </a:lnTo>
                  <a:cubicBezTo>
                    <a:pt x="618" y="899"/>
                    <a:pt x="648" y="928"/>
                    <a:pt x="677" y="957"/>
                  </a:cubicBezTo>
                  <a:cubicBezTo>
                    <a:pt x="759" y="1040"/>
                    <a:pt x="851" y="1074"/>
                    <a:pt x="938" y="1074"/>
                  </a:cubicBezTo>
                  <a:cubicBezTo>
                    <a:pt x="1224" y="1074"/>
                    <a:pt x="1467" y="702"/>
                    <a:pt x="1207" y="442"/>
                  </a:cubicBezTo>
                  <a:cubicBezTo>
                    <a:pt x="1001" y="251"/>
                    <a:pt x="765" y="104"/>
                    <a:pt x="515" y="16"/>
                  </a:cubicBezTo>
                  <a:cubicBezTo>
                    <a:pt x="479" y="5"/>
                    <a:pt x="44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2" name="Google Shape;500;p8"/>
            <p:cNvSpPr/>
            <p:nvPr/>
          </p:nvSpPr>
          <p:spPr>
            <a:xfrm>
              <a:off x="8858812" y="318820"/>
              <a:ext cx="67866" cy="58002"/>
            </a:xfrm>
            <a:custGeom>
              <a:avLst/>
              <a:ahLst/>
              <a:rect l="l" t="t" r="r" b="b"/>
              <a:pathLst>
                <a:path w="1259" h="107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lnTo>
                    <a:pt x="472" y="965"/>
                  </a:lnTo>
                  <a:cubicBezTo>
                    <a:pt x="549" y="1042"/>
                    <a:pt x="637" y="1075"/>
                    <a:pt x="722" y="1075"/>
                  </a:cubicBezTo>
                  <a:cubicBezTo>
                    <a:pt x="1007" y="1075"/>
                    <a:pt x="1259" y="707"/>
                    <a:pt x="987" y="435"/>
                  </a:cubicBezTo>
                  <a:lnTo>
                    <a:pt x="663" y="111"/>
                  </a:ln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3" name="Google Shape;501;p8"/>
            <p:cNvSpPr/>
            <p:nvPr/>
          </p:nvSpPr>
          <p:spPr>
            <a:xfrm>
              <a:off x="8761251" y="368516"/>
              <a:ext cx="68783" cy="54606"/>
            </a:xfrm>
            <a:custGeom>
              <a:avLst/>
              <a:ahLst/>
              <a:rect l="l" t="t" r="r" b="b"/>
              <a:pathLst>
                <a:path w="1276" h="1013" extrusionOk="0">
                  <a:moveTo>
                    <a:pt x="415" y="0"/>
                  </a:moveTo>
                  <a:cubicBezTo>
                    <a:pt x="287" y="0"/>
                    <a:pt x="162" y="72"/>
                    <a:pt x="104" y="190"/>
                  </a:cubicBezTo>
                  <a:cubicBezTo>
                    <a:pt x="0" y="366"/>
                    <a:pt x="59" y="587"/>
                    <a:pt x="236" y="690"/>
                  </a:cubicBezTo>
                  <a:cubicBezTo>
                    <a:pt x="251" y="705"/>
                    <a:pt x="280" y="734"/>
                    <a:pt x="310" y="749"/>
                  </a:cubicBezTo>
                  <a:lnTo>
                    <a:pt x="324" y="764"/>
                  </a:lnTo>
                  <a:lnTo>
                    <a:pt x="339" y="764"/>
                  </a:lnTo>
                  <a:cubicBezTo>
                    <a:pt x="383" y="808"/>
                    <a:pt x="442" y="852"/>
                    <a:pt x="486" y="896"/>
                  </a:cubicBezTo>
                  <a:cubicBezTo>
                    <a:pt x="568" y="978"/>
                    <a:pt x="660" y="1013"/>
                    <a:pt x="747" y="1013"/>
                  </a:cubicBezTo>
                  <a:cubicBezTo>
                    <a:pt x="1033" y="1013"/>
                    <a:pt x="1276" y="641"/>
                    <a:pt x="1016" y="381"/>
                  </a:cubicBezTo>
                  <a:cubicBezTo>
                    <a:pt x="883" y="263"/>
                    <a:pt x="751" y="146"/>
                    <a:pt x="604" y="57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4" name="Google Shape;502;p8"/>
            <p:cNvSpPr/>
            <p:nvPr/>
          </p:nvSpPr>
          <p:spPr>
            <a:xfrm>
              <a:off x="8595074" y="325019"/>
              <a:ext cx="60643" cy="58056"/>
            </a:xfrm>
            <a:custGeom>
              <a:avLst/>
              <a:ahLst/>
              <a:rect l="l" t="t" r="r" b="b"/>
              <a:pathLst>
                <a:path w="1125" h="1077" extrusionOk="0">
                  <a:moveTo>
                    <a:pt x="447" y="0"/>
                  </a:moveTo>
                  <a:cubicBezTo>
                    <a:pt x="210" y="0"/>
                    <a:pt x="0" y="227"/>
                    <a:pt x="81" y="482"/>
                  </a:cubicBezTo>
                  <a:cubicBezTo>
                    <a:pt x="170" y="702"/>
                    <a:pt x="332" y="894"/>
                    <a:pt x="523" y="1026"/>
                  </a:cubicBezTo>
                  <a:cubicBezTo>
                    <a:pt x="582" y="1061"/>
                    <a:pt x="645" y="1077"/>
                    <a:pt x="708" y="1077"/>
                  </a:cubicBezTo>
                  <a:cubicBezTo>
                    <a:pt x="833" y="1077"/>
                    <a:pt x="954" y="1011"/>
                    <a:pt x="1023" y="894"/>
                  </a:cubicBezTo>
                  <a:cubicBezTo>
                    <a:pt x="1125" y="720"/>
                    <a:pt x="1069" y="503"/>
                    <a:pt x="913" y="398"/>
                  </a:cubicBezTo>
                  <a:lnTo>
                    <a:pt x="913" y="398"/>
                  </a:lnTo>
                  <a:cubicBezTo>
                    <a:pt x="904" y="391"/>
                    <a:pt x="895" y="383"/>
                    <a:pt x="891" y="379"/>
                  </a:cubicBezTo>
                  <a:lnTo>
                    <a:pt x="847" y="349"/>
                  </a:lnTo>
                  <a:lnTo>
                    <a:pt x="817" y="290"/>
                  </a:lnTo>
                  <a:cubicBezTo>
                    <a:pt x="808" y="281"/>
                    <a:pt x="792" y="248"/>
                    <a:pt x="790" y="248"/>
                  </a:cubicBezTo>
                  <a:lnTo>
                    <a:pt x="790" y="248"/>
                  </a:lnTo>
                  <a:cubicBezTo>
                    <a:pt x="789" y="248"/>
                    <a:pt x="790" y="251"/>
                    <a:pt x="793" y="261"/>
                  </a:cubicBezTo>
                  <a:lnTo>
                    <a:pt x="793" y="261"/>
                  </a:lnTo>
                  <a:cubicBezTo>
                    <a:pt x="761" y="173"/>
                    <a:pt x="707" y="108"/>
                    <a:pt x="641" y="55"/>
                  </a:cubicBezTo>
                  <a:cubicBezTo>
                    <a:pt x="577" y="17"/>
                    <a:pt x="51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5" name="Google Shape;503;p8"/>
            <p:cNvSpPr/>
            <p:nvPr/>
          </p:nvSpPr>
          <p:spPr>
            <a:xfrm>
              <a:off x="8654688" y="461171"/>
              <a:ext cx="105061" cy="86895"/>
            </a:xfrm>
            <a:custGeom>
              <a:avLst/>
              <a:ahLst/>
              <a:rect l="l" t="t" r="r" b="b"/>
              <a:pathLst>
                <a:path w="1949" h="1612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cubicBezTo>
                    <a:pt x="594" y="987"/>
                    <a:pt x="947" y="1296"/>
                    <a:pt x="1345" y="1561"/>
                  </a:cubicBezTo>
                  <a:cubicBezTo>
                    <a:pt x="1404" y="1596"/>
                    <a:pt x="1467" y="1612"/>
                    <a:pt x="1530" y="1612"/>
                  </a:cubicBezTo>
                  <a:cubicBezTo>
                    <a:pt x="1655" y="1612"/>
                    <a:pt x="1776" y="1546"/>
                    <a:pt x="1845" y="1429"/>
                  </a:cubicBezTo>
                  <a:cubicBezTo>
                    <a:pt x="1948" y="1252"/>
                    <a:pt x="1889" y="1031"/>
                    <a:pt x="1713" y="914"/>
                  </a:cubicBezTo>
                  <a:cubicBezTo>
                    <a:pt x="1374" y="693"/>
                    <a:pt x="1065" y="413"/>
                    <a:pt x="800" y="119"/>
                  </a:cubicBezTo>
                  <a:cubicBezTo>
                    <a:pt x="717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6" name="Google Shape;504;p8"/>
            <p:cNvSpPr/>
            <p:nvPr/>
          </p:nvSpPr>
          <p:spPr>
            <a:xfrm>
              <a:off x="8519073" y="432603"/>
              <a:ext cx="61398" cy="50455"/>
            </a:xfrm>
            <a:custGeom>
              <a:avLst/>
              <a:ahLst/>
              <a:rect l="l" t="t" r="r" b="b"/>
              <a:pathLst>
                <a:path w="1139" h="936" extrusionOk="0">
                  <a:moveTo>
                    <a:pt x="533" y="1"/>
                  </a:moveTo>
                  <a:cubicBezTo>
                    <a:pt x="245" y="1"/>
                    <a:pt x="0" y="365"/>
                    <a:pt x="270" y="634"/>
                  </a:cubicBezTo>
                  <a:lnTo>
                    <a:pt x="476" y="826"/>
                  </a:lnTo>
                  <a:cubicBezTo>
                    <a:pt x="542" y="899"/>
                    <a:pt x="634" y="936"/>
                    <a:pt x="728" y="936"/>
                  </a:cubicBezTo>
                  <a:cubicBezTo>
                    <a:pt x="822" y="936"/>
                    <a:pt x="917" y="899"/>
                    <a:pt x="991" y="826"/>
                  </a:cubicBezTo>
                  <a:cubicBezTo>
                    <a:pt x="1138" y="693"/>
                    <a:pt x="1138" y="458"/>
                    <a:pt x="991" y="310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7" name="Google Shape;505;p8"/>
            <p:cNvSpPr/>
            <p:nvPr/>
          </p:nvSpPr>
          <p:spPr>
            <a:xfrm>
              <a:off x="8432077" y="471951"/>
              <a:ext cx="69052" cy="61883"/>
            </a:xfrm>
            <a:custGeom>
              <a:avLst/>
              <a:ahLst/>
              <a:rect l="l" t="t" r="r" b="b"/>
              <a:pathLst>
                <a:path w="1281" h="1148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0"/>
                    <a:pt x="59" y="581"/>
                    <a:pt x="236" y="699"/>
                  </a:cubicBezTo>
                  <a:cubicBezTo>
                    <a:pt x="280" y="714"/>
                    <a:pt x="309" y="743"/>
                    <a:pt x="353" y="773"/>
                  </a:cubicBezTo>
                  <a:cubicBezTo>
                    <a:pt x="353" y="773"/>
                    <a:pt x="368" y="773"/>
                    <a:pt x="368" y="787"/>
                  </a:cubicBezTo>
                  <a:lnTo>
                    <a:pt x="427" y="817"/>
                  </a:lnTo>
                  <a:cubicBezTo>
                    <a:pt x="486" y="890"/>
                    <a:pt x="559" y="964"/>
                    <a:pt x="618" y="1037"/>
                  </a:cubicBezTo>
                  <a:cubicBezTo>
                    <a:pt x="692" y="1111"/>
                    <a:pt x="787" y="1148"/>
                    <a:pt x="883" y="1148"/>
                  </a:cubicBezTo>
                  <a:cubicBezTo>
                    <a:pt x="979" y="1148"/>
                    <a:pt x="1074" y="1111"/>
                    <a:pt x="1148" y="1037"/>
                  </a:cubicBezTo>
                  <a:cubicBezTo>
                    <a:pt x="1280" y="890"/>
                    <a:pt x="1280" y="655"/>
                    <a:pt x="1148" y="508"/>
                  </a:cubicBezTo>
                  <a:cubicBezTo>
                    <a:pt x="986" y="331"/>
                    <a:pt x="810" y="169"/>
                    <a:pt x="604" y="51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8" name="Google Shape;506;p8"/>
            <p:cNvSpPr/>
            <p:nvPr/>
          </p:nvSpPr>
          <p:spPr>
            <a:xfrm>
              <a:off x="8315921" y="504075"/>
              <a:ext cx="68244" cy="47221"/>
            </a:xfrm>
            <a:custGeom>
              <a:avLst/>
              <a:ahLst/>
              <a:rect l="l" t="t" r="r" b="b"/>
              <a:pathLst>
                <a:path w="1266" h="876" extrusionOk="0">
                  <a:moveTo>
                    <a:pt x="526" y="1"/>
                  </a:moveTo>
                  <a:cubicBezTo>
                    <a:pt x="240" y="1"/>
                    <a:pt x="1" y="373"/>
                    <a:pt x="271" y="633"/>
                  </a:cubicBezTo>
                  <a:cubicBezTo>
                    <a:pt x="345" y="706"/>
                    <a:pt x="433" y="780"/>
                    <a:pt x="536" y="824"/>
                  </a:cubicBezTo>
                  <a:cubicBezTo>
                    <a:pt x="601" y="860"/>
                    <a:pt x="665" y="876"/>
                    <a:pt x="725" y="876"/>
                  </a:cubicBezTo>
                  <a:cubicBezTo>
                    <a:pt x="1057" y="876"/>
                    <a:pt x="1266" y="389"/>
                    <a:pt x="904" y="177"/>
                  </a:cubicBezTo>
                  <a:lnTo>
                    <a:pt x="904" y="177"/>
                  </a:lnTo>
                  <a:lnTo>
                    <a:pt x="904" y="191"/>
                  </a:lnTo>
                  <a:cubicBezTo>
                    <a:pt x="875" y="177"/>
                    <a:pt x="845" y="147"/>
                    <a:pt x="816" y="132"/>
                  </a:cubicBezTo>
                  <a:lnTo>
                    <a:pt x="787" y="118"/>
                  </a:lnTo>
                  <a:cubicBezTo>
                    <a:pt x="704" y="35"/>
                    <a:pt x="61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09" name="Google Shape;507;p8"/>
            <p:cNvSpPr/>
            <p:nvPr/>
          </p:nvSpPr>
          <p:spPr>
            <a:xfrm>
              <a:off x="8264661" y="411259"/>
              <a:ext cx="51641" cy="39674"/>
            </a:xfrm>
            <a:custGeom>
              <a:avLst/>
              <a:ahLst/>
              <a:rect l="l" t="t" r="r" b="b"/>
              <a:pathLst>
                <a:path w="958" h="736" extrusionOk="0">
                  <a:moveTo>
                    <a:pt x="487" y="0"/>
                  </a:moveTo>
                  <a:cubicBezTo>
                    <a:pt x="1" y="0"/>
                    <a:pt x="1" y="736"/>
                    <a:pt x="487" y="736"/>
                  </a:cubicBezTo>
                  <a:cubicBezTo>
                    <a:pt x="958" y="736"/>
                    <a:pt x="958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0" name="Google Shape;508;p8"/>
            <p:cNvSpPr/>
            <p:nvPr/>
          </p:nvSpPr>
          <p:spPr>
            <a:xfrm>
              <a:off x="8153625" y="450552"/>
              <a:ext cx="80157" cy="61074"/>
            </a:xfrm>
            <a:custGeom>
              <a:avLst/>
              <a:ahLst/>
              <a:rect l="l" t="t" r="r" b="b"/>
              <a:pathLst>
                <a:path w="1487" h="1133" extrusionOk="0">
                  <a:moveTo>
                    <a:pt x="419" y="0"/>
                  </a:moveTo>
                  <a:cubicBezTo>
                    <a:pt x="293" y="0"/>
                    <a:pt x="172" y="66"/>
                    <a:pt x="104" y="184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42" y="772"/>
                    <a:pt x="633" y="890"/>
                    <a:pt x="825" y="1022"/>
                  </a:cubicBezTo>
                  <a:cubicBezTo>
                    <a:pt x="898" y="1096"/>
                    <a:pt x="990" y="1133"/>
                    <a:pt x="1082" y="1133"/>
                  </a:cubicBezTo>
                  <a:cubicBezTo>
                    <a:pt x="1174" y="1133"/>
                    <a:pt x="1266" y="1096"/>
                    <a:pt x="1340" y="1022"/>
                  </a:cubicBezTo>
                  <a:cubicBezTo>
                    <a:pt x="1487" y="890"/>
                    <a:pt x="1487" y="654"/>
                    <a:pt x="1340" y="507"/>
                  </a:cubicBezTo>
                  <a:cubicBezTo>
                    <a:pt x="1119" y="331"/>
                    <a:pt x="869" y="169"/>
                    <a:pt x="604" y="51"/>
                  </a:cubicBezTo>
                  <a:cubicBezTo>
                    <a:pt x="545" y="17"/>
                    <a:pt x="481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1" name="Google Shape;509;p8"/>
            <p:cNvSpPr/>
            <p:nvPr/>
          </p:nvSpPr>
          <p:spPr>
            <a:xfrm>
              <a:off x="8021944" y="371966"/>
              <a:ext cx="65117" cy="57355"/>
            </a:xfrm>
            <a:custGeom>
              <a:avLst/>
              <a:ahLst/>
              <a:rect l="l" t="t" r="r" b="b"/>
              <a:pathLst>
                <a:path w="1208" h="1064" extrusionOk="0">
                  <a:moveTo>
                    <a:pt x="407" y="1"/>
                  </a:moveTo>
                  <a:cubicBezTo>
                    <a:pt x="313" y="1"/>
                    <a:pt x="221" y="37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cubicBezTo>
                    <a:pt x="280" y="744"/>
                    <a:pt x="413" y="847"/>
                    <a:pt x="545" y="965"/>
                  </a:cubicBezTo>
                  <a:cubicBezTo>
                    <a:pt x="619" y="1031"/>
                    <a:pt x="714" y="1064"/>
                    <a:pt x="810" y="1064"/>
                  </a:cubicBezTo>
                  <a:cubicBezTo>
                    <a:pt x="906" y="1064"/>
                    <a:pt x="1001" y="1031"/>
                    <a:pt x="1075" y="965"/>
                  </a:cubicBezTo>
                  <a:cubicBezTo>
                    <a:pt x="1207" y="817"/>
                    <a:pt x="1207" y="582"/>
                    <a:pt x="1075" y="449"/>
                  </a:cubicBezTo>
                  <a:lnTo>
                    <a:pt x="678" y="111"/>
                  </a:lnTo>
                  <a:cubicBezTo>
                    <a:pt x="597" y="37"/>
                    <a:pt x="501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2" name="Google Shape;510;p8"/>
            <p:cNvSpPr/>
            <p:nvPr/>
          </p:nvSpPr>
          <p:spPr>
            <a:xfrm>
              <a:off x="7889995" y="350244"/>
              <a:ext cx="80480" cy="64848"/>
            </a:xfrm>
            <a:custGeom>
              <a:avLst/>
              <a:ahLst/>
              <a:rect l="l" t="t" r="r" b="b"/>
              <a:pathLst>
                <a:path w="1493" h="1203" extrusionOk="0">
                  <a:moveTo>
                    <a:pt x="530" y="0"/>
                  </a:moveTo>
                  <a:cubicBezTo>
                    <a:pt x="203" y="0"/>
                    <a:pt x="0" y="480"/>
                    <a:pt x="359" y="691"/>
                  </a:cubicBezTo>
                  <a:cubicBezTo>
                    <a:pt x="403" y="720"/>
                    <a:pt x="447" y="735"/>
                    <a:pt x="491" y="764"/>
                  </a:cubicBezTo>
                  <a:lnTo>
                    <a:pt x="536" y="808"/>
                  </a:lnTo>
                  <a:lnTo>
                    <a:pt x="580" y="838"/>
                  </a:lnTo>
                  <a:cubicBezTo>
                    <a:pt x="609" y="867"/>
                    <a:pt x="653" y="897"/>
                    <a:pt x="683" y="941"/>
                  </a:cubicBezTo>
                  <a:lnTo>
                    <a:pt x="727" y="985"/>
                  </a:lnTo>
                  <a:lnTo>
                    <a:pt x="742" y="1000"/>
                  </a:lnTo>
                  <a:lnTo>
                    <a:pt x="756" y="1014"/>
                  </a:lnTo>
                  <a:cubicBezTo>
                    <a:pt x="827" y="1136"/>
                    <a:pt x="955" y="1202"/>
                    <a:pt x="1085" y="1202"/>
                  </a:cubicBezTo>
                  <a:cubicBezTo>
                    <a:pt x="1143" y="1202"/>
                    <a:pt x="1202" y="1189"/>
                    <a:pt x="1257" y="1162"/>
                  </a:cubicBezTo>
                  <a:cubicBezTo>
                    <a:pt x="1433" y="1044"/>
                    <a:pt x="1492" y="823"/>
                    <a:pt x="1389" y="646"/>
                  </a:cubicBezTo>
                  <a:cubicBezTo>
                    <a:pt x="1213" y="396"/>
                    <a:pt x="992" y="205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3" name="Google Shape;511;p8"/>
            <p:cNvSpPr/>
            <p:nvPr/>
          </p:nvSpPr>
          <p:spPr>
            <a:xfrm>
              <a:off x="7754865" y="332295"/>
              <a:ext cx="92393" cy="75467"/>
            </a:xfrm>
            <a:custGeom>
              <a:avLst/>
              <a:ahLst/>
              <a:rect l="l" t="t" r="r" b="b"/>
              <a:pathLst>
                <a:path w="1714" h="1400" extrusionOk="0">
                  <a:moveTo>
                    <a:pt x="540" y="1"/>
                  </a:moveTo>
                  <a:cubicBezTo>
                    <a:pt x="255" y="1"/>
                    <a:pt x="1" y="366"/>
                    <a:pt x="261" y="626"/>
                  </a:cubicBezTo>
                  <a:lnTo>
                    <a:pt x="923" y="1289"/>
                  </a:lnTo>
                  <a:cubicBezTo>
                    <a:pt x="1001" y="1366"/>
                    <a:pt x="1089" y="1399"/>
                    <a:pt x="1175" y="1399"/>
                  </a:cubicBezTo>
                  <a:cubicBezTo>
                    <a:pt x="1460" y="1399"/>
                    <a:pt x="1714" y="1034"/>
                    <a:pt x="1453" y="773"/>
                  </a:cubicBezTo>
                  <a:lnTo>
                    <a:pt x="791" y="111"/>
                  </a:lnTo>
                  <a:cubicBezTo>
                    <a:pt x="713" y="33"/>
                    <a:pt x="625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4" name="Google Shape;512;p8"/>
            <p:cNvSpPr/>
            <p:nvPr/>
          </p:nvSpPr>
          <p:spPr>
            <a:xfrm>
              <a:off x="7889941" y="474807"/>
              <a:ext cx="68621" cy="54498"/>
            </a:xfrm>
            <a:custGeom>
              <a:avLst/>
              <a:ahLst/>
              <a:rect l="l" t="t" r="r" b="b"/>
              <a:pathLst>
                <a:path w="1273" h="1011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375" y="720"/>
                    <a:pt x="404" y="734"/>
                    <a:pt x="434" y="749"/>
                  </a:cubicBezTo>
                  <a:lnTo>
                    <a:pt x="478" y="778"/>
                  </a:lnTo>
                  <a:cubicBezTo>
                    <a:pt x="522" y="808"/>
                    <a:pt x="566" y="852"/>
                    <a:pt x="610" y="911"/>
                  </a:cubicBezTo>
                  <a:cubicBezTo>
                    <a:pt x="684" y="977"/>
                    <a:pt x="779" y="1010"/>
                    <a:pt x="875" y="1010"/>
                  </a:cubicBezTo>
                  <a:cubicBezTo>
                    <a:pt x="971" y="1010"/>
                    <a:pt x="1066" y="977"/>
                    <a:pt x="1140" y="911"/>
                  </a:cubicBezTo>
                  <a:cubicBezTo>
                    <a:pt x="1272" y="764"/>
                    <a:pt x="1272" y="528"/>
                    <a:pt x="1125" y="381"/>
                  </a:cubicBezTo>
                  <a:cubicBezTo>
                    <a:pt x="1022" y="249"/>
                    <a:pt x="875" y="146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5" name="Google Shape;513;p8"/>
            <p:cNvSpPr/>
            <p:nvPr/>
          </p:nvSpPr>
          <p:spPr>
            <a:xfrm>
              <a:off x="8064796" y="496367"/>
              <a:ext cx="96652" cy="72287"/>
            </a:xfrm>
            <a:custGeom>
              <a:avLst/>
              <a:ahLst/>
              <a:rect l="l" t="t" r="r" b="b"/>
              <a:pathLst>
                <a:path w="1793" h="1341" extrusionOk="0">
                  <a:moveTo>
                    <a:pt x="412" y="0"/>
                  </a:moveTo>
                  <a:cubicBezTo>
                    <a:pt x="250" y="0"/>
                    <a:pt x="94" y="101"/>
                    <a:pt x="45" y="275"/>
                  </a:cubicBezTo>
                  <a:cubicBezTo>
                    <a:pt x="0" y="467"/>
                    <a:pt x="118" y="673"/>
                    <a:pt x="309" y="732"/>
                  </a:cubicBezTo>
                  <a:cubicBezTo>
                    <a:pt x="574" y="849"/>
                    <a:pt x="810" y="1026"/>
                    <a:pt x="1001" y="1232"/>
                  </a:cubicBezTo>
                  <a:cubicBezTo>
                    <a:pt x="1081" y="1309"/>
                    <a:pt x="1170" y="1341"/>
                    <a:pt x="1254" y="1341"/>
                  </a:cubicBezTo>
                  <a:cubicBezTo>
                    <a:pt x="1544" y="1341"/>
                    <a:pt x="1793" y="967"/>
                    <a:pt x="1531" y="717"/>
                  </a:cubicBezTo>
                  <a:cubicBezTo>
                    <a:pt x="1237" y="408"/>
                    <a:pt x="883" y="172"/>
                    <a:pt x="501" y="10"/>
                  </a:cubicBezTo>
                  <a:cubicBezTo>
                    <a:pt x="471" y="4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6" name="Google Shape;514;p8"/>
            <p:cNvSpPr/>
            <p:nvPr/>
          </p:nvSpPr>
          <p:spPr>
            <a:xfrm>
              <a:off x="8228224" y="571882"/>
              <a:ext cx="76976" cy="61613"/>
            </a:xfrm>
            <a:custGeom>
              <a:avLst/>
              <a:ahLst/>
              <a:rect l="l" t="t" r="r" b="b"/>
              <a:pathLst>
                <a:path w="1428" h="1143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5" y="699"/>
                  </a:cubicBezTo>
                  <a:cubicBezTo>
                    <a:pt x="427" y="817"/>
                    <a:pt x="633" y="949"/>
                    <a:pt x="824" y="1082"/>
                  </a:cubicBezTo>
                  <a:cubicBezTo>
                    <a:pt x="886" y="1123"/>
                    <a:pt x="954" y="1142"/>
                    <a:pt x="1022" y="1142"/>
                  </a:cubicBezTo>
                  <a:cubicBezTo>
                    <a:pt x="1149" y="1142"/>
                    <a:pt x="1272" y="1074"/>
                    <a:pt x="1339" y="949"/>
                  </a:cubicBezTo>
                  <a:cubicBezTo>
                    <a:pt x="1428" y="773"/>
                    <a:pt x="1369" y="552"/>
                    <a:pt x="1207" y="449"/>
                  </a:cubicBezTo>
                  <a:cubicBezTo>
                    <a:pt x="1001" y="317"/>
                    <a:pt x="809" y="184"/>
                    <a:pt x="603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7" name="Google Shape;515;p8"/>
            <p:cNvSpPr/>
            <p:nvPr/>
          </p:nvSpPr>
          <p:spPr>
            <a:xfrm>
              <a:off x="8336403" y="621847"/>
              <a:ext cx="83499" cy="54767"/>
            </a:xfrm>
            <a:custGeom>
              <a:avLst/>
              <a:ahLst/>
              <a:rect l="l" t="t" r="r" b="b"/>
              <a:pathLst>
                <a:path w="1549" h="1016" extrusionOk="0">
                  <a:moveTo>
                    <a:pt x="542" y="0"/>
                  </a:moveTo>
                  <a:cubicBezTo>
                    <a:pt x="210" y="0"/>
                    <a:pt x="1" y="487"/>
                    <a:pt x="362" y="699"/>
                  </a:cubicBezTo>
                  <a:cubicBezTo>
                    <a:pt x="510" y="788"/>
                    <a:pt x="671" y="876"/>
                    <a:pt x="819" y="964"/>
                  </a:cubicBezTo>
                  <a:cubicBezTo>
                    <a:pt x="884" y="1000"/>
                    <a:pt x="947" y="1016"/>
                    <a:pt x="1007" y="1016"/>
                  </a:cubicBezTo>
                  <a:cubicBezTo>
                    <a:pt x="1339" y="1016"/>
                    <a:pt x="1548" y="529"/>
                    <a:pt x="1186" y="317"/>
                  </a:cubicBezTo>
                  <a:cubicBezTo>
                    <a:pt x="1039" y="228"/>
                    <a:pt x="877" y="140"/>
                    <a:pt x="730" y="52"/>
                  </a:cubicBezTo>
                  <a:cubicBezTo>
                    <a:pt x="665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8" name="Google Shape;516;p8"/>
            <p:cNvSpPr/>
            <p:nvPr/>
          </p:nvSpPr>
          <p:spPr>
            <a:xfrm>
              <a:off x="8493147" y="636185"/>
              <a:ext cx="80157" cy="72179"/>
            </a:xfrm>
            <a:custGeom>
              <a:avLst/>
              <a:ahLst/>
              <a:rect l="l" t="t" r="r" b="b"/>
              <a:pathLst>
                <a:path w="1487" h="1339" extrusionOk="0">
                  <a:moveTo>
                    <a:pt x="418" y="0"/>
                  </a:moveTo>
                  <a:cubicBezTo>
                    <a:pt x="293" y="0"/>
                    <a:pt x="172" y="65"/>
                    <a:pt x="103" y="183"/>
                  </a:cubicBezTo>
                  <a:cubicBezTo>
                    <a:pt x="0" y="360"/>
                    <a:pt x="59" y="595"/>
                    <a:pt x="236" y="698"/>
                  </a:cubicBezTo>
                  <a:cubicBezTo>
                    <a:pt x="457" y="845"/>
                    <a:pt x="648" y="1022"/>
                    <a:pt x="824" y="1228"/>
                  </a:cubicBezTo>
                  <a:cubicBezTo>
                    <a:pt x="891" y="1302"/>
                    <a:pt x="983" y="1338"/>
                    <a:pt x="1076" y="1338"/>
                  </a:cubicBezTo>
                  <a:cubicBezTo>
                    <a:pt x="1170" y="1338"/>
                    <a:pt x="1266" y="1302"/>
                    <a:pt x="1340" y="1228"/>
                  </a:cubicBezTo>
                  <a:cubicBezTo>
                    <a:pt x="1487" y="1081"/>
                    <a:pt x="1472" y="860"/>
                    <a:pt x="1340" y="713"/>
                  </a:cubicBezTo>
                  <a:cubicBezTo>
                    <a:pt x="1133" y="448"/>
                    <a:pt x="883" y="227"/>
                    <a:pt x="604" y="51"/>
                  </a:cubicBezTo>
                  <a:cubicBezTo>
                    <a:pt x="545" y="16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19" name="Google Shape;517;p8"/>
            <p:cNvSpPr/>
            <p:nvPr/>
          </p:nvSpPr>
          <p:spPr>
            <a:xfrm>
              <a:off x="8581976" y="576086"/>
              <a:ext cx="80965" cy="65171"/>
            </a:xfrm>
            <a:custGeom>
              <a:avLst/>
              <a:ahLst/>
              <a:rect l="l" t="t" r="r" b="b"/>
              <a:pathLst>
                <a:path w="1502" h="1209" extrusionOk="0">
                  <a:moveTo>
                    <a:pt x="417" y="1"/>
                  </a:moveTo>
                  <a:cubicBezTo>
                    <a:pt x="292" y="1"/>
                    <a:pt x="170" y="66"/>
                    <a:pt x="104" y="180"/>
                  </a:cubicBezTo>
                  <a:cubicBezTo>
                    <a:pt x="1" y="356"/>
                    <a:pt x="59" y="592"/>
                    <a:pt x="236" y="695"/>
                  </a:cubicBezTo>
                  <a:cubicBezTo>
                    <a:pt x="457" y="857"/>
                    <a:pt x="692" y="989"/>
                    <a:pt x="898" y="1151"/>
                  </a:cubicBezTo>
                  <a:cubicBezTo>
                    <a:pt x="957" y="1190"/>
                    <a:pt x="1023" y="1208"/>
                    <a:pt x="1087" y="1208"/>
                  </a:cubicBezTo>
                  <a:cubicBezTo>
                    <a:pt x="1217" y="1208"/>
                    <a:pt x="1345" y="1136"/>
                    <a:pt x="1413" y="1019"/>
                  </a:cubicBezTo>
                  <a:cubicBezTo>
                    <a:pt x="1502" y="842"/>
                    <a:pt x="1443" y="621"/>
                    <a:pt x="1281" y="518"/>
                  </a:cubicBezTo>
                  <a:cubicBezTo>
                    <a:pt x="1060" y="356"/>
                    <a:pt x="825" y="209"/>
                    <a:pt x="619" y="62"/>
                  </a:cubicBezTo>
                  <a:cubicBezTo>
                    <a:pt x="556" y="20"/>
                    <a:pt x="486" y="1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0" name="Google Shape;518;p8"/>
            <p:cNvSpPr/>
            <p:nvPr/>
          </p:nvSpPr>
          <p:spPr>
            <a:xfrm>
              <a:off x="8690964" y="596891"/>
              <a:ext cx="63662" cy="47652"/>
            </a:xfrm>
            <a:custGeom>
              <a:avLst/>
              <a:ahLst/>
              <a:rect l="l" t="t" r="r" b="b"/>
              <a:pathLst>
                <a:path w="1181" h="884" extrusionOk="0">
                  <a:moveTo>
                    <a:pt x="529" y="1"/>
                  </a:moveTo>
                  <a:cubicBezTo>
                    <a:pt x="243" y="1"/>
                    <a:pt x="0" y="373"/>
                    <a:pt x="260" y="633"/>
                  </a:cubicBezTo>
                  <a:lnTo>
                    <a:pt x="392" y="765"/>
                  </a:lnTo>
                  <a:cubicBezTo>
                    <a:pt x="476" y="849"/>
                    <a:pt x="568" y="884"/>
                    <a:pt x="656" y="884"/>
                  </a:cubicBezTo>
                  <a:cubicBezTo>
                    <a:pt x="941" y="884"/>
                    <a:pt x="1180" y="520"/>
                    <a:pt x="922" y="250"/>
                  </a:cubicBezTo>
                  <a:lnTo>
                    <a:pt x="789" y="117"/>
                  </a:lnTo>
                  <a:cubicBezTo>
                    <a:pt x="707" y="3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1" name="Google Shape;519;p8"/>
            <p:cNvSpPr/>
            <p:nvPr/>
          </p:nvSpPr>
          <p:spPr>
            <a:xfrm>
              <a:off x="8875467" y="508818"/>
              <a:ext cx="54" cy="54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2" name="Google Shape;520;p8"/>
            <p:cNvSpPr/>
            <p:nvPr/>
          </p:nvSpPr>
          <p:spPr>
            <a:xfrm>
              <a:off x="8819949" y="486989"/>
              <a:ext cx="71424" cy="61236"/>
            </a:xfrm>
            <a:custGeom>
              <a:avLst/>
              <a:ahLst/>
              <a:rect l="l" t="t" r="r" b="b"/>
              <a:pathLst>
                <a:path w="1325" h="113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cubicBezTo>
                    <a:pt x="324" y="847"/>
                    <a:pt x="560" y="1023"/>
                    <a:pt x="825" y="1126"/>
                  </a:cubicBezTo>
                  <a:cubicBezTo>
                    <a:pt x="854" y="1133"/>
                    <a:pt x="883" y="1136"/>
                    <a:pt x="912" y="1136"/>
                  </a:cubicBezTo>
                  <a:cubicBezTo>
                    <a:pt x="1086" y="1136"/>
                    <a:pt x="1243" y="1026"/>
                    <a:pt x="1281" y="861"/>
                  </a:cubicBezTo>
                  <a:cubicBezTo>
                    <a:pt x="1325" y="655"/>
                    <a:pt x="1207" y="464"/>
                    <a:pt x="1016" y="405"/>
                  </a:cubicBezTo>
                  <a:lnTo>
                    <a:pt x="1001" y="405"/>
                  </a:lnTo>
                  <a:lnTo>
                    <a:pt x="928" y="361"/>
                  </a:lnTo>
                  <a:lnTo>
                    <a:pt x="898" y="332"/>
                  </a:lnTo>
                  <a:lnTo>
                    <a:pt x="854" y="302"/>
                  </a:lnTo>
                  <a:cubicBezTo>
                    <a:pt x="780" y="243"/>
                    <a:pt x="722" y="184"/>
                    <a:pt x="663" y="111"/>
                  </a:cubicBez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3" name="Google Shape;521;p8"/>
            <p:cNvSpPr/>
            <p:nvPr/>
          </p:nvSpPr>
          <p:spPr>
            <a:xfrm>
              <a:off x="8961924" y="433035"/>
              <a:ext cx="65117" cy="65117"/>
            </a:xfrm>
            <a:custGeom>
              <a:avLst/>
              <a:ahLst/>
              <a:rect l="l" t="t" r="r" b="b"/>
              <a:pathLst>
                <a:path w="1208" h="1208" extrusionOk="0">
                  <a:moveTo>
                    <a:pt x="405" y="1"/>
                  </a:moveTo>
                  <a:cubicBezTo>
                    <a:pt x="313" y="1"/>
                    <a:pt x="222" y="38"/>
                    <a:pt x="148" y="111"/>
                  </a:cubicBezTo>
                  <a:cubicBezTo>
                    <a:pt x="1" y="258"/>
                    <a:pt x="1" y="479"/>
                    <a:pt x="148" y="641"/>
                  </a:cubicBezTo>
                  <a:cubicBezTo>
                    <a:pt x="266" y="788"/>
                    <a:pt x="398" y="950"/>
                    <a:pt x="545" y="1097"/>
                  </a:cubicBezTo>
                  <a:cubicBezTo>
                    <a:pt x="619" y="1171"/>
                    <a:pt x="711" y="1208"/>
                    <a:pt x="803" y="1208"/>
                  </a:cubicBezTo>
                  <a:cubicBezTo>
                    <a:pt x="895" y="1208"/>
                    <a:pt x="987" y="1171"/>
                    <a:pt x="1060" y="1097"/>
                  </a:cubicBezTo>
                  <a:cubicBezTo>
                    <a:pt x="1208" y="950"/>
                    <a:pt x="1208" y="715"/>
                    <a:pt x="1060" y="567"/>
                  </a:cubicBezTo>
                  <a:cubicBezTo>
                    <a:pt x="928" y="420"/>
                    <a:pt x="795" y="273"/>
                    <a:pt x="663" y="111"/>
                  </a:cubicBezTo>
                  <a:cubicBezTo>
                    <a:pt x="589" y="38"/>
                    <a:pt x="497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4" name="Google Shape;522;p8"/>
            <p:cNvSpPr/>
            <p:nvPr/>
          </p:nvSpPr>
          <p:spPr>
            <a:xfrm>
              <a:off x="8915677" y="579374"/>
              <a:ext cx="80426" cy="72125"/>
            </a:xfrm>
            <a:custGeom>
              <a:avLst/>
              <a:ahLst/>
              <a:rect l="l" t="t" r="r" b="b"/>
              <a:pathLst>
                <a:path w="1492" h="1338" extrusionOk="0">
                  <a:moveTo>
                    <a:pt x="534" y="0"/>
                  </a:moveTo>
                  <a:cubicBezTo>
                    <a:pt x="245" y="0"/>
                    <a:pt x="0" y="364"/>
                    <a:pt x="270" y="634"/>
                  </a:cubicBezTo>
                  <a:cubicBezTo>
                    <a:pt x="358" y="737"/>
                    <a:pt x="461" y="825"/>
                    <a:pt x="535" y="913"/>
                  </a:cubicBezTo>
                  <a:lnTo>
                    <a:pt x="653" y="1046"/>
                  </a:lnTo>
                  <a:lnTo>
                    <a:pt x="712" y="1119"/>
                  </a:lnTo>
                  <a:cubicBezTo>
                    <a:pt x="712" y="1119"/>
                    <a:pt x="752" y="1171"/>
                    <a:pt x="749" y="1171"/>
                  </a:cubicBezTo>
                  <a:cubicBezTo>
                    <a:pt x="748" y="1171"/>
                    <a:pt x="746" y="1168"/>
                    <a:pt x="741" y="1164"/>
                  </a:cubicBezTo>
                  <a:lnTo>
                    <a:pt x="741" y="1164"/>
                  </a:lnTo>
                  <a:cubicBezTo>
                    <a:pt x="812" y="1274"/>
                    <a:pt x="937" y="1337"/>
                    <a:pt x="1071" y="1337"/>
                  </a:cubicBezTo>
                  <a:cubicBezTo>
                    <a:pt x="1133" y="1337"/>
                    <a:pt x="1196" y="1324"/>
                    <a:pt x="1256" y="1296"/>
                  </a:cubicBezTo>
                  <a:cubicBezTo>
                    <a:pt x="1433" y="1193"/>
                    <a:pt x="1492" y="958"/>
                    <a:pt x="1389" y="781"/>
                  </a:cubicBezTo>
                  <a:cubicBezTo>
                    <a:pt x="1197" y="545"/>
                    <a:pt x="991" y="339"/>
                    <a:pt x="800" y="119"/>
                  </a:cubicBez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5" name="Google Shape;523;p8"/>
            <p:cNvSpPr/>
            <p:nvPr/>
          </p:nvSpPr>
          <p:spPr>
            <a:xfrm>
              <a:off x="9015879" y="758269"/>
              <a:ext cx="61128" cy="61344"/>
            </a:xfrm>
            <a:custGeom>
              <a:avLst/>
              <a:ahLst/>
              <a:rect l="l" t="t" r="r" b="b"/>
              <a:pathLst>
                <a:path w="1134" h="1138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0" y="258"/>
                    <a:pt x="0" y="479"/>
                    <a:pt x="133" y="641"/>
                  </a:cubicBezTo>
                  <a:cubicBezTo>
                    <a:pt x="251" y="758"/>
                    <a:pt x="354" y="891"/>
                    <a:pt x="471" y="1038"/>
                  </a:cubicBezTo>
                  <a:cubicBezTo>
                    <a:pt x="545" y="1104"/>
                    <a:pt x="637" y="1137"/>
                    <a:pt x="729" y="1137"/>
                  </a:cubicBezTo>
                  <a:cubicBezTo>
                    <a:pt x="821" y="1137"/>
                    <a:pt x="913" y="1104"/>
                    <a:pt x="986" y="1038"/>
                  </a:cubicBezTo>
                  <a:cubicBezTo>
                    <a:pt x="1134" y="876"/>
                    <a:pt x="1134" y="655"/>
                    <a:pt x="986" y="508"/>
                  </a:cubicBezTo>
                  <a:cubicBezTo>
                    <a:pt x="883" y="376"/>
                    <a:pt x="766" y="243"/>
                    <a:pt x="663" y="111"/>
                  </a:cubicBezTo>
                  <a:cubicBezTo>
                    <a:pt x="589" y="37"/>
                    <a:pt x="493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6" name="Google Shape;524;p8"/>
            <p:cNvSpPr/>
            <p:nvPr/>
          </p:nvSpPr>
          <p:spPr>
            <a:xfrm>
              <a:off x="8989683" y="836801"/>
              <a:ext cx="65926" cy="57894"/>
            </a:xfrm>
            <a:custGeom>
              <a:avLst/>
              <a:ahLst/>
              <a:rect l="l" t="t" r="r" b="b"/>
              <a:pathLst>
                <a:path w="1223" h="1074" extrusionOk="0">
                  <a:moveTo>
                    <a:pt x="413" y="0"/>
                  </a:moveTo>
                  <a:cubicBezTo>
                    <a:pt x="317" y="0"/>
                    <a:pt x="222" y="37"/>
                    <a:pt x="148" y="111"/>
                  </a:cubicBezTo>
                  <a:cubicBezTo>
                    <a:pt x="1" y="258"/>
                    <a:pt x="1" y="493"/>
                    <a:pt x="148" y="641"/>
                  </a:cubicBezTo>
                  <a:cubicBezTo>
                    <a:pt x="295" y="773"/>
                    <a:pt x="442" y="905"/>
                    <a:pt x="619" y="1023"/>
                  </a:cubicBezTo>
                  <a:cubicBezTo>
                    <a:pt x="678" y="1058"/>
                    <a:pt x="743" y="1074"/>
                    <a:pt x="808" y="1074"/>
                  </a:cubicBezTo>
                  <a:cubicBezTo>
                    <a:pt x="938" y="1074"/>
                    <a:pt x="1065" y="1009"/>
                    <a:pt x="1134" y="891"/>
                  </a:cubicBezTo>
                  <a:cubicBezTo>
                    <a:pt x="1222" y="714"/>
                    <a:pt x="1163" y="493"/>
                    <a:pt x="1002" y="390"/>
                  </a:cubicBezTo>
                  <a:lnTo>
                    <a:pt x="913" y="332"/>
                  </a:lnTo>
                  <a:cubicBezTo>
                    <a:pt x="913" y="332"/>
                    <a:pt x="869" y="287"/>
                    <a:pt x="854" y="273"/>
                  </a:cubicBezTo>
                  <a:cubicBezTo>
                    <a:pt x="796" y="229"/>
                    <a:pt x="737" y="170"/>
                    <a:pt x="678" y="111"/>
                  </a:cubicBezTo>
                  <a:cubicBezTo>
                    <a:pt x="604" y="37"/>
                    <a:pt x="50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7" name="Google Shape;525;p8"/>
            <p:cNvSpPr/>
            <p:nvPr/>
          </p:nvSpPr>
          <p:spPr>
            <a:xfrm>
              <a:off x="8866196" y="739997"/>
              <a:ext cx="68298" cy="47221"/>
            </a:xfrm>
            <a:custGeom>
              <a:avLst/>
              <a:ahLst/>
              <a:rect l="l" t="t" r="r" b="b"/>
              <a:pathLst>
                <a:path w="1267" h="876" extrusionOk="0">
                  <a:moveTo>
                    <a:pt x="534" y="1"/>
                  </a:moveTo>
                  <a:cubicBezTo>
                    <a:pt x="246" y="1"/>
                    <a:pt x="0" y="369"/>
                    <a:pt x="261" y="641"/>
                  </a:cubicBezTo>
                  <a:cubicBezTo>
                    <a:pt x="349" y="715"/>
                    <a:pt x="438" y="774"/>
                    <a:pt x="541" y="818"/>
                  </a:cubicBezTo>
                  <a:cubicBezTo>
                    <a:pt x="609" y="858"/>
                    <a:pt x="676" y="875"/>
                    <a:pt x="738" y="875"/>
                  </a:cubicBezTo>
                  <a:cubicBezTo>
                    <a:pt x="1065" y="875"/>
                    <a:pt x="1267" y="395"/>
                    <a:pt x="908" y="185"/>
                  </a:cubicBezTo>
                  <a:cubicBezTo>
                    <a:pt x="879" y="170"/>
                    <a:pt x="850" y="156"/>
                    <a:pt x="820" y="141"/>
                  </a:cubicBezTo>
                  <a:lnTo>
                    <a:pt x="791" y="111"/>
                  </a:lnTo>
                  <a:cubicBezTo>
                    <a:pt x="710" y="34"/>
                    <a:pt x="620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8" name="Google Shape;526;p8"/>
            <p:cNvSpPr/>
            <p:nvPr/>
          </p:nvSpPr>
          <p:spPr>
            <a:xfrm>
              <a:off x="8837143" y="622171"/>
              <a:ext cx="60589" cy="50671"/>
            </a:xfrm>
            <a:custGeom>
              <a:avLst/>
              <a:ahLst/>
              <a:rect l="l" t="t" r="r" b="b"/>
              <a:pathLst>
                <a:path w="1124" h="940" extrusionOk="0">
                  <a:moveTo>
                    <a:pt x="534" y="1"/>
                  </a:moveTo>
                  <a:cubicBezTo>
                    <a:pt x="245" y="1"/>
                    <a:pt x="1" y="365"/>
                    <a:pt x="270" y="634"/>
                  </a:cubicBezTo>
                  <a:lnTo>
                    <a:pt x="461" y="840"/>
                  </a:lnTo>
                  <a:cubicBezTo>
                    <a:pt x="535" y="907"/>
                    <a:pt x="631" y="940"/>
                    <a:pt x="726" y="940"/>
                  </a:cubicBezTo>
                  <a:cubicBezTo>
                    <a:pt x="822" y="940"/>
                    <a:pt x="918" y="907"/>
                    <a:pt x="991" y="840"/>
                  </a:cubicBezTo>
                  <a:cubicBezTo>
                    <a:pt x="1124" y="693"/>
                    <a:pt x="1124" y="458"/>
                    <a:pt x="991" y="311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29" name="Google Shape;527;p8"/>
            <p:cNvSpPr/>
            <p:nvPr/>
          </p:nvSpPr>
          <p:spPr>
            <a:xfrm>
              <a:off x="8710476" y="697254"/>
              <a:ext cx="74605" cy="57840"/>
            </a:xfrm>
            <a:custGeom>
              <a:avLst/>
              <a:ahLst/>
              <a:rect l="l" t="t" r="r" b="b"/>
              <a:pathLst>
                <a:path w="1384" h="1073" extrusionOk="0">
                  <a:moveTo>
                    <a:pt x="430" y="0"/>
                  </a:moveTo>
                  <a:cubicBezTo>
                    <a:pt x="300" y="0"/>
                    <a:pt x="172" y="66"/>
                    <a:pt x="104" y="183"/>
                  </a:cubicBezTo>
                  <a:cubicBezTo>
                    <a:pt x="1" y="360"/>
                    <a:pt x="59" y="595"/>
                    <a:pt x="236" y="698"/>
                  </a:cubicBezTo>
                  <a:cubicBezTo>
                    <a:pt x="413" y="801"/>
                    <a:pt x="589" y="904"/>
                    <a:pt x="766" y="1022"/>
                  </a:cubicBezTo>
                  <a:cubicBezTo>
                    <a:pt x="825" y="1056"/>
                    <a:pt x="890" y="1073"/>
                    <a:pt x="955" y="1073"/>
                  </a:cubicBezTo>
                  <a:cubicBezTo>
                    <a:pt x="1085" y="1073"/>
                    <a:pt x="1212" y="1007"/>
                    <a:pt x="1281" y="890"/>
                  </a:cubicBezTo>
                  <a:cubicBezTo>
                    <a:pt x="1384" y="713"/>
                    <a:pt x="1325" y="492"/>
                    <a:pt x="1149" y="389"/>
                  </a:cubicBezTo>
                  <a:cubicBezTo>
                    <a:pt x="972" y="272"/>
                    <a:pt x="795" y="154"/>
                    <a:pt x="619" y="51"/>
                  </a:cubicBezTo>
                  <a:cubicBezTo>
                    <a:pt x="560" y="17"/>
                    <a:pt x="49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0" name="Google Shape;528;p8"/>
            <p:cNvSpPr/>
            <p:nvPr/>
          </p:nvSpPr>
          <p:spPr>
            <a:xfrm>
              <a:off x="8593511" y="739781"/>
              <a:ext cx="97191" cy="75844"/>
            </a:xfrm>
            <a:custGeom>
              <a:avLst/>
              <a:ahLst/>
              <a:rect l="l" t="t" r="r" b="b"/>
              <a:pathLst>
                <a:path w="1803" h="1407" extrusionOk="0">
                  <a:moveTo>
                    <a:pt x="534" y="0"/>
                  </a:moveTo>
                  <a:cubicBezTo>
                    <a:pt x="206" y="0"/>
                    <a:pt x="1" y="493"/>
                    <a:pt x="361" y="704"/>
                  </a:cubicBezTo>
                  <a:cubicBezTo>
                    <a:pt x="670" y="837"/>
                    <a:pt x="934" y="1043"/>
                    <a:pt x="1155" y="1307"/>
                  </a:cubicBezTo>
                  <a:cubicBezTo>
                    <a:pt x="1221" y="1374"/>
                    <a:pt x="1313" y="1407"/>
                    <a:pt x="1407" y="1407"/>
                  </a:cubicBezTo>
                  <a:cubicBezTo>
                    <a:pt x="1501" y="1407"/>
                    <a:pt x="1597" y="1374"/>
                    <a:pt x="1670" y="1307"/>
                  </a:cubicBezTo>
                  <a:cubicBezTo>
                    <a:pt x="1803" y="1160"/>
                    <a:pt x="1803" y="925"/>
                    <a:pt x="1670" y="778"/>
                  </a:cubicBezTo>
                  <a:cubicBezTo>
                    <a:pt x="1405" y="469"/>
                    <a:pt x="1082" y="233"/>
                    <a:pt x="728" y="57"/>
                  </a:cubicBezTo>
                  <a:cubicBezTo>
                    <a:pt x="661" y="17"/>
                    <a:pt x="596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1" name="Google Shape;529;p8"/>
            <p:cNvSpPr/>
            <p:nvPr/>
          </p:nvSpPr>
          <p:spPr>
            <a:xfrm>
              <a:off x="8767611" y="829687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1"/>
                  </a:moveTo>
                  <a:cubicBezTo>
                    <a:pt x="299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368" y="773"/>
                    <a:pt x="501" y="861"/>
                    <a:pt x="633" y="949"/>
                  </a:cubicBezTo>
                  <a:cubicBezTo>
                    <a:pt x="692" y="984"/>
                    <a:pt x="757" y="1000"/>
                    <a:pt x="822" y="1000"/>
                  </a:cubicBezTo>
                  <a:cubicBezTo>
                    <a:pt x="952" y="1000"/>
                    <a:pt x="1079" y="934"/>
                    <a:pt x="1148" y="817"/>
                  </a:cubicBezTo>
                  <a:cubicBezTo>
                    <a:pt x="1236" y="640"/>
                    <a:pt x="1178" y="419"/>
                    <a:pt x="1016" y="316"/>
                  </a:cubicBezTo>
                  <a:cubicBezTo>
                    <a:pt x="883" y="213"/>
                    <a:pt x="751" y="125"/>
                    <a:pt x="618" y="51"/>
                  </a:cubicBezTo>
                  <a:cubicBezTo>
                    <a:pt x="559" y="17"/>
                    <a:pt x="494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2" name="Google Shape;530;p8"/>
            <p:cNvSpPr/>
            <p:nvPr/>
          </p:nvSpPr>
          <p:spPr>
            <a:xfrm>
              <a:off x="8882636" y="937110"/>
              <a:ext cx="83337" cy="68729"/>
            </a:xfrm>
            <a:custGeom>
              <a:avLst/>
              <a:ahLst/>
              <a:rect l="l" t="t" r="r" b="b"/>
              <a:pathLst>
                <a:path w="1546" h="1275" extrusionOk="0">
                  <a:moveTo>
                    <a:pt x="407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cubicBezTo>
                    <a:pt x="545" y="810"/>
                    <a:pt x="736" y="972"/>
                    <a:pt x="883" y="1164"/>
                  </a:cubicBezTo>
                  <a:cubicBezTo>
                    <a:pt x="957" y="1237"/>
                    <a:pt x="1052" y="1274"/>
                    <a:pt x="1146" y="1274"/>
                  </a:cubicBezTo>
                  <a:cubicBezTo>
                    <a:pt x="1240" y="1274"/>
                    <a:pt x="1332" y="1237"/>
                    <a:pt x="1398" y="1164"/>
                  </a:cubicBezTo>
                  <a:cubicBezTo>
                    <a:pt x="1545" y="1016"/>
                    <a:pt x="1545" y="781"/>
                    <a:pt x="1398" y="634"/>
                  </a:cubicBezTo>
                  <a:cubicBezTo>
                    <a:pt x="1163" y="354"/>
                    <a:pt x="854" y="133"/>
                    <a:pt x="515" y="16"/>
                  </a:cubicBezTo>
                  <a:cubicBezTo>
                    <a:pt x="479" y="5"/>
                    <a:pt x="443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3" name="Google Shape;531;p8"/>
            <p:cNvSpPr/>
            <p:nvPr/>
          </p:nvSpPr>
          <p:spPr>
            <a:xfrm>
              <a:off x="8993187" y="1029549"/>
              <a:ext cx="73526" cy="58756"/>
            </a:xfrm>
            <a:custGeom>
              <a:avLst/>
              <a:ahLst/>
              <a:rect l="l" t="t" r="r" b="b"/>
              <a:pathLst>
                <a:path w="1364" h="1090" extrusionOk="0">
                  <a:moveTo>
                    <a:pt x="542" y="0"/>
                  </a:moveTo>
                  <a:cubicBezTo>
                    <a:pt x="210" y="0"/>
                    <a:pt x="1" y="487"/>
                    <a:pt x="363" y="700"/>
                  </a:cubicBezTo>
                  <a:lnTo>
                    <a:pt x="480" y="758"/>
                  </a:lnTo>
                  <a:lnTo>
                    <a:pt x="510" y="788"/>
                  </a:lnTo>
                  <a:lnTo>
                    <a:pt x="524" y="788"/>
                  </a:lnTo>
                  <a:cubicBezTo>
                    <a:pt x="583" y="847"/>
                    <a:pt x="642" y="906"/>
                    <a:pt x="686" y="979"/>
                  </a:cubicBezTo>
                  <a:cubicBezTo>
                    <a:pt x="760" y="1053"/>
                    <a:pt x="856" y="1090"/>
                    <a:pt x="951" y="1090"/>
                  </a:cubicBezTo>
                  <a:cubicBezTo>
                    <a:pt x="1047" y="1090"/>
                    <a:pt x="1143" y="1053"/>
                    <a:pt x="1216" y="979"/>
                  </a:cubicBezTo>
                  <a:cubicBezTo>
                    <a:pt x="1363" y="832"/>
                    <a:pt x="1349" y="597"/>
                    <a:pt x="1201" y="449"/>
                  </a:cubicBezTo>
                  <a:cubicBezTo>
                    <a:pt x="1069" y="287"/>
                    <a:pt x="907" y="155"/>
                    <a:pt x="731" y="52"/>
                  </a:cubicBezTo>
                  <a:cubicBezTo>
                    <a:pt x="666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4" name="Google Shape;532;p8"/>
            <p:cNvSpPr/>
            <p:nvPr/>
          </p:nvSpPr>
          <p:spPr>
            <a:xfrm>
              <a:off x="8122685" y="618236"/>
              <a:ext cx="84146" cy="57840"/>
            </a:xfrm>
            <a:custGeom>
              <a:avLst/>
              <a:ahLst/>
              <a:rect l="l" t="t" r="r" b="b"/>
              <a:pathLst>
                <a:path w="1561" h="1073" extrusionOk="0">
                  <a:moveTo>
                    <a:pt x="401" y="1"/>
                  </a:moveTo>
                  <a:cubicBezTo>
                    <a:pt x="242" y="1"/>
                    <a:pt x="93" y="111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16" y="810"/>
                    <a:pt x="737" y="913"/>
                    <a:pt x="943" y="1031"/>
                  </a:cubicBezTo>
                  <a:cubicBezTo>
                    <a:pt x="998" y="1059"/>
                    <a:pt x="1058" y="1072"/>
                    <a:pt x="1118" y="1072"/>
                  </a:cubicBezTo>
                  <a:cubicBezTo>
                    <a:pt x="1248" y="1072"/>
                    <a:pt x="1377" y="1010"/>
                    <a:pt x="1458" y="899"/>
                  </a:cubicBezTo>
                  <a:cubicBezTo>
                    <a:pt x="1561" y="722"/>
                    <a:pt x="1502" y="487"/>
                    <a:pt x="1325" y="384"/>
                  </a:cubicBezTo>
                  <a:cubicBezTo>
                    <a:pt x="1046" y="251"/>
                    <a:pt x="781" y="119"/>
                    <a:pt x="501" y="16"/>
                  </a:cubicBezTo>
                  <a:cubicBezTo>
                    <a:pt x="468" y="6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5" name="Google Shape;533;p8"/>
            <p:cNvSpPr/>
            <p:nvPr/>
          </p:nvSpPr>
          <p:spPr>
            <a:xfrm>
              <a:off x="8283149" y="739997"/>
              <a:ext cx="93417" cy="64524"/>
            </a:xfrm>
            <a:custGeom>
              <a:avLst/>
              <a:ahLst/>
              <a:rect l="l" t="t" r="r" b="b"/>
              <a:pathLst>
                <a:path w="1733" h="1197" extrusionOk="0">
                  <a:moveTo>
                    <a:pt x="535" y="1"/>
                  </a:moveTo>
                  <a:cubicBezTo>
                    <a:pt x="211" y="1"/>
                    <a:pt x="0" y="486"/>
                    <a:pt x="350" y="685"/>
                  </a:cubicBezTo>
                  <a:cubicBezTo>
                    <a:pt x="600" y="803"/>
                    <a:pt x="835" y="950"/>
                    <a:pt x="1071" y="1097"/>
                  </a:cubicBezTo>
                  <a:cubicBezTo>
                    <a:pt x="1144" y="1164"/>
                    <a:pt x="1236" y="1197"/>
                    <a:pt x="1330" y="1197"/>
                  </a:cubicBezTo>
                  <a:cubicBezTo>
                    <a:pt x="1424" y="1197"/>
                    <a:pt x="1520" y="1164"/>
                    <a:pt x="1601" y="1097"/>
                  </a:cubicBezTo>
                  <a:cubicBezTo>
                    <a:pt x="1733" y="950"/>
                    <a:pt x="1733" y="715"/>
                    <a:pt x="1586" y="568"/>
                  </a:cubicBezTo>
                  <a:cubicBezTo>
                    <a:pt x="1306" y="376"/>
                    <a:pt x="1027" y="200"/>
                    <a:pt x="718" y="53"/>
                  </a:cubicBezTo>
                  <a:cubicBezTo>
                    <a:pt x="655" y="17"/>
                    <a:pt x="593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6" name="Google Shape;534;p8"/>
            <p:cNvSpPr/>
            <p:nvPr/>
          </p:nvSpPr>
          <p:spPr>
            <a:xfrm>
              <a:off x="8436012" y="782901"/>
              <a:ext cx="87326" cy="75575"/>
            </a:xfrm>
            <a:custGeom>
              <a:avLst/>
              <a:ahLst/>
              <a:rect l="l" t="t" r="r" b="b"/>
              <a:pathLst>
                <a:path w="1620" h="1402" extrusionOk="0">
                  <a:moveTo>
                    <a:pt x="415" y="1"/>
                  </a:moveTo>
                  <a:cubicBezTo>
                    <a:pt x="285" y="1"/>
                    <a:pt x="158" y="66"/>
                    <a:pt x="89" y="184"/>
                  </a:cubicBezTo>
                  <a:cubicBezTo>
                    <a:pt x="1" y="360"/>
                    <a:pt x="60" y="581"/>
                    <a:pt x="221" y="684"/>
                  </a:cubicBezTo>
                  <a:cubicBezTo>
                    <a:pt x="486" y="861"/>
                    <a:pt x="722" y="1067"/>
                    <a:pt x="943" y="1302"/>
                  </a:cubicBezTo>
                  <a:cubicBezTo>
                    <a:pt x="1016" y="1368"/>
                    <a:pt x="1112" y="1401"/>
                    <a:pt x="1207" y="1401"/>
                  </a:cubicBezTo>
                  <a:cubicBezTo>
                    <a:pt x="1303" y="1401"/>
                    <a:pt x="1399" y="1368"/>
                    <a:pt x="1472" y="1302"/>
                  </a:cubicBezTo>
                  <a:cubicBezTo>
                    <a:pt x="1620" y="1155"/>
                    <a:pt x="1620" y="919"/>
                    <a:pt x="1472" y="772"/>
                  </a:cubicBezTo>
                  <a:cubicBezTo>
                    <a:pt x="1207" y="507"/>
                    <a:pt x="913" y="257"/>
                    <a:pt x="604" y="51"/>
                  </a:cubicBezTo>
                  <a:cubicBezTo>
                    <a:pt x="545" y="17"/>
                    <a:pt x="48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7" name="Google Shape;535;p8"/>
            <p:cNvSpPr/>
            <p:nvPr/>
          </p:nvSpPr>
          <p:spPr>
            <a:xfrm>
              <a:off x="8563757" y="925683"/>
              <a:ext cx="67435" cy="54714"/>
            </a:xfrm>
            <a:custGeom>
              <a:avLst/>
              <a:ahLst/>
              <a:rect l="l" t="t" r="r" b="b"/>
              <a:pathLst>
                <a:path w="1251" h="1015" extrusionOk="0">
                  <a:moveTo>
                    <a:pt x="429" y="0"/>
                  </a:moveTo>
                  <a:cubicBezTo>
                    <a:pt x="299" y="0"/>
                    <a:pt x="172" y="66"/>
                    <a:pt x="103" y="184"/>
                  </a:cubicBezTo>
                  <a:cubicBezTo>
                    <a:pt x="0" y="360"/>
                    <a:pt x="59" y="596"/>
                    <a:pt x="236" y="699"/>
                  </a:cubicBezTo>
                  <a:lnTo>
                    <a:pt x="633" y="964"/>
                  </a:lnTo>
                  <a:cubicBezTo>
                    <a:pt x="692" y="998"/>
                    <a:pt x="757" y="1014"/>
                    <a:pt x="822" y="1014"/>
                  </a:cubicBezTo>
                  <a:cubicBezTo>
                    <a:pt x="952" y="1014"/>
                    <a:pt x="1079" y="949"/>
                    <a:pt x="1148" y="831"/>
                  </a:cubicBezTo>
                  <a:cubicBezTo>
                    <a:pt x="1251" y="655"/>
                    <a:pt x="1192" y="419"/>
                    <a:pt x="1016" y="316"/>
                  </a:cubicBezTo>
                  <a:lnTo>
                    <a:pt x="618" y="51"/>
                  </a:lnTo>
                  <a:cubicBezTo>
                    <a:pt x="559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8" name="Google Shape;536;p8"/>
            <p:cNvSpPr/>
            <p:nvPr/>
          </p:nvSpPr>
          <p:spPr>
            <a:xfrm>
              <a:off x="8660671" y="871513"/>
              <a:ext cx="68891" cy="47814"/>
            </a:xfrm>
            <a:custGeom>
              <a:avLst/>
              <a:ahLst/>
              <a:rect l="l" t="t" r="r" b="b"/>
              <a:pathLst>
                <a:path w="1278" h="887" extrusionOk="0">
                  <a:moveTo>
                    <a:pt x="631" y="1"/>
                  </a:moveTo>
                  <a:cubicBezTo>
                    <a:pt x="571" y="1"/>
                    <a:pt x="512" y="9"/>
                    <a:pt x="454" y="26"/>
                  </a:cubicBezTo>
                  <a:cubicBezTo>
                    <a:pt x="0" y="122"/>
                    <a:pt x="98" y="757"/>
                    <a:pt x="509" y="757"/>
                  </a:cubicBezTo>
                  <a:cubicBezTo>
                    <a:pt x="538" y="757"/>
                    <a:pt x="569" y="754"/>
                    <a:pt x="601" y="747"/>
                  </a:cubicBezTo>
                  <a:lnTo>
                    <a:pt x="616" y="777"/>
                  </a:lnTo>
                  <a:cubicBezTo>
                    <a:pt x="689" y="850"/>
                    <a:pt x="785" y="887"/>
                    <a:pt x="880" y="887"/>
                  </a:cubicBezTo>
                  <a:cubicBezTo>
                    <a:pt x="976" y="887"/>
                    <a:pt x="1072" y="850"/>
                    <a:pt x="1145" y="777"/>
                  </a:cubicBezTo>
                  <a:cubicBezTo>
                    <a:pt x="1278" y="629"/>
                    <a:pt x="1278" y="409"/>
                    <a:pt x="1145" y="261"/>
                  </a:cubicBezTo>
                  <a:cubicBezTo>
                    <a:pt x="1021" y="92"/>
                    <a:pt x="827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39" name="Google Shape;537;p8"/>
            <p:cNvSpPr/>
            <p:nvPr/>
          </p:nvSpPr>
          <p:spPr>
            <a:xfrm>
              <a:off x="8740391" y="1021949"/>
              <a:ext cx="85978" cy="79833"/>
            </a:xfrm>
            <a:custGeom>
              <a:avLst/>
              <a:ahLst/>
              <a:rect l="l" t="t" r="r" b="b"/>
              <a:pathLst>
                <a:path w="1595" h="1481" extrusionOk="0">
                  <a:moveTo>
                    <a:pt x="521" y="1"/>
                  </a:moveTo>
                  <a:cubicBezTo>
                    <a:pt x="237" y="1"/>
                    <a:pt x="0" y="365"/>
                    <a:pt x="270" y="635"/>
                  </a:cubicBezTo>
                  <a:cubicBezTo>
                    <a:pt x="461" y="899"/>
                    <a:pt x="682" y="1135"/>
                    <a:pt x="932" y="1370"/>
                  </a:cubicBezTo>
                  <a:cubicBezTo>
                    <a:pt x="998" y="1444"/>
                    <a:pt x="1090" y="1481"/>
                    <a:pt x="1184" y="1481"/>
                  </a:cubicBezTo>
                  <a:cubicBezTo>
                    <a:pt x="1278" y="1481"/>
                    <a:pt x="1373" y="1444"/>
                    <a:pt x="1447" y="1370"/>
                  </a:cubicBezTo>
                  <a:cubicBezTo>
                    <a:pt x="1594" y="1223"/>
                    <a:pt x="1594" y="988"/>
                    <a:pt x="1447" y="855"/>
                  </a:cubicBezTo>
                  <a:cubicBezTo>
                    <a:pt x="1212" y="620"/>
                    <a:pt x="991" y="370"/>
                    <a:pt x="785" y="119"/>
                  </a:cubicBezTo>
                  <a:cubicBezTo>
                    <a:pt x="701" y="36"/>
                    <a:pt x="609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0" name="Google Shape;538;p8"/>
            <p:cNvSpPr/>
            <p:nvPr/>
          </p:nvSpPr>
          <p:spPr>
            <a:xfrm>
              <a:off x="8863285" y="1036717"/>
              <a:ext cx="56654" cy="54714"/>
            </a:xfrm>
            <a:custGeom>
              <a:avLst/>
              <a:ahLst/>
              <a:rect l="l" t="t" r="r" b="b"/>
              <a:pathLst>
                <a:path w="1051" h="1015" extrusionOk="0">
                  <a:moveTo>
                    <a:pt x="830" y="316"/>
                  </a:moveTo>
                  <a:lnTo>
                    <a:pt x="830" y="316"/>
                  </a:lnTo>
                  <a:cubicBezTo>
                    <a:pt x="839" y="325"/>
                    <a:pt x="848" y="340"/>
                    <a:pt x="847" y="340"/>
                  </a:cubicBezTo>
                  <a:cubicBezTo>
                    <a:pt x="846" y="340"/>
                    <a:pt x="842" y="334"/>
                    <a:pt x="830" y="316"/>
                  </a:cubicBezTo>
                  <a:close/>
                  <a:moveTo>
                    <a:pt x="446" y="0"/>
                  </a:moveTo>
                  <a:cubicBezTo>
                    <a:pt x="226" y="0"/>
                    <a:pt x="0" y="182"/>
                    <a:pt x="79" y="464"/>
                  </a:cubicBezTo>
                  <a:cubicBezTo>
                    <a:pt x="153" y="670"/>
                    <a:pt x="271" y="831"/>
                    <a:pt x="447" y="964"/>
                  </a:cubicBezTo>
                  <a:cubicBezTo>
                    <a:pt x="506" y="998"/>
                    <a:pt x="570" y="1015"/>
                    <a:pt x="633" y="1015"/>
                  </a:cubicBezTo>
                  <a:cubicBezTo>
                    <a:pt x="758" y="1015"/>
                    <a:pt x="879" y="949"/>
                    <a:pt x="948" y="831"/>
                  </a:cubicBezTo>
                  <a:cubicBezTo>
                    <a:pt x="1051" y="655"/>
                    <a:pt x="992" y="434"/>
                    <a:pt x="830" y="316"/>
                  </a:cubicBezTo>
                  <a:lnTo>
                    <a:pt x="786" y="287"/>
                  </a:lnTo>
                  <a:lnTo>
                    <a:pt x="786" y="272"/>
                  </a:lnTo>
                  <a:cubicBezTo>
                    <a:pt x="786" y="268"/>
                    <a:pt x="783" y="259"/>
                    <a:pt x="780" y="251"/>
                  </a:cubicBezTo>
                  <a:lnTo>
                    <a:pt x="780" y="251"/>
                  </a:lnTo>
                  <a:cubicBezTo>
                    <a:pt x="728" y="77"/>
                    <a:pt x="588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1" name="Google Shape;539;p8"/>
            <p:cNvSpPr/>
            <p:nvPr/>
          </p:nvSpPr>
          <p:spPr>
            <a:xfrm>
              <a:off x="8629948" y="1021949"/>
              <a:ext cx="88889" cy="72718"/>
            </a:xfrm>
            <a:custGeom>
              <a:avLst/>
              <a:ahLst/>
              <a:rect l="l" t="t" r="r" b="b"/>
              <a:pathLst>
                <a:path w="1649" h="1349" extrusionOk="0">
                  <a:moveTo>
                    <a:pt x="524" y="1"/>
                  </a:moveTo>
                  <a:cubicBezTo>
                    <a:pt x="239" y="1"/>
                    <a:pt x="0" y="365"/>
                    <a:pt x="258" y="635"/>
                  </a:cubicBezTo>
                  <a:lnTo>
                    <a:pt x="862" y="1238"/>
                  </a:lnTo>
                  <a:cubicBezTo>
                    <a:pt x="943" y="1316"/>
                    <a:pt x="1033" y="1348"/>
                    <a:pt x="1118" y="1348"/>
                  </a:cubicBezTo>
                  <a:cubicBezTo>
                    <a:pt x="1406" y="1348"/>
                    <a:pt x="1649" y="980"/>
                    <a:pt x="1377" y="708"/>
                  </a:cubicBezTo>
                  <a:lnTo>
                    <a:pt x="788" y="119"/>
                  </a:lnTo>
                  <a:cubicBezTo>
                    <a:pt x="705" y="36"/>
                    <a:pt x="612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2" name="Google Shape;540;p8"/>
            <p:cNvSpPr/>
            <p:nvPr/>
          </p:nvSpPr>
          <p:spPr>
            <a:xfrm>
              <a:off x="8468999" y="993543"/>
              <a:ext cx="67543" cy="51479"/>
            </a:xfrm>
            <a:custGeom>
              <a:avLst/>
              <a:ahLst/>
              <a:rect l="l" t="t" r="r" b="b"/>
              <a:pathLst>
                <a:path w="1253" h="955" extrusionOk="0">
                  <a:moveTo>
                    <a:pt x="527" y="0"/>
                  </a:moveTo>
                  <a:cubicBezTo>
                    <a:pt x="241" y="0"/>
                    <a:pt x="1" y="375"/>
                    <a:pt x="272" y="646"/>
                  </a:cubicBezTo>
                  <a:lnTo>
                    <a:pt x="463" y="838"/>
                  </a:lnTo>
                  <a:cubicBezTo>
                    <a:pt x="545" y="920"/>
                    <a:pt x="636" y="954"/>
                    <a:pt x="723" y="954"/>
                  </a:cubicBezTo>
                  <a:cubicBezTo>
                    <a:pt x="1010" y="954"/>
                    <a:pt x="1252" y="582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3" name="Google Shape;541;p8"/>
            <p:cNvSpPr/>
            <p:nvPr/>
          </p:nvSpPr>
          <p:spPr>
            <a:xfrm>
              <a:off x="8393969" y="879652"/>
              <a:ext cx="60751" cy="50832"/>
            </a:xfrm>
            <a:custGeom>
              <a:avLst/>
              <a:ahLst/>
              <a:rect l="l" t="t" r="r" b="b"/>
              <a:pathLst>
                <a:path w="1127" h="943" extrusionOk="0">
                  <a:moveTo>
                    <a:pt x="398" y="0"/>
                  </a:moveTo>
                  <a:cubicBezTo>
                    <a:pt x="302" y="0"/>
                    <a:pt x="207" y="37"/>
                    <a:pt x="133" y="110"/>
                  </a:cubicBezTo>
                  <a:cubicBezTo>
                    <a:pt x="1" y="243"/>
                    <a:pt x="1" y="478"/>
                    <a:pt x="133" y="626"/>
                  </a:cubicBezTo>
                  <a:lnTo>
                    <a:pt x="339" y="832"/>
                  </a:lnTo>
                  <a:cubicBezTo>
                    <a:pt x="417" y="909"/>
                    <a:pt x="505" y="942"/>
                    <a:pt x="590" y="942"/>
                  </a:cubicBezTo>
                  <a:cubicBezTo>
                    <a:pt x="874" y="942"/>
                    <a:pt x="1126" y="574"/>
                    <a:pt x="854" y="302"/>
                  </a:cubicBezTo>
                  <a:lnTo>
                    <a:pt x="663" y="110"/>
                  </a:lnTo>
                  <a:cubicBezTo>
                    <a:pt x="589" y="37"/>
                    <a:pt x="494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4" name="Google Shape;542;p8"/>
            <p:cNvSpPr/>
            <p:nvPr/>
          </p:nvSpPr>
          <p:spPr>
            <a:xfrm>
              <a:off x="8112067" y="732558"/>
              <a:ext cx="61452" cy="47167"/>
            </a:xfrm>
            <a:custGeom>
              <a:avLst/>
              <a:ahLst/>
              <a:rect l="l" t="t" r="r" b="b"/>
              <a:pathLst>
                <a:path w="1140" h="875" extrusionOk="0">
                  <a:moveTo>
                    <a:pt x="527" y="0"/>
                  </a:moveTo>
                  <a:cubicBezTo>
                    <a:pt x="241" y="0"/>
                    <a:pt x="0" y="376"/>
                    <a:pt x="271" y="647"/>
                  </a:cubicBezTo>
                  <a:cubicBezTo>
                    <a:pt x="345" y="720"/>
                    <a:pt x="433" y="779"/>
                    <a:pt x="536" y="823"/>
                  </a:cubicBezTo>
                  <a:cubicBezTo>
                    <a:pt x="595" y="858"/>
                    <a:pt x="659" y="874"/>
                    <a:pt x="722" y="874"/>
                  </a:cubicBezTo>
                  <a:cubicBezTo>
                    <a:pt x="849" y="874"/>
                    <a:pt x="973" y="809"/>
                    <a:pt x="1051" y="691"/>
                  </a:cubicBezTo>
                  <a:cubicBezTo>
                    <a:pt x="1140" y="514"/>
                    <a:pt x="1081" y="294"/>
                    <a:pt x="904" y="191"/>
                  </a:cubicBezTo>
                  <a:cubicBezTo>
                    <a:pt x="875" y="176"/>
                    <a:pt x="845" y="161"/>
                    <a:pt x="816" y="146"/>
                  </a:cubicBezTo>
                  <a:cubicBezTo>
                    <a:pt x="801" y="132"/>
                    <a:pt x="801" y="132"/>
                    <a:pt x="786" y="117"/>
                  </a:cubicBezTo>
                  <a:cubicBezTo>
                    <a:pt x="704" y="35"/>
                    <a:pt x="613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5" name="Google Shape;543;p8"/>
            <p:cNvSpPr/>
            <p:nvPr/>
          </p:nvSpPr>
          <p:spPr>
            <a:xfrm>
              <a:off x="8226175" y="850762"/>
              <a:ext cx="101234" cy="79133"/>
            </a:xfrm>
            <a:custGeom>
              <a:avLst/>
              <a:ahLst/>
              <a:rect l="l" t="t" r="r" b="b"/>
              <a:pathLst>
                <a:path w="1878" h="1468" extrusionOk="0">
                  <a:moveTo>
                    <a:pt x="524" y="0"/>
                  </a:moveTo>
                  <a:cubicBezTo>
                    <a:pt x="205" y="0"/>
                    <a:pt x="1" y="480"/>
                    <a:pt x="347" y="691"/>
                  </a:cubicBezTo>
                  <a:cubicBezTo>
                    <a:pt x="641" y="838"/>
                    <a:pt x="921" y="1044"/>
                    <a:pt x="1142" y="1279"/>
                  </a:cubicBezTo>
                  <a:cubicBezTo>
                    <a:pt x="1213" y="1401"/>
                    <a:pt x="1340" y="1467"/>
                    <a:pt x="1470" y="1467"/>
                  </a:cubicBezTo>
                  <a:cubicBezTo>
                    <a:pt x="1529" y="1467"/>
                    <a:pt x="1587" y="1454"/>
                    <a:pt x="1642" y="1426"/>
                  </a:cubicBezTo>
                  <a:cubicBezTo>
                    <a:pt x="1819" y="1309"/>
                    <a:pt x="1878" y="1088"/>
                    <a:pt x="1775" y="911"/>
                  </a:cubicBezTo>
                  <a:cubicBezTo>
                    <a:pt x="1480" y="558"/>
                    <a:pt x="1127" y="264"/>
                    <a:pt x="715" y="58"/>
                  </a:cubicBezTo>
                  <a:cubicBezTo>
                    <a:pt x="649" y="18"/>
                    <a:pt x="584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6" name="Google Shape;544;p8"/>
            <p:cNvSpPr/>
            <p:nvPr/>
          </p:nvSpPr>
          <p:spPr>
            <a:xfrm>
              <a:off x="7956886" y="593334"/>
              <a:ext cx="81019" cy="61020"/>
            </a:xfrm>
            <a:custGeom>
              <a:avLst/>
              <a:ahLst/>
              <a:rect l="l" t="t" r="r" b="b"/>
              <a:pathLst>
                <a:path w="1503" h="1132" extrusionOk="0">
                  <a:moveTo>
                    <a:pt x="419" y="0"/>
                  </a:moveTo>
                  <a:cubicBezTo>
                    <a:pt x="294" y="0"/>
                    <a:pt x="173" y="66"/>
                    <a:pt x="104" y="183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72" y="802"/>
                    <a:pt x="693" y="934"/>
                    <a:pt x="899" y="1081"/>
                  </a:cubicBezTo>
                  <a:cubicBezTo>
                    <a:pt x="958" y="1116"/>
                    <a:pt x="1021" y="1132"/>
                    <a:pt x="1084" y="1132"/>
                  </a:cubicBezTo>
                  <a:cubicBezTo>
                    <a:pt x="1209" y="1132"/>
                    <a:pt x="1330" y="1066"/>
                    <a:pt x="1399" y="949"/>
                  </a:cubicBezTo>
                  <a:cubicBezTo>
                    <a:pt x="1502" y="772"/>
                    <a:pt x="1443" y="551"/>
                    <a:pt x="1267" y="448"/>
                  </a:cubicBezTo>
                  <a:cubicBezTo>
                    <a:pt x="1061" y="286"/>
                    <a:pt x="840" y="154"/>
                    <a:pt x="604" y="51"/>
                  </a:cubicBezTo>
                  <a:cubicBezTo>
                    <a:pt x="545" y="17"/>
                    <a:pt x="48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7" name="Google Shape;545;p8"/>
            <p:cNvSpPr/>
            <p:nvPr/>
          </p:nvSpPr>
          <p:spPr>
            <a:xfrm>
              <a:off x="7790008" y="510435"/>
              <a:ext cx="72556" cy="58271"/>
            </a:xfrm>
            <a:custGeom>
              <a:avLst/>
              <a:ahLst/>
              <a:rect l="l" t="t" r="r" b="b"/>
              <a:pathLst>
                <a:path w="1346" h="1081" extrusionOk="0">
                  <a:moveTo>
                    <a:pt x="527" y="1"/>
                  </a:moveTo>
                  <a:cubicBezTo>
                    <a:pt x="241" y="1"/>
                    <a:pt x="0" y="376"/>
                    <a:pt x="271" y="647"/>
                  </a:cubicBezTo>
                  <a:cubicBezTo>
                    <a:pt x="404" y="780"/>
                    <a:pt x="566" y="912"/>
                    <a:pt x="742" y="1030"/>
                  </a:cubicBezTo>
                  <a:cubicBezTo>
                    <a:pt x="801" y="1064"/>
                    <a:pt x="865" y="1080"/>
                    <a:pt x="928" y="1080"/>
                  </a:cubicBezTo>
                  <a:cubicBezTo>
                    <a:pt x="1053" y="1080"/>
                    <a:pt x="1174" y="1015"/>
                    <a:pt x="1243" y="897"/>
                  </a:cubicBezTo>
                  <a:cubicBezTo>
                    <a:pt x="1346" y="721"/>
                    <a:pt x="1287" y="500"/>
                    <a:pt x="1110" y="397"/>
                  </a:cubicBezTo>
                  <a:cubicBezTo>
                    <a:pt x="1081" y="368"/>
                    <a:pt x="1066" y="353"/>
                    <a:pt x="1037" y="338"/>
                  </a:cubicBezTo>
                  <a:lnTo>
                    <a:pt x="978" y="279"/>
                  </a:lnTo>
                  <a:cubicBezTo>
                    <a:pt x="904" y="235"/>
                    <a:pt x="845" y="176"/>
                    <a:pt x="786" y="117"/>
                  </a:cubicBezTo>
                  <a:cubicBezTo>
                    <a:pt x="704" y="35"/>
                    <a:pt x="614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8" name="Google Shape;546;p8"/>
            <p:cNvSpPr/>
            <p:nvPr/>
          </p:nvSpPr>
          <p:spPr>
            <a:xfrm>
              <a:off x="7632455" y="457451"/>
              <a:ext cx="76222" cy="64470"/>
            </a:xfrm>
            <a:custGeom>
              <a:avLst/>
              <a:ahLst/>
              <a:rect l="l" t="t" r="r" b="b"/>
              <a:pathLst>
                <a:path w="1414" h="1196" extrusionOk="0">
                  <a:moveTo>
                    <a:pt x="406" y="0"/>
                  </a:moveTo>
                  <a:cubicBezTo>
                    <a:pt x="314" y="0"/>
                    <a:pt x="222" y="33"/>
                    <a:pt x="148" y="100"/>
                  </a:cubicBezTo>
                  <a:cubicBezTo>
                    <a:pt x="1" y="247"/>
                    <a:pt x="1" y="482"/>
                    <a:pt x="148" y="629"/>
                  </a:cubicBezTo>
                  <a:cubicBezTo>
                    <a:pt x="369" y="806"/>
                    <a:pt x="590" y="983"/>
                    <a:pt x="810" y="1145"/>
                  </a:cubicBezTo>
                  <a:cubicBezTo>
                    <a:pt x="869" y="1179"/>
                    <a:pt x="935" y="1195"/>
                    <a:pt x="999" y="1195"/>
                  </a:cubicBezTo>
                  <a:cubicBezTo>
                    <a:pt x="1129" y="1195"/>
                    <a:pt x="1257" y="1130"/>
                    <a:pt x="1325" y="1012"/>
                  </a:cubicBezTo>
                  <a:cubicBezTo>
                    <a:pt x="1414" y="835"/>
                    <a:pt x="1355" y="615"/>
                    <a:pt x="1193" y="512"/>
                  </a:cubicBezTo>
                  <a:cubicBezTo>
                    <a:pt x="1002" y="379"/>
                    <a:pt x="854" y="262"/>
                    <a:pt x="663" y="100"/>
                  </a:cubicBezTo>
                  <a:cubicBezTo>
                    <a:pt x="590" y="33"/>
                    <a:pt x="49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49" name="Google Shape;547;p8"/>
            <p:cNvSpPr/>
            <p:nvPr/>
          </p:nvSpPr>
          <p:spPr>
            <a:xfrm>
              <a:off x="7772113" y="625027"/>
              <a:ext cx="93094" cy="79779"/>
            </a:xfrm>
            <a:custGeom>
              <a:avLst/>
              <a:ahLst/>
              <a:rect l="l" t="t" r="r" b="b"/>
              <a:pathLst>
                <a:path w="1727" h="1480" extrusionOk="0">
                  <a:moveTo>
                    <a:pt x="397" y="0"/>
                  </a:moveTo>
                  <a:cubicBezTo>
                    <a:pt x="302" y="0"/>
                    <a:pt x="206" y="37"/>
                    <a:pt x="132" y="111"/>
                  </a:cubicBezTo>
                  <a:cubicBezTo>
                    <a:pt x="0" y="258"/>
                    <a:pt x="0" y="493"/>
                    <a:pt x="132" y="626"/>
                  </a:cubicBezTo>
                  <a:cubicBezTo>
                    <a:pt x="427" y="861"/>
                    <a:pt x="692" y="1097"/>
                    <a:pt x="927" y="1361"/>
                  </a:cubicBezTo>
                  <a:cubicBezTo>
                    <a:pt x="1011" y="1445"/>
                    <a:pt x="1104" y="1480"/>
                    <a:pt x="1193" y="1480"/>
                  </a:cubicBezTo>
                  <a:cubicBezTo>
                    <a:pt x="1482" y="1480"/>
                    <a:pt x="1727" y="1116"/>
                    <a:pt x="1457" y="846"/>
                  </a:cubicBezTo>
                  <a:cubicBezTo>
                    <a:pt x="1207" y="581"/>
                    <a:pt x="942" y="331"/>
                    <a:pt x="662" y="111"/>
                  </a:cubicBezTo>
                  <a:cubicBezTo>
                    <a:pt x="589" y="37"/>
                    <a:pt x="493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0" name="Google Shape;548;p8"/>
            <p:cNvSpPr/>
            <p:nvPr/>
          </p:nvSpPr>
          <p:spPr>
            <a:xfrm>
              <a:off x="7900613" y="650414"/>
              <a:ext cx="79672" cy="61452"/>
            </a:xfrm>
            <a:custGeom>
              <a:avLst/>
              <a:ahLst/>
              <a:rect l="l" t="t" r="r" b="b"/>
              <a:pathLst>
                <a:path w="1478" h="1140" extrusionOk="0">
                  <a:moveTo>
                    <a:pt x="399" y="0"/>
                  </a:moveTo>
                  <a:cubicBezTo>
                    <a:pt x="305" y="0"/>
                    <a:pt x="213" y="37"/>
                    <a:pt x="147" y="110"/>
                  </a:cubicBezTo>
                  <a:cubicBezTo>
                    <a:pt x="0" y="258"/>
                    <a:pt x="0" y="493"/>
                    <a:pt x="147" y="626"/>
                  </a:cubicBezTo>
                  <a:cubicBezTo>
                    <a:pt x="324" y="802"/>
                    <a:pt x="530" y="949"/>
                    <a:pt x="751" y="1082"/>
                  </a:cubicBezTo>
                  <a:cubicBezTo>
                    <a:pt x="819" y="1122"/>
                    <a:pt x="886" y="1139"/>
                    <a:pt x="948" y="1139"/>
                  </a:cubicBezTo>
                  <a:cubicBezTo>
                    <a:pt x="1275" y="1139"/>
                    <a:pt x="1477" y="659"/>
                    <a:pt x="1119" y="449"/>
                  </a:cubicBezTo>
                  <a:cubicBezTo>
                    <a:pt x="957" y="346"/>
                    <a:pt x="810" y="228"/>
                    <a:pt x="662" y="110"/>
                  </a:cubicBezTo>
                  <a:cubicBezTo>
                    <a:pt x="589" y="37"/>
                    <a:pt x="493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1" name="Google Shape;549;p8"/>
            <p:cNvSpPr/>
            <p:nvPr/>
          </p:nvSpPr>
          <p:spPr>
            <a:xfrm>
              <a:off x="7917700" y="771474"/>
              <a:ext cx="83229" cy="58595"/>
            </a:xfrm>
            <a:custGeom>
              <a:avLst/>
              <a:ahLst/>
              <a:rect l="l" t="t" r="r" b="b"/>
              <a:pathLst>
                <a:path w="1544" h="1087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448" y="734"/>
                    <a:pt x="522" y="778"/>
                    <a:pt x="596" y="837"/>
                  </a:cubicBezTo>
                  <a:cubicBezTo>
                    <a:pt x="610" y="837"/>
                    <a:pt x="610" y="852"/>
                    <a:pt x="625" y="852"/>
                  </a:cubicBezTo>
                  <a:cubicBezTo>
                    <a:pt x="640" y="867"/>
                    <a:pt x="640" y="867"/>
                    <a:pt x="654" y="881"/>
                  </a:cubicBezTo>
                  <a:cubicBezTo>
                    <a:pt x="684" y="911"/>
                    <a:pt x="728" y="940"/>
                    <a:pt x="757" y="970"/>
                  </a:cubicBezTo>
                  <a:cubicBezTo>
                    <a:pt x="840" y="1052"/>
                    <a:pt x="931" y="1086"/>
                    <a:pt x="1018" y="1086"/>
                  </a:cubicBezTo>
                  <a:cubicBezTo>
                    <a:pt x="1304" y="1086"/>
                    <a:pt x="1543" y="714"/>
                    <a:pt x="1272" y="455"/>
                  </a:cubicBezTo>
                  <a:cubicBezTo>
                    <a:pt x="1111" y="293"/>
                    <a:pt x="934" y="160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2" name="Google Shape;550;p8"/>
            <p:cNvSpPr/>
            <p:nvPr/>
          </p:nvSpPr>
          <p:spPr>
            <a:xfrm>
              <a:off x="8058058" y="893127"/>
              <a:ext cx="78971" cy="69052"/>
            </a:xfrm>
            <a:custGeom>
              <a:avLst/>
              <a:ahLst/>
              <a:rect l="l" t="t" r="r" b="b"/>
              <a:pathLst>
                <a:path w="1465" h="1281" extrusionOk="0">
                  <a:moveTo>
                    <a:pt x="531" y="0"/>
                  </a:moveTo>
                  <a:cubicBezTo>
                    <a:pt x="244" y="0"/>
                    <a:pt x="0" y="368"/>
                    <a:pt x="273" y="640"/>
                  </a:cubicBezTo>
                  <a:cubicBezTo>
                    <a:pt x="449" y="802"/>
                    <a:pt x="640" y="979"/>
                    <a:pt x="802" y="1170"/>
                  </a:cubicBezTo>
                  <a:cubicBezTo>
                    <a:pt x="869" y="1244"/>
                    <a:pt x="961" y="1281"/>
                    <a:pt x="1054" y="1281"/>
                  </a:cubicBezTo>
                  <a:cubicBezTo>
                    <a:pt x="1148" y="1281"/>
                    <a:pt x="1244" y="1244"/>
                    <a:pt x="1317" y="1170"/>
                  </a:cubicBezTo>
                  <a:cubicBezTo>
                    <a:pt x="1465" y="1023"/>
                    <a:pt x="1465" y="788"/>
                    <a:pt x="1317" y="640"/>
                  </a:cubicBezTo>
                  <a:cubicBezTo>
                    <a:pt x="1156" y="449"/>
                    <a:pt x="979" y="273"/>
                    <a:pt x="788" y="111"/>
                  </a:cubicBezTo>
                  <a:cubicBezTo>
                    <a:pt x="707" y="33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3" name="Google Shape;551;p8"/>
            <p:cNvSpPr/>
            <p:nvPr/>
          </p:nvSpPr>
          <p:spPr>
            <a:xfrm>
              <a:off x="8136161" y="847096"/>
              <a:ext cx="57571" cy="47652"/>
            </a:xfrm>
            <a:custGeom>
              <a:avLst/>
              <a:ahLst/>
              <a:rect l="l" t="t" r="r" b="b"/>
              <a:pathLst>
                <a:path w="1068" h="884" extrusionOk="0">
                  <a:moveTo>
                    <a:pt x="406" y="1"/>
                  </a:moveTo>
                  <a:cubicBezTo>
                    <a:pt x="314" y="1"/>
                    <a:pt x="222" y="38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lnTo>
                    <a:pt x="281" y="773"/>
                  </a:lnTo>
                  <a:cubicBezTo>
                    <a:pt x="358" y="851"/>
                    <a:pt x="446" y="884"/>
                    <a:pt x="531" y="884"/>
                  </a:cubicBezTo>
                  <a:cubicBezTo>
                    <a:pt x="816" y="884"/>
                    <a:pt x="1068" y="516"/>
                    <a:pt x="796" y="244"/>
                  </a:cubicBezTo>
                  <a:lnTo>
                    <a:pt x="663" y="111"/>
                  </a:lnTo>
                  <a:cubicBezTo>
                    <a:pt x="590" y="38"/>
                    <a:pt x="498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4" name="Google Shape;552;p8"/>
            <p:cNvSpPr/>
            <p:nvPr/>
          </p:nvSpPr>
          <p:spPr>
            <a:xfrm>
              <a:off x="8256737" y="1004216"/>
              <a:ext cx="84146" cy="65009"/>
            </a:xfrm>
            <a:custGeom>
              <a:avLst/>
              <a:ahLst/>
              <a:rect l="l" t="t" r="r" b="b"/>
              <a:pathLst>
                <a:path w="1561" h="120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81"/>
                    <a:pt x="222" y="699"/>
                  </a:cubicBezTo>
                  <a:cubicBezTo>
                    <a:pt x="457" y="875"/>
                    <a:pt x="722" y="978"/>
                    <a:pt x="957" y="1155"/>
                  </a:cubicBezTo>
                  <a:cubicBezTo>
                    <a:pt x="1016" y="1189"/>
                    <a:pt x="1082" y="1206"/>
                    <a:pt x="1147" y="1206"/>
                  </a:cubicBezTo>
                  <a:cubicBezTo>
                    <a:pt x="1276" y="1206"/>
                    <a:pt x="1404" y="1140"/>
                    <a:pt x="1472" y="1022"/>
                  </a:cubicBezTo>
                  <a:cubicBezTo>
                    <a:pt x="1561" y="846"/>
                    <a:pt x="1502" y="625"/>
                    <a:pt x="1340" y="522"/>
                  </a:cubicBezTo>
                  <a:cubicBezTo>
                    <a:pt x="1105" y="331"/>
                    <a:pt x="840" y="228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5" name="Google Shape;553;p8"/>
            <p:cNvSpPr/>
            <p:nvPr/>
          </p:nvSpPr>
          <p:spPr>
            <a:xfrm>
              <a:off x="8343194" y="968857"/>
              <a:ext cx="64848" cy="46790"/>
            </a:xfrm>
            <a:custGeom>
              <a:avLst/>
              <a:ahLst/>
              <a:rect l="l" t="t" r="r" b="b"/>
              <a:pathLst>
                <a:path w="1203" h="868" extrusionOk="0">
                  <a:moveTo>
                    <a:pt x="400" y="0"/>
                  </a:moveTo>
                  <a:cubicBezTo>
                    <a:pt x="243" y="0"/>
                    <a:pt x="96" y="108"/>
                    <a:pt x="60" y="266"/>
                  </a:cubicBezTo>
                  <a:cubicBezTo>
                    <a:pt x="1" y="472"/>
                    <a:pt x="119" y="663"/>
                    <a:pt x="310" y="722"/>
                  </a:cubicBezTo>
                  <a:cubicBezTo>
                    <a:pt x="330" y="722"/>
                    <a:pt x="382" y="748"/>
                    <a:pt x="393" y="748"/>
                  </a:cubicBezTo>
                  <a:cubicBezTo>
                    <a:pt x="398" y="748"/>
                    <a:pt x="393" y="741"/>
                    <a:pt x="369" y="722"/>
                  </a:cubicBezTo>
                  <a:lnTo>
                    <a:pt x="369" y="722"/>
                  </a:lnTo>
                  <a:lnTo>
                    <a:pt x="413" y="751"/>
                  </a:lnTo>
                  <a:cubicBezTo>
                    <a:pt x="495" y="834"/>
                    <a:pt x="586" y="868"/>
                    <a:pt x="673" y="868"/>
                  </a:cubicBezTo>
                  <a:cubicBezTo>
                    <a:pt x="960" y="868"/>
                    <a:pt x="1202" y="496"/>
                    <a:pt x="943" y="236"/>
                  </a:cubicBezTo>
                  <a:cubicBezTo>
                    <a:pt x="810" y="133"/>
                    <a:pt x="663" y="45"/>
                    <a:pt x="501" y="15"/>
                  </a:cubicBezTo>
                  <a:cubicBezTo>
                    <a:pt x="468" y="5"/>
                    <a:pt x="43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6" name="Google Shape;554;p8"/>
            <p:cNvSpPr/>
            <p:nvPr/>
          </p:nvSpPr>
          <p:spPr>
            <a:xfrm>
              <a:off x="8425717" y="1097571"/>
              <a:ext cx="72987" cy="68783"/>
            </a:xfrm>
            <a:custGeom>
              <a:avLst/>
              <a:ahLst/>
              <a:rect l="l" t="t" r="r" b="b"/>
              <a:pathLst>
                <a:path w="1354" h="1276" extrusionOk="0">
                  <a:moveTo>
                    <a:pt x="400" y="0"/>
                  </a:moveTo>
                  <a:cubicBezTo>
                    <a:pt x="306" y="0"/>
                    <a:pt x="214" y="34"/>
                    <a:pt x="148" y="100"/>
                  </a:cubicBezTo>
                  <a:cubicBezTo>
                    <a:pt x="0" y="247"/>
                    <a:pt x="0" y="482"/>
                    <a:pt x="148" y="630"/>
                  </a:cubicBezTo>
                  <a:cubicBezTo>
                    <a:pt x="221" y="703"/>
                    <a:pt x="309" y="777"/>
                    <a:pt x="383" y="865"/>
                  </a:cubicBezTo>
                  <a:lnTo>
                    <a:pt x="427" y="924"/>
                  </a:lnTo>
                  <a:lnTo>
                    <a:pt x="457" y="953"/>
                  </a:lnTo>
                  <a:cubicBezTo>
                    <a:pt x="486" y="997"/>
                    <a:pt x="515" y="1042"/>
                    <a:pt x="545" y="1086"/>
                  </a:cubicBezTo>
                  <a:cubicBezTo>
                    <a:pt x="624" y="1220"/>
                    <a:pt x="740" y="1276"/>
                    <a:pt x="855" y="1276"/>
                  </a:cubicBezTo>
                  <a:cubicBezTo>
                    <a:pt x="1107" y="1276"/>
                    <a:pt x="1354" y="1011"/>
                    <a:pt x="1192" y="718"/>
                  </a:cubicBezTo>
                  <a:lnTo>
                    <a:pt x="1178" y="718"/>
                  </a:lnTo>
                  <a:cubicBezTo>
                    <a:pt x="1045" y="482"/>
                    <a:pt x="869" y="276"/>
                    <a:pt x="663" y="100"/>
                  </a:cubicBezTo>
                  <a:cubicBezTo>
                    <a:pt x="589" y="34"/>
                    <a:pt x="4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7" name="Google Shape;555;p8"/>
            <p:cNvSpPr/>
            <p:nvPr/>
          </p:nvSpPr>
          <p:spPr>
            <a:xfrm>
              <a:off x="8575346" y="1097463"/>
              <a:ext cx="68567" cy="54282"/>
            </a:xfrm>
            <a:custGeom>
              <a:avLst/>
              <a:ahLst/>
              <a:rect l="l" t="t" r="r" b="b"/>
              <a:pathLst>
                <a:path w="1272" h="1007" extrusionOk="0">
                  <a:moveTo>
                    <a:pt x="530" y="0"/>
                  </a:moveTo>
                  <a:cubicBezTo>
                    <a:pt x="203" y="0"/>
                    <a:pt x="1" y="480"/>
                    <a:pt x="359" y="690"/>
                  </a:cubicBezTo>
                  <a:cubicBezTo>
                    <a:pt x="388" y="705"/>
                    <a:pt x="418" y="720"/>
                    <a:pt x="447" y="735"/>
                  </a:cubicBezTo>
                  <a:cubicBezTo>
                    <a:pt x="462" y="735"/>
                    <a:pt x="477" y="749"/>
                    <a:pt x="491" y="764"/>
                  </a:cubicBezTo>
                  <a:lnTo>
                    <a:pt x="536" y="808"/>
                  </a:lnTo>
                  <a:cubicBezTo>
                    <a:pt x="565" y="838"/>
                    <a:pt x="594" y="867"/>
                    <a:pt x="609" y="896"/>
                  </a:cubicBezTo>
                  <a:cubicBezTo>
                    <a:pt x="683" y="970"/>
                    <a:pt x="778" y="1007"/>
                    <a:pt x="874" y="1007"/>
                  </a:cubicBezTo>
                  <a:cubicBezTo>
                    <a:pt x="970" y="1007"/>
                    <a:pt x="1065" y="970"/>
                    <a:pt x="1139" y="896"/>
                  </a:cubicBezTo>
                  <a:cubicBezTo>
                    <a:pt x="1271" y="749"/>
                    <a:pt x="1271" y="529"/>
                    <a:pt x="1139" y="381"/>
                  </a:cubicBezTo>
                  <a:cubicBezTo>
                    <a:pt x="1021" y="234"/>
                    <a:pt x="889" y="131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8" name="Google Shape;556;p8"/>
            <p:cNvSpPr/>
            <p:nvPr/>
          </p:nvSpPr>
          <p:spPr>
            <a:xfrm>
              <a:off x="8288485" y="1108135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0"/>
                  </a:moveTo>
                  <a:cubicBezTo>
                    <a:pt x="300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lnTo>
                    <a:pt x="633" y="949"/>
                  </a:lnTo>
                  <a:cubicBezTo>
                    <a:pt x="692" y="983"/>
                    <a:pt x="756" y="999"/>
                    <a:pt x="819" y="999"/>
                  </a:cubicBezTo>
                  <a:cubicBezTo>
                    <a:pt x="944" y="999"/>
                    <a:pt x="1065" y="934"/>
                    <a:pt x="1134" y="816"/>
                  </a:cubicBezTo>
                  <a:cubicBezTo>
                    <a:pt x="1237" y="640"/>
                    <a:pt x="1178" y="419"/>
                    <a:pt x="1016" y="316"/>
                  </a:cubicBezTo>
                  <a:lnTo>
                    <a:pt x="619" y="51"/>
                  </a:lnTo>
                  <a:cubicBezTo>
                    <a:pt x="560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59" name="Google Shape;557;p8"/>
            <p:cNvSpPr/>
            <p:nvPr/>
          </p:nvSpPr>
          <p:spPr>
            <a:xfrm>
              <a:off x="8154164" y="1014834"/>
              <a:ext cx="71424" cy="54767"/>
            </a:xfrm>
            <a:custGeom>
              <a:avLst/>
              <a:ahLst/>
              <a:rect l="l" t="t" r="r" b="b"/>
              <a:pathLst>
                <a:path w="1325" h="1016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lnTo>
                    <a:pt x="535" y="899"/>
                  </a:lnTo>
                  <a:cubicBezTo>
                    <a:pt x="617" y="981"/>
                    <a:pt x="709" y="1016"/>
                    <a:pt x="796" y="1016"/>
                  </a:cubicBezTo>
                  <a:cubicBezTo>
                    <a:pt x="1082" y="1016"/>
                    <a:pt x="1325" y="643"/>
                    <a:pt x="1065" y="384"/>
                  </a:cubicBezTo>
                  <a:lnTo>
                    <a:pt x="800" y="119"/>
                  </a:ln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0" name="Google Shape;558;p8"/>
            <p:cNvSpPr/>
            <p:nvPr/>
          </p:nvSpPr>
          <p:spPr>
            <a:xfrm>
              <a:off x="7934948" y="882509"/>
              <a:ext cx="66465" cy="61452"/>
            </a:xfrm>
            <a:custGeom>
              <a:avLst/>
              <a:ahLst/>
              <a:rect l="l" t="t" r="r" b="b"/>
              <a:pathLst>
                <a:path w="1233" h="1140" extrusionOk="0">
                  <a:moveTo>
                    <a:pt x="502" y="0"/>
                  </a:moveTo>
                  <a:cubicBezTo>
                    <a:pt x="252" y="0"/>
                    <a:pt x="1" y="265"/>
                    <a:pt x="173" y="558"/>
                  </a:cubicBezTo>
                  <a:cubicBezTo>
                    <a:pt x="290" y="720"/>
                    <a:pt x="423" y="882"/>
                    <a:pt x="570" y="1029"/>
                  </a:cubicBezTo>
                  <a:cubicBezTo>
                    <a:pt x="643" y="1102"/>
                    <a:pt x="739" y="1139"/>
                    <a:pt x="835" y="1139"/>
                  </a:cubicBezTo>
                  <a:cubicBezTo>
                    <a:pt x="930" y="1139"/>
                    <a:pt x="1026" y="1102"/>
                    <a:pt x="1100" y="1029"/>
                  </a:cubicBezTo>
                  <a:cubicBezTo>
                    <a:pt x="1232" y="882"/>
                    <a:pt x="1232" y="661"/>
                    <a:pt x="1085" y="514"/>
                  </a:cubicBezTo>
                  <a:cubicBezTo>
                    <a:pt x="1026" y="455"/>
                    <a:pt x="967" y="396"/>
                    <a:pt x="923" y="322"/>
                  </a:cubicBezTo>
                  <a:lnTo>
                    <a:pt x="864" y="264"/>
                  </a:lnTo>
                  <a:lnTo>
                    <a:pt x="805" y="190"/>
                  </a:lnTo>
                  <a:cubicBezTo>
                    <a:pt x="731" y="56"/>
                    <a:pt x="617" y="0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1" name="Google Shape;559;p8"/>
            <p:cNvSpPr/>
            <p:nvPr/>
          </p:nvSpPr>
          <p:spPr>
            <a:xfrm>
              <a:off x="7760201" y="768079"/>
              <a:ext cx="76976" cy="65009"/>
            </a:xfrm>
            <a:custGeom>
              <a:avLst/>
              <a:ahLst/>
              <a:rect l="l" t="t" r="r" b="b"/>
              <a:pathLst>
                <a:path w="1428" h="1206" extrusionOk="0">
                  <a:moveTo>
                    <a:pt x="410" y="1"/>
                  </a:moveTo>
                  <a:cubicBezTo>
                    <a:pt x="287" y="1"/>
                    <a:pt x="170" y="69"/>
                    <a:pt x="103" y="194"/>
                  </a:cubicBezTo>
                  <a:cubicBezTo>
                    <a:pt x="0" y="370"/>
                    <a:pt x="59" y="591"/>
                    <a:pt x="236" y="694"/>
                  </a:cubicBezTo>
                  <a:cubicBezTo>
                    <a:pt x="412" y="827"/>
                    <a:pt x="589" y="959"/>
                    <a:pt x="751" y="1106"/>
                  </a:cubicBezTo>
                  <a:cubicBezTo>
                    <a:pt x="824" y="1172"/>
                    <a:pt x="920" y="1206"/>
                    <a:pt x="1016" y="1206"/>
                  </a:cubicBezTo>
                  <a:cubicBezTo>
                    <a:pt x="1111" y="1206"/>
                    <a:pt x="1207" y="1172"/>
                    <a:pt x="1281" y="1106"/>
                  </a:cubicBezTo>
                  <a:cubicBezTo>
                    <a:pt x="1428" y="959"/>
                    <a:pt x="1428" y="724"/>
                    <a:pt x="1281" y="576"/>
                  </a:cubicBezTo>
                  <a:cubicBezTo>
                    <a:pt x="1060" y="400"/>
                    <a:pt x="839" y="223"/>
                    <a:pt x="604" y="61"/>
                  </a:cubicBezTo>
                  <a:cubicBezTo>
                    <a:pt x="542" y="20"/>
                    <a:pt x="475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2" name="Google Shape;560;p8"/>
            <p:cNvSpPr/>
            <p:nvPr/>
          </p:nvSpPr>
          <p:spPr>
            <a:xfrm>
              <a:off x="7611057" y="621416"/>
              <a:ext cx="93363" cy="68944"/>
            </a:xfrm>
            <a:custGeom>
              <a:avLst/>
              <a:ahLst/>
              <a:rect l="l" t="t" r="r" b="b"/>
              <a:pathLst>
                <a:path w="1732" h="1279" extrusionOk="0">
                  <a:moveTo>
                    <a:pt x="400" y="1"/>
                  </a:moveTo>
                  <a:cubicBezTo>
                    <a:pt x="242" y="1"/>
                    <a:pt x="93" y="110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75" y="825"/>
                    <a:pt x="766" y="1090"/>
                    <a:pt x="1016" y="1222"/>
                  </a:cubicBezTo>
                  <a:cubicBezTo>
                    <a:pt x="1081" y="1262"/>
                    <a:pt x="1145" y="1279"/>
                    <a:pt x="1204" y="1279"/>
                  </a:cubicBezTo>
                  <a:cubicBezTo>
                    <a:pt x="1525" y="1279"/>
                    <a:pt x="1731" y="788"/>
                    <a:pt x="1384" y="590"/>
                  </a:cubicBezTo>
                  <a:cubicBezTo>
                    <a:pt x="1075" y="398"/>
                    <a:pt x="839" y="148"/>
                    <a:pt x="501" y="16"/>
                  </a:cubicBezTo>
                  <a:cubicBezTo>
                    <a:pt x="468" y="5"/>
                    <a:pt x="434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3" name="Google Shape;561;p8"/>
            <p:cNvSpPr/>
            <p:nvPr/>
          </p:nvSpPr>
          <p:spPr>
            <a:xfrm>
              <a:off x="8157236" y="1107812"/>
              <a:ext cx="76545" cy="61721"/>
            </a:xfrm>
            <a:custGeom>
              <a:avLst/>
              <a:ahLst/>
              <a:rect l="l" t="t" r="r" b="b"/>
              <a:pathLst>
                <a:path w="1420" h="1145" extrusionOk="0">
                  <a:moveTo>
                    <a:pt x="534" y="0"/>
                  </a:moveTo>
                  <a:cubicBezTo>
                    <a:pt x="205" y="0"/>
                    <a:pt x="1" y="491"/>
                    <a:pt x="360" y="690"/>
                  </a:cubicBezTo>
                  <a:cubicBezTo>
                    <a:pt x="390" y="719"/>
                    <a:pt x="434" y="734"/>
                    <a:pt x="463" y="763"/>
                  </a:cubicBezTo>
                  <a:cubicBezTo>
                    <a:pt x="478" y="778"/>
                    <a:pt x="493" y="793"/>
                    <a:pt x="508" y="807"/>
                  </a:cubicBezTo>
                  <a:lnTo>
                    <a:pt x="552" y="852"/>
                  </a:lnTo>
                  <a:cubicBezTo>
                    <a:pt x="566" y="881"/>
                    <a:pt x="596" y="910"/>
                    <a:pt x="611" y="955"/>
                  </a:cubicBezTo>
                  <a:cubicBezTo>
                    <a:pt x="689" y="1089"/>
                    <a:pt x="806" y="1144"/>
                    <a:pt x="921" y="1144"/>
                  </a:cubicBezTo>
                  <a:cubicBezTo>
                    <a:pt x="1173" y="1144"/>
                    <a:pt x="1420" y="879"/>
                    <a:pt x="1258" y="587"/>
                  </a:cubicBezTo>
                  <a:cubicBezTo>
                    <a:pt x="1140" y="366"/>
                    <a:pt x="949" y="175"/>
                    <a:pt x="728" y="57"/>
                  </a:cubicBezTo>
                  <a:cubicBezTo>
                    <a:pt x="661" y="18"/>
                    <a:pt x="595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4" name="Google Shape;562;p8"/>
            <p:cNvSpPr/>
            <p:nvPr/>
          </p:nvSpPr>
          <p:spPr>
            <a:xfrm>
              <a:off x="8017201" y="993651"/>
              <a:ext cx="72556" cy="54552"/>
            </a:xfrm>
            <a:custGeom>
              <a:avLst/>
              <a:ahLst/>
              <a:rect l="l" t="t" r="r" b="b"/>
              <a:pathLst>
                <a:path w="1346" h="1012" extrusionOk="0">
                  <a:moveTo>
                    <a:pt x="429" y="0"/>
                  </a:moveTo>
                  <a:cubicBezTo>
                    <a:pt x="300" y="0"/>
                    <a:pt x="174" y="63"/>
                    <a:pt x="103" y="174"/>
                  </a:cubicBezTo>
                  <a:cubicBezTo>
                    <a:pt x="0" y="350"/>
                    <a:pt x="59" y="586"/>
                    <a:pt x="236" y="689"/>
                  </a:cubicBezTo>
                  <a:cubicBezTo>
                    <a:pt x="309" y="718"/>
                    <a:pt x="368" y="747"/>
                    <a:pt x="427" y="792"/>
                  </a:cubicBezTo>
                  <a:cubicBezTo>
                    <a:pt x="457" y="806"/>
                    <a:pt x="471" y="821"/>
                    <a:pt x="486" y="836"/>
                  </a:cubicBezTo>
                  <a:lnTo>
                    <a:pt x="560" y="895"/>
                  </a:lnTo>
                  <a:cubicBezTo>
                    <a:pt x="642" y="977"/>
                    <a:pt x="733" y="1011"/>
                    <a:pt x="820" y="1011"/>
                  </a:cubicBezTo>
                  <a:cubicBezTo>
                    <a:pt x="1106" y="1011"/>
                    <a:pt x="1346" y="639"/>
                    <a:pt x="1075" y="380"/>
                  </a:cubicBezTo>
                  <a:cubicBezTo>
                    <a:pt x="942" y="247"/>
                    <a:pt x="780" y="129"/>
                    <a:pt x="604" y="41"/>
                  </a:cubicBezTo>
                  <a:cubicBezTo>
                    <a:pt x="548" y="13"/>
                    <a:pt x="488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5" name="Google Shape;563;p8"/>
            <p:cNvSpPr/>
            <p:nvPr/>
          </p:nvSpPr>
          <p:spPr>
            <a:xfrm>
              <a:off x="7815180" y="892804"/>
              <a:ext cx="81882" cy="62260"/>
            </a:xfrm>
            <a:custGeom>
              <a:avLst/>
              <a:ahLst/>
              <a:rect l="l" t="t" r="r" b="b"/>
              <a:pathLst>
                <a:path w="1519" h="1155" extrusionOk="0">
                  <a:moveTo>
                    <a:pt x="531" y="0"/>
                  </a:moveTo>
                  <a:cubicBezTo>
                    <a:pt x="244" y="0"/>
                    <a:pt x="1" y="375"/>
                    <a:pt x="261" y="646"/>
                  </a:cubicBezTo>
                  <a:lnTo>
                    <a:pt x="732" y="1044"/>
                  </a:lnTo>
                  <a:cubicBezTo>
                    <a:pt x="809" y="1122"/>
                    <a:pt x="897" y="1154"/>
                    <a:pt x="982" y="1154"/>
                  </a:cubicBezTo>
                  <a:cubicBezTo>
                    <a:pt x="1267" y="1154"/>
                    <a:pt x="1519" y="786"/>
                    <a:pt x="1247" y="514"/>
                  </a:cubicBezTo>
                  <a:lnTo>
                    <a:pt x="790" y="117"/>
                  </a:lnTo>
                  <a:cubicBezTo>
                    <a:pt x="708" y="35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6" name="Google Shape;564;p8"/>
          <p:cNvGrpSpPr/>
          <p:nvPr/>
        </p:nvGrpSpPr>
        <p:grpSpPr>
          <a:xfrm rot="-1261609" flipH="1">
            <a:off x="6795041" y="3464721"/>
            <a:ext cx="2428650" cy="3044653"/>
            <a:chOff x="6603112" y="2466889"/>
            <a:chExt cx="2428683" cy="3044694"/>
          </a:xfrm>
        </p:grpSpPr>
        <p:sp>
          <p:nvSpPr>
            <p:cNvPr id="1050866" name="Google Shape;565;p8"/>
            <p:cNvSpPr/>
            <p:nvPr/>
          </p:nvSpPr>
          <p:spPr>
            <a:xfrm flipH="1">
              <a:off x="6603112" y="3371029"/>
              <a:ext cx="544317" cy="370544"/>
            </a:xfrm>
            <a:custGeom>
              <a:avLst/>
              <a:ahLst/>
              <a:rect l="l" t="t" r="r" b="b"/>
              <a:pathLst>
                <a:path w="8213" h="5591" extrusionOk="0">
                  <a:moveTo>
                    <a:pt x="6281" y="0"/>
                  </a:moveTo>
                  <a:cubicBezTo>
                    <a:pt x="5872" y="0"/>
                    <a:pt x="5442" y="96"/>
                    <a:pt x="5048" y="260"/>
                  </a:cubicBezTo>
                  <a:cubicBezTo>
                    <a:pt x="3415" y="937"/>
                    <a:pt x="2355" y="1805"/>
                    <a:pt x="957" y="3601"/>
                  </a:cubicBezTo>
                  <a:cubicBezTo>
                    <a:pt x="501" y="4190"/>
                    <a:pt x="103" y="4646"/>
                    <a:pt x="30" y="5161"/>
                  </a:cubicBezTo>
                  <a:cubicBezTo>
                    <a:pt x="0" y="5264"/>
                    <a:pt x="59" y="5382"/>
                    <a:pt x="162" y="5426"/>
                  </a:cubicBezTo>
                  <a:cubicBezTo>
                    <a:pt x="420" y="5542"/>
                    <a:pt x="694" y="5590"/>
                    <a:pt x="975" y="5590"/>
                  </a:cubicBezTo>
                  <a:cubicBezTo>
                    <a:pt x="1867" y="5590"/>
                    <a:pt x="2834" y="5110"/>
                    <a:pt x="3606" y="4808"/>
                  </a:cubicBezTo>
                  <a:cubicBezTo>
                    <a:pt x="4621" y="4425"/>
                    <a:pt x="5710" y="4013"/>
                    <a:pt x="6652" y="3424"/>
                  </a:cubicBezTo>
                  <a:cubicBezTo>
                    <a:pt x="7388" y="2953"/>
                    <a:pt x="8212" y="2247"/>
                    <a:pt x="7991" y="1276"/>
                  </a:cubicBezTo>
                  <a:cubicBezTo>
                    <a:pt x="7787" y="362"/>
                    <a:pt x="7075" y="0"/>
                    <a:pt x="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7" name="Google Shape;566;p8"/>
            <p:cNvSpPr/>
            <p:nvPr/>
          </p:nvSpPr>
          <p:spPr>
            <a:xfrm flipH="1">
              <a:off x="7092757" y="3262602"/>
              <a:ext cx="330712" cy="518668"/>
            </a:xfrm>
            <a:custGeom>
              <a:avLst/>
              <a:ahLst/>
              <a:rect l="l" t="t" r="r" b="b"/>
              <a:pathLst>
                <a:path w="4990" h="7826" extrusionOk="0">
                  <a:moveTo>
                    <a:pt x="3230" y="1"/>
                  </a:moveTo>
                  <a:cubicBezTo>
                    <a:pt x="2100" y="1"/>
                    <a:pt x="1067" y="1587"/>
                    <a:pt x="751" y="2573"/>
                  </a:cubicBezTo>
                  <a:cubicBezTo>
                    <a:pt x="501" y="3353"/>
                    <a:pt x="354" y="4163"/>
                    <a:pt x="310" y="4972"/>
                  </a:cubicBezTo>
                  <a:cubicBezTo>
                    <a:pt x="251" y="5487"/>
                    <a:pt x="251" y="6017"/>
                    <a:pt x="177" y="6532"/>
                  </a:cubicBezTo>
                  <a:cubicBezTo>
                    <a:pt x="118" y="6885"/>
                    <a:pt x="1" y="7209"/>
                    <a:pt x="45" y="7547"/>
                  </a:cubicBezTo>
                  <a:cubicBezTo>
                    <a:pt x="59" y="7636"/>
                    <a:pt x="89" y="7695"/>
                    <a:pt x="162" y="7739"/>
                  </a:cubicBezTo>
                  <a:cubicBezTo>
                    <a:pt x="212" y="7796"/>
                    <a:pt x="283" y="7825"/>
                    <a:pt x="355" y="7825"/>
                  </a:cubicBezTo>
                  <a:cubicBezTo>
                    <a:pt x="430" y="7825"/>
                    <a:pt x="507" y="7792"/>
                    <a:pt x="560" y="7724"/>
                  </a:cubicBezTo>
                  <a:cubicBezTo>
                    <a:pt x="1752" y="6311"/>
                    <a:pt x="3312" y="5119"/>
                    <a:pt x="4062" y="3397"/>
                  </a:cubicBezTo>
                  <a:cubicBezTo>
                    <a:pt x="4533" y="2323"/>
                    <a:pt x="4989" y="557"/>
                    <a:pt x="3635" y="71"/>
                  </a:cubicBezTo>
                  <a:cubicBezTo>
                    <a:pt x="3500" y="23"/>
                    <a:pt x="3364" y="1"/>
                    <a:pt x="3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8" name="Google Shape;567;p8"/>
            <p:cNvSpPr/>
            <p:nvPr/>
          </p:nvSpPr>
          <p:spPr>
            <a:xfrm flipH="1">
              <a:off x="6745539" y="3760270"/>
              <a:ext cx="531658" cy="255821"/>
            </a:xfrm>
            <a:custGeom>
              <a:avLst/>
              <a:ahLst/>
              <a:rect l="l" t="t" r="r" b="b"/>
              <a:pathLst>
                <a:path w="8022" h="3860" extrusionOk="0">
                  <a:moveTo>
                    <a:pt x="5976" y="1"/>
                  </a:moveTo>
                  <a:cubicBezTo>
                    <a:pt x="5666" y="1"/>
                    <a:pt x="5346" y="70"/>
                    <a:pt x="5034" y="200"/>
                  </a:cubicBezTo>
                  <a:cubicBezTo>
                    <a:pt x="3327" y="921"/>
                    <a:pt x="1693" y="1804"/>
                    <a:pt x="148" y="2834"/>
                  </a:cubicBezTo>
                  <a:cubicBezTo>
                    <a:pt x="1" y="2908"/>
                    <a:pt x="1" y="3114"/>
                    <a:pt x="119" y="3217"/>
                  </a:cubicBezTo>
                  <a:cubicBezTo>
                    <a:pt x="163" y="3320"/>
                    <a:pt x="251" y="3350"/>
                    <a:pt x="384" y="3394"/>
                  </a:cubicBezTo>
                  <a:cubicBezTo>
                    <a:pt x="1031" y="3556"/>
                    <a:pt x="1708" y="3703"/>
                    <a:pt x="2370" y="3791"/>
                  </a:cubicBezTo>
                  <a:cubicBezTo>
                    <a:pt x="2668" y="3837"/>
                    <a:pt x="2967" y="3860"/>
                    <a:pt x="3263" y="3860"/>
                  </a:cubicBezTo>
                  <a:cubicBezTo>
                    <a:pt x="3626" y="3860"/>
                    <a:pt x="3986" y="3826"/>
                    <a:pt x="4342" y="3762"/>
                  </a:cubicBezTo>
                  <a:cubicBezTo>
                    <a:pt x="5240" y="3541"/>
                    <a:pt x="6079" y="3158"/>
                    <a:pt x="6815" y="2614"/>
                  </a:cubicBezTo>
                  <a:cubicBezTo>
                    <a:pt x="7389" y="2202"/>
                    <a:pt x="8021" y="1554"/>
                    <a:pt x="7521" y="818"/>
                  </a:cubicBezTo>
                  <a:cubicBezTo>
                    <a:pt x="7134" y="256"/>
                    <a:pt x="6574" y="1"/>
                    <a:pt x="5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69" name="Google Shape;568;p8"/>
            <p:cNvSpPr/>
            <p:nvPr/>
          </p:nvSpPr>
          <p:spPr>
            <a:xfrm flipH="1">
              <a:off x="7585320" y="3661121"/>
              <a:ext cx="254629" cy="556975"/>
            </a:xfrm>
            <a:custGeom>
              <a:avLst/>
              <a:ahLst/>
              <a:rect l="l" t="t" r="r" b="b"/>
              <a:pathLst>
                <a:path w="3842" h="8404" extrusionOk="0">
                  <a:moveTo>
                    <a:pt x="2393" y="1"/>
                  </a:moveTo>
                  <a:cubicBezTo>
                    <a:pt x="1216" y="1"/>
                    <a:pt x="439" y="1882"/>
                    <a:pt x="295" y="2918"/>
                  </a:cubicBezTo>
                  <a:cubicBezTo>
                    <a:pt x="1" y="4743"/>
                    <a:pt x="413" y="6788"/>
                    <a:pt x="1148" y="8274"/>
                  </a:cubicBezTo>
                  <a:cubicBezTo>
                    <a:pt x="1195" y="8359"/>
                    <a:pt x="1281" y="8403"/>
                    <a:pt x="1368" y="8403"/>
                  </a:cubicBezTo>
                  <a:cubicBezTo>
                    <a:pt x="1447" y="8403"/>
                    <a:pt x="1526" y="8366"/>
                    <a:pt x="1575" y="8289"/>
                  </a:cubicBezTo>
                  <a:cubicBezTo>
                    <a:pt x="1619" y="8274"/>
                    <a:pt x="1664" y="8230"/>
                    <a:pt x="1693" y="8186"/>
                  </a:cubicBezTo>
                  <a:cubicBezTo>
                    <a:pt x="2208" y="7333"/>
                    <a:pt x="2370" y="6420"/>
                    <a:pt x="2620" y="5478"/>
                  </a:cubicBezTo>
                  <a:cubicBezTo>
                    <a:pt x="2841" y="4610"/>
                    <a:pt x="3223" y="3771"/>
                    <a:pt x="3474" y="2918"/>
                  </a:cubicBezTo>
                  <a:cubicBezTo>
                    <a:pt x="3783" y="1814"/>
                    <a:pt x="3842" y="122"/>
                    <a:pt x="2473" y="4"/>
                  </a:cubicBezTo>
                  <a:cubicBezTo>
                    <a:pt x="2446" y="2"/>
                    <a:pt x="2419" y="1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0" name="Google Shape;569;p8"/>
            <p:cNvSpPr/>
            <p:nvPr/>
          </p:nvSpPr>
          <p:spPr>
            <a:xfrm flipH="1">
              <a:off x="7001100" y="4104906"/>
              <a:ext cx="521849" cy="299629"/>
            </a:xfrm>
            <a:custGeom>
              <a:avLst/>
              <a:ahLst/>
              <a:rect l="l" t="t" r="r" b="b"/>
              <a:pathLst>
                <a:path w="7874" h="4521" extrusionOk="0">
                  <a:moveTo>
                    <a:pt x="6257" y="0"/>
                  </a:moveTo>
                  <a:cubicBezTo>
                    <a:pt x="5391" y="0"/>
                    <a:pt x="4527" y="727"/>
                    <a:pt x="3886" y="1240"/>
                  </a:cubicBezTo>
                  <a:cubicBezTo>
                    <a:pt x="3194" y="1799"/>
                    <a:pt x="2443" y="2300"/>
                    <a:pt x="1678" y="2785"/>
                  </a:cubicBezTo>
                  <a:cubicBezTo>
                    <a:pt x="1192" y="3109"/>
                    <a:pt x="354" y="3389"/>
                    <a:pt x="45" y="3948"/>
                  </a:cubicBezTo>
                  <a:cubicBezTo>
                    <a:pt x="15" y="4007"/>
                    <a:pt x="0" y="4080"/>
                    <a:pt x="30" y="4154"/>
                  </a:cubicBezTo>
                  <a:cubicBezTo>
                    <a:pt x="15" y="4272"/>
                    <a:pt x="89" y="4375"/>
                    <a:pt x="206" y="4375"/>
                  </a:cubicBezTo>
                  <a:cubicBezTo>
                    <a:pt x="797" y="4472"/>
                    <a:pt x="1394" y="4521"/>
                    <a:pt x="1991" y="4521"/>
                  </a:cubicBezTo>
                  <a:cubicBezTo>
                    <a:pt x="2748" y="4521"/>
                    <a:pt x="3505" y="4443"/>
                    <a:pt x="4254" y="4286"/>
                  </a:cubicBezTo>
                  <a:cubicBezTo>
                    <a:pt x="5372" y="4021"/>
                    <a:pt x="6608" y="3550"/>
                    <a:pt x="7270" y="2594"/>
                  </a:cubicBezTo>
                  <a:cubicBezTo>
                    <a:pt x="7771" y="1858"/>
                    <a:pt x="7874" y="651"/>
                    <a:pt x="6932" y="166"/>
                  </a:cubicBezTo>
                  <a:cubicBezTo>
                    <a:pt x="6709" y="50"/>
                    <a:pt x="6483" y="0"/>
                    <a:pt x="6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1" name="Google Shape;570;p8"/>
            <p:cNvSpPr/>
            <p:nvPr/>
          </p:nvSpPr>
          <p:spPr>
            <a:xfrm flipH="1">
              <a:off x="7914978" y="4171713"/>
              <a:ext cx="232228" cy="542925"/>
            </a:xfrm>
            <a:custGeom>
              <a:avLst/>
              <a:ahLst/>
              <a:rect l="l" t="t" r="r" b="b"/>
              <a:pathLst>
                <a:path w="3504" h="8192" extrusionOk="0">
                  <a:moveTo>
                    <a:pt x="2127" y="1"/>
                  </a:moveTo>
                  <a:cubicBezTo>
                    <a:pt x="1979" y="1"/>
                    <a:pt x="1816" y="36"/>
                    <a:pt x="1634" y="114"/>
                  </a:cubicBezTo>
                  <a:cubicBezTo>
                    <a:pt x="413" y="659"/>
                    <a:pt x="1" y="2557"/>
                    <a:pt x="222" y="3764"/>
                  </a:cubicBezTo>
                  <a:cubicBezTo>
                    <a:pt x="354" y="4485"/>
                    <a:pt x="634" y="5162"/>
                    <a:pt x="1016" y="5780"/>
                  </a:cubicBezTo>
                  <a:cubicBezTo>
                    <a:pt x="1487" y="6604"/>
                    <a:pt x="1943" y="7458"/>
                    <a:pt x="2576" y="8120"/>
                  </a:cubicBezTo>
                  <a:cubicBezTo>
                    <a:pt x="2620" y="8170"/>
                    <a:pt x="2668" y="8192"/>
                    <a:pt x="2716" y="8192"/>
                  </a:cubicBezTo>
                  <a:cubicBezTo>
                    <a:pt x="2864" y="8192"/>
                    <a:pt x="3007" y="7989"/>
                    <a:pt x="2974" y="7811"/>
                  </a:cubicBezTo>
                  <a:cubicBezTo>
                    <a:pt x="3121" y="5971"/>
                    <a:pt x="3503" y="4102"/>
                    <a:pt x="3400" y="2248"/>
                  </a:cubicBezTo>
                  <a:cubicBezTo>
                    <a:pt x="3337" y="1337"/>
                    <a:pt x="3034" y="1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2" name="Google Shape;571;p8"/>
            <p:cNvSpPr/>
            <p:nvPr/>
          </p:nvSpPr>
          <p:spPr>
            <a:xfrm flipH="1">
              <a:off x="7250762" y="4544980"/>
              <a:ext cx="482880" cy="412628"/>
            </a:xfrm>
            <a:custGeom>
              <a:avLst/>
              <a:ahLst/>
              <a:rect l="l" t="t" r="r" b="b"/>
              <a:pathLst>
                <a:path w="7286" h="6226" extrusionOk="0">
                  <a:moveTo>
                    <a:pt x="5777" y="0"/>
                  </a:moveTo>
                  <a:cubicBezTo>
                    <a:pt x="5765" y="0"/>
                    <a:pt x="5752" y="1"/>
                    <a:pt x="5740" y="1"/>
                  </a:cubicBezTo>
                  <a:cubicBezTo>
                    <a:pt x="5093" y="16"/>
                    <a:pt x="4489" y="384"/>
                    <a:pt x="3989" y="781"/>
                  </a:cubicBezTo>
                  <a:cubicBezTo>
                    <a:pt x="3253" y="1414"/>
                    <a:pt x="2576" y="2105"/>
                    <a:pt x="2002" y="2885"/>
                  </a:cubicBezTo>
                  <a:cubicBezTo>
                    <a:pt x="1487" y="3533"/>
                    <a:pt x="972" y="4224"/>
                    <a:pt x="530" y="4946"/>
                  </a:cubicBezTo>
                  <a:cubicBezTo>
                    <a:pt x="280" y="5328"/>
                    <a:pt x="1" y="5990"/>
                    <a:pt x="575" y="6211"/>
                  </a:cubicBezTo>
                  <a:cubicBezTo>
                    <a:pt x="603" y="6221"/>
                    <a:pt x="632" y="6225"/>
                    <a:pt x="661" y="6225"/>
                  </a:cubicBezTo>
                  <a:cubicBezTo>
                    <a:pt x="724" y="6225"/>
                    <a:pt x="785" y="6203"/>
                    <a:pt x="825" y="6152"/>
                  </a:cubicBezTo>
                  <a:cubicBezTo>
                    <a:pt x="926" y="6165"/>
                    <a:pt x="1028" y="6171"/>
                    <a:pt x="1131" y="6171"/>
                  </a:cubicBezTo>
                  <a:cubicBezTo>
                    <a:pt x="1625" y="6171"/>
                    <a:pt x="2130" y="6039"/>
                    <a:pt x="2605" y="5917"/>
                  </a:cubicBezTo>
                  <a:cubicBezTo>
                    <a:pt x="3327" y="5755"/>
                    <a:pt x="4004" y="5461"/>
                    <a:pt x="4622" y="5063"/>
                  </a:cubicBezTo>
                  <a:cubicBezTo>
                    <a:pt x="5564" y="4372"/>
                    <a:pt x="6505" y="3327"/>
                    <a:pt x="6962" y="2267"/>
                  </a:cubicBezTo>
                  <a:cubicBezTo>
                    <a:pt x="7153" y="1811"/>
                    <a:pt x="7285" y="1296"/>
                    <a:pt x="7065" y="825"/>
                  </a:cubicBezTo>
                  <a:cubicBezTo>
                    <a:pt x="6834" y="321"/>
                    <a:pt x="6322" y="0"/>
                    <a:pt x="5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3" name="Google Shape;572;p8"/>
            <p:cNvSpPr/>
            <p:nvPr/>
          </p:nvSpPr>
          <p:spPr>
            <a:xfrm flipH="1">
              <a:off x="8095448" y="4683895"/>
              <a:ext cx="238988" cy="459021"/>
            </a:xfrm>
            <a:custGeom>
              <a:avLst/>
              <a:ahLst/>
              <a:rect l="l" t="t" r="r" b="b"/>
              <a:pathLst>
                <a:path w="3606" h="6926" extrusionOk="0">
                  <a:moveTo>
                    <a:pt x="1614" y="0"/>
                  </a:moveTo>
                  <a:cubicBezTo>
                    <a:pt x="1449" y="0"/>
                    <a:pt x="1278" y="48"/>
                    <a:pt x="1104" y="156"/>
                  </a:cubicBezTo>
                  <a:cubicBezTo>
                    <a:pt x="0" y="848"/>
                    <a:pt x="339" y="2702"/>
                    <a:pt x="736" y="3659"/>
                  </a:cubicBezTo>
                  <a:cubicBezTo>
                    <a:pt x="1001" y="4262"/>
                    <a:pt x="1325" y="4836"/>
                    <a:pt x="1707" y="5396"/>
                  </a:cubicBezTo>
                  <a:cubicBezTo>
                    <a:pt x="2119" y="6028"/>
                    <a:pt x="2517" y="6661"/>
                    <a:pt x="3209" y="6911"/>
                  </a:cubicBezTo>
                  <a:cubicBezTo>
                    <a:pt x="3232" y="6921"/>
                    <a:pt x="3258" y="6926"/>
                    <a:pt x="3285" y="6926"/>
                  </a:cubicBezTo>
                  <a:cubicBezTo>
                    <a:pt x="3343" y="6926"/>
                    <a:pt x="3404" y="6903"/>
                    <a:pt x="3444" y="6852"/>
                  </a:cubicBezTo>
                  <a:cubicBezTo>
                    <a:pt x="3547" y="6794"/>
                    <a:pt x="3606" y="6676"/>
                    <a:pt x="3591" y="6558"/>
                  </a:cubicBezTo>
                  <a:cubicBezTo>
                    <a:pt x="3415" y="4880"/>
                    <a:pt x="3591" y="3114"/>
                    <a:pt x="3076" y="1496"/>
                  </a:cubicBezTo>
                  <a:cubicBezTo>
                    <a:pt x="2863" y="820"/>
                    <a:pt x="2296" y="0"/>
                    <a:pt x="1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4" name="Google Shape;573;p8"/>
            <p:cNvSpPr/>
            <p:nvPr/>
          </p:nvSpPr>
          <p:spPr>
            <a:xfrm flipH="1">
              <a:off x="6865511" y="3555012"/>
              <a:ext cx="1188046" cy="1956571"/>
            </a:xfrm>
            <a:custGeom>
              <a:avLst/>
              <a:ahLst/>
              <a:rect l="l" t="t" r="r" b="b"/>
              <a:pathLst>
                <a:path w="17926" h="29522" fill="none" extrusionOk="0">
                  <a:moveTo>
                    <a:pt x="17925" y="1"/>
                  </a:moveTo>
                  <a:cubicBezTo>
                    <a:pt x="14114" y="1090"/>
                    <a:pt x="8006" y="7756"/>
                    <a:pt x="4622" y="14923"/>
                  </a:cubicBezTo>
                  <a:cubicBezTo>
                    <a:pt x="972" y="21972"/>
                    <a:pt x="30" y="29522"/>
                    <a:pt x="1" y="2940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5" name="Google Shape;574;p8"/>
            <p:cNvSpPr/>
            <p:nvPr/>
          </p:nvSpPr>
          <p:spPr>
            <a:xfrm flipH="1">
              <a:off x="7264411" y="3452615"/>
              <a:ext cx="280012" cy="737442"/>
            </a:xfrm>
            <a:custGeom>
              <a:avLst/>
              <a:ahLst/>
              <a:rect l="l" t="t" r="r" b="b"/>
              <a:pathLst>
                <a:path w="4225" h="11127" fill="none" extrusionOk="0">
                  <a:moveTo>
                    <a:pt x="4224" y="45"/>
                  </a:moveTo>
                  <a:cubicBezTo>
                    <a:pt x="4048" y="1"/>
                    <a:pt x="457" y="8462"/>
                    <a:pt x="1" y="11126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6" name="Google Shape;575;p8"/>
            <p:cNvSpPr/>
            <p:nvPr/>
          </p:nvSpPr>
          <p:spPr>
            <a:xfrm flipH="1">
              <a:off x="6959146" y="3881754"/>
              <a:ext cx="428203" cy="105444"/>
            </a:xfrm>
            <a:custGeom>
              <a:avLst/>
              <a:ahLst/>
              <a:rect l="l" t="t" r="r" b="b"/>
              <a:pathLst>
                <a:path w="6461" h="1591" fill="none" extrusionOk="0">
                  <a:moveTo>
                    <a:pt x="6461" y="74"/>
                  </a:moveTo>
                  <a:cubicBezTo>
                    <a:pt x="6461" y="1"/>
                    <a:pt x="1339" y="1590"/>
                    <a:pt x="0" y="1458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7" name="Google Shape;576;p8"/>
            <p:cNvSpPr/>
            <p:nvPr/>
          </p:nvSpPr>
          <p:spPr>
            <a:xfrm flipH="1">
              <a:off x="7200061" y="4269006"/>
              <a:ext cx="477975" cy="147329"/>
            </a:xfrm>
            <a:custGeom>
              <a:avLst/>
              <a:ahLst/>
              <a:rect l="l" t="t" r="r" b="b"/>
              <a:pathLst>
                <a:path w="7212" h="2223" fill="none" extrusionOk="0">
                  <a:moveTo>
                    <a:pt x="7212" y="74"/>
                  </a:moveTo>
                  <a:cubicBezTo>
                    <a:pt x="7212" y="0"/>
                    <a:pt x="2179" y="1972"/>
                    <a:pt x="1" y="2222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8" name="Google Shape;577;p8"/>
            <p:cNvSpPr/>
            <p:nvPr/>
          </p:nvSpPr>
          <p:spPr>
            <a:xfrm flipH="1">
              <a:off x="7697457" y="3867173"/>
              <a:ext cx="104449" cy="584280"/>
            </a:xfrm>
            <a:custGeom>
              <a:avLst/>
              <a:ahLst/>
              <a:rect l="l" t="t" r="r" b="b"/>
              <a:pathLst>
                <a:path w="1576" h="8816" fill="none" extrusionOk="0">
                  <a:moveTo>
                    <a:pt x="1296" y="0"/>
                  </a:moveTo>
                  <a:cubicBezTo>
                    <a:pt x="1207" y="0"/>
                    <a:pt x="1" y="6446"/>
                    <a:pt x="1575" y="881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79" name="Google Shape;578;p8"/>
            <p:cNvSpPr/>
            <p:nvPr/>
          </p:nvSpPr>
          <p:spPr>
            <a:xfrm flipH="1">
              <a:off x="7436071" y="4720546"/>
              <a:ext cx="517011" cy="345359"/>
            </a:xfrm>
            <a:custGeom>
              <a:avLst/>
              <a:ahLst/>
              <a:rect l="l" t="t" r="r" b="b"/>
              <a:pathLst>
                <a:path w="7801" h="5211" fill="none" extrusionOk="0">
                  <a:moveTo>
                    <a:pt x="7800" y="60"/>
                  </a:moveTo>
                  <a:cubicBezTo>
                    <a:pt x="7756" y="1"/>
                    <a:pt x="3518" y="4166"/>
                    <a:pt x="0" y="5210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0" name="Google Shape;579;p8"/>
            <p:cNvSpPr/>
            <p:nvPr/>
          </p:nvSpPr>
          <p:spPr>
            <a:xfrm flipH="1">
              <a:off x="7886676" y="4348935"/>
              <a:ext cx="154222" cy="519927"/>
            </a:xfrm>
            <a:custGeom>
              <a:avLst/>
              <a:ahLst/>
              <a:rect l="l" t="t" r="r" b="b"/>
              <a:pathLst>
                <a:path w="2327" h="7845" fill="none" extrusionOk="0">
                  <a:moveTo>
                    <a:pt x="16" y="16"/>
                  </a:moveTo>
                  <a:cubicBezTo>
                    <a:pt x="1" y="1"/>
                    <a:pt x="60" y="4269"/>
                    <a:pt x="2326" y="784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1" name="Google Shape;580;p8"/>
            <p:cNvSpPr/>
            <p:nvPr/>
          </p:nvSpPr>
          <p:spPr>
            <a:xfrm flipH="1">
              <a:off x="8012536" y="4871722"/>
              <a:ext cx="191203" cy="420449"/>
            </a:xfrm>
            <a:custGeom>
              <a:avLst/>
              <a:ahLst/>
              <a:rect l="l" t="t" r="r" b="b"/>
              <a:pathLst>
                <a:path w="2885" h="6344" fill="none" extrusionOk="0">
                  <a:moveTo>
                    <a:pt x="44" y="1"/>
                  </a:moveTo>
                  <a:cubicBezTo>
                    <a:pt x="0" y="16"/>
                    <a:pt x="1001" y="4666"/>
                    <a:pt x="2885" y="634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2" name="Google Shape;581;p8"/>
            <p:cNvSpPr/>
            <p:nvPr/>
          </p:nvSpPr>
          <p:spPr>
            <a:xfrm flipH="1">
              <a:off x="8017377" y="2466889"/>
              <a:ext cx="365838" cy="682898"/>
            </a:xfrm>
            <a:custGeom>
              <a:avLst/>
              <a:ahLst/>
              <a:rect l="l" t="t" r="r" b="b"/>
              <a:pathLst>
                <a:path w="5520" h="10304" extrusionOk="0">
                  <a:moveTo>
                    <a:pt x="3402" y="1"/>
                  </a:moveTo>
                  <a:cubicBezTo>
                    <a:pt x="2341" y="1"/>
                    <a:pt x="1453" y="937"/>
                    <a:pt x="1016" y="1967"/>
                  </a:cubicBezTo>
                  <a:cubicBezTo>
                    <a:pt x="192" y="3895"/>
                    <a:pt x="1" y="5440"/>
                    <a:pt x="133" y="8075"/>
                  </a:cubicBezTo>
                  <a:cubicBezTo>
                    <a:pt x="177" y="8928"/>
                    <a:pt x="162" y="9635"/>
                    <a:pt x="486" y="10135"/>
                  </a:cubicBezTo>
                  <a:cubicBezTo>
                    <a:pt x="549" y="10235"/>
                    <a:pt x="654" y="10303"/>
                    <a:pt x="775" y="10303"/>
                  </a:cubicBezTo>
                  <a:cubicBezTo>
                    <a:pt x="796" y="10303"/>
                    <a:pt x="817" y="10301"/>
                    <a:pt x="839" y="10297"/>
                  </a:cubicBezTo>
                  <a:cubicBezTo>
                    <a:pt x="2237" y="9944"/>
                    <a:pt x="2988" y="8266"/>
                    <a:pt x="3606" y="7089"/>
                  </a:cubicBezTo>
                  <a:cubicBezTo>
                    <a:pt x="4239" y="5897"/>
                    <a:pt x="4872" y="4660"/>
                    <a:pt x="5181" y="3336"/>
                  </a:cubicBezTo>
                  <a:cubicBezTo>
                    <a:pt x="5431" y="2291"/>
                    <a:pt x="5519" y="937"/>
                    <a:pt x="4445" y="304"/>
                  </a:cubicBezTo>
                  <a:cubicBezTo>
                    <a:pt x="4086" y="93"/>
                    <a:pt x="3735" y="1"/>
                    <a:pt x="3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3" name="Google Shape;582;p8"/>
            <p:cNvSpPr/>
            <p:nvPr/>
          </p:nvSpPr>
          <p:spPr>
            <a:xfrm flipH="1">
              <a:off x="8491451" y="2783424"/>
              <a:ext cx="357951" cy="600915"/>
            </a:xfrm>
            <a:custGeom>
              <a:avLst/>
              <a:ahLst/>
              <a:rect l="l" t="t" r="r" b="b"/>
              <a:pathLst>
                <a:path w="5401" h="9067" extrusionOk="0">
                  <a:moveTo>
                    <a:pt x="2218" y="1"/>
                  </a:moveTo>
                  <a:cubicBezTo>
                    <a:pt x="2005" y="1"/>
                    <a:pt x="1781" y="43"/>
                    <a:pt x="1545" y="135"/>
                  </a:cubicBezTo>
                  <a:cubicBezTo>
                    <a:pt x="0" y="753"/>
                    <a:pt x="412" y="3078"/>
                    <a:pt x="927" y="4255"/>
                  </a:cubicBezTo>
                  <a:cubicBezTo>
                    <a:pt x="1295" y="5079"/>
                    <a:pt x="1825" y="5830"/>
                    <a:pt x="2355" y="6551"/>
                  </a:cubicBezTo>
                  <a:cubicBezTo>
                    <a:pt x="2708" y="7037"/>
                    <a:pt x="3105" y="7493"/>
                    <a:pt x="3414" y="7993"/>
                  </a:cubicBezTo>
                  <a:cubicBezTo>
                    <a:pt x="3606" y="8332"/>
                    <a:pt x="3738" y="8700"/>
                    <a:pt x="4032" y="8979"/>
                  </a:cubicBezTo>
                  <a:cubicBezTo>
                    <a:pt x="4081" y="9028"/>
                    <a:pt x="4150" y="9056"/>
                    <a:pt x="4223" y="9056"/>
                  </a:cubicBezTo>
                  <a:cubicBezTo>
                    <a:pt x="4238" y="9056"/>
                    <a:pt x="4253" y="9055"/>
                    <a:pt x="4268" y="9053"/>
                  </a:cubicBezTo>
                  <a:cubicBezTo>
                    <a:pt x="4299" y="9062"/>
                    <a:pt x="4330" y="9067"/>
                    <a:pt x="4360" y="9067"/>
                  </a:cubicBezTo>
                  <a:cubicBezTo>
                    <a:pt x="4512" y="9067"/>
                    <a:pt x="4638" y="8948"/>
                    <a:pt x="4650" y="8788"/>
                  </a:cubicBezTo>
                  <a:cubicBezTo>
                    <a:pt x="4812" y="6713"/>
                    <a:pt x="5401" y="4549"/>
                    <a:pt x="4695" y="2519"/>
                  </a:cubicBezTo>
                  <a:cubicBezTo>
                    <a:pt x="4317" y="1437"/>
                    <a:pt x="3467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4" name="Google Shape;583;p8"/>
            <p:cNvSpPr/>
            <p:nvPr/>
          </p:nvSpPr>
          <p:spPr>
            <a:xfrm flipH="1">
              <a:off x="7852550" y="2943548"/>
              <a:ext cx="448748" cy="529604"/>
            </a:xfrm>
            <a:custGeom>
              <a:avLst/>
              <a:ahLst/>
              <a:rect l="l" t="t" r="r" b="b"/>
              <a:pathLst>
                <a:path w="6771" h="7991" extrusionOk="0">
                  <a:moveTo>
                    <a:pt x="5071" y="0"/>
                  </a:moveTo>
                  <a:cubicBezTo>
                    <a:pt x="4111" y="0"/>
                    <a:pt x="3331" y="613"/>
                    <a:pt x="2870" y="1486"/>
                  </a:cubicBezTo>
                  <a:cubicBezTo>
                    <a:pt x="1840" y="3458"/>
                    <a:pt x="913" y="5504"/>
                    <a:pt x="74" y="7564"/>
                  </a:cubicBezTo>
                  <a:cubicBezTo>
                    <a:pt x="1" y="7740"/>
                    <a:pt x="133" y="7946"/>
                    <a:pt x="324" y="7946"/>
                  </a:cubicBezTo>
                  <a:cubicBezTo>
                    <a:pt x="368" y="7977"/>
                    <a:pt x="414" y="7990"/>
                    <a:pt x="464" y="7990"/>
                  </a:cubicBezTo>
                  <a:cubicBezTo>
                    <a:pt x="534" y="7990"/>
                    <a:pt x="613" y="7966"/>
                    <a:pt x="707" y="7932"/>
                  </a:cubicBezTo>
                  <a:cubicBezTo>
                    <a:pt x="1502" y="7652"/>
                    <a:pt x="2267" y="7314"/>
                    <a:pt x="3003" y="6931"/>
                  </a:cubicBezTo>
                  <a:cubicBezTo>
                    <a:pt x="3739" y="6563"/>
                    <a:pt x="4386" y="6063"/>
                    <a:pt x="4931" y="5459"/>
                  </a:cubicBezTo>
                  <a:cubicBezTo>
                    <a:pt x="5667" y="4635"/>
                    <a:pt x="6196" y="3473"/>
                    <a:pt x="6476" y="2413"/>
                  </a:cubicBezTo>
                  <a:cubicBezTo>
                    <a:pt x="6697" y="1545"/>
                    <a:pt x="6770" y="382"/>
                    <a:pt x="5711" y="88"/>
                  </a:cubicBezTo>
                  <a:cubicBezTo>
                    <a:pt x="5490" y="28"/>
                    <a:pt x="5276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5" name="Google Shape;584;p8"/>
            <p:cNvSpPr/>
            <p:nvPr/>
          </p:nvSpPr>
          <p:spPr>
            <a:xfrm flipH="1">
              <a:off x="8607501" y="3442144"/>
              <a:ext cx="389233" cy="560753"/>
            </a:xfrm>
            <a:custGeom>
              <a:avLst/>
              <a:ahLst/>
              <a:rect l="l" t="t" r="r" b="b"/>
              <a:pathLst>
                <a:path w="5873" h="8461" extrusionOk="0">
                  <a:moveTo>
                    <a:pt x="2089" y="1"/>
                  </a:moveTo>
                  <a:cubicBezTo>
                    <a:pt x="1833" y="1"/>
                    <a:pt x="1563" y="67"/>
                    <a:pt x="1281" y="217"/>
                  </a:cubicBezTo>
                  <a:cubicBezTo>
                    <a:pt x="1" y="924"/>
                    <a:pt x="516" y="3043"/>
                    <a:pt x="1031" y="4044"/>
                  </a:cubicBezTo>
                  <a:cubicBezTo>
                    <a:pt x="1929" y="5795"/>
                    <a:pt x="3621" y="7414"/>
                    <a:pt x="5284" y="8414"/>
                  </a:cubicBezTo>
                  <a:cubicBezTo>
                    <a:pt x="5336" y="8446"/>
                    <a:pt x="5392" y="8461"/>
                    <a:pt x="5447" y="8461"/>
                  </a:cubicBezTo>
                  <a:cubicBezTo>
                    <a:pt x="5595" y="8461"/>
                    <a:pt x="5734" y="8355"/>
                    <a:pt x="5755" y="8194"/>
                  </a:cubicBezTo>
                  <a:cubicBezTo>
                    <a:pt x="5784" y="8150"/>
                    <a:pt x="5814" y="8091"/>
                    <a:pt x="5814" y="8032"/>
                  </a:cubicBezTo>
                  <a:cubicBezTo>
                    <a:pt x="5873" y="6928"/>
                    <a:pt x="5475" y="5986"/>
                    <a:pt x="5122" y="4956"/>
                  </a:cubicBezTo>
                  <a:cubicBezTo>
                    <a:pt x="4813" y="4029"/>
                    <a:pt x="4666" y="3043"/>
                    <a:pt x="4327" y="2116"/>
                  </a:cubicBezTo>
                  <a:cubicBezTo>
                    <a:pt x="3983" y="1154"/>
                    <a:pt x="3160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6" name="Google Shape;585;p8"/>
            <p:cNvSpPr/>
            <p:nvPr/>
          </p:nvSpPr>
          <p:spPr>
            <a:xfrm flipH="1">
              <a:off x="7836047" y="3466003"/>
              <a:ext cx="453520" cy="574339"/>
            </a:xfrm>
            <a:custGeom>
              <a:avLst/>
              <a:ahLst/>
              <a:rect l="l" t="t" r="r" b="b"/>
              <a:pathLst>
                <a:path w="6843" h="8666" extrusionOk="0">
                  <a:moveTo>
                    <a:pt x="5046" y="1"/>
                  </a:moveTo>
                  <a:cubicBezTo>
                    <a:pt x="4965" y="1"/>
                    <a:pt x="4883" y="7"/>
                    <a:pt x="4798" y="19"/>
                  </a:cubicBezTo>
                  <a:cubicBezTo>
                    <a:pt x="3326" y="225"/>
                    <a:pt x="2826" y="2021"/>
                    <a:pt x="2414" y="3198"/>
                  </a:cubicBezTo>
                  <a:cubicBezTo>
                    <a:pt x="2046" y="4213"/>
                    <a:pt x="1590" y="5199"/>
                    <a:pt x="1075" y="6156"/>
                  </a:cubicBezTo>
                  <a:cubicBezTo>
                    <a:pt x="751" y="6774"/>
                    <a:pt x="15" y="7554"/>
                    <a:pt x="15" y="8290"/>
                  </a:cubicBezTo>
                  <a:cubicBezTo>
                    <a:pt x="0" y="8378"/>
                    <a:pt x="44" y="8452"/>
                    <a:pt x="103" y="8511"/>
                  </a:cubicBezTo>
                  <a:cubicBezTo>
                    <a:pt x="147" y="8608"/>
                    <a:pt x="238" y="8666"/>
                    <a:pt x="330" y="8666"/>
                  </a:cubicBezTo>
                  <a:cubicBezTo>
                    <a:pt x="363" y="8666"/>
                    <a:pt x="396" y="8659"/>
                    <a:pt x="427" y="8643"/>
                  </a:cubicBezTo>
                  <a:cubicBezTo>
                    <a:pt x="2002" y="8099"/>
                    <a:pt x="3532" y="7260"/>
                    <a:pt x="4754" y="6112"/>
                  </a:cubicBezTo>
                  <a:cubicBezTo>
                    <a:pt x="5784" y="5141"/>
                    <a:pt x="6814" y="3787"/>
                    <a:pt x="6829" y="2300"/>
                  </a:cubicBezTo>
                  <a:cubicBezTo>
                    <a:pt x="6842" y="1241"/>
                    <a:pt x="6200" y="1"/>
                    <a:pt x="5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7" name="Google Shape;586;p8"/>
            <p:cNvSpPr/>
            <p:nvPr/>
          </p:nvSpPr>
          <p:spPr>
            <a:xfrm flipH="1">
              <a:off x="8593385" y="4088271"/>
              <a:ext cx="438409" cy="506010"/>
            </a:xfrm>
            <a:custGeom>
              <a:avLst/>
              <a:ahLst/>
              <a:rect l="l" t="t" r="r" b="b"/>
              <a:pathLst>
                <a:path w="6615" h="7635" extrusionOk="0">
                  <a:moveTo>
                    <a:pt x="2023" y="1"/>
                  </a:moveTo>
                  <a:cubicBezTo>
                    <a:pt x="1686" y="1"/>
                    <a:pt x="1347" y="137"/>
                    <a:pt x="1030" y="476"/>
                  </a:cubicBezTo>
                  <a:cubicBezTo>
                    <a:pt x="0" y="1579"/>
                    <a:pt x="545" y="3478"/>
                    <a:pt x="1398" y="4508"/>
                  </a:cubicBezTo>
                  <a:cubicBezTo>
                    <a:pt x="1928" y="5126"/>
                    <a:pt x="2561" y="5641"/>
                    <a:pt x="3267" y="6038"/>
                  </a:cubicBezTo>
                  <a:cubicBezTo>
                    <a:pt x="4209" y="6598"/>
                    <a:pt x="5107" y="7230"/>
                    <a:pt x="6137" y="7613"/>
                  </a:cubicBezTo>
                  <a:cubicBezTo>
                    <a:pt x="6178" y="7628"/>
                    <a:pt x="6218" y="7635"/>
                    <a:pt x="6254" y="7635"/>
                  </a:cubicBezTo>
                  <a:cubicBezTo>
                    <a:pt x="6500" y="7635"/>
                    <a:pt x="6614" y="7320"/>
                    <a:pt x="6461" y="7127"/>
                  </a:cubicBezTo>
                  <a:cubicBezTo>
                    <a:pt x="5798" y="5229"/>
                    <a:pt x="5283" y="3213"/>
                    <a:pt x="4150" y="1535"/>
                  </a:cubicBezTo>
                  <a:cubicBezTo>
                    <a:pt x="3689" y="843"/>
                    <a:pt x="2861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8" name="Google Shape;587;p8"/>
            <p:cNvSpPr/>
            <p:nvPr/>
          </p:nvSpPr>
          <p:spPr>
            <a:xfrm flipH="1">
              <a:off x="7829153" y="4091518"/>
              <a:ext cx="412628" cy="633987"/>
            </a:xfrm>
            <a:custGeom>
              <a:avLst/>
              <a:ahLst/>
              <a:rect l="l" t="t" r="r" b="b"/>
              <a:pathLst>
                <a:path w="6226" h="9566" extrusionOk="0">
                  <a:moveTo>
                    <a:pt x="4436" y="1"/>
                  </a:moveTo>
                  <a:cubicBezTo>
                    <a:pt x="4146" y="1"/>
                    <a:pt x="3855" y="73"/>
                    <a:pt x="3591" y="221"/>
                  </a:cubicBezTo>
                  <a:cubicBezTo>
                    <a:pt x="2885" y="603"/>
                    <a:pt x="2414" y="1354"/>
                    <a:pt x="2075" y="2045"/>
                  </a:cubicBezTo>
                  <a:cubicBezTo>
                    <a:pt x="1590" y="3105"/>
                    <a:pt x="1207" y="4194"/>
                    <a:pt x="913" y="5327"/>
                  </a:cubicBezTo>
                  <a:cubicBezTo>
                    <a:pt x="648" y="6269"/>
                    <a:pt x="368" y="7255"/>
                    <a:pt x="162" y="8212"/>
                  </a:cubicBezTo>
                  <a:cubicBezTo>
                    <a:pt x="45" y="8756"/>
                    <a:pt x="0" y="9565"/>
                    <a:pt x="766" y="9565"/>
                  </a:cubicBezTo>
                  <a:cubicBezTo>
                    <a:pt x="869" y="9565"/>
                    <a:pt x="986" y="9492"/>
                    <a:pt x="1031" y="9389"/>
                  </a:cubicBezTo>
                  <a:cubicBezTo>
                    <a:pt x="1752" y="9212"/>
                    <a:pt x="2399" y="8756"/>
                    <a:pt x="2988" y="8329"/>
                  </a:cubicBezTo>
                  <a:cubicBezTo>
                    <a:pt x="3753" y="7799"/>
                    <a:pt x="4430" y="7226"/>
                    <a:pt x="4916" y="6431"/>
                  </a:cubicBezTo>
                  <a:cubicBezTo>
                    <a:pt x="5681" y="5195"/>
                    <a:pt x="6225" y="3488"/>
                    <a:pt x="6167" y="2031"/>
                  </a:cubicBezTo>
                  <a:cubicBezTo>
                    <a:pt x="6152" y="1413"/>
                    <a:pt x="6005" y="750"/>
                    <a:pt x="5490" y="353"/>
                  </a:cubicBezTo>
                  <a:cubicBezTo>
                    <a:pt x="5183" y="121"/>
                    <a:pt x="4811" y="1"/>
                    <a:pt x="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89" name="Google Shape;588;p8"/>
            <p:cNvSpPr/>
            <p:nvPr/>
          </p:nvSpPr>
          <p:spPr>
            <a:xfrm flipH="1">
              <a:off x="8600675" y="4670110"/>
              <a:ext cx="424293" cy="415279"/>
            </a:xfrm>
            <a:custGeom>
              <a:avLst/>
              <a:ahLst/>
              <a:rect l="l" t="t" r="r" b="b"/>
              <a:pathLst>
                <a:path w="6402" h="6266" extrusionOk="0">
                  <a:moveTo>
                    <a:pt x="1969" y="0"/>
                  </a:moveTo>
                  <a:cubicBezTo>
                    <a:pt x="1600" y="0"/>
                    <a:pt x="1248" y="125"/>
                    <a:pt x="971" y="438"/>
                  </a:cubicBezTo>
                  <a:cubicBezTo>
                    <a:pt x="0" y="1542"/>
                    <a:pt x="1119" y="3131"/>
                    <a:pt x="1943" y="3911"/>
                  </a:cubicBezTo>
                  <a:cubicBezTo>
                    <a:pt x="2502" y="4411"/>
                    <a:pt x="3091" y="4853"/>
                    <a:pt x="3709" y="5250"/>
                  </a:cubicBezTo>
                  <a:cubicBezTo>
                    <a:pt x="4430" y="5736"/>
                    <a:pt x="5107" y="6236"/>
                    <a:pt x="6019" y="6266"/>
                  </a:cubicBezTo>
                  <a:cubicBezTo>
                    <a:pt x="6122" y="6266"/>
                    <a:pt x="6225" y="6207"/>
                    <a:pt x="6269" y="6119"/>
                  </a:cubicBezTo>
                  <a:cubicBezTo>
                    <a:pt x="6372" y="6030"/>
                    <a:pt x="6402" y="5883"/>
                    <a:pt x="6343" y="5765"/>
                  </a:cubicBezTo>
                  <a:cubicBezTo>
                    <a:pt x="5578" y="4117"/>
                    <a:pt x="5107" y="2278"/>
                    <a:pt x="3841" y="909"/>
                  </a:cubicBezTo>
                  <a:cubicBezTo>
                    <a:pt x="3409" y="439"/>
                    <a:pt x="265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0" name="Google Shape;589;p8"/>
            <p:cNvSpPr/>
            <p:nvPr/>
          </p:nvSpPr>
          <p:spPr>
            <a:xfrm flipH="1">
              <a:off x="8218326" y="2783557"/>
              <a:ext cx="306323" cy="2654910"/>
            </a:xfrm>
            <a:custGeom>
              <a:avLst/>
              <a:ahLst/>
              <a:rect l="l" t="t" r="r" b="b"/>
              <a:pathLst>
                <a:path w="4622" h="40059" fill="none" extrusionOk="0">
                  <a:moveTo>
                    <a:pt x="4622" y="0"/>
                  </a:moveTo>
                  <a:cubicBezTo>
                    <a:pt x="1" y="8344"/>
                    <a:pt x="1237" y="40058"/>
                    <a:pt x="1237" y="4005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1" name="Google Shape;590;p8"/>
            <p:cNvSpPr/>
            <p:nvPr/>
          </p:nvSpPr>
          <p:spPr>
            <a:xfrm flipH="1">
              <a:off x="8423118" y="3004919"/>
              <a:ext cx="243892" cy="851567"/>
            </a:xfrm>
            <a:custGeom>
              <a:avLst/>
              <a:ahLst/>
              <a:rect l="l" t="t" r="r" b="b"/>
              <a:pathLst>
                <a:path w="3680" h="12849" fill="none" extrusionOk="0">
                  <a:moveTo>
                    <a:pt x="0" y="1"/>
                  </a:moveTo>
                  <a:cubicBezTo>
                    <a:pt x="0" y="1"/>
                    <a:pt x="2811" y="9875"/>
                    <a:pt x="3679" y="1284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2" name="Google Shape;591;p8"/>
            <p:cNvSpPr/>
            <p:nvPr/>
          </p:nvSpPr>
          <p:spPr>
            <a:xfrm flipH="1">
              <a:off x="8036928" y="3161994"/>
              <a:ext cx="359940" cy="392149"/>
            </a:xfrm>
            <a:custGeom>
              <a:avLst/>
              <a:ahLst/>
              <a:rect l="l" t="t" r="r" b="b"/>
              <a:pathLst>
                <a:path w="5431" h="5917" fill="none" extrusionOk="0">
                  <a:moveTo>
                    <a:pt x="5431" y="0"/>
                  </a:moveTo>
                  <a:cubicBezTo>
                    <a:pt x="5431" y="0"/>
                    <a:pt x="1531" y="5254"/>
                    <a:pt x="0" y="59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3" name="Google Shape;592;p8"/>
            <p:cNvSpPr/>
            <p:nvPr/>
          </p:nvSpPr>
          <p:spPr>
            <a:xfrm flipH="1">
              <a:off x="8004720" y="3723752"/>
              <a:ext cx="430191" cy="430191"/>
            </a:xfrm>
            <a:custGeom>
              <a:avLst/>
              <a:ahLst/>
              <a:rect l="l" t="t" r="r" b="b"/>
              <a:pathLst>
                <a:path w="6491" h="6491" fill="none" extrusionOk="0">
                  <a:moveTo>
                    <a:pt x="6490" y="1"/>
                  </a:moveTo>
                  <a:cubicBezTo>
                    <a:pt x="6490" y="1"/>
                    <a:pt x="2340" y="5151"/>
                    <a:pt x="1" y="6491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4" name="Google Shape;593;p8"/>
            <p:cNvSpPr/>
            <p:nvPr/>
          </p:nvSpPr>
          <p:spPr>
            <a:xfrm flipH="1">
              <a:off x="8436773" y="3659397"/>
              <a:ext cx="373658" cy="540406"/>
            </a:xfrm>
            <a:custGeom>
              <a:avLst/>
              <a:ahLst/>
              <a:rect l="l" t="t" r="r" b="b"/>
              <a:pathLst>
                <a:path w="5638" h="8154" fill="none" extrusionOk="0">
                  <a:moveTo>
                    <a:pt x="1" y="0"/>
                  </a:moveTo>
                  <a:cubicBezTo>
                    <a:pt x="1" y="0"/>
                    <a:pt x="2723" y="6534"/>
                    <a:pt x="5637" y="815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5" name="Google Shape;594;p8"/>
            <p:cNvSpPr/>
            <p:nvPr/>
          </p:nvSpPr>
          <p:spPr>
            <a:xfrm flipH="1">
              <a:off x="8000810" y="4348007"/>
              <a:ext cx="451664" cy="596939"/>
            </a:xfrm>
            <a:custGeom>
              <a:avLst/>
              <a:ahLst/>
              <a:rect l="l" t="t" r="r" b="b"/>
              <a:pathLst>
                <a:path w="6815" h="9007" fill="none" extrusionOk="0">
                  <a:moveTo>
                    <a:pt x="6814" y="0"/>
                  </a:moveTo>
                  <a:cubicBezTo>
                    <a:pt x="6814" y="0"/>
                    <a:pt x="3886" y="6711"/>
                    <a:pt x="1" y="9007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6" name="Google Shape;595;p8"/>
            <p:cNvSpPr/>
            <p:nvPr/>
          </p:nvSpPr>
          <p:spPr>
            <a:xfrm flipH="1">
              <a:off x="8452415" y="4276761"/>
              <a:ext cx="420449" cy="439006"/>
            </a:xfrm>
            <a:custGeom>
              <a:avLst/>
              <a:ahLst/>
              <a:rect l="l" t="t" r="r" b="b"/>
              <a:pathLst>
                <a:path w="6344" h="6624" fill="none" extrusionOk="0">
                  <a:moveTo>
                    <a:pt x="1" y="1"/>
                  </a:moveTo>
                  <a:cubicBezTo>
                    <a:pt x="1" y="1"/>
                    <a:pt x="2267" y="3871"/>
                    <a:pt x="6344" y="662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897" name="Google Shape;596;p8"/>
            <p:cNvSpPr/>
            <p:nvPr/>
          </p:nvSpPr>
          <p:spPr>
            <a:xfrm flipH="1">
              <a:off x="8448504" y="4844416"/>
              <a:ext cx="369748" cy="359012"/>
            </a:xfrm>
            <a:custGeom>
              <a:avLst/>
              <a:ahLst/>
              <a:rect l="l" t="t" r="r" b="b"/>
              <a:pathLst>
                <a:path w="5579" h="5417" fill="none" extrusionOk="0">
                  <a:moveTo>
                    <a:pt x="1" y="1"/>
                  </a:moveTo>
                  <a:cubicBezTo>
                    <a:pt x="1" y="1"/>
                    <a:pt x="2856" y="4210"/>
                    <a:pt x="5578" y="54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06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349" name="Google Shape;598;p9"/>
          <p:cNvSpPr txBox="1"/>
          <p:nvPr>
            <p:ph type="ctrTitle"/>
          </p:nvPr>
        </p:nvSpPr>
        <p:spPr>
          <a:xfrm>
            <a:off x="1958550" y="1537473"/>
            <a:ext cx="5226900" cy="7320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1350" name="Google Shape;599;p9"/>
          <p:cNvSpPr txBox="1"/>
          <p:nvPr>
            <p:ph type="subTitle" idx="1"/>
          </p:nvPr>
        </p:nvSpPr>
        <p:spPr>
          <a:xfrm>
            <a:off x="2136450" y="2360922"/>
            <a:ext cx="4871100" cy="127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1351" name="Google Shape;600;p9"/>
          <p:cNvSpPr/>
          <p:nvPr/>
        </p:nvSpPr>
        <p:spPr>
          <a:xfrm rot="5400000">
            <a:off x="7069336" y="1166728"/>
            <a:ext cx="3304170" cy="1365110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352" name="Google Shape;601;p9"/>
          <p:cNvSpPr/>
          <p:nvPr/>
        </p:nvSpPr>
        <p:spPr>
          <a:xfrm flipH="1">
            <a:off x="-792017" y="197200"/>
            <a:ext cx="2541353" cy="5202506"/>
          </a:xfrm>
          <a:custGeom>
            <a:avLst/>
            <a:ahLst/>
            <a:rect l="l" t="t" r="r" b="b"/>
            <a:pathLst>
              <a:path w="44930" h="91978" extrusionOk="0">
                <a:moveTo>
                  <a:pt x="11494" y="0"/>
                </a:moveTo>
                <a:cubicBezTo>
                  <a:pt x="11788" y="3003"/>
                  <a:pt x="12642" y="6284"/>
                  <a:pt x="13716" y="8418"/>
                </a:cubicBezTo>
                <a:cubicBezTo>
                  <a:pt x="18779" y="18528"/>
                  <a:pt x="35658" y="14334"/>
                  <a:pt x="30390" y="32509"/>
                </a:cubicBezTo>
                <a:cubicBezTo>
                  <a:pt x="29728" y="34834"/>
                  <a:pt x="28594" y="36644"/>
                  <a:pt x="27417" y="38366"/>
                </a:cubicBezTo>
                <a:cubicBezTo>
                  <a:pt x="26858" y="39175"/>
                  <a:pt x="26284" y="39955"/>
                  <a:pt x="25754" y="40750"/>
                </a:cubicBezTo>
                <a:cubicBezTo>
                  <a:pt x="25430" y="41250"/>
                  <a:pt x="25107" y="41751"/>
                  <a:pt x="24812" y="42266"/>
                </a:cubicBezTo>
                <a:cubicBezTo>
                  <a:pt x="24606" y="42634"/>
                  <a:pt x="24400" y="43002"/>
                  <a:pt x="24209" y="43399"/>
                </a:cubicBezTo>
                <a:cubicBezTo>
                  <a:pt x="23444" y="44974"/>
                  <a:pt x="22987" y="46666"/>
                  <a:pt x="22870" y="48417"/>
                </a:cubicBezTo>
                <a:cubicBezTo>
                  <a:pt x="22855" y="48594"/>
                  <a:pt x="22840" y="48770"/>
                  <a:pt x="22840" y="48947"/>
                </a:cubicBezTo>
                <a:cubicBezTo>
                  <a:pt x="22796" y="50213"/>
                  <a:pt x="22870" y="51464"/>
                  <a:pt x="23090" y="52714"/>
                </a:cubicBezTo>
                <a:lnTo>
                  <a:pt x="23090" y="52729"/>
                </a:lnTo>
                <a:cubicBezTo>
                  <a:pt x="23105" y="52803"/>
                  <a:pt x="23120" y="52906"/>
                  <a:pt x="23135" y="52994"/>
                </a:cubicBezTo>
                <a:cubicBezTo>
                  <a:pt x="23458" y="54922"/>
                  <a:pt x="23973" y="56673"/>
                  <a:pt x="24268" y="58424"/>
                </a:cubicBezTo>
                <a:cubicBezTo>
                  <a:pt x="24400" y="59146"/>
                  <a:pt x="24474" y="59867"/>
                  <a:pt x="24489" y="60588"/>
                </a:cubicBezTo>
                <a:cubicBezTo>
                  <a:pt x="24533" y="62427"/>
                  <a:pt x="24165" y="64326"/>
                  <a:pt x="22914" y="66460"/>
                </a:cubicBezTo>
                <a:cubicBezTo>
                  <a:pt x="17483" y="75819"/>
                  <a:pt x="0" y="74171"/>
                  <a:pt x="3782" y="91889"/>
                </a:cubicBezTo>
                <a:cubicBezTo>
                  <a:pt x="3797" y="91919"/>
                  <a:pt x="3812" y="91948"/>
                  <a:pt x="3812" y="91978"/>
                </a:cubicBezTo>
                <a:lnTo>
                  <a:pt x="44930" y="91978"/>
                </a:lnTo>
                <a:lnTo>
                  <a:pt x="449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353" name="Google Shape;602;p9"/>
          <p:cNvSpPr/>
          <p:nvPr/>
        </p:nvSpPr>
        <p:spPr>
          <a:xfrm flipH="1">
            <a:off x="7674338" y="702399"/>
            <a:ext cx="248932" cy="252156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354" name="Google Shape;603;p9"/>
          <p:cNvSpPr/>
          <p:nvPr/>
        </p:nvSpPr>
        <p:spPr>
          <a:xfrm rot="1782303">
            <a:off x="-1260545" y="4056073"/>
            <a:ext cx="5094568" cy="706509"/>
          </a:xfrm>
          <a:custGeom>
            <a:avLst/>
            <a:ahLst/>
            <a:rect l="l" t="t" r="r" b="b"/>
            <a:pathLst>
              <a:path w="152287" h="21119" extrusionOk="0">
                <a:moveTo>
                  <a:pt x="36203" y="0"/>
                </a:moveTo>
                <a:lnTo>
                  <a:pt x="34804" y="59"/>
                </a:lnTo>
                <a:cubicBezTo>
                  <a:pt x="32950" y="192"/>
                  <a:pt x="31125" y="574"/>
                  <a:pt x="29374" y="1192"/>
                </a:cubicBezTo>
                <a:cubicBezTo>
                  <a:pt x="27638" y="1825"/>
                  <a:pt x="25960" y="2634"/>
                  <a:pt x="24385" y="3620"/>
                </a:cubicBezTo>
                <a:cubicBezTo>
                  <a:pt x="22811" y="4577"/>
                  <a:pt x="21309" y="5666"/>
                  <a:pt x="19838" y="6770"/>
                </a:cubicBezTo>
                <a:cubicBezTo>
                  <a:pt x="19102" y="7314"/>
                  <a:pt x="18366" y="7888"/>
                  <a:pt x="17630" y="8433"/>
                </a:cubicBezTo>
                <a:cubicBezTo>
                  <a:pt x="16895" y="8977"/>
                  <a:pt x="16144" y="9492"/>
                  <a:pt x="15364" y="9993"/>
                </a:cubicBezTo>
                <a:cubicBezTo>
                  <a:pt x="13819" y="10979"/>
                  <a:pt x="12185" y="11803"/>
                  <a:pt x="10463" y="12450"/>
                </a:cubicBezTo>
                <a:cubicBezTo>
                  <a:pt x="8978" y="12988"/>
                  <a:pt x="7404" y="13359"/>
                  <a:pt x="5818" y="13359"/>
                </a:cubicBezTo>
                <a:cubicBezTo>
                  <a:pt x="5581" y="13359"/>
                  <a:pt x="5344" y="13350"/>
                  <a:pt x="5107" y="13333"/>
                </a:cubicBezTo>
                <a:cubicBezTo>
                  <a:pt x="4194" y="13260"/>
                  <a:pt x="3311" y="13054"/>
                  <a:pt x="2458" y="12715"/>
                </a:cubicBezTo>
                <a:cubicBezTo>
                  <a:pt x="1619" y="12377"/>
                  <a:pt x="824" y="11906"/>
                  <a:pt x="132" y="11317"/>
                </a:cubicBezTo>
                <a:lnTo>
                  <a:pt x="0" y="11479"/>
                </a:lnTo>
                <a:cubicBezTo>
                  <a:pt x="706" y="12082"/>
                  <a:pt x="1516" y="12568"/>
                  <a:pt x="2384" y="12921"/>
                </a:cubicBezTo>
                <a:cubicBezTo>
                  <a:pt x="3238" y="13274"/>
                  <a:pt x="4165" y="13480"/>
                  <a:pt x="5092" y="13554"/>
                </a:cubicBezTo>
                <a:cubicBezTo>
                  <a:pt x="5356" y="13575"/>
                  <a:pt x="5620" y="13585"/>
                  <a:pt x="5883" y="13585"/>
                </a:cubicBezTo>
                <a:cubicBezTo>
                  <a:pt x="7483" y="13585"/>
                  <a:pt x="9061" y="13219"/>
                  <a:pt x="10552" y="12700"/>
                </a:cubicBezTo>
                <a:cubicBezTo>
                  <a:pt x="12288" y="12053"/>
                  <a:pt x="13951" y="11229"/>
                  <a:pt x="15511" y="10228"/>
                </a:cubicBezTo>
                <a:cubicBezTo>
                  <a:pt x="16291" y="9728"/>
                  <a:pt x="17042" y="9213"/>
                  <a:pt x="17792" y="8668"/>
                </a:cubicBezTo>
                <a:cubicBezTo>
                  <a:pt x="18543" y="8124"/>
                  <a:pt x="19264" y="7550"/>
                  <a:pt x="20000" y="7005"/>
                </a:cubicBezTo>
                <a:cubicBezTo>
                  <a:pt x="21471" y="5901"/>
                  <a:pt x="22972" y="4827"/>
                  <a:pt x="24532" y="3871"/>
                </a:cubicBezTo>
                <a:cubicBezTo>
                  <a:pt x="26092" y="2914"/>
                  <a:pt x="27741" y="2105"/>
                  <a:pt x="29462" y="1487"/>
                </a:cubicBezTo>
                <a:cubicBezTo>
                  <a:pt x="31199" y="883"/>
                  <a:pt x="32994" y="515"/>
                  <a:pt x="34819" y="383"/>
                </a:cubicBezTo>
                <a:lnTo>
                  <a:pt x="36188" y="324"/>
                </a:lnTo>
                <a:cubicBezTo>
                  <a:pt x="36644" y="324"/>
                  <a:pt x="37100" y="339"/>
                  <a:pt x="37571" y="339"/>
                </a:cubicBezTo>
                <a:cubicBezTo>
                  <a:pt x="37792" y="339"/>
                  <a:pt x="38027" y="368"/>
                  <a:pt x="38248" y="383"/>
                </a:cubicBezTo>
                <a:lnTo>
                  <a:pt x="38940" y="427"/>
                </a:lnTo>
                <a:cubicBezTo>
                  <a:pt x="39381" y="456"/>
                  <a:pt x="39852" y="515"/>
                  <a:pt x="40308" y="574"/>
                </a:cubicBezTo>
                <a:cubicBezTo>
                  <a:pt x="43943" y="986"/>
                  <a:pt x="47578" y="1722"/>
                  <a:pt x="50978" y="3105"/>
                </a:cubicBezTo>
                <a:cubicBezTo>
                  <a:pt x="52670" y="3797"/>
                  <a:pt x="54304" y="4621"/>
                  <a:pt x="55864" y="5592"/>
                </a:cubicBezTo>
                <a:cubicBezTo>
                  <a:pt x="57409" y="6564"/>
                  <a:pt x="58895" y="7638"/>
                  <a:pt x="60323" y="8801"/>
                </a:cubicBezTo>
                <a:cubicBezTo>
                  <a:pt x="63193" y="11126"/>
                  <a:pt x="66165" y="13304"/>
                  <a:pt x="69374" y="15173"/>
                </a:cubicBezTo>
                <a:cubicBezTo>
                  <a:pt x="72552" y="17071"/>
                  <a:pt x="75967" y="18528"/>
                  <a:pt x="79528" y="19529"/>
                </a:cubicBezTo>
                <a:cubicBezTo>
                  <a:pt x="82492" y="20346"/>
                  <a:pt x="85547" y="20759"/>
                  <a:pt x="88618" y="20759"/>
                </a:cubicBezTo>
                <a:cubicBezTo>
                  <a:pt x="89252" y="20759"/>
                  <a:pt x="89887" y="20741"/>
                  <a:pt x="90521" y="20706"/>
                </a:cubicBezTo>
                <a:cubicBezTo>
                  <a:pt x="94230" y="20530"/>
                  <a:pt x="97865" y="19617"/>
                  <a:pt x="101235" y="18028"/>
                </a:cubicBezTo>
                <a:cubicBezTo>
                  <a:pt x="101647" y="17822"/>
                  <a:pt x="102044" y="17601"/>
                  <a:pt x="102456" y="17380"/>
                </a:cubicBezTo>
                <a:cubicBezTo>
                  <a:pt x="102677" y="17277"/>
                  <a:pt x="102868" y="17159"/>
                  <a:pt x="103060" y="17042"/>
                </a:cubicBezTo>
                <a:lnTo>
                  <a:pt x="103663" y="16674"/>
                </a:lnTo>
                <a:cubicBezTo>
                  <a:pt x="104060" y="16424"/>
                  <a:pt x="104443" y="16173"/>
                  <a:pt x="104811" y="15894"/>
                </a:cubicBezTo>
                <a:cubicBezTo>
                  <a:pt x="105193" y="15629"/>
                  <a:pt x="105561" y="15349"/>
                  <a:pt x="105929" y="15070"/>
                </a:cubicBezTo>
                <a:cubicBezTo>
                  <a:pt x="107401" y="13937"/>
                  <a:pt x="108755" y="12700"/>
                  <a:pt x="110094" y="11435"/>
                </a:cubicBezTo>
                <a:cubicBezTo>
                  <a:pt x="111448" y="10184"/>
                  <a:pt x="112772" y="8904"/>
                  <a:pt x="114170" y="7712"/>
                </a:cubicBezTo>
                <a:cubicBezTo>
                  <a:pt x="115554" y="6505"/>
                  <a:pt x="117040" y="5445"/>
                  <a:pt x="118630" y="4518"/>
                </a:cubicBezTo>
                <a:cubicBezTo>
                  <a:pt x="121823" y="2679"/>
                  <a:pt x="125429" y="1693"/>
                  <a:pt x="129108" y="1634"/>
                </a:cubicBezTo>
                <a:cubicBezTo>
                  <a:pt x="129200" y="1633"/>
                  <a:pt x="129292" y="1632"/>
                  <a:pt x="129384" y="1632"/>
                </a:cubicBezTo>
                <a:cubicBezTo>
                  <a:pt x="136743" y="1632"/>
                  <a:pt x="143659" y="5107"/>
                  <a:pt x="148063" y="11023"/>
                </a:cubicBezTo>
                <a:cubicBezTo>
                  <a:pt x="150226" y="13995"/>
                  <a:pt x="151609" y="17469"/>
                  <a:pt x="152080" y="21118"/>
                </a:cubicBezTo>
                <a:lnTo>
                  <a:pt x="152286" y="21089"/>
                </a:lnTo>
                <a:cubicBezTo>
                  <a:pt x="151830" y="17395"/>
                  <a:pt x="150432" y="13892"/>
                  <a:pt x="148239" y="10876"/>
                </a:cubicBezTo>
                <a:cubicBezTo>
                  <a:pt x="143820" y="4886"/>
                  <a:pt x="136816" y="1353"/>
                  <a:pt x="129383" y="1353"/>
                </a:cubicBezTo>
                <a:cubicBezTo>
                  <a:pt x="129291" y="1353"/>
                  <a:pt x="129199" y="1353"/>
                  <a:pt x="129108" y="1354"/>
                </a:cubicBezTo>
                <a:cubicBezTo>
                  <a:pt x="125370" y="1413"/>
                  <a:pt x="121720" y="2414"/>
                  <a:pt x="118482" y="4253"/>
                </a:cubicBezTo>
                <a:cubicBezTo>
                  <a:pt x="116893" y="5195"/>
                  <a:pt x="115377" y="6269"/>
                  <a:pt x="113994" y="7491"/>
                </a:cubicBezTo>
                <a:cubicBezTo>
                  <a:pt x="112581" y="8683"/>
                  <a:pt x="111242" y="9963"/>
                  <a:pt x="109903" y="11214"/>
                </a:cubicBezTo>
                <a:cubicBezTo>
                  <a:pt x="108549" y="12465"/>
                  <a:pt x="107195" y="13701"/>
                  <a:pt x="105753" y="14834"/>
                </a:cubicBezTo>
                <a:cubicBezTo>
                  <a:pt x="104296" y="15953"/>
                  <a:pt x="102736" y="16924"/>
                  <a:pt x="101088" y="17719"/>
                </a:cubicBezTo>
                <a:cubicBezTo>
                  <a:pt x="97762" y="19279"/>
                  <a:pt x="94171" y="20191"/>
                  <a:pt x="90506" y="20368"/>
                </a:cubicBezTo>
                <a:cubicBezTo>
                  <a:pt x="89910" y="20399"/>
                  <a:pt x="89313" y="20414"/>
                  <a:pt x="88716" y="20414"/>
                </a:cubicBezTo>
                <a:cubicBezTo>
                  <a:pt x="85648" y="20414"/>
                  <a:pt x="82588" y="20003"/>
                  <a:pt x="79631" y="19190"/>
                </a:cubicBezTo>
                <a:cubicBezTo>
                  <a:pt x="76084" y="18190"/>
                  <a:pt x="72699" y="16733"/>
                  <a:pt x="69550" y="14849"/>
                </a:cubicBezTo>
                <a:cubicBezTo>
                  <a:pt x="66386" y="12995"/>
                  <a:pt x="63413" y="10817"/>
                  <a:pt x="60558" y="8521"/>
                </a:cubicBezTo>
                <a:cubicBezTo>
                  <a:pt x="59116" y="7358"/>
                  <a:pt x="57615" y="6269"/>
                  <a:pt x="56055" y="5298"/>
                </a:cubicBezTo>
                <a:cubicBezTo>
                  <a:pt x="54480" y="4312"/>
                  <a:pt x="52817" y="3473"/>
                  <a:pt x="51110" y="2782"/>
                </a:cubicBezTo>
                <a:cubicBezTo>
                  <a:pt x="47667" y="1398"/>
                  <a:pt x="44017" y="662"/>
                  <a:pt x="40353" y="250"/>
                </a:cubicBezTo>
                <a:cubicBezTo>
                  <a:pt x="39896" y="192"/>
                  <a:pt x="39440" y="133"/>
                  <a:pt x="38969" y="118"/>
                </a:cubicBezTo>
                <a:lnTo>
                  <a:pt x="38278" y="44"/>
                </a:lnTo>
                <a:cubicBezTo>
                  <a:pt x="38042" y="30"/>
                  <a:pt x="37821" y="15"/>
                  <a:pt x="37586" y="15"/>
                </a:cubicBezTo>
                <a:cubicBezTo>
                  <a:pt x="37115" y="15"/>
                  <a:pt x="36659" y="0"/>
                  <a:pt x="36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355" name="Google Shape;604;p9"/>
          <p:cNvSpPr/>
          <p:nvPr/>
        </p:nvSpPr>
        <p:spPr>
          <a:xfrm flipH="1">
            <a:off x="6343299" y="-96600"/>
            <a:ext cx="3038730" cy="688050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356" name="Google Shape;605;p9"/>
          <p:cNvSpPr/>
          <p:nvPr/>
        </p:nvSpPr>
        <p:spPr>
          <a:xfrm flipH="1">
            <a:off x="8038886" y="3159450"/>
            <a:ext cx="1293492" cy="3052525"/>
          </a:xfrm>
          <a:custGeom>
            <a:avLst/>
            <a:ahLst/>
            <a:rect l="l" t="t" r="r" b="b"/>
            <a:pathLst>
              <a:path w="28625" h="54602" extrusionOk="0">
                <a:moveTo>
                  <a:pt x="10215" y="1"/>
                </a:moveTo>
                <a:cubicBezTo>
                  <a:pt x="8623" y="1"/>
                  <a:pt x="7232" y="490"/>
                  <a:pt x="5314" y="813"/>
                </a:cubicBezTo>
                <a:cubicBezTo>
                  <a:pt x="4408" y="968"/>
                  <a:pt x="3641" y="1040"/>
                  <a:pt x="2949" y="1040"/>
                </a:cubicBezTo>
                <a:cubicBezTo>
                  <a:pt x="1863" y="1040"/>
                  <a:pt x="962" y="863"/>
                  <a:pt x="1" y="548"/>
                </a:cubicBezTo>
                <a:lnTo>
                  <a:pt x="1" y="54601"/>
                </a:lnTo>
                <a:lnTo>
                  <a:pt x="28625" y="54601"/>
                </a:lnTo>
                <a:cubicBezTo>
                  <a:pt x="25593" y="52364"/>
                  <a:pt x="20310" y="51687"/>
                  <a:pt x="17028" y="50628"/>
                </a:cubicBezTo>
                <a:cubicBezTo>
                  <a:pt x="11745" y="48935"/>
                  <a:pt x="9684" y="49230"/>
                  <a:pt x="8463" y="43608"/>
                </a:cubicBezTo>
                <a:cubicBezTo>
                  <a:pt x="7418" y="38840"/>
                  <a:pt x="6285" y="35455"/>
                  <a:pt x="12598" y="34293"/>
                </a:cubicBezTo>
                <a:cubicBezTo>
                  <a:pt x="17146" y="33469"/>
                  <a:pt x="18750" y="35058"/>
                  <a:pt x="16307" y="29907"/>
                </a:cubicBezTo>
                <a:cubicBezTo>
                  <a:pt x="16057" y="29422"/>
                  <a:pt x="15777" y="28951"/>
                  <a:pt x="15453" y="28509"/>
                </a:cubicBezTo>
                <a:cubicBezTo>
                  <a:pt x="13937" y="26331"/>
                  <a:pt x="11627" y="23770"/>
                  <a:pt x="12628" y="21489"/>
                </a:cubicBezTo>
                <a:cubicBezTo>
                  <a:pt x="13476" y="19573"/>
                  <a:pt x="15101" y="19202"/>
                  <a:pt x="16873" y="19202"/>
                </a:cubicBezTo>
                <a:cubicBezTo>
                  <a:pt x="17993" y="19202"/>
                  <a:pt x="19171" y="19350"/>
                  <a:pt x="20248" y="19350"/>
                </a:cubicBezTo>
                <a:cubicBezTo>
                  <a:pt x="21669" y="19350"/>
                  <a:pt x="22915" y="19092"/>
                  <a:pt x="23621" y="17899"/>
                </a:cubicBezTo>
                <a:cubicBezTo>
                  <a:pt x="24489" y="16427"/>
                  <a:pt x="21620" y="14146"/>
                  <a:pt x="21767" y="12571"/>
                </a:cubicBezTo>
                <a:cubicBezTo>
                  <a:pt x="22105" y="9304"/>
                  <a:pt x="26285" y="8848"/>
                  <a:pt x="27918" y="6685"/>
                </a:cubicBezTo>
                <a:cubicBezTo>
                  <a:pt x="25770" y="4860"/>
                  <a:pt x="21605" y="5154"/>
                  <a:pt x="19088" y="4109"/>
                </a:cubicBezTo>
                <a:cubicBezTo>
                  <a:pt x="16807" y="3168"/>
                  <a:pt x="14894" y="1078"/>
                  <a:pt x="12598" y="371"/>
                </a:cubicBezTo>
                <a:cubicBezTo>
                  <a:pt x="11715" y="103"/>
                  <a:pt x="10944" y="1"/>
                  <a:pt x="102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7" name="Google Shape;606;p9"/>
          <p:cNvGrpSpPr/>
          <p:nvPr/>
        </p:nvGrpSpPr>
        <p:grpSpPr>
          <a:xfrm flipH="1">
            <a:off x="8324687" y="3562275"/>
            <a:ext cx="1515792" cy="1305764"/>
            <a:chOff x="0" y="0"/>
            <a:chExt cx="1515792" cy="1305764"/>
          </a:xfrm>
        </p:grpSpPr>
        <p:sp>
          <p:nvSpPr>
            <p:cNvPr id="1051357" name="Google Shape;607;p9"/>
            <p:cNvSpPr/>
            <p:nvPr/>
          </p:nvSpPr>
          <p:spPr>
            <a:xfrm>
              <a:off x="359944" y="0"/>
              <a:ext cx="43940" cy="9146"/>
            </a:xfrm>
            <a:custGeom>
              <a:avLst/>
              <a:ahLst/>
              <a:rect l="l" t="t" r="r" b="b"/>
              <a:pathLst>
                <a:path w="663" h="138" extrusionOk="0">
                  <a:moveTo>
                    <a:pt x="0" y="0"/>
                  </a:moveTo>
                  <a:cubicBezTo>
                    <a:pt x="59" y="29"/>
                    <a:pt x="103" y="74"/>
                    <a:pt x="162" y="88"/>
                  </a:cubicBezTo>
                  <a:cubicBezTo>
                    <a:pt x="223" y="121"/>
                    <a:pt x="292" y="138"/>
                    <a:pt x="361" y="138"/>
                  </a:cubicBezTo>
                  <a:cubicBezTo>
                    <a:pt x="475" y="138"/>
                    <a:pt x="589" y="92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58" name="Google Shape;608;p9"/>
            <p:cNvSpPr/>
            <p:nvPr/>
          </p:nvSpPr>
          <p:spPr>
            <a:xfrm>
              <a:off x="509130" y="0"/>
              <a:ext cx="70318" cy="60973"/>
            </a:xfrm>
            <a:custGeom>
              <a:avLst/>
              <a:ahLst/>
              <a:rect l="l" t="t" r="r" b="b"/>
              <a:pathLst>
                <a:path w="1061" h="920" extrusionOk="0">
                  <a:moveTo>
                    <a:pt x="178" y="0"/>
                  </a:moveTo>
                  <a:cubicBezTo>
                    <a:pt x="163" y="15"/>
                    <a:pt x="148" y="29"/>
                    <a:pt x="148" y="44"/>
                  </a:cubicBezTo>
                  <a:cubicBezTo>
                    <a:pt x="1" y="191"/>
                    <a:pt x="1" y="441"/>
                    <a:pt x="148" y="589"/>
                  </a:cubicBezTo>
                  <a:lnTo>
                    <a:pt x="354" y="809"/>
                  </a:lnTo>
                  <a:cubicBezTo>
                    <a:pt x="428" y="883"/>
                    <a:pt x="527" y="920"/>
                    <a:pt x="628" y="920"/>
                  </a:cubicBezTo>
                  <a:cubicBezTo>
                    <a:pt x="729" y="920"/>
                    <a:pt x="832" y="883"/>
                    <a:pt x="913" y="809"/>
                  </a:cubicBezTo>
                  <a:cubicBezTo>
                    <a:pt x="1061" y="648"/>
                    <a:pt x="1061" y="397"/>
                    <a:pt x="913" y="250"/>
                  </a:cubicBezTo>
                  <a:lnTo>
                    <a:pt x="693" y="44"/>
                  </a:lnTo>
                  <a:cubicBezTo>
                    <a:pt x="678" y="29"/>
                    <a:pt x="663" y="15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59" name="Google Shape;609;p9"/>
            <p:cNvSpPr/>
            <p:nvPr/>
          </p:nvSpPr>
          <p:spPr>
            <a:xfrm>
              <a:off x="479903" y="111012"/>
              <a:ext cx="98551" cy="83838"/>
            </a:xfrm>
            <a:custGeom>
              <a:avLst/>
              <a:ahLst/>
              <a:rect l="l" t="t" r="r" b="b"/>
              <a:pathLst>
                <a:path w="1487" h="1265" extrusionOk="0">
                  <a:moveTo>
                    <a:pt x="431" y="1"/>
                  </a:moveTo>
                  <a:cubicBezTo>
                    <a:pt x="300" y="1"/>
                    <a:pt x="171" y="69"/>
                    <a:pt x="104" y="194"/>
                  </a:cubicBezTo>
                  <a:cubicBezTo>
                    <a:pt x="0" y="385"/>
                    <a:pt x="59" y="621"/>
                    <a:pt x="236" y="724"/>
                  </a:cubicBezTo>
                  <a:cubicBezTo>
                    <a:pt x="427" y="856"/>
                    <a:pt x="619" y="1003"/>
                    <a:pt x="795" y="1165"/>
                  </a:cubicBezTo>
                  <a:cubicBezTo>
                    <a:pt x="869" y="1231"/>
                    <a:pt x="968" y="1265"/>
                    <a:pt x="1067" y="1265"/>
                  </a:cubicBezTo>
                  <a:cubicBezTo>
                    <a:pt x="1167" y="1265"/>
                    <a:pt x="1266" y="1231"/>
                    <a:pt x="1340" y="1165"/>
                  </a:cubicBezTo>
                  <a:cubicBezTo>
                    <a:pt x="1487" y="1003"/>
                    <a:pt x="1487" y="753"/>
                    <a:pt x="1340" y="606"/>
                  </a:cubicBezTo>
                  <a:cubicBezTo>
                    <a:pt x="1119" y="415"/>
                    <a:pt x="883" y="223"/>
                    <a:pt x="633" y="62"/>
                  </a:cubicBezTo>
                  <a:cubicBezTo>
                    <a:pt x="572" y="21"/>
                    <a:pt x="501" y="1"/>
                    <a:pt x="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0" name="Google Shape;610;p9"/>
            <p:cNvSpPr/>
            <p:nvPr/>
          </p:nvSpPr>
          <p:spPr>
            <a:xfrm>
              <a:off x="256553" y="60046"/>
              <a:ext cx="101467" cy="79861"/>
            </a:xfrm>
            <a:custGeom>
              <a:avLst/>
              <a:ahLst/>
              <a:rect l="l" t="t" r="r" b="b"/>
              <a:pathLst>
                <a:path w="1531" h="1205" extrusionOk="0">
                  <a:moveTo>
                    <a:pt x="451" y="0"/>
                  </a:moveTo>
                  <a:cubicBezTo>
                    <a:pt x="315" y="0"/>
                    <a:pt x="183" y="69"/>
                    <a:pt x="103" y="198"/>
                  </a:cubicBezTo>
                  <a:cubicBezTo>
                    <a:pt x="0" y="389"/>
                    <a:pt x="74" y="625"/>
                    <a:pt x="251" y="728"/>
                  </a:cubicBezTo>
                  <a:cubicBezTo>
                    <a:pt x="457" y="875"/>
                    <a:pt x="677" y="1007"/>
                    <a:pt x="883" y="1154"/>
                  </a:cubicBezTo>
                  <a:cubicBezTo>
                    <a:pt x="941" y="1188"/>
                    <a:pt x="1007" y="1204"/>
                    <a:pt x="1073" y="1204"/>
                  </a:cubicBezTo>
                  <a:cubicBezTo>
                    <a:pt x="1208" y="1204"/>
                    <a:pt x="1344" y="1136"/>
                    <a:pt x="1413" y="1007"/>
                  </a:cubicBezTo>
                  <a:cubicBezTo>
                    <a:pt x="1531" y="831"/>
                    <a:pt x="1472" y="580"/>
                    <a:pt x="1281" y="477"/>
                  </a:cubicBezTo>
                  <a:cubicBezTo>
                    <a:pt x="1060" y="330"/>
                    <a:pt x="854" y="198"/>
                    <a:pt x="648" y="51"/>
                  </a:cubicBezTo>
                  <a:cubicBezTo>
                    <a:pt x="585" y="17"/>
                    <a:pt x="518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1" name="Google Shape;611;p9"/>
            <p:cNvSpPr/>
            <p:nvPr/>
          </p:nvSpPr>
          <p:spPr>
            <a:xfrm>
              <a:off x="146337" y="0"/>
              <a:ext cx="46856" cy="14183"/>
            </a:xfrm>
            <a:custGeom>
              <a:avLst/>
              <a:ahLst/>
              <a:rect l="l" t="t" r="r" b="b"/>
              <a:pathLst>
                <a:path w="707" h="214" extrusionOk="0">
                  <a:moveTo>
                    <a:pt x="0" y="0"/>
                  </a:moveTo>
                  <a:lnTo>
                    <a:pt x="89" y="103"/>
                  </a:lnTo>
                  <a:cubicBezTo>
                    <a:pt x="162" y="177"/>
                    <a:pt x="262" y="213"/>
                    <a:pt x="361" y="213"/>
                  </a:cubicBezTo>
                  <a:cubicBezTo>
                    <a:pt x="460" y="213"/>
                    <a:pt x="560" y="177"/>
                    <a:pt x="633" y="103"/>
                  </a:cubicBezTo>
                  <a:cubicBezTo>
                    <a:pt x="663" y="74"/>
                    <a:pt x="692" y="29"/>
                    <a:pt x="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2" name="Google Shape;612;p9"/>
            <p:cNvSpPr/>
            <p:nvPr/>
          </p:nvSpPr>
          <p:spPr>
            <a:xfrm>
              <a:off x="35126" y="92587"/>
              <a:ext cx="80325" cy="70450"/>
            </a:xfrm>
            <a:custGeom>
              <a:avLst/>
              <a:ahLst/>
              <a:rect l="l" t="t" r="r" b="b"/>
              <a:pathLst>
                <a:path w="1212" h="1063" extrusionOk="0">
                  <a:moveTo>
                    <a:pt x="433" y="1"/>
                  </a:moveTo>
                  <a:cubicBezTo>
                    <a:pt x="397" y="1"/>
                    <a:pt x="360" y="6"/>
                    <a:pt x="325" y="16"/>
                  </a:cubicBezTo>
                  <a:cubicBezTo>
                    <a:pt x="119" y="75"/>
                    <a:pt x="1" y="281"/>
                    <a:pt x="45" y="487"/>
                  </a:cubicBezTo>
                  <a:cubicBezTo>
                    <a:pt x="104" y="707"/>
                    <a:pt x="251" y="884"/>
                    <a:pt x="442" y="1002"/>
                  </a:cubicBezTo>
                  <a:cubicBezTo>
                    <a:pt x="512" y="1044"/>
                    <a:pt x="581" y="1062"/>
                    <a:pt x="646" y="1062"/>
                  </a:cubicBezTo>
                  <a:cubicBezTo>
                    <a:pt x="989" y="1062"/>
                    <a:pt x="1211" y="548"/>
                    <a:pt x="840" y="325"/>
                  </a:cubicBezTo>
                  <a:lnTo>
                    <a:pt x="810" y="295"/>
                  </a:lnTo>
                  <a:cubicBezTo>
                    <a:pt x="810" y="295"/>
                    <a:pt x="810" y="295"/>
                    <a:pt x="810" y="281"/>
                  </a:cubicBezTo>
                  <a:cubicBezTo>
                    <a:pt x="762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3" name="Google Shape;613;p9"/>
            <p:cNvSpPr/>
            <p:nvPr/>
          </p:nvSpPr>
          <p:spPr>
            <a:xfrm>
              <a:off x="257614" y="198960"/>
              <a:ext cx="90664" cy="71113"/>
            </a:xfrm>
            <a:custGeom>
              <a:avLst/>
              <a:ahLst/>
              <a:rect l="l" t="t" r="r" b="b"/>
              <a:pathLst>
                <a:path w="1368" h="1073" extrusionOk="0">
                  <a:moveTo>
                    <a:pt x="428" y="1"/>
                  </a:moveTo>
                  <a:cubicBezTo>
                    <a:pt x="256" y="1"/>
                    <a:pt x="93" y="122"/>
                    <a:pt x="43" y="294"/>
                  </a:cubicBezTo>
                  <a:cubicBezTo>
                    <a:pt x="1" y="494"/>
                    <a:pt x="109" y="693"/>
                    <a:pt x="303" y="759"/>
                  </a:cubicBezTo>
                  <a:lnTo>
                    <a:pt x="303" y="759"/>
                  </a:lnTo>
                  <a:cubicBezTo>
                    <a:pt x="298" y="758"/>
                    <a:pt x="295" y="757"/>
                    <a:pt x="294" y="757"/>
                  </a:cubicBezTo>
                  <a:cubicBezTo>
                    <a:pt x="283" y="757"/>
                    <a:pt x="370" y="795"/>
                    <a:pt x="382" y="795"/>
                  </a:cubicBezTo>
                  <a:cubicBezTo>
                    <a:pt x="396" y="810"/>
                    <a:pt x="455" y="839"/>
                    <a:pt x="499" y="868"/>
                  </a:cubicBezTo>
                  <a:cubicBezTo>
                    <a:pt x="573" y="913"/>
                    <a:pt x="647" y="957"/>
                    <a:pt x="720" y="1016"/>
                  </a:cubicBezTo>
                  <a:cubicBezTo>
                    <a:pt x="783" y="1054"/>
                    <a:pt x="851" y="1072"/>
                    <a:pt x="917" y="1072"/>
                  </a:cubicBezTo>
                  <a:cubicBezTo>
                    <a:pt x="1054" y="1072"/>
                    <a:pt x="1186" y="997"/>
                    <a:pt x="1265" y="868"/>
                  </a:cubicBezTo>
                  <a:cubicBezTo>
                    <a:pt x="1368" y="677"/>
                    <a:pt x="1294" y="442"/>
                    <a:pt x="1118" y="339"/>
                  </a:cubicBezTo>
                  <a:cubicBezTo>
                    <a:pt x="941" y="206"/>
                    <a:pt x="735" y="103"/>
                    <a:pt x="529" y="15"/>
                  </a:cubicBezTo>
                  <a:cubicBezTo>
                    <a:pt x="496" y="5"/>
                    <a:pt x="462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4" name="Google Shape;614;p9"/>
            <p:cNvSpPr/>
            <p:nvPr/>
          </p:nvSpPr>
          <p:spPr>
            <a:xfrm>
              <a:off x="624980" y="180336"/>
              <a:ext cx="80325" cy="61371"/>
            </a:xfrm>
            <a:custGeom>
              <a:avLst/>
              <a:ahLst/>
              <a:rect l="l" t="t" r="r" b="b"/>
              <a:pathLst>
                <a:path w="1212" h="926" extrusionOk="0">
                  <a:moveTo>
                    <a:pt x="552" y="1"/>
                  </a:moveTo>
                  <a:cubicBezTo>
                    <a:pt x="138" y="1"/>
                    <a:pt x="0" y="646"/>
                    <a:pt x="460" y="781"/>
                  </a:cubicBezTo>
                  <a:lnTo>
                    <a:pt x="475" y="781"/>
                  </a:lnTo>
                  <a:cubicBezTo>
                    <a:pt x="549" y="874"/>
                    <a:pt x="658" y="926"/>
                    <a:pt x="773" y="926"/>
                  </a:cubicBezTo>
                  <a:cubicBezTo>
                    <a:pt x="841" y="926"/>
                    <a:pt x="910" y="908"/>
                    <a:pt x="976" y="870"/>
                  </a:cubicBezTo>
                  <a:cubicBezTo>
                    <a:pt x="1152" y="767"/>
                    <a:pt x="1211" y="531"/>
                    <a:pt x="1108" y="340"/>
                  </a:cubicBezTo>
                  <a:cubicBezTo>
                    <a:pt x="1005" y="178"/>
                    <a:pt x="843" y="60"/>
                    <a:pt x="666" y="16"/>
                  </a:cubicBezTo>
                  <a:cubicBezTo>
                    <a:pt x="626" y="6"/>
                    <a:pt x="588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5" name="Google Shape;615;p9"/>
            <p:cNvSpPr/>
            <p:nvPr/>
          </p:nvSpPr>
          <p:spPr>
            <a:xfrm>
              <a:off x="744210" y="125327"/>
              <a:ext cx="89935" cy="79861"/>
            </a:xfrm>
            <a:custGeom>
              <a:avLst/>
              <a:ahLst/>
              <a:rect l="l" t="t" r="r" b="b"/>
              <a:pathLst>
                <a:path w="1357" h="1205" extrusionOk="0">
                  <a:moveTo>
                    <a:pt x="444" y="1"/>
                  </a:moveTo>
                  <a:cubicBezTo>
                    <a:pt x="377" y="1"/>
                    <a:pt x="310" y="17"/>
                    <a:pt x="251" y="52"/>
                  </a:cubicBezTo>
                  <a:cubicBezTo>
                    <a:pt x="60" y="155"/>
                    <a:pt x="1" y="390"/>
                    <a:pt x="104" y="581"/>
                  </a:cubicBezTo>
                  <a:cubicBezTo>
                    <a:pt x="207" y="773"/>
                    <a:pt x="354" y="935"/>
                    <a:pt x="516" y="1082"/>
                  </a:cubicBezTo>
                  <a:cubicBezTo>
                    <a:pt x="602" y="1168"/>
                    <a:pt x="699" y="1204"/>
                    <a:pt x="792" y="1204"/>
                  </a:cubicBezTo>
                  <a:cubicBezTo>
                    <a:pt x="1095" y="1204"/>
                    <a:pt x="1357" y="819"/>
                    <a:pt x="1075" y="537"/>
                  </a:cubicBezTo>
                  <a:cubicBezTo>
                    <a:pt x="1001" y="478"/>
                    <a:pt x="943" y="419"/>
                    <a:pt x="884" y="346"/>
                  </a:cubicBezTo>
                  <a:lnTo>
                    <a:pt x="869" y="331"/>
                  </a:lnTo>
                  <a:lnTo>
                    <a:pt x="854" y="302"/>
                  </a:lnTo>
                  <a:cubicBezTo>
                    <a:pt x="825" y="258"/>
                    <a:pt x="810" y="228"/>
                    <a:pt x="781" y="184"/>
                  </a:cubicBezTo>
                  <a:cubicBezTo>
                    <a:pt x="712" y="66"/>
                    <a:pt x="57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6" name="Google Shape;616;p9"/>
            <p:cNvSpPr/>
            <p:nvPr/>
          </p:nvSpPr>
          <p:spPr>
            <a:xfrm>
              <a:off x="758857" y="9080"/>
              <a:ext cx="93713" cy="75090"/>
            </a:xfrm>
            <a:custGeom>
              <a:avLst/>
              <a:ahLst/>
              <a:rect l="l" t="t" r="r" b="b"/>
              <a:pathLst>
                <a:path w="1414" h="1133" extrusionOk="0">
                  <a:moveTo>
                    <a:pt x="444" y="1"/>
                  </a:moveTo>
                  <a:cubicBezTo>
                    <a:pt x="269" y="1"/>
                    <a:pt x="110" y="113"/>
                    <a:pt x="59" y="290"/>
                  </a:cubicBezTo>
                  <a:cubicBezTo>
                    <a:pt x="0" y="496"/>
                    <a:pt x="118" y="702"/>
                    <a:pt x="324" y="775"/>
                  </a:cubicBezTo>
                  <a:cubicBezTo>
                    <a:pt x="339" y="775"/>
                    <a:pt x="412" y="805"/>
                    <a:pt x="427" y="805"/>
                  </a:cubicBezTo>
                  <a:cubicBezTo>
                    <a:pt x="457" y="820"/>
                    <a:pt x="501" y="834"/>
                    <a:pt x="530" y="864"/>
                  </a:cubicBezTo>
                  <a:lnTo>
                    <a:pt x="589" y="908"/>
                  </a:lnTo>
                  <a:lnTo>
                    <a:pt x="604" y="908"/>
                  </a:lnTo>
                  <a:cubicBezTo>
                    <a:pt x="648" y="952"/>
                    <a:pt x="677" y="981"/>
                    <a:pt x="707" y="1011"/>
                  </a:cubicBezTo>
                  <a:cubicBezTo>
                    <a:pt x="788" y="1092"/>
                    <a:pt x="887" y="1132"/>
                    <a:pt x="986" y="1132"/>
                  </a:cubicBezTo>
                  <a:cubicBezTo>
                    <a:pt x="1086" y="1132"/>
                    <a:pt x="1185" y="1092"/>
                    <a:pt x="1266" y="1011"/>
                  </a:cubicBezTo>
                  <a:cubicBezTo>
                    <a:pt x="1413" y="864"/>
                    <a:pt x="1413" y="628"/>
                    <a:pt x="1266" y="466"/>
                  </a:cubicBezTo>
                  <a:cubicBezTo>
                    <a:pt x="1075" y="246"/>
                    <a:pt x="810" y="98"/>
                    <a:pt x="530" y="10"/>
                  </a:cubicBezTo>
                  <a:cubicBezTo>
                    <a:pt x="501" y="4"/>
                    <a:pt x="472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7" name="Google Shape;617;p9"/>
            <p:cNvSpPr/>
            <p:nvPr/>
          </p:nvSpPr>
          <p:spPr>
            <a:xfrm>
              <a:off x="944164" y="111277"/>
              <a:ext cx="99545" cy="84302"/>
            </a:xfrm>
            <a:custGeom>
              <a:avLst/>
              <a:ahLst/>
              <a:rect l="l" t="t" r="r" b="b"/>
              <a:pathLst>
                <a:path w="1502" h="1272" extrusionOk="0">
                  <a:moveTo>
                    <a:pt x="440" y="0"/>
                  </a:moveTo>
                  <a:cubicBezTo>
                    <a:pt x="306" y="0"/>
                    <a:pt x="172" y="72"/>
                    <a:pt x="104" y="190"/>
                  </a:cubicBezTo>
                  <a:cubicBezTo>
                    <a:pt x="1" y="381"/>
                    <a:pt x="59" y="617"/>
                    <a:pt x="236" y="734"/>
                  </a:cubicBezTo>
                  <a:cubicBezTo>
                    <a:pt x="442" y="852"/>
                    <a:pt x="619" y="999"/>
                    <a:pt x="795" y="1161"/>
                  </a:cubicBezTo>
                  <a:cubicBezTo>
                    <a:pt x="869" y="1235"/>
                    <a:pt x="968" y="1272"/>
                    <a:pt x="1067" y="1272"/>
                  </a:cubicBezTo>
                  <a:cubicBezTo>
                    <a:pt x="1167" y="1272"/>
                    <a:pt x="1266" y="1235"/>
                    <a:pt x="1340" y="1161"/>
                  </a:cubicBezTo>
                  <a:cubicBezTo>
                    <a:pt x="1502" y="999"/>
                    <a:pt x="1502" y="764"/>
                    <a:pt x="1340" y="602"/>
                  </a:cubicBezTo>
                  <a:cubicBezTo>
                    <a:pt x="1119" y="396"/>
                    <a:pt x="884" y="219"/>
                    <a:pt x="633" y="58"/>
                  </a:cubicBezTo>
                  <a:cubicBezTo>
                    <a:pt x="574" y="18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8" name="Google Shape;618;p9"/>
            <p:cNvSpPr/>
            <p:nvPr/>
          </p:nvSpPr>
          <p:spPr>
            <a:xfrm>
              <a:off x="1094345" y="37380"/>
              <a:ext cx="101997" cy="74957"/>
            </a:xfrm>
            <a:custGeom>
              <a:avLst/>
              <a:ahLst/>
              <a:rect l="l" t="t" r="r" b="b"/>
              <a:pathLst>
                <a:path w="1539" h="1131" extrusionOk="0">
                  <a:moveTo>
                    <a:pt x="429" y="1"/>
                  </a:moveTo>
                  <a:cubicBezTo>
                    <a:pt x="254" y="1"/>
                    <a:pt x="96" y="111"/>
                    <a:pt x="45" y="275"/>
                  </a:cubicBezTo>
                  <a:cubicBezTo>
                    <a:pt x="1" y="496"/>
                    <a:pt x="119" y="702"/>
                    <a:pt x="325" y="760"/>
                  </a:cubicBezTo>
                  <a:lnTo>
                    <a:pt x="339" y="760"/>
                  </a:lnTo>
                  <a:lnTo>
                    <a:pt x="398" y="790"/>
                  </a:lnTo>
                  <a:cubicBezTo>
                    <a:pt x="442" y="819"/>
                    <a:pt x="472" y="834"/>
                    <a:pt x="516" y="863"/>
                  </a:cubicBezTo>
                  <a:cubicBezTo>
                    <a:pt x="516" y="863"/>
                    <a:pt x="590" y="908"/>
                    <a:pt x="604" y="922"/>
                  </a:cubicBezTo>
                  <a:cubicBezTo>
                    <a:pt x="619" y="922"/>
                    <a:pt x="678" y="981"/>
                    <a:pt x="707" y="1011"/>
                  </a:cubicBezTo>
                  <a:cubicBezTo>
                    <a:pt x="792" y="1095"/>
                    <a:pt x="886" y="1131"/>
                    <a:pt x="977" y="1131"/>
                  </a:cubicBezTo>
                  <a:cubicBezTo>
                    <a:pt x="1278" y="1131"/>
                    <a:pt x="1538" y="735"/>
                    <a:pt x="1267" y="451"/>
                  </a:cubicBezTo>
                  <a:lnTo>
                    <a:pt x="1267" y="451"/>
                  </a:lnTo>
                  <a:lnTo>
                    <a:pt x="1252" y="466"/>
                  </a:lnTo>
                  <a:cubicBezTo>
                    <a:pt x="1046" y="260"/>
                    <a:pt x="796" y="113"/>
                    <a:pt x="516" y="10"/>
                  </a:cubicBezTo>
                  <a:cubicBezTo>
                    <a:pt x="487" y="4"/>
                    <a:pt x="458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69" name="Google Shape;619;p9"/>
            <p:cNvSpPr/>
            <p:nvPr/>
          </p:nvSpPr>
          <p:spPr>
            <a:xfrm>
              <a:off x="1223981" y="199623"/>
              <a:ext cx="96960" cy="75620"/>
            </a:xfrm>
            <a:custGeom>
              <a:avLst/>
              <a:ahLst/>
              <a:rect l="l" t="t" r="r" b="b"/>
              <a:pathLst>
                <a:path w="1463" h="1141" extrusionOk="0">
                  <a:moveTo>
                    <a:pt x="565" y="0"/>
                  </a:moveTo>
                  <a:cubicBezTo>
                    <a:pt x="262" y="0"/>
                    <a:pt x="0" y="385"/>
                    <a:pt x="282" y="667"/>
                  </a:cubicBezTo>
                  <a:cubicBezTo>
                    <a:pt x="400" y="785"/>
                    <a:pt x="517" y="903"/>
                    <a:pt x="635" y="1020"/>
                  </a:cubicBezTo>
                  <a:cubicBezTo>
                    <a:pt x="720" y="1105"/>
                    <a:pt x="814" y="1141"/>
                    <a:pt x="904" y="1141"/>
                  </a:cubicBezTo>
                  <a:cubicBezTo>
                    <a:pt x="1205" y="1141"/>
                    <a:pt x="1463" y="744"/>
                    <a:pt x="1179" y="461"/>
                  </a:cubicBezTo>
                  <a:lnTo>
                    <a:pt x="1194" y="461"/>
                  </a:lnTo>
                  <a:lnTo>
                    <a:pt x="841" y="123"/>
                  </a:lnTo>
                  <a:cubicBezTo>
                    <a:pt x="755" y="36"/>
                    <a:pt x="658" y="0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0" name="Google Shape;620;p9"/>
            <p:cNvSpPr/>
            <p:nvPr/>
          </p:nvSpPr>
          <p:spPr>
            <a:xfrm>
              <a:off x="1097195" y="264175"/>
              <a:ext cx="96165" cy="69986"/>
            </a:xfrm>
            <a:custGeom>
              <a:avLst/>
              <a:ahLst/>
              <a:rect l="l" t="t" r="r" b="b"/>
              <a:pathLst>
                <a:path w="1451" h="1056" extrusionOk="0">
                  <a:moveTo>
                    <a:pt x="572" y="1"/>
                  </a:moveTo>
                  <a:cubicBezTo>
                    <a:pt x="221" y="1"/>
                    <a:pt x="1" y="515"/>
                    <a:pt x="385" y="738"/>
                  </a:cubicBezTo>
                  <a:lnTo>
                    <a:pt x="473" y="797"/>
                  </a:lnTo>
                  <a:lnTo>
                    <a:pt x="488" y="812"/>
                  </a:lnTo>
                  <a:lnTo>
                    <a:pt x="502" y="812"/>
                  </a:lnTo>
                  <a:cubicBezTo>
                    <a:pt x="547" y="856"/>
                    <a:pt x="605" y="900"/>
                    <a:pt x="650" y="959"/>
                  </a:cubicBezTo>
                  <a:cubicBezTo>
                    <a:pt x="730" y="1026"/>
                    <a:pt x="817" y="1055"/>
                    <a:pt x="900" y="1055"/>
                  </a:cubicBezTo>
                  <a:cubicBezTo>
                    <a:pt x="1198" y="1055"/>
                    <a:pt x="1450" y="687"/>
                    <a:pt x="1209" y="399"/>
                  </a:cubicBezTo>
                  <a:cubicBezTo>
                    <a:pt x="1076" y="282"/>
                    <a:pt x="929" y="164"/>
                    <a:pt x="782" y="61"/>
                  </a:cubicBezTo>
                  <a:cubicBezTo>
                    <a:pt x="710" y="19"/>
                    <a:pt x="639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1" name="Google Shape;621;p9"/>
            <p:cNvSpPr/>
            <p:nvPr/>
          </p:nvSpPr>
          <p:spPr>
            <a:xfrm>
              <a:off x="892005" y="208967"/>
              <a:ext cx="77475" cy="75288"/>
            </a:xfrm>
            <a:custGeom>
              <a:avLst/>
              <a:ahLst/>
              <a:rect l="l" t="t" r="r" b="b"/>
              <a:pathLst>
                <a:path w="1169" h="1136" extrusionOk="0">
                  <a:moveTo>
                    <a:pt x="454" y="1"/>
                  </a:moveTo>
                  <a:cubicBezTo>
                    <a:pt x="210" y="1"/>
                    <a:pt x="0" y="230"/>
                    <a:pt x="81" y="497"/>
                  </a:cubicBezTo>
                  <a:cubicBezTo>
                    <a:pt x="169" y="732"/>
                    <a:pt x="331" y="938"/>
                    <a:pt x="537" y="1085"/>
                  </a:cubicBezTo>
                  <a:cubicBezTo>
                    <a:pt x="600" y="1119"/>
                    <a:pt x="668" y="1135"/>
                    <a:pt x="734" y="1135"/>
                  </a:cubicBezTo>
                  <a:cubicBezTo>
                    <a:pt x="870" y="1135"/>
                    <a:pt x="1003" y="1067"/>
                    <a:pt x="1082" y="938"/>
                  </a:cubicBezTo>
                  <a:cubicBezTo>
                    <a:pt x="1169" y="750"/>
                    <a:pt x="1113" y="518"/>
                    <a:pt x="942" y="413"/>
                  </a:cubicBezTo>
                  <a:lnTo>
                    <a:pt x="942" y="413"/>
                  </a:lnTo>
                  <a:cubicBezTo>
                    <a:pt x="959" y="423"/>
                    <a:pt x="966" y="427"/>
                    <a:pt x="967" y="427"/>
                  </a:cubicBezTo>
                  <a:cubicBezTo>
                    <a:pt x="969" y="427"/>
                    <a:pt x="930" y="399"/>
                    <a:pt x="920" y="379"/>
                  </a:cubicBezTo>
                  <a:lnTo>
                    <a:pt x="876" y="349"/>
                  </a:lnTo>
                  <a:lnTo>
                    <a:pt x="846" y="305"/>
                  </a:lnTo>
                  <a:cubicBezTo>
                    <a:pt x="837" y="286"/>
                    <a:pt x="821" y="249"/>
                    <a:pt x="819" y="249"/>
                  </a:cubicBezTo>
                  <a:cubicBezTo>
                    <a:pt x="819" y="249"/>
                    <a:pt x="820" y="253"/>
                    <a:pt x="823" y="265"/>
                  </a:cubicBezTo>
                  <a:lnTo>
                    <a:pt x="823" y="265"/>
                  </a:lnTo>
                  <a:cubicBezTo>
                    <a:pt x="790" y="173"/>
                    <a:pt x="722" y="96"/>
                    <a:pt x="655" y="55"/>
                  </a:cubicBezTo>
                  <a:cubicBezTo>
                    <a:pt x="589" y="17"/>
                    <a:pt x="52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2" name="Google Shape;622;p9"/>
            <p:cNvSpPr/>
            <p:nvPr/>
          </p:nvSpPr>
          <p:spPr>
            <a:xfrm>
              <a:off x="978296" y="385725"/>
              <a:ext cx="125923" cy="111209"/>
            </a:xfrm>
            <a:custGeom>
              <a:avLst/>
              <a:ahLst/>
              <a:rect l="l" t="t" r="r" b="b"/>
              <a:pathLst>
                <a:path w="1900" h="1678" extrusionOk="0">
                  <a:moveTo>
                    <a:pt x="420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55"/>
                  </a:cubicBezTo>
                  <a:cubicBezTo>
                    <a:pt x="472" y="1023"/>
                    <a:pt x="854" y="1347"/>
                    <a:pt x="1266" y="1626"/>
                  </a:cubicBezTo>
                  <a:cubicBezTo>
                    <a:pt x="1330" y="1661"/>
                    <a:pt x="1399" y="1677"/>
                    <a:pt x="1466" y="1677"/>
                  </a:cubicBezTo>
                  <a:cubicBezTo>
                    <a:pt x="1600" y="1677"/>
                    <a:pt x="1727" y="1612"/>
                    <a:pt x="1796" y="1494"/>
                  </a:cubicBezTo>
                  <a:cubicBezTo>
                    <a:pt x="1899" y="1303"/>
                    <a:pt x="1840" y="1067"/>
                    <a:pt x="1664" y="964"/>
                  </a:cubicBezTo>
                  <a:cubicBezTo>
                    <a:pt x="1310" y="714"/>
                    <a:pt x="972" y="434"/>
                    <a:pt x="692" y="111"/>
                  </a:cubicBezTo>
                  <a:cubicBezTo>
                    <a:pt x="619" y="37"/>
                    <a:pt x="51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3" name="Google Shape;623;p9"/>
            <p:cNvSpPr/>
            <p:nvPr/>
          </p:nvSpPr>
          <p:spPr>
            <a:xfrm>
              <a:off x="791863" y="347881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7" y="968"/>
                    <a:pt x="680" y="1002"/>
                    <a:pt x="769" y="1002"/>
                  </a:cubicBezTo>
                  <a:cubicBezTo>
                    <a:pt x="1072" y="1002"/>
                    <a:pt x="1332" y="613"/>
                    <a:pt x="1048" y="329"/>
                  </a:cubicBezTo>
                  <a:lnTo>
                    <a:pt x="842" y="122"/>
                  </a:ln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4" name="Google Shape;624;p9"/>
            <p:cNvSpPr/>
            <p:nvPr/>
          </p:nvSpPr>
          <p:spPr>
            <a:xfrm>
              <a:off x="670247" y="398384"/>
              <a:ext cx="98418" cy="80060"/>
            </a:xfrm>
            <a:custGeom>
              <a:avLst/>
              <a:ahLst/>
              <a:rect l="l" t="t" r="r" b="b"/>
              <a:pathLst>
                <a:path w="1485" h="1208" extrusionOk="0">
                  <a:moveTo>
                    <a:pt x="560" y="0"/>
                  </a:moveTo>
                  <a:cubicBezTo>
                    <a:pt x="214" y="0"/>
                    <a:pt x="0" y="510"/>
                    <a:pt x="381" y="744"/>
                  </a:cubicBezTo>
                  <a:cubicBezTo>
                    <a:pt x="410" y="759"/>
                    <a:pt x="454" y="788"/>
                    <a:pt x="499" y="817"/>
                  </a:cubicBezTo>
                  <a:lnTo>
                    <a:pt x="528" y="832"/>
                  </a:lnTo>
                  <a:lnTo>
                    <a:pt x="572" y="876"/>
                  </a:lnTo>
                  <a:cubicBezTo>
                    <a:pt x="646" y="950"/>
                    <a:pt x="719" y="1023"/>
                    <a:pt x="778" y="1097"/>
                  </a:cubicBezTo>
                  <a:cubicBezTo>
                    <a:pt x="859" y="1171"/>
                    <a:pt x="958" y="1207"/>
                    <a:pt x="1058" y="1207"/>
                  </a:cubicBezTo>
                  <a:cubicBezTo>
                    <a:pt x="1157" y="1207"/>
                    <a:pt x="1256" y="1171"/>
                    <a:pt x="1337" y="1097"/>
                  </a:cubicBezTo>
                  <a:cubicBezTo>
                    <a:pt x="1485" y="950"/>
                    <a:pt x="1485" y="700"/>
                    <a:pt x="1337" y="552"/>
                  </a:cubicBezTo>
                  <a:cubicBezTo>
                    <a:pt x="1176" y="361"/>
                    <a:pt x="984" y="185"/>
                    <a:pt x="778" y="67"/>
                  </a:cubicBezTo>
                  <a:cubicBezTo>
                    <a:pt x="703" y="21"/>
                    <a:pt x="62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5" name="Google Shape;625;p9"/>
            <p:cNvSpPr/>
            <p:nvPr/>
          </p:nvSpPr>
          <p:spPr>
            <a:xfrm>
              <a:off x="531068" y="442126"/>
              <a:ext cx="76680" cy="59647"/>
            </a:xfrm>
            <a:custGeom>
              <a:avLst/>
              <a:ahLst/>
              <a:rect l="l" t="t" r="r" b="b"/>
              <a:pathLst>
                <a:path w="1157" h="900" extrusionOk="0">
                  <a:moveTo>
                    <a:pt x="535" y="0"/>
                  </a:moveTo>
                  <a:cubicBezTo>
                    <a:pt x="243" y="0"/>
                    <a:pt x="1" y="357"/>
                    <a:pt x="229" y="643"/>
                  </a:cubicBezTo>
                  <a:cubicBezTo>
                    <a:pt x="318" y="731"/>
                    <a:pt x="421" y="790"/>
                    <a:pt x="524" y="849"/>
                  </a:cubicBezTo>
                  <a:cubicBezTo>
                    <a:pt x="586" y="883"/>
                    <a:pt x="654" y="899"/>
                    <a:pt x="720" y="899"/>
                  </a:cubicBezTo>
                  <a:cubicBezTo>
                    <a:pt x="855" y="899"/>
                    <a:pt x="984" y="830"/>
                    <a:pt x="1053" y="702"/>
                  </a:cubicBezTo>
                  <a:cubicBezTo>
                    <a:pt x="1156" y="525"/>
                    <a:pt x="1097" y="275"/>
                    <a:pt x="906" y="172"/>
                  </a:cubicBezTo>
                  <a:cubicBezTo>
                    <a:pt x="877" y="157"/>
                    <a:pt x="847" y="143"/>
                    <a:pt x="818" y="128"/>
                  </a:cubicBezTo>
                  <a:lnTo>
                    <a:pt x="788" y="99"/>
                  </a:lnTo>
                  <a:cubicBezTo>
                    <a:pt x="706" y="30"/>
                    <a:pt x="619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6" name="Google Shape;626;p9"/>
            <p:cNvSpPr/>
            <p:nvPr/>
          </p:nvSpPr>
          <p:spPr>
            <a:xfrm>
              <a:off x="461346" y="319847"/>
              <a:ext cx="67402" cy="51761"/>
            </a:xfrm>
            <a:custGeom>
              <a:avLst/>
              <a:ahLst/>
              <a:rect l="l" t="t" r="r" b="b"/>
              <a:pathLst>
                <a:path w="1017" h="781" extrusionOk="0">
                  <a:moveTo>
                    <a:pt x="501" y="1"/>
                  </a:moveTo>
                  <a:cubicBezTo>
                    <a:pt x="1" y="1"/>
                    <a:pt x="1" y="781"/>
                    <a:pt x="501" y="781"/>
                  </a:cubicBezTo>
                  <a:cubicBezTo>
                    <a:pt x="1016" y="781"/>
                    <a:pt x="1016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7" name="Google Shape;627;p9"/>
            <p:cNvSpPr/>
            <p:nvPr/>
          </p:nvSpPr>
          <p:spPr>
            <a:xfrm>
              <a:off x="316997" y="371144"/>
              <a:ext cx="104449" cy="79994"/>
            </a:xfrm>
            <a:custGeom>
              <a:avLst/>
              <a:ahLst/>
              <a:rect l="l" t="t" r="r" b="b"/>
              <a:pathLst>
                <a:path w="1576" h="1207" extrusionOk="0">
                  <a:moveTo>
                    <a:pt x="447" y="1"/>
                  </a:moveTo>
                  <a:cubicBezTo>
                    <a:pt x="315" y="1"/>
                    <a:pt x="183" y="70"/>
                    <a:pt x="104" y="198"/>
                  </a:cubicBezTo>
                  <a:cubicBezTo>
                    <a:pt x="1" y="375"/>
                    <a:pt x="60" y="610"/>
                    <a:pt x="251" y="728"/>
                  </a:cubicBezTo>
                  <a:cubicBezTo>
                    <a:pt x="472" y="831"/>
                    <a:pt x="678" y="949"/>
                    <a:pt x="869" y="1096"/>
                  </a:cubicBezTo>
                  <a:cubicBezTo>
                    <a:pt x="943" y="1170"/>
                    <a:pt x="1042" y="1206"/>
                    <a:pt x="1141" y="1206"/>
                  </a:cubicBezTo>
                  <a:cubicBezTo>
                    <a:pt x="1241" y="1206"/>
                    <a:pt x="1340" y="1170"/>
                    <a:pt x="1414" y="1096"/>
                  </a:cubicBezTo>
                  <a:cubicBezTo>
                    <a:pt x="1576" y="934"/>
                    <a:pt x="1576" y="684"/>
                    <a:pt x="1414" y="537"/>
                  </a:cubicBezTo>
                  <a:cubicBezTo>
                    <a:pt x="1178" y="345"/>
                    <a:pt x="913" y="184"/>
                    <a:pt x="634" y="51"/>
                  </a:cubicBezTo>
                  <a:cubicBezTo>
                    <a:pt x="576" y="17"/>
                    <a:pt x="511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8" name="Google Shape;628;p9"/>
            <p:cNvSpPr/>
            <p:nvPr/>
          </p:nvSpPr>
          <p:spPr>
            <a:xfrm>
              <a:off x="146337" y="268682"/>
              <a:ext cx="93050" cy="75421"/>
            </a:xfrm>
            <a:custGeom>
              <a:avLst/>
              <a:ahLst/>
              <a:rect l="l" t="t" r="r" b="b"/>
              <a:pathLst>
                <a:path w="1404" h="1138" extrusionOk="0">
                  <a:moveTo>
                    <a:pt x="427" y="0"/>
                  </a:moveTo>
                  <a:cubicBezTo>
                    <a:pt x="328" y="0"/>
                    <a:pt x="229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lnTo>
                    <a:pt x="574" y="1023"/>
                  </a:lnTo>
                  <a:cubicBezTo>
                    <a:pt x="658" y="1104"/>
                    <a:pt x="751" y="1137"/>
                    <a:pt x="840" y="1137"/>
                  </a:cubicBezTo>
                  <a:cubicBezTo>
                    <a:pt x="1143" y="1137"/>
                    <a:pt x="1403" y="748"/>
                    <a:pt x="1119" y="464"/>
                  </a:cubicBezTo>
                  <a:cubicBezTo>
                    <a:pt x="986" y="346"/>
                    <a:pt x="839" y="228"/>
                    <a:pt x="707" y="111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79" name="Google Shape;629;p9"/>
            <p:cNvSpPr/>
            <p:nvPr/>
          </p:nvSpPr>
          <p:spPr>
            <a:xfrm>
              <a:off x="0" y="240846"/>
              <a:ext cx="79132" cy="84169"/>
            </a:xfrm>
            <a:custGeom>
              <a:avLst/>
              <a:ahLst/>
              <a:rect l="l" t="t" r="r" b="b"/>
              <a:pathLst>
                <a:path w="1194" h="1270" extrusionOk="0">
                  <a:moveTo>
                    <a:pt x="192" y="1"/>
                  </a:moveTo>
                  <a:cubicBezTo>
                    <a:pt x="126" y="1"/>
                    <a:pt x="60" y="16"/>
                    <a:pt x="1" y="45"/>
                  </a:cubicBezTo>
                  <a:lnTo>
                    <a:pt x="1" y="737"/>
                  </a:lnTo>
                  <a:cubicBezTo>
                    <a:pt x="45" y="766"/>
                    <a:pt x="89" y="781"/>
                    <a:pt x="133" y="810"/>
                  </a:cubicBezTo>
                  <a:lnTo>
                    <a:pt x="192" y="854"/>
                  </a:lnTo>
                  <a:lnTo>
                    <a:pt x="222" y="884"/>
                  </a:lnTo>
                  <a:cubicBezTo>
                    <a:pt x="251" y="913"/>
                    <a:pt x="295" y="958"/>
                    <a:pt x="325" y="987"/>
                  </a:cubicBezTo>
                  <a:lnTo>
                    <a:pt x="384" y="1046"/>
                  </a:lnTo>
                  <a:lnTo>
                    <a:pt x="398" y="1061"/>
                  </a:lnTo>
                  <a:lnTo>
                    <a:pt x="398" y="1075"/>
                  </a:lnTo>
                  <a:cubicBezTo>
                    <a:pt x="479" y="1197"/>
                    <a:pt x="616" y="1269"/>
                    <a:pt x="756" y="1269"/>
                  </a:cubicBezTo>
                  <a:cubicBezTo>
                    <a:pt x="819" y="1269"/>
                    <a:pt x="883" y="1255"/>
                    <a:pt x="943" y="1222"/>
                  </a:cubicBezTo>
                  <a:cubicBezTo>
                    <a:pt x="1134" y="1105"/>
                    <a:pt x="1193" y="869"/>
                    <a:pt x="1090" y="678"/>
                  </a:cubicBezTo>
                  <a:cubicBezTo>
                    <a:pt x="899" y="413"/>
                    <a:pt x="663" y="207"/>
                    <a:pt x="384" y="45"/>
                  </a:cubicBezTo>
                  <a:cubicBezTo>
                    <a:pt x="325" y="16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0" name="Google Shape;630;p9"/>
            <p:cNvSpPr/>
            <p:nvPr/>
          </p:nvSpPr>
          <p:spPr>
            <a:xfrm>
              <a:off x="0" y="403023"/>
              <a:ext cx="63491" cy="70517"/>
            </a:xfrm>
            <a:custGeom>
              <a:avLst/>
              <a:ahLst/>
              <a:rect l="l" t="t" r="r" b="b"/>
              <a:pathLst>
                <a:path w="958" h="1064" extrusionOk="0">
                  <a:moveTo>
                    <a:pt x="192" y="1"/>
                  </a:moveTo>
                  <a:cubicBezTo>
                    <a:pt x="126" y="1"/>
                    <a:pt x="60" y="19"/>
                    <a:pt x="1" y="56"/>
                  </a:cubicBezTo>
                  <a:lnTo>
                    <a:pt x="1" y="747"/>
                  </a:lnTo>
                  <a:cubicBezTo>
                    <a:pt x="30" y="747"/>
                    <a:pt x="45" y="762"/>
                    <a:pt x="75" y="777"/>
                  </a:cubicBezTo>
                  <a:lnTo>
                    <a:pt x="119" y="806"/>
                  </a:lnTo>
                  <a:cubicBezTo>
                    <a:pt x="163" y="850"/>
                    <a:pt x="207" y="895"/>
                    <a:pt x="251" y="953"/>
                  </a:cubicBezTo>
                  <a:cubicBezTo>
                    <a:pt x="332" y="1027"/>
                    <a:pt x="431" y="1064"/>
                    <a:pt x="531" y="1064"/>
                  </a:cubicBezTo>
                  <a:cubicBezTo>
                    <a:pt x="630" y="1064"/>
                    <a:pt x="729" y="1027"/>
                    <a:pt x="810" y="953"/>
                  </a:cubicBezTo>
                  <a:cubicBezTo>
                    <a:pt x="958" y="792"/>
                    <a:pt x="958" y="541"/>
                    <a:pt x="810" y="394"/>
                  </a:cubicBezTo>
                  <a:cubicBezTo>
                    <a:pt x="693" y="247"/>
                    <a:pt x="545" y="129"/>
                    <a:pt x="384" y="56"/>
                  </a:cubicBezTo>
                  <a:cubicBezTo>
                    <a:pt x="325" y="19"/>
                    <a:pt x="259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1" name="Google Shape;631;p9"/>
            <p:cNvSpPr/>
            <p:nvPr/>
          </p:nvSpPr>
          <p:spPr>
            <a:xfrm>
              <a:off x="201942" y="431058"/>
              <a:ext cx="125392" cy="93514"/>
            </a:xfrm>
            <a:custGeom>
              <a:avLst/>
              <a:ahLst/>
              <a:rect l="l" t="t" r="r" b="b"/>
              <a:pathLst>
                <a:path w="1892" h="1411" extrusionOk="0">
                  <a:moveTo>
                    <a:pt x="422" y="0"/>
                  </a:moveTo>
                  <a:cubicBezTo>
                    <a:pt x="252" y="0"/>
                    <a:pt x="93" y="110"/>
                    <a:pt x="44" y="280"/>
                  </a:cubicBezTo>
                  <a:cubicBezTo>
                    <a:pt x="0" y="486"/>
                    <a:pt x="118" y="707"/>
                    <a:pt x="324" y="766"/>
                  </a:cubicBezTo>
                  <a:cubicBezTo>
                    <a:pt x="604" y="898"/>
                    <a:pt x="854" y="1075"/>
                    <a:pt x="1060" y="1296"/>
                  </a:cubicBezTo>
                  <a:cubicBezTo>
                    <a:pt x="1144" y="1376"/>
                    <a:pt x="1237" y="1410"/>
                    <a:pt x="1327" y="1410"/>
                  </a:cubicBezTo>
                  <a:cubicBezTo>
                    <a:pt x="1630" y="1410"/>
                    <a:pt x="1892" y="1024"/>
                    <a:pt x="1619" y="751"/>
                  </a:cubicBezTo>
                  <a:cubicBezTo>
                    <a:pt x="1310" y="427"/>
                    <a:pt x="942" y="177"/>
                    <a:pt x="530" y="15"/>
                  </a:cubicBezTo>
                  <a:cubicBezTo>
                    <a:pt x="494" y="5"/>
                    <a:pt x="458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2" name="Google Shape;632;p9"/>
            <p:cNvSpPr/>
            <p:nvPr/>
          </p:nvSpPr>
          <p:spPr>
            <a:xfrm>
              <a:off x="414555" y="529146"/>
              <a:ext cx="100539" cy="79928"/>
            </a:xfrm>
            <a:custGeom>
              <a:avLst/>
              <a:ahLst/>
              <a:rect l="l" t="t" r="r" b="b"/>
              <a:pathLst>
                <a:path w="1517" h="1206" extrusionOk="0">
                  <a:moveTo>
                    <a:pt x="444" y="1"/>
                  </a:moveTo>
                  <a:cubicBezTo>
                    <a:pt x="308" y="1"/>
                    <a:pt x="173" y="70"/>
                    <a:pt x="104" y="198"/>
                  </a:cubicBezTo>
                  <a:cubicBezTo>
                    <a:pt x="0" y="390"/>
                    <a:pt x="59" y="625"/>
                    <a:pt x="251" y="728"/>
                  </a:cubicBezTo>
                  <a:cubicBezTo>
                    <a:pt x="457" y="875"/>
                    <a:pt x="663" y="1008"/>
                    <a:pt x="869" y="1155"/>
                  </a:cubicBezTo>
                  <a:cubicBezTo>
                    <a:pt x="932" y="1189"/>
                    <a:pt x="999" y="1205"/>
                    <a:pt x="1066" y="1205"/>
                  </a:cubicBezTo>
                  <a:cubicBezTo>
                    <a:pt x="1202" y="1205"/>
                    <a:pt x="1334" y="1136"/>
                    <a:pt x="1413" y="1008"/>
                  </a:cubicBezTo>
                  <a:cubicBezTo>
                    <a:pt x="1516" y="831"/>
                    <a:pt x="1443" y="596"/>
                    <a:pt x="1266" y="478"/>
                  </a:cubicBezTo>
                  <a:cubicBezTo>
                    <a:pt x="1060" y="331"/>
                    <a:pt x="854" y="198"/>
                    <a:pt x="633" y="51"/>
                  </a:cubicBezTo>
                  <a:cubicBezTo>
                    <a:pt x="575" y="17"/>
                    <a:pt x="510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3" name="Google Shape;633;p9"/>
            <p:cNvSpPr/>
            <p:nvPr/>
          </p:nvSpPr>
          <p:spPr>
            <a:xfrm>
              <a:off x="556252" y="594427"/>
              <a:ext cx="97358" cy="70185"/>
            </a:xfrm>
            <a:custGeom>
              <a:avLst/>
              <a:ahLst/>
              <a:rect l="l" t="t" r="r" b="b"/>
              <a:pathLst>
                <a:path w="1469" h="1059" extrusionOk="0">
                  <a:moveTo>
                    <a:pt x="553" y="1"/>
                  </a:moveTo>
                  <a:cubicBezTo>
                    <a:pt x="212" y="1"/>
                    <a:pt x="0" y="492"/>
                    <a:pt x="350" y="729"/>
                  </a:cubicBezTo>
                  <a:cubicBezTo>
                    <a:pt x="511" y="817"/>
                    <a:pt x="673" y="906"/>
                    <a:pt x="835" y="1009"/>
                  </a:cubicBezTo>
                  <a:cubicBezTo>
                    <a:pt x="898" y="1042"/>
                    <a:pt x="965" y="1059"/>
                    <a:pt x="1031" y="1059"/>
                  </a:cubicBezTo>
                  <a:cubicBezTo>
                    <a:pt x="1167" y="1059"/>
                    <a:pt x="1296" y="990"/>
                    <a:pt x="1365" y="862"/>
                  </a:cubicBezTo>
                  <a:cubicBezTo>
                    <a:pt x="1468" y="670"/>
                    <a:pt x="1409" y="435"/>
                    <a:pt x="1233" y="332"/>
                  </a:cubicBezTo>
                  <a:cubicBezTo>
                    <a:pt x="1071" y="229"/>
                    <a:pt x="909" y="140"/>
                    <a:pt x="747" y="52"/>
                  </a:cubicBezTo>
                  <a:cubicBezTo>
                    <a:pt x="680" y="16"/>
                    <a:pt x="61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4" name="Google Shape;634;p9"/>
            <p:cNvSpPr/>
            <p:nvPr/>
          </p:nvSpPr>
          <p:spPr>
            <a:xfrm>
              <a:off x="751302" y="612984"/>
              <a:ext cx="110016" cy="93448"/>
            </a:xfrm>
            <a:custGeom>
              <a:avLst/>
              <a:ahLst/>
              <a:rect l="l" t="t" r="r" b="b"/>
              <a:pathLst>
                <a:path w="1660" h="1410" extrusionOk="0">
                  <a:moveTo>
                    <a:pt x="554" y="0"/>
                  </a:moveTo>
                  <a:cubicBezTo>
                    <a:pt x="212" y="0"/>
                    <a:pt x="0" y="492"/>
                    <a:pt x="350" y="729"/>
                  </a:cubicBezTo>
                  <a:cubicBezTo>
                    <a:pt x="585" y="876"/>
                    <a:pt x="791" y="1067"/>
                    <a:pt x="968" y="1288"/>
                  </a:cubicBezTo>
                  <a:cubicBezTo>
                    <a:pt x="1042" y="1369"/>
                    <a:pt x="1141" y="1409"/>
                    <a:pt x="1240" y="1409"/>
                  </a:cubicBezTo>
                  <a:cubicBezTo>
                    <a:pt x="1340" y="1409"/>
                    <a:pt x="1439" y="1369"/>
                    <a:pt x="1512" y="1288"/>
                  </a:cubicBezTo>
                  <a:cubicBezTo>
                    <a:pt x="1660" y="1141"/>
                    <a:pt x="1660" y="891"/>
                    <a:pt x="1527" y="743"/>
                  </a:cubicBezTo>
                  <a:cubicBezTo>
                    <a:pt x="1306" y="464"/>
                    <a:pt x="1042" y="228"/>
                    <a:pt x="747" y="52"/>
                  </a:cubicBezTo>
                  <a:cubicBezTo>
                    <a:pt x="680" y="16"/>
                    <a:pt x="615" y="0"/>
                    <a:pt x="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5" name="Google Shape;635;p9"/>
            <p:cNvSpPr/>
            <p:nvPr/>
          </p:nvSpPr>
          <p:spPr>
            <a:xfrm>
              <a:off x="873912" y="534050"/>
              <a:ext cx="105444" cy="83772"/>
            </a:xfrm>
            <a:custGeom>
              <a:avLst/>
              <a:ahLst/>
              <a:rect l="l" t="t" r="r" b="b"/>
              <a:pathLst>
                <a:path w="1591" h="1264" extrusionOk="0">
                  <a:moveTo>
                    <a:pt x="449" y="0"/>
                  </a:moveTo>
                  <a:cubicBezTo>
                    <a:pt x="315" y="0"/>
                    <a:pt x="187" y="65"/>
                    <a:pt x="119" y="183"/>
                  </a:cubicBezTo>
                  <a:cubicBezTo>
                    <a:pt x="1" y="374"/>
                    <a:pt x="60" y="610"/>
                    <a:pt x="251" y="728"/>
                  </a:cubicBezTo>
                  <a:cubicBezTo>
                    <a:pt x="472" y="890"/>
                    <a:pt x="722" y="1051"/>
                    <a:pt x="943" y="1213"/>
                  </a:cubicBezTo>
                  <a:cubicBezTo>
                    <a:pt x="1007" y="1248"/>
                    <a:pt x="1075" y="1264"/>
                    <a:pt x="1142" y="1264"/>
                  </a:cubicBezTo>
                  <a:cubicBezTo>
                    <a:pt x="1276" y="1264"/>
                    <a:pt x="1404" y="1199"/>
                    <a:pt x="1473" y="1081"/>
                  </a:cubicBezTo>
                  <a:cubicBezTo>
                    <a:pt x="1590" y="890"/>
                    <a:pt x="1531" y="654"/>
                    <a:pt x="1355" y="536"/>
                  </a:cubicBezTo>
                  <a:cubicBezTo>
                    <a:pt x="1119" y="374"/>
                    <a:pt x="884" y="213"/>
                    <a:pt x="648" y="51"/>
                  </a:cubicBezTo>
                  <a:cubicBezTo>
                    <a:pt x="585" y="16"/>
                    <a:pt x="516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6" name="Google Shape;636;p9"/>
            <p:cNvSpPr/>
            <p:nvPr/>
          </p:nvSpPr>
          <p:spPr>
            <a:xfrm>
              <a:off x="1015212" y="561488"/>
              <a:ext cx="83374" cy="61967"/>
            </a:xfrm>
            <a:custGeom>
              <a:avLst/>
              <a:ahLst/>
              <a:rect l="l" t="t" r="r" b="b"/>
              <a:pathLst>
                <a:path w="1258" h="935" extrusionOk="0">
                  <a:moveTo>
                    <a:pt x="553" y="0"/>
                  </a:moveTo>
                  <a:cubicBezTo>
                    <a:pt x="254" y="0"/>
                    <a:pt x="1" y="385"/>
                    <a:pt x="282" y="667"/>
                  </a:cubicBezTo>
                  <a:cubicBezTo>
                    <a:pt x="327" y="711"/>
                    <a:pt x="371" y="770"/>
                    <a:pt x="415" y="814"/>
                  </a:cubicBezTo>
                  <a:cubicBezTo>
                    <a:pt x="500" y="899"/>
                    <a:pt x="595" y="934"/>
                    <a:pt x="686" y="934"/>
                  </a:cubicBezTo>
                  <a:cubicBezTo>
                    <a:pt x="991" y="934"/>
                    <a:pt x="1257" y="538"/>
                    <a:pt x="974" y="255"/>
                  </a:cubicBezTo>
                  <a:lnTo>
                    <a:pt x="827" y="122"/>
                  </a:lnTo>
                  <a:cubicBezTo>
                    <a:pt x="741" y="36"/>
                    <a:pt x="645" y="0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7" name="Google Shape;637;p9"/>
            <p:cNvSpPr/>
            <p:nvPr/>
          </p:nvSpPr>
          <p:spPr>
            <a:xfrm>
              <a:off x="1254335" y="446699"/>
              <a:ext cx="66" cy="66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8" name="Google Shape;638;p9"/>
            <p:cNvSpPr/>
            <p:nvPr/>
          </p:nvSpPr>
          <p:spPr>
            <a:xfrm>
              <a:off x="1181167" y="417869"/>
              <a:ext cx="93713" cy="79596"/>
            </a:xfrm>
            <a:custGeom>
              <a:avLst/>
              <a:ahLst/>
              <a:rect l="l" t="t" r="r" b="b"/>
              <a:pathLst>
                <a:path w="1414" h="1201" extrusionOk="0">
                  <a:moveTo>
                    <a:pt x="420" y="1"/>
                  </a:moveTo>
                  <a:cubicBezTo>
                    <a:pt x="321" y="1"/>
                    <a:pt x="221" y="38"/>
                    <a:pt x="148" y="111"/>
                  </a:cubicBezTo>
                  <a:cubicBezTo>
                    <a:pt x="1" y="273"/>
                    <a:pt x="1" y="509"/>
                    <a:pt x="148" y="671"/>
                  </a:cubicBezTo>
                  <a:cubicBezTo>
                    <a:pt x="339" y="906"/>
                    <a:pt x="589" y="1083"/>
                    <a:pt x="884" y="1186"/>
                  </a:cubicBezTo>
                  <a:cubicBezTo>
                    <a:pt x="920" y="1196"/>
                    <a:pt x="956" y="1201"/>
                    <a:pt x="992" y="1201"/>
                  </a:cubicBezTo>
                  <a:cubicBezTo>
                    <a:pt x="1162" y="1201"/>
                    <a:pt x="1321" y="1091"/>
                    <a:pt x="1369" y="921"/>
                  </a:cubicBezTo>
                  <a:cubicBezTo>
                    <a:pt x="1413" y="715"/>
                    <a:pt x="1296" y="494"/>
                    <a:pt x="1104" y="435"/>
                  </a:cubicBezTo>
                  <a:lnTo>
                    <a:pt x="1090" y="435"/>
                  </a:lnTo>
                  <a:lnTo>
                    <a:pt x="1001" y="391"/>
                  </a:lnTo>
                  <a:lnTo>
                    <a:pt x="943" y="362"/>
                  </a:lnTo>
                  <a:lnTo>
                    <a:pt x="913" y="332"/>
                  </a:lnTo>
                  <a:cubicBezTo>
                    <a:pt x="839" y="273"/>
                    <a:pt x="766" y="200"/>
                    <a:pt x="692" y="111"/>
                  </a:cubicBezTo>
                  <a:cubicBezTo>
                    <a:pt x="619" y="38"/>
                    <a:pt x="519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89" name="Google Shape;639;p9"/>
            <p:cNvSpPr/>
            <p:nvPr/>
          </p:nvSpPr>
          <p:spPr>
            <a:xfrm>
              <a:off x="1405005" y="303777"/>
              <a:ext cx="83970" cy="83904"/>
            </a:xfrm>
            <a:custGeom>
              <a:avLst/>
              <a:ahLst/>
              <a:rect l="l" t="t" r="r" b="b"/>
              <a:pathLst>
                <a:path w="1267" h="1266" extrusionOk="0">
                  <a:moveTo>
                    <a:pt x="427" y="0"/>
                  </a:moveTo>
                  <a:cubicBezTo>
                    <a:pt x="328" y="0"/>
                    <a:pt x="229" y="37"/>
                    <a:pt x="148" y="110"/>
                  </a:cubicBezTo>
                  <a:cubicBezTo>
                    <a:pt x="1" y="272"/>
                    <a:pt x="1" y="508"/>
                    <a:pt x="148" y="670"/>
                  </a:cubicBezTo>
                  <a:cubicBezTo>
                    <a:pt x="280" y="832"/>
                    <a:pt x="427" y="993"/>
                    <a:pt x="574" y="1155"/>
                  </a:cubicBezTo>
                  <a:cubicBezTo>
                    <a:pt x="648" y="1229"/>
                    <a:pt x="747" y="1266"/>
                    <a:pt x="847" y="1266"/>
                  </a:cubicBezTo>
                  <a:cubicBezTo>
                    <a:pt x="946" y="1266"/>
                    <a:pt x="1045" y="1229"/>
                    <a:pt x="1119" y="1155"/>
                  </a:cubicBezTo>
                  <a:cubicBezTo>
                    <a:pt x="1266" y="993"/>
                    <a:pt x="1266" y="758"/>
                    <a:pt x="1119" y="596"/>
                  </a:cubicBezTo>
                  <a:cubicBezTo>
                    <a:pt x="972" y="449"/>
                    <a:pt x="839" y="272"/>
                    <a:pt x="707" y="110"/>
                  </a:cubicBezTo>
                  <a:cubicBezTo>
                    <a:pt x="626" y="37"/>
                    <a:pt x="527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0" name="Google Shape;640;p9"/>
            <p:cNvSpPr/>
            <p:nvPr/>
          </p:nvSpPr>
          <p:spPr>
            <a:xfrm>
              <a:off x="1307753" y="538159"/>
              <a:ext cx="103654" cy="94110"/>
            </a:xfrm>
            <a:custGeom>
              <a:avLst/>
              <a:ahLst/>
              <a:rect l="l" t="t" r="r" b="b"/>
              <a:pathLst>
                <a:path w="1564" h="1420" extrusionOk="0">
                  <a:moveTo>
                    <a:pt x="559" y="1"/>
                  </a:moveTo>
                  <a:cubicBezTo>
                    <a:pt x="258" y="1"/>
                    <a:pt x="0" y="397"/>
                    <a:pt x="283" y="680"/>
                  </a:cubicBezTo>
                  <a:cubicBezTo>
                    <a:pt x="372" y="783"/>
                    <a:pt x="460" y="872"/>
                    <a:pt x="548" y="975"/>
                  </a:cubicBezTo>
                  <a:cubicBezTo>
                    <a:pt x="592" y="1019"/>
                    <a:pt x="637" y="1063"/>
                    <a:pt x="681" y="1107"/>
                  </a:cubicBezTo>
                  <a:lnTo>
                    <a:pt x="740" y="1195"/>
                  </a:lnTo>
                  <a:cubicBezTo>
                    <a:pt x="740" y="1195"/>
                    <a:pt x="774" y="1239"/>
                    <a:pt x="784" y="1239"/>
                  </a:cubicBezTo>
                  <a:cubicBezTo>
                    <a:pt x="787" y="1239"/>
                    <a:pt x="787" y="1235"/>
                    <a:pt x="784" y="1225"/>
                  </a:cubicBezTo>
                  <a:lnTo>
                    <a:pt x="784" y="1225"/>
                  </a:lnTo>
                  <a:cubicBezTo>
                    <a:pt x="855" y="1346"/>
                    <a:pt x="988" y="1419"/>
                    <a:pt x="1127" y="1419"/>
                  </a:cubicBezTo>
                  <a:cubicBezTo>
                    <a:pt x="1190" y="1419"/>
                    <a:pt x="1254" y="1404"/>
                    <a:pt x="1314" y="1372"/>
                  </a:cubicBezTo>
                  <a:cubicBezTo>
                    <a:pt x="1490" y="1254"/>
                    <a:pt x="1564" y="1019"/>
                    <a:pt x="1446" y="828"/>
                  </a:cubicBezTo>
                  <a:cubicBezTo>
                    <a:pt x="1269" y="577"/>
                    <a:pt x="1034" y="357"/>
                    <a:pt x="828" y="121"/>
                  </a:cubicBezTo>
                  <a:cubicBezTo>
                    <a:pt x="743" y="36"/>
                    <a:pt x="649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1" name="Google Shape;641;p9"/>
            <p:cNvSpPr/>
            <p:nvPr/>
          </p:nvSpPr>
          <p:spPr>
            <a:xfrm>
              <a:off x="1436726" y="770986"/>
              <a:ext cx="79066" cy="79795"/>
            </a:xfrm>
            <a:custGeom>
              <a:avLst/>
              <a:ahLst/>
              <a:rect l="l" t="t" r="r" b="b"/>
              <a:pathLst>
                <a:path w="1193" h="1204" extrusionOk="0">
                  <a:moveTo>
                    <a:pt x="427" y="0"/>
                  </a:moveTo>
                  <a:cubicBezTo>
                    <a:pt x="328" y="0"/>
                    <a:pt x="228" y="37"/>
                    <a:pt x="148" y="111"/>
                  </a:cubicBezTo>
                  <a:cubicBezTo>
                    <a:pt x="0" y="273"/>
                    <a:pt x="0" y="508"/>
                    <a:pt x="148" y="670"/>
                  </a:cubicBezTo>
                  <a:cubicBezTo>
                    <a:pt x="265" y="802"/>
                    <a:pt x="383" y="949"/>
                    <a:pt x="501" y="1082"/>
                  </a:cubicBezTo>
                  <a:cubicBezTo>
                    <a:pt x="574" y="1163"/>
                    <a:pt x="674" y="1203"/>
                    <a:pt x="775" y="1203"/>
                  </a:cubicBezTo>
                  <a:cubicBezTo>
                    <a:pt x="876" y="1203"/>
                    <a:pt x="979" y="1163"/>
                    <a:pt x="1060" y="1082"/>
                  </a:cubicBezTo>
                  <a:cubicBezTo>
                    <a:pt x="1192" y="935"/>
                    <a:pt x="1192" y="685"/>
                    <a:pt x="1060" y="537"/>
                  </a:cubicBezTo>
                  <a:cubicBezTo>
                    <a:pt x="942" y="390"/>
                    <a:pt x="824" y="243"/>
                    <a:pt x="707" y="111"/>
                  </a:cubicBezTo>
                  <a:cubicBezTo>
                    <a:pt x="626" y="37"/>
                    <a:pt x="526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2" name="Google Shape;642;p9"/>
            <p:cNvSpPr/>
            <p:nvPr/>
          </p:nvSpPr>
          <p:spPr>
            <a:xfrm>
              <a:off x="1404516" y="872388"/>
              <a:ext cx="84965" cy="75090"/>
            </a:xfrm>
            <a:custGeom>
              <a:avLst/>
              <a:ahLst/>
              <a:rect l="l" t="t" r="r" b="b"/>
              <a:pathLst>
                <a:path w="1282" h="1133" extrusionOk="0">
                  <a:moveTo>
                    <a:pt x="428" y="1"/>
                  </a:moveTo>
                  <a:cubicBezTo>
                    <a:pt x="328" y="1"/>
                    <a:pt x="229" y="38"/>
                    <a:pt x="148" y="111"/>
                  </a:cubicBezTo>
                  <a:cubicBezTo>
                    <a:pt x="1" y="273"/>
                    <a:pt x="1" y="509"/>
                    <a:pt x="148" y="670"/>
                  </a:cubicBezTo>
                  <a:cubicBezTo>
                    <a:pt x="295" y="818"/>
                    <a:pt x="472" y="965"/>
                    <a:pt x="648" y="1082"/>
                  </a:cubicBezTo>
                  <a:cubicBezTo>
                    <a:pt x="711" y="1116"/>
                    <a:pt x="778" y="1133"/>
                    <a:pt x="845" y="1133"/>
                  </a:cubicBezTo>
                  <a:cubicBezTo>
                    <a:pt x="981" y="1133"/>
                    <a:pt x="1114" y="1064"/>
                    <a:pt x="1193" y="935"/>
                  </a:cubicBezTo>
                  <a:cubicBezTo>
                    <a:pt x="1281" y="759"/>
                    <a:pt x="1222" y="523"/>
                    <a:pt x="1046" y="420"/>
                  </a:cubicBezTo>
                  <a:lnTo>
                    <a:pt x="943" y="347"/>
                  </a:lnTo>
                  <a:lnTo>
                    <a:pt x="884" y="302"/>
                  </a:lnTo>
                  <a:cubicBezTo>
                    <a:pt x="825" y="244"/>
                    <a:pt x="766" y="185"/>
                    <a:pt x="707" y="111"/>
                  </a:cubicBezTo>
                  <a:cubicBezTo>
                    <a:pt x="626" y="38"/>
                    <a:pt x="527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3" name="Google Shape;643;p9"/>
            <p:cNvSpPr/>
            <p:nvPr/>
          </p:nvSpPr>
          <p:spPr>
            <a:xfrm>
              <a:off x="1242339" y="747325"/>
              <a:ext cx="80325" cy="60708"/>
            </a:xfrm>
            <a:custGeom>
              <a:avLst/>
              <a:ahLst/>
              <a:rect l="l" t="t" r="r" b="b"/>
              <a:pathLst>
                <a:path w="1212" h="916" extrusionOk="0">
                  <a:moveTo>
                    <a:pt x="576" y="0"/>
                  </a:moveTo>
                  <a:cubicBezTo>
                    <a:pt x="269" y="0"/>
                    <a:pt x="0" y="390"/>
                    <a:pt x="284" y="674"/>
                  </a:cubicBezTo>
                  <a:cubicBezTo>
                    <a:pt x="373" y="747"/>
                    <a:pt x="461" y="821"/>
                    <a:pt x="579" y="865"/>
                  </a:cubicBezTo>
                  <a:cubicBezTo>
                    <a:pt x="637" y="899"/>
                    <a:pt x="701" y="915"/>
                    <a:pt x="765" y="915"/>
                  </a:cubicBezTo>
                  <a:cubicBezTo>
                    <a:pt x="897" y="915"/>
                    <a:pt x="1029" y="846"/>
                    <a:pt x="1109" y="718"/>
                  </a:cubicBezTo>
                  <a:cubicBezTo>
                    <a:pt x="1212" y="541"/>
                    <a:pt x="1138" y="306"/>
                    <a:pt x="961" y="203"/>
                  </a:cubicBezTo>
                  <a:cubicBezTo>
                    <a:pt x="932" y="188"/>
                    <a:pt x="902" y="159"/>
                    <a:pt x="873" y="144"/>
                  </a:cubicBezTo>
                  <a:lnTo>
                    <a:pt x="844" y="114"/>
                  </a:lnTo>
                  <a:cubicBezTo>
                    <a:pt x="760" y="34"/>
                    <a:pt x="666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4" name="Google Shape;644;p9"/>
            <p:cNvSpPr/>
            <p:nvPr/>
          </p:nvSpPr>
          <p:spPr>
            <a:xfrm>
              <a:off x="1214371" y="594427"/>
              <a:ext cx="79265" cy="66076"/>
            </a:xfrm>
            <a:custGeom>
              <a:avLst/>
              <a:ahLst/>
              <a:rect l="l" t="t" r="r" b="b"/>
              <a:pathLst>
                <a:path w="1196" h="997" extrusionOk="0">
                  <a:moveTo>
                    <a:pt x="419" y="1"/>
                  </a:moveTo>
                  <a:cubicBezTo>
                    <a:pt x="320" y="1"/>
                    <a:pt x="221" y="37"/>
                    <a:pt x="147" y="111"/>
                  </a:cubicBezTo>
                  <a:cubicBezTo>
                    <a:pt x="0" y="273"/>
                    <a:pt x="0" y="508"/>
                    <a:pt x="147" y="670"/>
                  </a:cubicBezTo>
                  <a:lnTo>
                    <a:pt x="353" y="876"/>
                  </a:lnTo>
                  <a:cubicBezTo>
                    <a:pt x="438" y="961"/>
                    <a:pt x="533" y="997"/>
                    <a:pt x="624" y="997"/>
                  </a:cubicBezTo>
                  <a:cubicBezTo>
                    <a:pt x="930" y="997"/>
                    <a:pt x="1196" y="600"/>
                    <a:pt x="912" y="317"/>
                  </a:cubicBezTo>
                  <a:lnTo>
                    <a:pt x="912" y="317"/>
                  </a:lnTo>
                  <a:lnTo>
                    <a:pt x="912" y="332"/>
                  </a:lnTo>
                  <a:lnTo>
                    <a:pt x="692" y="111"/>
                  </a:lnTo>
                  <a:cubicBezTo>
                    <a:pt x="618" y="37"/>
                    <a:pt x="519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5" name="Google Shape;645;p9"/>
            <p:cNvSpPr/>
            <p:nvPr/>
          </p:nvSpPr>
          <p:spPr>
            <a:xfrm>
              <a:off x="1041722" y="692051"/>
              <a:ext cx="94641" cy="75023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40" y="0"/>
                  </a:moveTo>
                  <a:cubicBezTo>
                    <a:pt x="306" y="0"/>
                    <a:pt x="172" y="65"/>
                    <a:pt x="103" y="183"/>
                  </a:cubicBezTo>
                  <a:cubicBezTo>
                    <a:pt x="0" y="375"/>
                    <a:pt x="59" y="610"/>
                    <a:pt x="250" y="728"/>
                  </a:cubicBezTo>
                  <a:cubicBezTo>
                    <a:pt x="427" y="831"/>
                    <a:pt x="618" y="948"/>
                    <a:pt x="795" y="1081"/>
                  </a:cubicBezTo>
                  <a:cubicBezTo>
                    <a:pt x="858" y="1115"/>
                    <a:pt x="925" y="1131"/>
                    <a:pt x="991" y="1131"/>
                  </a:cubicBezTo>
                  <a:cubicBezTo>
                    <a:pt x="1126" y="1131"/>
                    <a:pt x="1255" y="1062"/>
                    <a:pt x="1325" y="934"/>
                  </a:cubicBezTo>
                  <a:cubicBezTo>
                    <a:pt x="1428" y="742"/>
                    <a:pt x="1369" y="507"/>
                    <a:pt x="1192" y="404"/>
                  </a:cubicBezTo>
                  <a:cubicBezTo>
                    <a:pt x="1001" y="286"/>
                    <a:pt x="824" y="168"/>
                    <a:pt x="633" y="51"/>
                  </a:cubicBezTo>
                  <a:cubicBezTo>
                    <a:pt x="574" y="16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6" name="Google Shape;646;p9"/>
            <p:cNvSpPr/>
            <p:nvPr/>
          </p:nvSpPr>
          <p:spPr>
            <a:xfrm>
              <a:off x="886173" y="746066"/>
              <a:ext cx="128308" cy="99081"/>
            </a:xfrm>
            <a:custGeom>
              <a:avLst/>
              <a:ahLst/>
              <a:rect l="l" t="t" r="r" b="b"/>
              <a:pathLst>
                <a:path w="1936" h="1495" extrusionOk="0">
                  <a:moveTo>
                    <a:pt x="578" y="0"/>
                  </a:moveTo>
                  <a:cubicBezTo>
                    <a:pt x="228" y="0"/>
                    <a:pt x="1" y="544"/>
                    <a:pt x="405" y="752"/>
                  </a:cubicBezTo>
                  <a:cubicBezTo>
                    <a:pt x="728" y="899"/>
                    <a:pt x="1008" y="1119"/>
                    <a:pt x="1243" y="1384"/>
                  </a:cubicBezTo>
                  <a:cubicBezTo>
                    <a:pt x="1317" y="1458"/>
                    <a:pt x="1416" y="1495"/>
                    <a:pt x="1516" y="1495"/>
                  </a:cubicBezTo>
                  <a:cubicBezTo>
                    <a:pt x="1615" y="1495"/>
                    <a:pt x="1714" y="1458"/>
                    <a:pt x="1788" y="1384"/>
                  </a:cubicBezTo>
                  <a:cubicBezTo>
                    <a:pt x="1935" y="1237"/>
                    <a:pt x="1935" y="987"/>
                    <a:pt x="1803" y="840"/>
                  </a:cubicBezTo>
                  <a:cubicBezTo>
                    <a:pt x="1523" y="516"/>
                    <a:pt x="1185" y="251"/>
                    <a:pt x="802" y="75"/>
                  </a:cubicBezTo>
                  <a:cubicBezTo>
                    <a:pt x="725" y="22"/>
                    <a:pt x="649" y="0"/>
                    <a:pt x="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7" name="Google Shape;647;p9"/>
            <p:cNvSpPr/>
            <p:nvPr/>
          </p:nvSpPr>
          <p:spPr>
            <a:xfrm>
              <a:off x="1104684" y="862115"/>
              <a:ext cx="97027" cy="71710"/>
            </a:xfrm>
            <a:custGeom>
              <a:avLst/>
              <a:ahLst/>
              <a:rect l="l" t="t" r="r" b="b"/>
              <a:pathLst>
                <a:path w="1464" h="1082" extrusionOk="0">
                  <a:moveTo>
                    <a:pt x="577" y="0"/>
                  </a:moveTo>
                  <a:cubicBezTo>
                    <a:pt x="227" y="0"/>
                    <a:pt x="0" y="544"/>
                    <a:pt x="404" y="752"/>
                  </a:cubicBezTo>
                  <a:cubicBezTo>
                    <a:pt x="551" y="840"/>
                    <a:pt x="684" y="928"/>
                    <a:pt x="831" y="1031"/>
                  </a:cubicBezTo>
                  <a:cubicBezTo>
                    <a:pt x="889" y="1065"/>
                    <a:pt x="955" y="1082"/>
                    <a:pt x="1021" y="1082"/>
                  </a:cubicBezTo>
                  <a:cubicBezTo>
                    <a:pt x="1156" y="1082"/>
                    <a:pt x="1291" y="1013"/>
                    <a:pt x="1361" y="884"/>
                  </a:cubicBezTo>
                  <a:cubicBezTo>
                    <a:pt x="1464" y="708"/>
                    <a:pt x="1405" y="472"/>
                    <a:pt x="1214" y="354"/>
                  </a:cubicBezTo>
                  <a:cubicBezTo>
                    <a:pt x="1081" y="251"/>
                    <a:pt x="949" y="163"/>
                    <a:pt x="801" y="75"/>
                  </a:cubicBezTo>
                  <a:cubicBezTo>
                    <a:pt x="724" y="23"/>
                    <a:pt x="64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8" name="Google Shape;648;p9"/>
            <p:cNvSpPr/>
            <p:nvPr/>
          </p:nvSpPr>
          <p:spPr>
            <a:xfrm>
              <a:off x="1264078" y="1002686"/>
              <a:ext cx="108360" cy="89206"/>
            </a:xfrm>
            <a:custGeom>
              <a:avLst/>
              <a:ahLst/>
              <a:rect l="l" t="t" r="r" b="b"/>
              <a:pathLst>
                <a:path w="1635" h="1346" extrusionOk="0">
                  <a:moveTo>
                    <a:pt x="445" y="0"/>
                  </a:moveTo>
                  <a:cubicBezTo>
                    <a:pt x="272" y="0"/>
                    <a:pt x="109" y="121"/>
                    <a:pt x="59" y="294"/>
                  </a:cubicBezTo>
                  <a:cubicBezTo>
                    <a:pt x="1" y="500"/>
                    <a:pt x="133" y="706"/>
                    <a:pt x="339" y="779"/>
                  </a:cubicBezTo>
                  <a:cubicBezTo>
                    <a:pt x="574" y="868"/>
                    <a:pt x="781" y="1030"/>
                    <a:pt x="928" y="1236"/>
                  </a:cubicBezTo>
                  <a:cubicBezTo>
                    <a:pt x="1009" y="1309"/>
                    <a:pt x="1108" y="1346"/>
                    <a:pt x="1207" y="1346"/>
                  </a:cubicBezTo>
                  <a:cubicBezTo>
                    <a:pt x="1307" y="1346"/>
                    <a:pt x="1406" y="1309"/>
                    <a:pt x="1487" y="1236"/>
                  </a:cubicBezTo>
                  <a:cubicBezTo>
                    <a:pt x="1634" y="1074"/>
                    <a:pt x="1634" y="838"/>
                    <a:pt x="1487" y="676"/>
                  </a:cubicBezTo>
                  <a:cubicBezTo>
                    <a:pt x="1237" y="382"/>
                    <a:pt x="913" y="147"/>
                    <a:pt x="545" y="14"/>
                  </a:cubicBezTo>
                  <a:cubicBezTo>
                    <a:pt x="512" y="5"/>
                    <a:pt x="478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399" name="Google Shape;649;p9"/>
            <p:cNvSpPr/>
            <p:nvPr/>
          </p:nvSpPr>
          <p:spPr>
            <a:xfrm>
              <a:off x="1408227" y="1123440"/>
              <a:ext cx="93912" cy="74824"/>
            </a:xfrm>
            <a:custGeom>
              <a:avLst/>
              <a:ahLst/>
              <a:rect l="l" t="t" r="r" b="b"/>
              <a:pathLst>
                <a:path w="1417" h="1129" extrusionOk="0">
                  <a:moveTo>
                    <a:pt x="565" y="1"/>
                  </a:moveTo>
                  <a:cubicBezTo>
                    <a:pt x="222" y="1"/>
                    <a:pt x="0" y="515"/>
                    <a:pt x="372" y="738"/>
                  </a:cubicBezTo>
                  <a:cubicBezTo>
                    <a:pt x="416" y="753"/>
                    <a:pt x="445" y="782"/>
                    <a:pt x="489" y="797"/>
                  </a:cubicBezTo>
                  <a:lnTo>
                    <a:pt x="519" y="826"/>
                  </a:lnTo>
                  <a:lnTo>
                    <a:pt x="533" y="841"/>
                  </a:lnTo>
                  <a:cubicBezTo>
                    <a:pt x="607" y="900"/>
                    <a:pt x="666" y="959"/>
                    <a:pt x="725" y="1018"/>
                  </a:cubicBezTo>
                  <a:cubicBezTo>
                    <a:pt x="798" y="1091"/>
                    <a:pt x="898" y="1128"/>
                    <a:pt x="997" y="1128"/>
                  </a:cubicBezTo>
                  <a:cubicBezTo>
                    <a:pt x="1096" y="1128"/>
                    <a:pt x="1196" y="1091"/>
                    <a:pt x="1269" y="1018"/>
                  </a:cubicBezTo>
                  <a:cubicBezTo>
                    <a:pt x="1416" y="871"/>
                    <a:pt x="1416" y="620"/>
                    <a:pt x="1269" y="473"/>
                  </a:cubicBezTo>
                  <a:cubicBezTo>
                    <a:pt x="1122" y="311"/>
                    <a:pt x="960" y="164"/>
                    <a:pt x="769" y="61"/>
                  </a:cubicBezTo>
                  <a:cubicBezTo>
                    <a:pt x="699" y="19"/>
                    <a:pt x="630" y="1"/>
                    <a:pt x="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0" name="Google Shape;650;p9"/>
            <p:cNvSpPr/>
            <p:nvPr/>
          </p:nvSpPr>
          <p:spPr>
            <a:xfrm>
              <a:off x="276039" y="589059"/>
              <a:ext cx="109287" cy="74626"/>
            </a:xfrm>
            <a:custGeom>
              <a:avLst/>
              <a:ahLst/>
              <a:rect l="l" t="t" r="r" b="b"/>
              <a:pathLst>
                <a:path w="1649" h="1126" extrusionOk="0">
                  <a:moveTo>
                    <a:pt x="423" y="0"/>
                  </a:moveTo>
                  <a:cubicBezTo>
                    <a:pt x="253" y="0"/>
                    <a:pt x="94" y="112"/>
                    <a:pt x="45" y="295"/>
                  </a:cubicBezTo>
                  <a:cubicBezTo>
                    <a:pt x="1" y="501"/>
                    <a:pt x="118" y="707"/>
                    <a:pt x="325" y="766"/>
                  </a:cubicBezTo>
                  <a:cubicBezTo>
                    <a:pt x="560" y="854"/>
                    <a:pt x="781" y="957"/>
                    <a:pt x="1001" y="1075"/>
                  </a:cubicBezTo>
                  <a:cubicBezTo>
                    <a:pt x="1065" y="1109"/>
                    <a:pt x="1134" y="1126"/>
                    <a:pt x="1201" y="1126"/>
                  </a:cubicBezTo>
                  <a:cubicBezTo>
                    <a:pt x="1335" y="1126"/>
                    <a:pt x="1463" y="1060"/>
                    <a:pt x="1531" y="943"/>
                  </a:cubicBezTo>
                  <a:cubicBezTo>
                    <a:pt x="1649" y="751"/>
                    <a:pt x="1575" y="516"/>
                    <a:pt x="1399" y="413"/>
                  </a:cubicBezTo>
                  <a:cubicBezTo>
                    <a:pt x="1119" y="266"/>
                    <a:pt x="825" y="133"/>
                    <a:pt x="531" y="15"/>
                  </a:cubicBezTo>
                  <a:cubicBezTo>
                    <a:pt x="495" y="5"/>
                    <a:pt x="459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1" name="Google Shape;651;p9"/>
            <p:cNvSpPr/>
            <p:nvPr/>
          </p:nvSpPr>
          <p:spPr>
            <a:xfrm>
              <a:off x="485271" y="747325"/>
              <a:ext cx="121482" cy="84169"/>
            </a:xfrm>
            <a:custGeom>
              <a:avLst/>
              <a:ahLst/>
              <a:rect l="l" t="t" r="r" b="b"/>
              <a:pathLst>
                <a:path w="1833" h="1270" extrusionOk="0">
                  <a:moveTo>
                    <a:pt x="561" y="0"/>
                  </a:moveTo>
                  <a:cubicBezTo>
                    <a:pt x="218" y="0"/>
                    <a:pt x="0" y="506"/>
                    <a:pt x="361" y="718"/>
                  </a:cubicBezTo>
                  <a:cubicBezTo>
                    <a:pt x="626" y="850"/>
                    <a:pt x="876" y="997"/>
                    <a:pt x="1126" y="1159"/>
                  </a:cubicBezTo>
                  <a:cubicBezTo>
                    <a:pt x="1207" y="1233"/>
                    <a:pt x="1307" y="1270"/>
                    <a:pt x="1406" y="1270"/>
                  </a:cubicBezTo>
                  <a:cubicBezTo>
                    <a:pt x="1505" y="1270"/>
                    <a:pt x="1605" y="1233"/>
                    <a:pt x="1685" y="1159"/>
                  </a:cubicBezTo>
                  <a:cubicBezTo>
                    <a:pt x="1833" y="997"/>
                    <a:pt x="1833" y="762"/>
                    <a:pt x="1685" y="600"/>
                  </a:cubicBezTo>
                  <a:cubicBezTo>
                    <a:pt x="1391" y="394"/>
                    <a:pt x="1082" y="217"/>
                    <a:pt x="758" y="56"/>
                  </a:cubicBezTo>
                  <a:cubicBezTo>
                    <a:pt x="690" y="17"/>
                    <a:pt x="623" y="0"/>
                    <a:pt x="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2" name="Google Shape;652;p9"/>
            <p:cNvSpPr/>
            <p:nvPr/>
          </p:nvSpPr>
          <p:spPr>
            <a:xfrm>
              <a:off x="683767" y="803196"/>
              <a:ext cx="113198" cy="97557"/>
            </a:xfrm>
            <a:custGeom>
              <a:avLst/>
              <a:ahLst/>
              <a:rect l="l" t="t" r="r" b="b"/>
              <a:pathLst>
                <a:path w="1708" h="1472" extrusionOk="0">
                  <a:moveTo>
                    <a:pt x="440" y="1"/>
                  </a:moveTo>
                  <a:cubicBezTo>
                    <a:pt x="306" y="1"/>
                    <a:pt x="172" y="66"/>
                    <a:pt x="103" y="184"/>
                  </a:cubicBezTo>
                  <a:cubicBezTo>
                    <a:pt x="0" y="375"/>
                    <a:pt x="59" y="611"/>
                    <a:pt x="236" y="728"/>
                  </a:cubicBezTo>
                  <a:cubicBezTo>
                    <a:pt x="515" y="905"/>
                    <a:pt x="766" y="1126"/>
                    <a:pt x="1001" y="1361"/>
                  </a:cubicBezTo>
                  <a:cubicBezTo>
                    <a:pt x="1082" y="1435"/>
                    <a:pt x="1181" y="1472"/>
                    <a:pt x="1281" y="1472"/>
                  </a:cubicBezTo>
                  <a:cubicBezTo>
                    <a:pt x="1380" y="1472"/>
                    <a:pt x="1479" y="1435"/>
                    <a:pt x="1560" y="1361"/>
                  </a:cubicBezTo>
                  <a:cubicBezTo>
                    <a:pt x="1707" y="1214"/>
                    <a:pt x="1707" y="964"/>
                    <a:pt x="1560" y="817"/>
                  </a:cubicBezTo>
                  <a:cubicBezTo>
                    <a:pt x="1281" y="522"/>
                    <a:pt x="972" y="272"/>
                    <a:pt x="633" y="51"/>
                  </a:cubicBezTo>
                  <a:cubicBezTo>
                    <a:pt x="574" y="17"/>
                    <a:pt x="507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3" name="Google Shape;653;p9"/>
            <p:cNvSpPr/>
            <p:nvPr/>
          </p:nvSpPr>
          <p:spPr>
            <a:xfrm>
              <a:off x="850517" y="988569"/>
              <a:ext cx="86887" cy="70583"/>
            </a:xfrm>
            <a:custGeom>
              <a:avLst/>
              <a:ahLst/>
              <a:rect l="l" t="t" r="r" b="b"/>
              <a:pathLst>
                <a:path w="1311" h="1065" extrusionOk="0">
                  <a:moveTo>
                    <a:pt x="452" y="0"/>
                  </a:moveTo>
                  <a:cubicBezTo>
                    <a:pt x="315" y="0"/>
                    <a:pt x="183" y="69"/>
                    <a:pt x="104" y="198"/>
                  </a:cubicBezTo>
                  <a:cubicBezTo>
                    <a:pt x="1" y="389"/>
                    <a:pt x="60" y="624"/>
                    <a:pt x="251" y="727"/>
                  </a:cubicBezTo>
                  <a:lnTo>
                    <a:pt x="663" y="1007"/>
                  </a:lnTo>
                  <a:cubicBezTo>
                    <a:pt x="727" y="1046"/>
                    <a:pt x="795" y="1064"/>
                    <a:pt x="863" y="1064"/>
                  </a:cubicBezTo>
                  <a:cubicBezTo>
                    <a:pt x="998" y="1064"/>
                    <a:pt x="1129" y="992"/>
                    <a:pt x="1208" y="875"/>
                  </a:cubicBezTo>
                  <a:cubicBezTo>
                    <a:pt x="1311" y="683"/>
                    <a:pt x="1237" y="448"/>
                    <a:pt x="1060" y="345"/>
                  </a:cubicBezTo>
                  <a:lnTo>
                    <a:pt x="648" y="51"/>
                  </a:ln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4" name="Google Shape;654;p9"/>
            <p:cNvSpPr/>
            <p:nvPr/>
          </p:nvSpPr>
          <p:spPr>
            <a:xfrm>
              <a:off x="986117" y="918052"/>
              <a:ext cx="79066" cy="62431"/>
            </a:xfrm>
            <a:custGeom>
              <a:avLst/>
              <a:ahLst/>
              <a:rect l="l" t="t" r="r" b="b"/>
              <a:pathLst>
                <a:path w="1193" h="942" extrusionOk="0">
                  <a:moveTo>
                    <a:pt x="510" y="0"/>
                  </a:moveTo>
                  <a:cubicBezTo>
                    <a:pt x="447" y="0"/>
                    <a:pt x="385" y="9"/>
                    <a:pt x="324" y="26"/>
                  </a:cubicBezTo>
                  <a:cubicBezTo>
                    <a:pt x="118" y="84"/>
                    <a:pt x="0" y="305"/>
                    <a:pt x="45" y="511"/>
                  </a:cubicBezTo>
                  <a:cubicBezTo>
                    <a:pt x="97" y="683"/>
                    <a:pt x="245" y="795"/>
                    <a:pt x="413" y="795"/>
                  </a:cubicBezTo>
                  <a:cubicBezTo>
                    <a:pt x="432" y="795"/>
                    <a:pt x="452" y="794"/>
                    <a:pt x="471" y="791"/>
                  </a:cubicBezTo>
                  <a:lnTo>
                    <a:pt x="501" y="820"/>
                  </a:lnTo>
                  <a:cubicBezTo>
                    <a:pt x="574" y="901"/>
                    <a:pt x="674" y="942"/>
                    <a:pt x="773" y="942"/>
                  </a:cubicBezTo>
                  <a:cubicBezTo>
                    <a:pt x="872" y="942"/>
                    <a:pt x="972" y="901"/>
                    <a:pt x="1045" y="820"/>
                  </a:cubicBezTo>
                  <a:cubicBezTo>
                    <a:pt x="1192" y="673"/>
                    <a:pt x="1192" y="423"/>
                    <a:pt x="1060" y="276"/>
                  </a:cubicBezTo>
                  <a:cubicBezTo>
                    <a:pt x="924" y="94"/>
                    <a:pt x="718" y="0"/>
                    <a:pt x="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5" name="Google Shape;655;p9"/>
            <p:cNvSpPr/>
            <p:nvPr/>
          </p:nvSpPr>
          <p:spPr>
            <a:xfrm>
              <a:off x="1088513" y="1114294"/>
              <a:ext cx="102461" cy="102461"/>
            </a:xfrm>
            <a:custGeom>
              <a:avLst/>
              <a:ahLst/>
              <a:rect l="l" t="t" r="r" b="b"/>
              <a:pathLst>
                <a:path w="1546" h="1546" extrusionOk="0">
                  <a:moveTo>
                    <a:pt x="422" y="0"/>
                  </a:moveTo>
                  <a:cubicBezTo>
                    <a:pt x="321" y="0"/>
                    <a:pt x="221" y="37"/>
                    <a:pt x="148" y="111"/>
                  </a:cubicBezTo>
                  <a:cubicBezTo>
                    <a:pt x="1" y="258"/>
                    <a:pt x="1" y="508"/>
                    <a:pt x="148" y="670"/>
                  </a:cubicBezTo>
                  <a:cubicBezTo>
                    <a:pt x="368" y="935"/>
                    <a:pt x="604" y="1185"/>
                    <a:pt x="854" y="1435"/>
                  </a:cubicBezTo>
                  <a:cubicBezTo>
                    <a:pt x="928" y="1509"/>
                    <a:pt x="1027" y="1546"/>
                    <a:pt x="1126" y="1546"/>
                  </a:cubicBezTo>
                  <a:cubicBezTo>
                    <a:pt x="1226" y="1546"/>
                    <a:pt x="1325" y="1509"/>
                    <a:pt x="1399" y="1435"/>
                  </a:cubicBezTo>
                  <a:cubicBezTo>
                    <a:pt x="1546" y="1288"/>
                    <a:pt x="1546" y="1038"/>
                    <a:pt x="1399" y="891"/>
                  </a:cubicBezTo>
                  <a:cubicBezTo>
                    <a:pt x="1148" y="641"/>
                    <a:pt x="913" y="390"/>
                    <a:pt x="707" y="111"/>
                  </a:cubicBezTo>
                  <a:cubicBezTo>
                    <a:pt x="626" y="37"/>
                    <a:pt x="52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6" name="Google Shape;656;p9"/>
            <p:cNvSpPr/>
            <p:nvPr/>
          </p:nvSpPr>
          <p:spPr>
            <a:xfrm>
              <a:off x="1241676" y="1133249"/>
              <a:ext cx="70914" cy="69788"/>
            </a:xfrm>
            <a:custGeom>
              <a:avLst/>
              <a:ahLst/>
              <a:rect l="l" t="t" r="r" b="b"/>
              <a:pathLst>
                <a:path w="1070" h="1053" extrusionOk="0">
                  <a:moveTo>
                    <a:pt x="432" y="1"/>
                  </a:moveTo>
                  <a:cubicBezTo>
                    <a:pt x="396" y="1"/>
                    <a:pt x="360" y="6"/>
                    <a:pt x="324" y="16"/>
                  </a:cubicBezTo>
                  <a:cubicBezTo>
                    <a:pt x="118" y="75"/>
                    <a:pt x="0" y="281"/>
                    <a:pt x="44" y="487"/>
                  </a:cubicBezTo>
                  <a:cubicBezTo>
                    <a:pt x="118" y="693"/>
                    <a:pt x="265" y="870"/>
                    <a:pt x="442" y="1002"/>
                  </a:cubicBezTo>
                  <a:cubicBezTo>
                    <a:pt x="500" y="1036"/>
                    <a:pt x="567" y="1053"/>
                    <a:pt x="635" y="1053"/>
                  </a:cubicBezTo>
                  <a:cubicBezTo>
                    <a:pt x="769" y="1053"/>
                    <a:pt x="903" y="987"/>
                    <a:pt x="971" y="870"/>
                  </a:cubicBezTo>
                  <a:cubicBezTo>
                    <a:pt x="1070" y="687"/>
                    <a:pt x="1021" y="465"/>
                    <a:pt x="850" y="342"/>
                  </a:cubicBezTo>
                  <a:lnTo>
                    <a:pt x="850" y="342"/>
                  </a:lnTo>
                  <a:cubicBezTo>
                    <a:pt x="847" y="338"/>
                    <a:pt x="844" y="332"/>
                    <a:pt x="839" y="325"/>
                  </a:cubicBezTo>
                  <a:lnTo>
                    <a:pt x="809" y="296"/>
                  </a:lnTo>
                  <a:lnTo>
                    <a:pt x="809" y="281"/>
                  </a:lnTo>
                  <a:cubicBezTo>
                    <a:pt x="800" y="272"/>
                    <a:pt x="791" y="238"/>
                    <a:pt x="793" y="238"/>
                  </a:cubicBezTo>
                  <a:cubicBezTo>
                    <a:pt x="794" y="238"/>
                    <a:pt x="799" y="249"/>
                    <a:pt x="809" y="281"/>
                  </a:cubicBezTo>
                  <a:cubicBezTo>
                    <a:pt x="761" y="111"/>
                    <a:pt x="602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7" name="Google Shape;657;p9"/>
            <p:cNvSpPr/>
            <p:nvPr/>
          </p:nvSpPr>
          <p:spPr>
            <a:xfrm>
              <a:off x="936145" y="1113632"/>
              <a:ext cx="115517" cy="94177"/>
            </a:xfrm>
            <a:custGeom>
              <a:avLst/>
              <a:ahLst/>
              <a:rect l="l" t="t" r="r" b="b"/>
              <a:pathLst>
                <a:path w="1743" h="1421" extrusionOk="0">
                  <a:moveTo>
                    <a:pt x="559" y="0"/>
                  </a:moveTo>
                  <a:cubicBezTo>
                    <a:pt x="258" y="0"/>
                    <a:pt x="0" y="397"/>
                    <a:pt x="283" y="680"/>
                  </a:cubicBezTo>
                  <a:lnTo>
                    <a:pt x="902" y="1298"/>
                  </a:lnTo>
                  <a:cubicBezTo>
                    <a:pt x="988" y="1384"/>
                    <a:pt x="1085" y="1420"/>
                    <a:pt x="1177" y="1420"/>
                  </a:cubicBezTo>
                  <a:cubicBezTo>
                    <a:pt x="1481" y="1420"/>
                    <a:pt x="1742" y="1035"/>
                    <a:pt x="1461" y="754"/>
                  </a:cubicBezTo>
                  <a:lnTo>
                    <a:pt x="828" y="121"/>
                  </a:lnTo>
                  <a:cubicBezTo>
                    <a:pt x="743" y="36"/>
                    <a:pt x="649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8" name="Google Shape;658;p9"/>
            <p:cNvSpPr/>
            <p:nvPr/>
          </p:nvSpPr>
          <p:spPr>
            <a:xfrm>
              <a:off x="726515" y="1076451"/>
              <a:ext cx="88212" cy="66871"/>
            </a:xfrm>
            <a:custGeom>
              <a:avLst/>
              <a:ahLst/>
              <a:rect l="l" t="t" r="r" b="b"/>
              <a:pathLst>
                <a:path w="1331" h="1009" extrusionOk="0">
                  <a:moveTo>
                    <a:pt x="566" y="0"/>
                  </a:moveTo>
                  <a:cubicBezTo>
                    <a:pt x="262" y="0"/>
                    <a:pt x="1" y="385"/>
                    <a:pt x="282" y="667"/>
                  </a:cubicBezTo>
                  <a:lnTo>
                    <a:pt x="503" y="888"/>
                  </a:lnTo>
                  <a:cubicBezTo>
                    <a:pt x="585" y="973"/>
                    <a:pt x="677" y="1008"/>
                    <a:pt x="766" y="1008"/>
                  </a:cubicBezTo>
                  <a:cubicBezTo>
                    <a:pt x="1065" y="1008"/>
                    <a:pt x="1331" y="612"/>
                    <a:pt x="1048" y="329"/>
                  </a:cubicBezTo>
                  <a:cubicBezTo>
                    <a:pt x="974" y="270"/>
                    <a:pt x="915" y="196"/>
                    <a:pt x="842" y="123"/>
                  </a:cubicBezTo>
                  <a:cubicBezTo>
                    <a:pt x="755" y="36"/>
                    <a:pt x="659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09" name="Google Shape;659;p9"/>
            <p:cNvSpPr/>
            <p:nvPr/>
          </p:nvSpPr>
          <p:spPr>
            <a:xfrm>
              <a:off x="620076" y="927728"/>
              <a:ext cx="88278" cy="66474"/>
            </a:xfrm>
            <a:custGeom>
              <a:avLst/>
              <a:ahLst/>
              <a:rect l="l" t="t" r="r" b="b"/>
              <a:pathLst>
                <a:path w="1332" h="1003" extrusionOk="0">
                  <a:moveTo>
                    <a:pt x="563" y="1"/>
                  </a:moveTo>
                  <a:cubicBezTo>
                    <a:pt x="260" y="1"/>
                    <a:pt x="0" y="390"/>
                    <a:pt x="284" y="674"/>
                  </a:cubicBezTo>
                  <a:lnTo>
                    <a:pt x="490" y="880"/>
                  </a:lnTo>
                  <a:cubicBezTo>
                    <a:pt x="577" y="966"/>
                    <a:pt x="673" y="1003"/>
                    <a:pt x="766" y="1003"/>
                  </a:cubicBezTo>
                  <a:cubicBezTo>
                    <a:pt x="1069" y="1003"/>
                    <a:pt x="1331" y="617"/>
                    <a:pt x="1050" y="336"/>
                  </a:cubicBezTo>
                  <a:lnTo>
                    <a:pt x="829" y="115"/>
                  </a:lnTo>
                  <a:cubicBezTo>
                    <a:pt x="745" y="35"/>
                    <a:pt x="652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0" name="Google Shape;660;p9"/>
            <p:cNvSpPr/>
            <p:nvPr/>
          </p:nvSpPr>
          <p:spPr>
            <a:xfrm>
              <a:off x="265898" y="738710"/>
              <a:ext cx="77542" cy="59581"/>
            </a:xfrm>
            <a:custGeom>
              <a:avLst/>
              <a:ahLst/>
              <a:rect l="l" t="t" r="r" b="b"/>
              <a:pathLst>
                <a:path w="1170" h="899" extrusionOk="0">
                  <a:moveTo>
                    <a:pt x="538" y="1"/>
                  </a:moveTo>
                  <a:cubicBezTo>
                    <a:pt x="244" y="1"/>
                    <a:pt x="1" y="369"/>
                    <a:pt x="242" y="657"/>
                  </a:cubicBezTo>
                  <a:cubicBezTo>
                    <a:pt x="316" y="730"/>
                    <a:pt x="419" y="804"/>
                    <a:pt x="522" y="848"/>
                  </a:cubicBezTo>
                  <a:cubicBezTo>
                    <a:pt x="585" y="882"/>
                    <a:pt x="654" y="899"/>
                    <a:pt x="722" y="899"/>
                  </a:cubicBezTo>
                  <a:cubicBezTo>
                    <a:pt x="857" y="899"/>
                    <a:pt x="988" y="833"/>
                    <a:pt x="1066" y="715"/>
                  </a:cubicBezTo>
                  <a:cubicBezTo>
                    <a:pt x="1169" y="524"/>
                    <a:pt x="1096" y="289"/>
                    <a:pt x="919" y="186"/>
                  </a:cubicBezTo>
                  <a:cubicBezTo>
                    <a:pt x="890" y="171"/>
                    <a:pt x="860" y="141"/>
                    <a:pt x="816" y="127"/>
                  </a:cubicBezTo>
                  <a:lnTo>
                    <a:pt x="787" y="97"/>
                  </a:lnTo>
                  <a:cubicBezTo>
                    <a:pt x="706" y="30"/>
                    <a:pt x="62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1" name="Google Shape;661;p9"/>
            <p:cNvSpPr/>
            <p:nvPr/>
          </p:nvSpPr>
          <p:spPr>
            <a:xfrm>
              <a:off x="411241" y="890349"/>
              <a:ext cx="131158" cy="102991"/>
            </a:xfrm>
            <a:custGeom>
              <a:avLst/>
              <a:ahLst/>
              <a:rect l="l" t="t" r="r" b="b"/>
              <a:pathLst>
                <a:path w="1979" h="1554" extrusionOk="0">
                  <a:moveTo>
                    <a:pt x="554" y="1"/>
                  </a:moveTo>
                  <a:cubicBezTo>
                    <a:pt x="214" y="1"/>
                    <a:pt x="1" y="515"/>
                    <a:pt x="360" y="738"/>
                  </a:cubicBezTo>
                  <a:cubicBezTo>
                    <a:pt x="654" y="914"/>
                    <a:pt x="992" y="1076"/>
                    <a:pt x="1198" y="1356"/>
                  </a:cubicBezTo>
                  <a:cubicBezTo>
                    <a:pt x="1277" y="1485"/>
                    <a:pt x="1410" y="1553"/>
                    <a:pt x="1542" y="1553"/>
                  </a:cubicBezTo>
                  <a:cubicBezTo>
                    <a:pt x="1606" y="1553"/>
                    <a:pt x="1670" y="1537"/>
                    <a:pt x="1728" y="1503"/>
                  </a:cubicBezTo>
                  <a:cubicBezTo>
                    <a:pt x="1919" y="1400"/>
                    <a:pt x="1978" y="1165"/>
                    <a:pt x="1875" y="973"/>
                  </a:cubicBezTo>
                  <a:cubicBezTo>
                    <a:pt x="1566" y="591"/>
                    <a:pt x="1184" y="282"/>
                    <a:pt x="757" y="61"/>
                  </a:cubicBezTo>
                  <a:cubicBezTo>
                    <a:pt x="687" y="19"/>
                    <a:pt x="618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2" name="Google Shape;662;p9"/>
            <p:cNvSpPr/>
            <p:nvPr/>
          </p:nvSpPr>
          <p:spPr>
            <a:xfrm>
              <a:off x="61504" y="556518"/>
              <a:ext cx="105377" cy="79861"/>
            </a:xfrm>
            <a:custGeom>
              <a:avLst/>
              <a:ahLst/>
              <a:rect l="l" t="t" r="r" b="b"/>
              <a:pathLst>
                <a:path w="1590" h="1205" extrusionOk="0">
                  <a:moveTo>
                    <a:pt x="451" y="0"/>
                  </a:moveTo>
                  <a:cubicBezTo>
                    <a:pt x="315" y="0"/>
                    <a:pt x="182" y="69"/>
                    <a:pt x="103" y="197"/>
                  </a:cubicBezTo>
                  <a:cubicBezTo>
                    <a:pt x="0" y="374"/>
                    <a:pt x="59" y="624"/>
                    <a:pt x="250" y="727"/>
                  </a:cubicBezTo>
                  <a:cubicBezTo>
                    <a:pt x="486" y="845"/>
                    <a:pt x="721" y="977"/>
                    <a:pt x="942" y="1154"/>
                  </a:cubicBezTo>
                  <a:cubicBezTo>
                    <a:pt x="1005" y="1188"/>
                    <a:pt x="1072" y="1204"/>
                    <a:pt x="1139" y="1204"/>
                  </a:cubicBezTo>
                  <a:cubicBezTo>
                    <a:pt x="1275" y="1204"/>
                    <a:pt x="1407" y="1135"/>
                    <a:pt x="1486" y="1007"/>
                  </a:cubicBezTo>
                  <a:cubicBezTo>
                    <a:pt x="1590" y="815"/>
                    <a:pt x="1516" y="580"/>
                    <a:pt x="1339" y="477"/>
                  </a:cubicBezTo>
                  <a:cubicBezTo>
                    <a:pt x="1119" y="315"/>
                    <a:pt x="883" y="168"/>
                    <a:pt x="648" y="50"/>
                  </a:cubicBezTo>
                  <a:cubicBezTo>
                    <a:pt x="585" y="16"/>
                    <a:pt x="517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3" name="Google Shape;663;p9"/>
            <p:cNvSpPr/>
            <p:nvPr/>
          </p:nvSpPr>
          <p:spPr>
            <a:xfrm>
              <a:off x="0" y="630813"/>
              <a:ext cx="82976" cy="79663"/>
            </a:xfrm>
            <a:custGeom>
              <a:avLst/>
              <a:ahLst/>
              <a:rect l="l" t="t" r="r" b="b"/>
              <a:pathLst>
                <a:path w="1252" h="1202" extrusionOk="0">
                  <a:moveTo>
                    <a:pt x="249" y="1"/>
                  </a:moveTo>
                  <a:cubicBezTo>
                    <a:pt x="163" y="1"/>
                    <a:pt x="76" y="31"/>
                    <a:pt x="1" y="92"/>
                  </a:cubicBezTo>
                  <a:lnTo>
                    <a:pt x="1" y="695"/>
                  </a:lnTo>
                  <a:cubicBezTo>
                    <a:pt x="192" y="857"/>
                    <a:pt x="398" y="1004"/>
                    <a:pt x="619" y="1151"/>
                  </a:cubicBezTo>
                  <a:cubicBezTo>
                    <a:pt x="677" y="1185"/>
                    <a:pt x="741" y="1202"/>
                    <a:pt x="806" y="1202"/>
                  </a:cubicBezTo>
                  <a:cubicBezTo>
                    <a:pt x="937" y="1202"/>
                    <a:pt x="1070" y="1133"/>
                    <a:pt x="1149" y="1004"/>
                  </a:cubicBezTo>
                  <a:cubicBezTo>
                    <a:pt x="1252" y="828"/>
                    <a:pt x="1178" y="592"/>
                    <a:pt x="1002" y="489"/>
                  </a:cubicBezTo>
                  <a:cubicBezTo>
                    <a:pt x="840" y="371"/>
                    <a:pt x="678" y="254"/>
                    <a:pt x="531" y="121"/>
                  </a:cubicBezTo>
                  <a:cubicBezTo>
                    <a:pt x="451" y="42"/>
                    <a:pt x="351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4" name="Google Shape;664;p9"/>
            <p:cNvSpPr/>
            <p:nvPr/>
          </p:nvSpPr>
          <p:spPr>
            <a:xfrm>
              <a:off x="10670" y="788880"/>
              <a:ext cx="107697" cy="75487"/>
            </a:xfrm>
            <a:custGeom>
              <a:avLst/>
              <a:ahLst/>
              <a:rect l="l" t="t" r="r" b="b"/>
              <a:pathLst>
                <a:path w="1625" h="1139" extrusionOk="0">
                  <a:moveTo>
                    <a:pt x="572" y="1"/>
                  </a:moveTo>
                  <a:cubicBezTo>
                    <a:pt x="221" y="1"/>
                    <a:pt x="1" y="513"/>
                    <a:pt x="384" y="724"/>
                  </a:cubicBezTo>
                  <a:cubicBezTo>
                    <a:pt x="473" y="768"/>
                    <a:pt x="546" y="827"/>
                    <a:pt x="620" y="871"/>
                  </a:cubicBezTo>
                  <a:lnTo>
                    <a:pt x="649" y="900"/>
                  </a:lnTo>
                  <a:cubicBezTo>
                    <a:pt x="664" y="900"/>
                    <a:pt x="664" y="915"/>
                    <a:pt x="679" y="915"/>
                  </a:cubicBezTo>
                  <a:cubicBezTo>
                    <a:pt x="723" y="944"/>
                    <a:pt x="752" y="989"/>
                    <a:pt x="797" y="1018"/>
                  </a:cubicBezTo>
                  <a:cubicBezTo>
                    <a:pt x="881" y="1103"/>
                    <a:pt x="976" y="1138"/>
                    <a:pt x="1066" y="1138"/>
                  </a:cubicBezTo>
                  <a:cubicBezTo>
                    <a:pt x="1367" y="1138"/>
                    <a:pt x="1624" y="742"/>
                    <a:pt x="1341" y="459"/>
                  </a:cubicBezTo>
                  <a:cubicBezTo>
                    <a:pt x="1179" y="297"/>
                    <a:pt x="988" y="164"/>
                    <a:pt x="782" y="61"/>
                  </a:cubicBezTo>
                  <a:cubicBezTo>
                    <a:pt x="709" y="19"/>
                    <a:pt x="638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5" name="Google Shape;665;p9"/>
            <p:cNvSpPr/>
            <p:nvPr/>
          </p:nvSpPr>
          <p:spPr>
            <a:xfrm>
              <a:off x="193989" y="946683"/>
              <a:ext cx="100672" cy="88676"/>
            </a:xfrm>
            <a:custGeom>
              <a:avLst/>
              <a:ahLst/>
              <a:rect l="l" t="t" r="r" b="b"/>
              <a:pathLst>
                <a:path w="1519" h="1338" extrusionOk="0">
                  <a:moveTo>
                    <a:pt x="553" y="1"/>
                  </a:moveTo>
                  <a:cubicBezTo>
                    <a:pt x="254" y="1"/>
                    <a:pt x="1" y="386"/>
                    <a:pt x="282" y="668"/>
                  </a:cubicBezTo>
                  <a:cubicBezTo>
                    <a:pt x="473" y="844"/>
                    <a:pt x="665" y="1021"/>
                    <a:pt x="827" y="1227"/>
                  </a:cubicBezTo>
                  <a:cubicBezTo>
                    <a:pt x="900" y="1301"/>
                    <a:pt x="1000" y="1337"/>
                    <a:pt x="1101" y="1337"/>
                  </a:cubicBezTo>
                  <a:cubicBezTo>
                    <a:pt x="1202" y="1337"/>
                    <a:pt x="1305" y="1301"/>
                    <a:pt x="1386" y="1227"/>
                  </a:cubicBezTo>
                  <a:cubicBezTo>
                    <a:pt x="1518" y="1065"/>
                    <a:pt x="1518" y="830"/>
                    <a:pt x="1386" y="668"/>
                  </a:cubicBezTo>
                  <a:cubicBezTo>
                    <a:pt x="1209" y="477"/>
                    <a:pt x="1018" y="285"/>
                    <a:pt x="827" y="123"/>
                  </a:cubicBezTo>
                  <a:cubicBezTo>
                    <a:pt x="740" y="37"/>
                    <a:pt x="645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6" name="Google Shape;666;p9"/>
            <p:cNvSpPr/>
            <p:nvPr/>
          </p:nvSpPr>
          <p:spPr>
            <a:xfrm>
              <a:off x="285516" y="885775"/>
              <a:ext cx="80789" cy="60509"/>
            </a:xfrm>
            <a:custGeom>
              <a:avLst/>
              <a:ahLst/>
              <a:rect l="l" t="t" r="r" b="b"/>
              <a:pathLst>
                <a:path w="1219" h="913" extrusionOk="0">
                  <a:moveTo>
                    <a:pt x="576" y="1"/>
                  </a:moveTo>
                  <a:cubicBezTo>
                    <a:pt x="269" y="1"/>
                    <a:pt x="0" y="390"/>
                    <a:pt x="285" y="674"/>
                  </a:cubicBezTo>
                  <a:lnTo>
                    <a:pt x="432" y="822"/>
                  </a:lnTo>
                  <a:cubicBezTo>
                    <a:pt x="511" y="885"/>
                    <a:pt x="596" y="912"/>
                    <a:pt x="677" y="912"/>
                  </a:cubicBezTo>
                  <a:cubicBezTo>
                    <a:pt x="972" y="912"/>
                    <a:pt x="1219" y="551"/>
                    <a:pt x="976" y="262"/>
                  </a:cubicBezTo>
                  <a:cubicBezTo>
                    <a:pt x="932" y="218"/>
                    <a:pt x="888" y="174"/>
                    <a:pt x="844" y="115"/>
                  </a:cubicBezTo>
                  <a:cubicBezTo>
                    <a:pt x="760" y="35"/>
                    <a:pt x="666" y="1"/>
                    <a:pt x="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7" name="Google Shape;667;p9"/>
            <p:cNvSpPr/>
            <p:nvPr/>
          </p:nvSpPr>
          <p:spPr>
            <a:xfrm>
              <a:off x="451603" y="1090965"/>
              <a:ext cx="109287" cy="83838"/>
            </a:xfrm>
            <a:custGeom>
              <a:avLst/>
              <a:ahLst/>
              <a:rect l="l" t="t" r="r" b="b"/>
              <a:pathLst>
                <a:path w="1649" h="1265" extrusionOk="0">
                  <a:moveTo>
                    <a:pt x="434" y="0"/>
                  </a:moveTo>
                  <a:cubicBezTo>
                    <a:pt x="300" y="0"/>
                    <a:pt x="172" y="65"/>
                    <a:pt x="104" y="183"/>
                  </a:cubicBezTo>
                  <a:cubicBezTo>
                    <a:pt x="1" y="375"/>
                    <a:pt x="60" y="610"/>
                    <a:pt x="236" y="728"/>
                  </a:cubicBezTo>
                  <a:cubicBezTo>
                    <a:pt x="486" y="904"/>
                    <a:pt x="766" y="1037"/>
                    <a:pt x="1016" y="1213"/>
                  </a:cubicBezTo>
                  <a:cubicBezTo>
                    <a:pt x="1075" y="1248"/>
                    <a:pt x="1140" y="1264"/>
                    <a:pt x="1206" y="1264"/>
                  </a:cubicBezTo>
                  <a:cubicBezTo>
                    <a:pt x="1337" y="1264"/>
                    <a:pt x="1467" y="1199"/>
                    <a:pt x="1546" y="1081"/>
                  </a:cubicBezTo>
                  <a:cubicBezTo>
                    <a:pt x="1649" y="890"/>
                    <a:pt x="1590" y="654"/>
                    <a:pt x="1399" y="536"/>
                  </a:cubicBezTo>
                  <a:cubicBezTo>
                    <a:pt x="1163" y="360"/>
                    <a:pt x="884" y="242"/>
                    <a:pt x="634" y="51"/>
                  </a:cubicBezTo>
                  <a:cubicBezTo>
                    <a:pt x="570" y="16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8" name="Google Shape;668;p9"/>
            <p:cNvSpPr/>
            <p:nvPr/>
          </p:nvSpPr>
          <p:spPr>
            <a:xfrm>
              <a:off x="554728" y="1043512"/>
              <a:ext cx="84236" cy="62033"/>
            </a:xfrm>
            <a:custGeom>
              <a:avLst/>
              <a:ahLst/>
              <a:rect l="l" t="t" r="r" b="b"/>
              <a:pathLst>
                <a:path w="1271" h="936" extrusionOk="0">
                  <a:moveTo>
                    <a:pt x="554" y="1"/>
                  </a:moveTo>
                  <a:cubicBezTo>
                    <a:pt x="138" y="1"/>
                    <a:pt x="0" y="660"/>
                    <a:pt x="461" y="781"/>
                  </a:cubicBezTo>
                  <a:cubicBezTo>
                    <a:pt x="482" y="781"/>
                    <a:pt x="543" y="813"/>
                    <a:pt x="546" y="813"/>
                  </a:cubicBezTo>
                  <a:cubicBezTo>
                    <a:pt x="547" y="813"/>
                    <a:pt x="540" y="808"/>
                    <a:pt x="520" y="796"/>
                  </a:cubicBezTo>
                  <a:cubicBezTo>
                    <a:pt x="534" y="796"/>
                    <a:pt x="549" y="811"/>
                    <a:pt x="564" y="826"/>
                  </a:cubicBezTo>
                  <a:cubicBezTo>
                    <a:pt x="645" y="899"/>
                    <a:pt x="744" y="936"/>
                    <a:pt x="844" y="936"/>
                  </a:cubicBezTo>
                  <a:cubicBezTo>
                    <a:pt x="943" y="936"/>
                    <a:pt x="1042" y="899"/>
                    <a:pt x="1123" y="826"/>
                  </a:cubicBezTo>
                  <a:cubicBezTo>
                    <a:pt x="1270" y="664"/>
                    <a:pt x="1270" y="414"/>
                    <a:pt x="1123" y="266"/>
                  </a:cubicBezTo>
                  <a:cubicBezTo>
                    <a:pt x="991" y="149"/>
                    <a:pt x="829" y="60"/>
                    <a:pt x="667" y="16"/>
                  </a:cubicBezTo>
                  <a:cubicBezTo>
                    <a:pt x="627" y="6"/>
                    <a:pt x="590" y="1"/>
                    <a:pt x="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19" name="Google Shape;669;p9"/>
            <p:cNvSpPr/>
            <p:nvPr/>
          </p:nvSpPr>
          <p:spPr>
            <a:xfrm>
              <a:off x="670114" y="1211852"/>
              <a:ext cx="94044" cy="87549"/>
            </a:xfrm>
            <a:custGeom>
              <a:avLst/>
              <a:ahLst/>
              <a:rect l="l" t="t" r="r" b="b"/>
              <a:pathLst>
                <a:path w="1419" h="1321" extrusionOk="0">
                  <a:moveTo>
                    <a:pt x="429" y="0"/>
                  </a:moveTo>
                  <a:cubicBezTo>
                    <a:pt x="331" y="0"/>
                    <a:pt x="236" y="37"/>
                    <a:pt x="162" y="110"/>
                  </a:cubicBezTo>
                  <a:cubicBezTo>
                    <a:pt x="0" y="258"/>
                    <a:pt x="0" y="508"/>
                    <a:pt x="162" y="655"/>
                  </a:cubicBezTo>
                  <a:cubicBezTo>
                    <a:pt x="250" y="743"/>
                    <a:pt x="324" y="817"/>
                    <a:pt x="412" y="905"/>
                  </a:cubicBezTo>
                  <a:cubicBezTo>
                    <a:pt x="427" y="920"/>
                    <a:pt x="442" y="949"/>
                    <a:pt x="456" y="964"/>
                  </a:cubicBezTo>
                  <a:lnTo>
                    <a:pt x="486" y="993"/>
                  </a:lnTo>
                  <a:cubicBezTo>
                    <a:pt x="515" y="1052"/>
                    <a:pt x="559" y="1096"/>
                    <a:pt x="589" y="1141"/>
                  </a:cubicBezTo>
                  <a:cubicBezTo>
                    <a:pt x="670" y="1267"/>
                    <a:pt x="786" y="1320"/>
                    <a:pt x="901" y="1320"/>
                  </a:cubicBezTo>
                  <a:cubicBezTo>
                    <a:pt x="1162" y="1320"/>
                    <a:pt x="1419" y="1049"/>
                    <a:pt x="1266" y="743"/>
                  </a:cubicBezTo>
                  <a:cubicBezTo>
                    <a:pt x="1104" y="508"/>
                    <a:pt x="927" y="287"/>
                    <a:pt x="707" y="110"/>
                  </a:cubicBezTo>
                  <a:cubicBezTo>
                    <a:pt x="626" y="37"/>
                    <a:pt x="526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20" name="Google Shape;670;p9"/>
            <p:cNvSpPr/>
            <p:nvPr/>
          </p:nvSpPr>
          <p:spPr>
            <a:xfrm>
              <a:off x="873912" y="1211852"/>
              <a:ext cx="80060" cy="69986"/>
            </a:xfrm>
            <a:custGeom>
              <a:avLst/>
              <a:ahLst/>
              <a:rect l="l" t="t" r="r" b="b"/>
              <a:pathLst>
                <a:path w="1208" h="1056" extrusionOk="0">
                  <a:moveTo>
                    <a:pt x="434" y="1"/>
                  </a:moveTo>
                  <a:cubicBezTo>
                    <a:pt x="300" y="1"/>
                    <a:pt x="173" y="66"/>
                    <a:pt x="104" y="184"/>
                  </a:cubicBezTo>
                  <a:cubicBezTo>
                    <a:pt x="1" y="375"/>
                    <a:pt x="60" y="611"/>
                    <a:pt x="236" y="729"/>
                  </a:cubicBezTo>
                  <a:cubicBezTo>
                    <a:pt x="266" y="743"/>
                    <a:pt x="295" y="758"/>
                    <a:pt x="325" y="773"/>
                  </a:cubicBezTo>
                  <a:lnTo>
                    <a:pt x="384" y="802"/>
                  </a:lnTo>
                  <a:lnTo>
                    <a:pt x="428" y="861"/>
                  </a:lnTo>
                  <a:cubicBezTo>
                    <a:pt x="457" y="876"/>
                    <a:pt x="487" y="905"/>
                    <a:pt x="501" y="935"/>
                  </a:cubicBezTo>
                  <a:cubicBezTo>
                    <a:pt x="582" y="1016"/>
                    <a:pt x="685" y="1056"/>
                    <a:pt x="786" y="1056"/>
                  </a:cubicBezTo>
                  <a:cubicBezTo>
                    <a:pt x="888" y="1056"/>
                    <a:pt x="987" y="1016"/>
                    <a:pt x="1061" y="935"/>
                  </a:cubicBezTo>
                  <a:cubicBezTo>
                    <a:pt x="1208" y="787"/>
                    <a:pt x="1208" y="552"/>
                    <a:pt x="1061" y="390"/>
                  </a:cubicBezTo>
                  <a:cubicBezTo>
                    <a:pt x="958" y="243"/>
                    <a:pt x="810" y="125"/>
                    <a:pt x="634" y="52"/>
                  </a:cubicBezTo>
                  <a:cubicBezTo>
                    <a:pt x="570" y="17"/>
                    <a:pt x="501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21" name="Google Shape;671;p9"/>
            <p:cNvSpPr/>
            <p:nvPr/>
          </p:nvSpPr>
          <p:spPr>
            <a:xfrm>
              <a:off x="492561" y="1225571"/>
              <a:ext cx="86887" cy="70119"/>
            </a:xfrm>
            <a:custGeom>
              <a:avLst/>
              <a:ahLst/>
              <a:rect l="l" t="t" r="r" b="b"/>
              <a:pathLst>
                <a:path w="1311" h="1058" extrusionOk="0">
                  <a:moveTo>
                    <a:pt x="452" y="0"/>
                  </a:moveTo>
                  <a:cubicBezTo>
                    <a:pt x="317" y="0"/>
                    <a:pt x="188" y="69"/>
                    <a:pt x="119" y="198"/>
                  </a:cubicBezTo>
                  <a:cubicBezTo>
                    <a:pt x="1" y="374"/>
                    <a:pt x="74" y="610"/>
                    <a:pt x="251" y="728"/>
                  </a:cubicBezTo>
                  <a:lnTo>
                    <a:pt x="663" y="1007"/>
                  </a:lnTo>
                  <a:cubicBezTo>
                    <a:pt x="727" y="1042"/>
                    <a:pt x="796" y="1058"/>
                    <a:pt x="863" y="1058"/>
                  </a:cubicBezTo>
                  <a:cubicBezTo>
                    <a:pt x="997" y="1058"/>
                    <a:pt x="1124" y="992"/>
                    <a:pt x="1193" y="875"/>
                  </a:cubicBezTo>
                  <a:cubicBezTo>
                    <a:pt x="1311" y="683"/>
                    <a:pt x="1252" y="448"/>
                    <a:pt x="1060" y="330"/>
                  </a:cubicBezTo>
                  <a:cubicBezTo>
                    <a:pt x="928" y="242"/>
                    <a:pt x="781" y="154"/>
                    <a:pt x="648" y="51"/>
                  </a:cubicBezTo>
                  <a:cubicBezTo>
                    <a:pt x="586" y="17"/>
                    <a:pt x="518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22" name="Google Shape;672;p9"/>
            <p:cNvSpPr/>
            <p:nvPr/>
          </p:nvSpPr>
          <p:spPr>
            <a:xfrm>
              <a:off x="317792" y="1103889"/>
              <a:ext cx="93183" cy="71577"/>
            </a:xfrm>
            <a:custGeom>
              <a:avLst/>
              <a:ahLst/>
              <a:rect l="l" t="t" r="r" b="b"/>
              <a:pathLst>
                <a:path w="1406" h="1080" extrusionOk="0">
                  <a:moveTo>
                    <a:pt x="571" y="0"/>
                  </a:moveTo>
                  <a:cubicBezTo>
                    <a:pt x="266" y="0"/>
                    <a:pt x="0" y="397"/>
                    <a:pt x="283" y="680"/>
                  </a:cubicBezTo>
                  <a:lnTo>
                    <a:pt x="578" y="959"/>
                  </a:lnTo>
                  <a:cubicBezTo>
                    <a:pt x="659" y="1044"/>
                    <a:pt x="751" y="1080"/>
                    <a:pt x="841" y="1080"/>
                  </a:cubicBezTo>
                  <a:cubicBezTo>
                    <a:pt x="1139" y="1080"/>
                    <a:pt x="1405" y="683"/>
                    <a:pt x="1122" y="400"/>
                  </a:cubicBezTo>
                  <a:lnTo>
                    <a:pt x="842" y="121"/>
                  </a:lnTo>
                  <a:cubicBezTo>
                    <a:pt x="758" y="36"/>
                    <a:pt x="663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23" name="Google Shape;673;p9"/>
            <p:cNvSpPr/>
            <p:nvPr/>
          </p:nvSpPr>
          <p:spPr>
            <a:xfrm>
              <a:off x="38042" y="932964"/>
              <a:ext cx="92652" cy="81783"/>
            </a:xfrm>
            <a:custGeom>
              <a:avLst/>
              <a:ahLst/>
              <a:rect l="l" t="t" r="r" b="b"/>
              <a:pathLst>
                <a:path w="1398" h="1234" extrusionOk="0">
                  <a:moveTo>
                    <a:pt x="438" y="1"/>
                  </a:moveTo>
                  <a:cubicBezTo>
                    <a:pt x="373" y="1"/>
                    <a:pt x="309" y="17"/>
                    <a:pt x="251" y="51"/>
                  </a:cubicBezTo>
                  <a:cubicBezTo>
                    <a:pt x="60" y="168"/>
                    <a:pt x="1" y="404"/>
                    <a:pt x="104" y="580"/>
                  </a:cubicBezTo>
                  <a:cubicBezTo>
                    <a:pt x="222" y="772"/>
                    <a:pt x="369" y="934"/>
                    <a:pt x="516" y="1081"/>
                  </a:cubicBezTo>
                  <a:cubicBezTo>
                    <a:pt x="606" y="1189"/>
                    <a:pt x="712" y="1234"/>
                    <a:pt x="813" y="1234"/>
                  </a:cubicBezTo>
                  <a:cubicBezTo>
                    <a:pt x="1125" y="1234"/>
                    <a:pt x="1397" y="814"/>
                    <a:pt x="1075" y="536"/>
                  </a:cubicBezTo>
                  <a:cubicBezTo>
                    <a:pt x="1016" y="463"/>
                    <a:pt x="958" y="404"/>
                    <a:pt x="899" y="345"/>
                  </a:cubicBezTo>
                  <a:cubicBezTo>
                    <a:pt x="899" y="345"/>
                    <a:pt x="854" y="286"/>
                    <a:pt x="840" y="286"/>
                  </a:cubicBezTo>
                  <a:lnTo>
                    <a:pt x="781" y="198"/>
                  </a:lnTo>
                  <a:cubicBezTo>
                    <a:pt x="702" y="69"/>
                    <a:pt x="569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24" name="Google Shape;674;p9"/>
            <p:cNvSpPr/>
            <p:nvPr/>
          </p:nvSpPr>
          <p:spPr>
            <a:xfrm>
              <a:off x="330650" y="1225836"/>
              <a:ext cx="92122" cy="79928"/>
            </a:xfrm>
            <a:custGeom>
              <a:avLst/>
              <a:ahLst/>
              <a:rect l="l" t="t" r="r" b="b"/>
              <a:pathLst>
                <a:path w="1390" h="1206" extrusionOk="0">
                  <a:moveTo>
                    <a:pt x="439" y="1"/>
                  </a:moveTo>
                  <a:cubicBezTo>
                    <a:pt x="307" y="1"/>
                    <a:pt x="181" y="69"/>
                    <a:pt x="104" y="194"/>
                  </a:cubicBezTo>
                  <a:cubicBezTo>
                    <a:pt x="1" y="385"/>
                    <a:pt x="60" y="621"/>
                    <a:pt x="251" y="724"/>
                  </a:cubicBezTo>
                  <a:cubicBezTo>
                    <a:pt x="280" y="753"/>
                    <a:pt x="325" y="768"/>
                    <a:pt x="354" y="797"/>
                  </a:cubicBezTo>
                  <a:cubicBezTo>
                    <a:pt x="369" y="812"/>
                    <a:pt x="398" y="827"/>
                    <a:pt x="413" y="841"/>
                  </a:cubicBezTo>
                  <a:lnTo>
                    <a:pt x="457" y="885"/>
                  </a:lnTo>
                  <a:cubicBezTo>
                    <a:pt x="487" y="930"/>
                    <a:pt x="501" y="959"/>
                    <a:pt x="531" y="1003"/>
                  </a:cubicBezTo>
                  <a:cubicBezTo>
                    <a:pt x="614" y="1146"/>
                    <a:pt x="737" y="1205"/>
                    <a:pt x="859" y="1205"/>
                  </a:cubicBezTo>
                  <a:cubicBezTo>
                    <a:pt x="1127" y="1205"/>
                    <a:pt x="1390" y="919"/>
                    <a:pt x="1208" y="606"/>
                  </a:cubicBezTo>
                  <a:lnTo>
                    <a:pt x="1193" y="606"/>
                  </a:lnTo>
                  <a:cubicBezTo>
                    <a:pt x="1060" y="370"/>
                    <a:pt x="869" y="179"/>
                    <a:pt x="648" y="61"/>
                  </a:cubicBezTo>
                  <a:cubicBezTo>
                    <a:pt x="582" y="20"/>
                    <a:pt x="510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25" name="Google Shape;675;p9"/>
            <p:cNvSpPr/>
            <p:nvPr/>
          </p:nvSpPr>
          <p:spPr>
            <a:xfrm>
              <a:off x="140505" y="1076517"/>
              <a:ext cx="93845" cy="70848"/>
            </a:xfrm>
            <a:custGeom>
              <a:avLst/>
              <a:ahLst/>
              <a:rect l="l" t="t" r="r" b="b"/>
              <a:pathLst>
                <a:path w="1416" h="1069" extrusionOk="0">
                  <a:moveTo>
                    <a:pt x="461" y="1"/>
                  </a:moveTo>
                  <a:cubicBezTo>
                    <a:pt x="321" y="1"/>
                    <a:pt x="184" y="74"/>
                    <a:pt x="103" y="195"/>
                  </a:cubicBezTo>
                  <a:cubicBezTo>
                    <a:pt x="0" y="386"/>
                    <a:pt x="59" y="622"/>
                    <a:pt x="250" y="725"/>
                  </a:cubicBezTo>
                  <a:cubicBezTo>
                    <a:pt x="324" y="754"/>
                    <a:pt x="383" y="799"/>
                    <a:pt x="456" y="843"/>
                  </a:cubicBezTo>
                  <a:cubicBezTo>
                    <a:pt x="471" y="857"/>
                    <a:pt x="501" y="872"/>
                    <a:pt x="515" y="887"/>
                  </a:cubicBezTo>
                  <a:cubicBezTo>
                    <a:pt x="515" y="887"/>
                    <a:pt x="574" y="946"/>
                    <a:pt x="589" y="946"/>
                  </a:cubicBezTo>
                  <a:cubicBezTo>
                    <a:pt x="675" y="1032"/>
                    <a:pt x="771" y="1068"/>
                    <a:pt x="863" y="1068"/>
                  </a:cubicBezTo>
                  <a:cubicBezTo>
                    <a:pt x="1162" y="1068"/>
                    <a:pt x="1415" y="683"/>
                    <a:pt x="1133" y="401"/>
                  </a:cubicBezTo>
                  <a:cubicBezTo>
                    <a:pt x="986" y="254"/>
                    <a:pt x="824" y="136"/>
                    <a:pt x="648" y="48"/>
                  </a:cubicBezTo>
                  <a:cubicBezTo>
                    <a:pt x="588" y="16"/>
                    <a:pt x="524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1426" name="Google Shape;676;p9"/>
          <p:cNvSpPr/>
          <p:nvPr/>
        </p:nvSpPr>
        <p:spPr>
          <a:xfrm rot="5400000">
            <a:off x="-366115" y="156305"/>
            <a:ext cx="2158676" cy="1652861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427" name="Google Shape;677;p9"/>
          <p:cNvSpPr/>
          <p:nvPr/>
        </p:nvSpPr>
        <p:spPr>
          <a:xfrm rot="10800000" flipH="1">
            <a:off x="-1048882" y="40983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428" name="Google Shape;678;p9"/>
          <p:cNvSpPr/>
          <p:nvPr/>
        </p:nvSpPr>
        <p:spPr>
          <a:xfrm flipH="1">
            <a:off x="141148" y="47348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8" name="Google Shape;679;p9"/>
          <p:cNvGrpSpPr/>
          <p:nvPr/>
        </p:nvGrpSpPr>
        <p:grpSpPr>
          <a:xfrm rot="1420077" flipH="1">
            <a:off x="-1768877" y="1018166"/>
            <a:ext cx="3033465" cy="2394944"/>
            <a:chOff x="5470300" y="691825"/>
            <a:chExt cx="1042675" cy="823200"/>
          </a:xfrm>
        </p:grpSpPr>
        <p:sp>
          <p:nvSpPr>
            <p:cNvPr id="1051429" name="Google Shape;680;p9"/>
            <p:cNvSpPr/>
            <p:nvPr/>
          </p:nvSpPr>
          <p:spPr>
            <a:xfrm>
              <a:off x="5470300" y="939775"/>
              <a:ext cx="675500" cy="353200"/>
            </a:xfrm>
            <a:custGeom>
              <a:avLst/>
              <a:ahLst/>
              <a:rect l="l" t="t" r="r" b="b"/>
              <a:pathLst>
                <a:path w="27020" h="14128" extrusionOk="0">
                  <a:moveTo>
                    <a:pt x="25645" y="0"/>
                  </a:moveTo>
                  <a:cubicBezTo>
                    <a:pt x="25310" y="0"/>
                    <a:pt x="24974" y="27"/>
                    <a:pt x="24651" y="46"/>
                  </a:cubicBezTo>
                  <a:cubicBezTo>
                    <a:pt x="24477" y="57"/>
                    <a:pt x="24301" y="59"/>
                    <a:pt x="24124" y="59"/>
                  </a:cubicBezTo>
                  <a:cubicBezTo>
                    <a:pt x="23931" y="59"/>
                    <a:pt x="23737" y="56"/>
                    <a:pt x="23545" y="56"/>
                  </a:cubicBezTo>
                  <a:cubicBezTo>
                    <a:pt x="23437" y="56"/>
                    <a:pt x="23330" y="57"/>
                    <a:pt x="23223" y="60"/>
                  </a:cubicBezTo>
                  <a:cubicBezTo>
                    <a:pt x="22708" y="75"/>
                    <a:pt x="22193" y="134"/>
                    <a:pt x="21678" y="208"/>
                  </a:cubicBezTo>
                  <a:cubicBezTo>
                    <a:pt x="20604" y="369"/>
                    <a:pt x="19500" y="517"/>
                    <a:pt x="18426" y="723"/>
                  </a:cubicBezTo>
                  <a:cubicBezTo>
                    <a:pt x="17336" y="929"/>
                    <a:pt x="16292" y="1326"/>
                    <a:pt x="15261" y="1723"/>
                  </a:cubicBezTo>
                  <a:cubicBezTo>
                    <a:pt x="14187" y="2106"/>
                    <a:pt x="13128" y="2562"/>
                    <a:pt x="12097" y="3062"/>
                  </a:cubicBezTo>
                  <a:cubicBezTo>
                    <a:pt x="11156" y="3563"/>
                    <a:pt x="10258" y="4151"/>
                    <a:pt x="9360" y="4725"/>
                  </a:cubicBezTo>
                  <a:cubicBezTo>
                    <a:pt x="8507" y="5255"/>
                    <a:pt x="7785" y="5962"/>
                    <a:pt x="7006" y="6594"/>
                  </a:cubicBezTo>
                  <a:cubicBezTo>
                    <a:pt x="6211" y="7213"/>
                    <a:pt x="5446" y="7889"/>
                    <a:pt x="4724" y="8596"/>
                  </a:cubicBezTo>
                  <a:cubicBezTo>
                    <a:pt x="3974" y="9405"/>
                    <a:pt x="3282" y="10229"/>
                    <a:pt x="2635" y="11112"/>
                  </a:cubicBezTo>
                  <a:cubicBezTo>
                    <a:pt x="1869" y="12084"/>
                    <a:pt x="972" y="12952"/>
                    <a:pt x="133" y="13835"/>
                  </a:cubicBezTo>
                  <a:lnTo>
                    <a:pt x="118" y="13835"/>
                  </a:lnTo>
                  <a:cubicBezTo>
                    <a:pt x="74" y="13879"/>
                    <a:pt x="30" y="13923"/>
                    <a:pt x="0" y="13982"/>
                  </a:cubicBezTo>
                  <a:cubicBezTo>
                    <a:pt x="0" y="14011"/>
                    <a:pt x="15" y="14056"/>
                    <a:pt x="45" y="14070"/>
                  </a:cubicBezTo>
                  <a:cubicBezTo>
                    <a:pt x="89" y="14085"/>
                    <a:pt x="133" y="14100"/>
                    <a:pt x="192" y="14100"/>
                  </a:cubicBezTo>
                  <a:cubicBezTo>
                    <a:pt x="309" y="14119"/>
                    <a:pt x="428" y="14128"/>
                    <a:pt x="548" y="14128"/>
                  </a:cubicBezTo>
                  <a:cubicBezTo>
                    <a:pt x="1150" y="14128"/>
                    <a:pt x="1778" y="13911"/>
                    <a:pt x="2355" y="13776"/>
                  </a:cubicBezTo>
                  <a:cubicBezTo>
                    <a:pt x="3297" y="13585"/>
                    <a:pt x="4239" y="13349"/>
                    <a:pt x="5151" y="13055"/>
                  </a:cubicBezTo>
                  <a:cubicBezTo>
                    <a:pt x="7050" y="12422"/>
                    <a:pt x="8845" y="11524"/>
                    <a:pt x="10479" y="10362"/>
                  </a:cubicBezTo>
                  <a:cubicBezTo>
                    <a:pt x="12083" y="9184"/>
                    <a:pt x="13392" y="7669"/>
                    <a:pt x="14982" y="6462"/>
                  </a:cubicBezTo>
                  <a:cubicBezTo>
                    <a:pt x="15791" y="5829"/>
                    <a:pt x="16689" y="5329"/>
                    <a:pt x="17557" y="4770"/>
                  </a:cubicBezTo>
                  <a:cubicBezTo>
                    <a:pt x="18470" y="4181"/>
                    <a:pt x="19367" y="3592"/>
                    <a:pt x="20295" y="3033"/>
                  </a:cubicBezTo>
                  <a:cubicBezTo>
                    <a:pt x="21281" y="2400"/>
                    <a:pt x="22325" y="1856"/>
                    <a:pt x="23414" y="1414"/>
                  </a:cubicBezTo>
                  <a:cubicBezTo>
                    <a:pt x="24562" y="973"/>
                    <a:pt x="25769" y="708"/>
                    <a:pt x="26946" y="340"/>
                  </a:cubicBezTo>
                  <a:cubicBezTo>
                    <a:pt x="27005" y="325"/>
                    <a:pt x="27020" y="252"/>
                    <a:pt x="26961" y="237"/>
                  </a:cubicBezTo>
                  <a:cubicBezTo>
                    <a:pt x="26553" y="50"/>
                    <a:pt x="26101" y="0"/>
                    <a:pt x="25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30" name="Google Shape;681;p9"/>
            <p:cNvSpPr/>
            <p:nvPr/>
          </p:nvSpPr>
          <p:spPr>
            <a:xfrm>
              <a:off x="5804725" y="975425"/>
              <a:ext cx="388925" cy="539600"/>
            </a:xfrm>
            <a:custGeom>
              <a:avLst/>
              <a:ahLst/>
              <a:rect l="l" t="t" r="r" b="b"/>
              <a:pathLst>
                <a:path w="15557" h="21584" extrusionOk="0">
                  <a:moveTo>
                    <a:pt x="15499" y="0"/>
                  </a:moveTo>
                  <a:cubicBezTo>
                    <a:pt x="15494" y="0"/>
                    <a:pt x="15488" y="1"/>
                    <a:pt x="15483" y="3"/>
                  </a:cubicBezTo>
                  <a:cubicBezTo>
                    <a:pt x="13834" y="871"/>
                    <a:pt x="12142" y="1622"/>
                    <a:pt x="10611" y="2667"/>
                  </a:cubicBezTo>
                  <a:cubicBezTo>
                    <a:pt x="9257" y="3579"/>
                    <a:pt x="8065" y="4683"/>
                    <a:pt x="7050" y="5963"/>
                  </a:cubicBezTo>
                  <a:cubicBezTo>
                    <a:pt x="6535" y="6640"/>
                    <a:pt x="6064" y="7346"/>
                    <a:pt x="5637" y="8097"/>
                  </a:cubicBezTo>
                  <a:cubicBezTo>
                    <a:pt x="5166" y="8862"/>
                    <a:pt x="4754" y="9657"/>
                    <a:pt x="4386" y="10481"/>
                  </a:cubicBezTo>
                  <a:cubicBezTo>
                    <a:pt x="4018" y="11320"/>
                    <a:pt x="3827" y="12203"/>
                    <a:pt x="3562" y="13056"/>
                  </a:cubicBezTo>
                  <a:cubicBezTo>
                    <a:pt x="3283" y="13984"/>
                    <a:pt x="2959" y="14896"/>
                    <a:pt x="2606" y="15823"/>
                  </a:cubicBezTo>
                  <a:cubicBezTo>
                    <a:pt x="2238" y="16809"/>
                    <a:pt x="1840" y="17780"/>
                    <a:pt x="1428" y="18766"/>
                  </a:cubicBezTo>
                  <a:cubicBezTo>
                    <a:pt x="1031" y="19693"/>
                    <a:pt x="604" y="20621"/>
                    <a:pt x="1" y="21445"/>
                  </a:cubicBezTo>
                  <a:cubicBezTo>
                    <a:pt x="1" y="21459"/>
                    <a:pt x="1" y="21459"/>
                    <a:pt x="1" y="21459"/>
                  </a:cubicBezTo>
                  <a:cubicBezTo>
                    <a:pt x="1" y="21459"/>
                    <a:pt x="1" y="21474"/>
                    <a:pt x="1" y="21474"/>
                  </a:cubicBezTo>
                  <a:cubicBezTo>
                    <a:pt x="10" y="21555"/>
                    <a:pt x="50" y="21583"/>
                    <a:pt x="104" y="21583"/>
                  </a:cubicBezTo>
                  <a:cubicBezTo>
                    <a:pt x="229" y="21583"/>
                    <a:pt x="429" y="21431"/>
                    <a:pt x="501" y="21401"/>
                  </a:cubicBezTo>
                  <a:cubicBezTo>
                    <a:pt x="898" y="21180"/>
                    <a:pt x="1281" y="20974"/>
                    <a:pt x="1649" y="20724"/>
                  </a:cubicBezTo>
                  <a:cubicBezTo>
                    <a:pt x="2400" y="20209"/>
                    <a:pt x="3077" y="19635"/>
                    <a:pt x="3709" y="18972"/>
                  </a:cubicBezTo>
                  <a:cubicBezTo>
                    <a:pt x="4342" y="18340"/>
                    <a:pt x="5019" y="17751"/>
                    <a:pt x="5622" y="17089"/>
                  </a:cubicBezTo>
                  <a:cubicBezTo>
                    <a:pt x="6182" y="16471"/>
                    <a:pt x="6667" y="15808"/>
                    <a:pt x="7079" y="15102"/>
                  </a:cubicBezTo>
                  <a:cubicBezTo>
                    <a:pt x="7521" y="14366"/>
                    <a:pt x="7859" y="13586"/>
                    <a:pt x="8227" y="12821"/>
                  </a:cubicBezTo>
                  <a:cubicBezTo>
                    <a:pt x="8654" y="11967"/>
                    <a:pt x="9125" y="11129"/>
                    <a:pt x="9611" y="10304"/>
                  </a:cubicBezTo>
                  <a:cubicBezTo>
                    <a:pt x="10552" y="8700"/>
                    <a:pt x="11568" y="7126"/>
                    <a:pt x="12466" y="5477"/>
                  </a:cubicBezTo>
                  <a:cubicBezTo>
                    <a:pt x="12995" y="4506"/>
                    <a:pt x="13599" y="3550"/>
                    <a:pt x="14173" y="2593"/>
                  </a:cubicBezTo>
                  <a:cubicBezTo>
                    <a:pt x="14438" y="2166"/>
                    <a:pt x="14703" y="1725"/>
                    <a:pt x="14953" y="1283"/>
                  </a:cubicBezTo>
                  <a:cubicBezTo>
                    <a:pt x="15100" y="1048"/>
                    <a:pt x="15232" y="812"/>
                    <a:pt x="15379" y="562"/>
                  </a:cubicBezTo>
                  <a:cubicBezTo>
                    <a:pt x="15483" y="415"/>
                    <a:pt x="15541" y="253"/>
                    <a:pt x="15556" y="77"/>
                  </a:cubicBezTo>
                  <a:cubicBezTo>
                    <a:pt x="15556" y="38"/>
                    <a:pt x="15534" y="0"/>
                    <a:pt x="15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31" name="Google Shape;682;p9"/>
            <p:cNvSpPr/>
            <p:nvPr/>
          </p:nvSpPr>
          <p:spPr>
            <a:xfrm>
              <a:off x="5682950" y="827575"/>
              <a:ext cx="830025" cy="326375"/>
            </a:xfrm>
            <a:custGeom>
              <a:avLst/>
              <a:ahLst/>
              <a:rect l="l" t="t" r="r" b="b"/>
              <a:pathLst>
                <a:path w="33201" h="13055" fill="none" extrusionOk="0">
                  <a:moveTo>
                    <a:pt x="1" y="13054"/>
                  </a:moveTo>
                  <a:cubicBezTo>
                    <a:pt x="13805" y="1"/>
                    <a:pt x="33201" y="5578"/>
                    <a:pt x="33201" y="5578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32" name="Google Shape;683;p9"/>
            <p:cNvSpPr/>
            <p:nvPr/>
          </p:nvSpPr>
          <p:spPr>
            <a:xfrm>
              <a:off x="5928725" y="889025"/>
              <a:ext cx="415400" cy="454400"/>
            </a:xfrm>
            <a:custGeom>
              <a:avLst/>
              <a:ahLst/>
              <a:rect l="l" t="t" r="r" b="b"/>
              <a:pathLst>
                <a:path w="16616" h="18176" fill="none" extrusionOk="0">
                  <a:moveTo>
                    <a:pt x="0" y="18175"/>
                  </a:moveTo>
                  <a:cubicBezTo>
                    <a:pt x="0" y="18175"/>
                    <a:pt x="7785" y="1"/>
                    <a:pt x="16615" y="2164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33" name="Google Shape;684;p9"/>
            <p:cNvSpPr/>
            <p:nvPr/>
          </p:nvSpPr>
          <p:spPr>
            <a:xfrm>
              <a:off x="5567800" y="759950"/>
              <a:ext cx="656000" cy="181025"/>
            </a:xfrm>
            <a:custGeom>
              <a:avLst/>
              <a:ahLst/>
              <a:rect l="l" t="t" r="r" b="b"/>
              <a:pathLst>
                <a:path w="26240" h="7241" extrusionOk="0">
                  <a:moveTo>
                    <a:pt x="18195" y="0"/>
                  </a:moveTo>
                  <a:cubicBezTo>
                    <a:pt x="17455" y="0"/>
                    <a:pt x="16714" y="53"/>
                    <a:pt x="15982" y="160"/>
                  </a:cubicBezTo>
                  <a:cubicBezTo>
                    <a:pt x="15144" y="293"/>
                    <a:pt x="14305" y="484"/>
                    <a:pt x="13481" y="719"/>
                  </a:cubicBezTo>
                  <a:cubicBezTo>
                    <a:pt x="12612" y="955"/>
                    <a:pt x="11759" y="1249"/>
                    <a:pt x="10935" y="1588"/>
                  </a:cubicBezTo>
                  <a:cubicBezTo>
                    <a:pt x="10096" y="1941"/>
                    <a:pt x="9345" y="2456"/>
                    <a:pt x="8551" y="2897"/>
                  </a:cubicBezTo>
                  <a:cubicBezTo>
                    <a:pt x="7712" y="3368"/>
                    <a:pt x="6829" y="3795"/>
                    <a:pt x="5961" y="4222"/>
                  </a:cubicBezTo>
                  <a:cubicBezTo>
                    <a:pt x="5004" y="4678"/>
                    <a:pt x="4047" y="5119"/>
                    <a:pt x="3076" y="5532"/>
                  </a:cubicBezTo>
                  <a:cubicBezTo>
                    <a:pt x="2149" y="5929"/>
                    <a:pt x="1207" y="6326"/>
                    <a:pt x="192" y="6488"/>
                  </a:cubicBezTo>
                  <a:lnTo>
                    <a:pt x="162" y="6488"/>
                  </a:lnTo>
                  <a:cubicBezTo>
                    <a:pt x="0" y="6694"/>
                    <a:pt x="471" y="6738"/>
                    <a:pt x="574" y="6768"/>
                  </a:cubicBezTo>
                  <a:cubicBezTo>
                    <a:pt x="1001" y="6885"/>
                    <a:pt x="1443" y="7003"/>
                    <a:pt x="1869" y="7077"/>
                  </a:cubicBezTo>
                  <a:cubicBezTo>
                    <a:pt x="2547" y="7188"/>
                    <a:pt x="3225" y="7240"/>
                    <a:pt x="3909" y="7240"/>
                  </a:cubicBezTo>
                  <a:cubicBezTo>
                    <a:pt x="4131" y="7240"/>
                    <a:pt x="4354" y="7235"/>
                    <a:pt x="4577" y="7224"/>
                  </a:cubicBezTo>
                  <a:cubicBezTo>
                    <a:pt x="4721" y="7222"/>
                    <a:pt x="4865" y="7221"/>
                    <a:pt x="5009" y="7221"/>
                  </a:cubicBezTo>
                  <a:cubicBezTo>
                    <a:pt x="5374" y="7221"/>
                    <a:pt x="5739" y="7226"/>
                    <a:pt x="6104" y="7226"/>
                  </a:cubicBezTo>
                  <a:cubicBezTo>
                    <a:pt x="6493" y="7226"/>
                    <a:pt x="6882" y="7220"/>
                    <a:pt x="7270" y="7194"/>
                  </a:cubicBezTo>
                  <a:cubicBezTo>
                    <a:pt x="8080" y="7136"/>
                    <a:pt x="8889" y="7003"/>
                    <a:pt x="9684" y="6797"/>
                  </a:cubicBezTo>
                  <a:cubicBezTo>
                    <a:pt x="10508" y="6562"/>
                    <a:pt x="11288" y="6223"/>
                    <a:pt x="12083" y="5929"/>
                  </a:cubicBezTo>
                  <a:cubicBezTo>
                    <a:pt x="12995" y="5605"/>
                    <a:pt x="13922" y="5326"/>
                    <a:pt x="14835" y="5061"/>
                  </a:cubicBezTo>
                  <a:cubicBezTo>
                    <a:pt x="16630" y="4546"/>
                    <a:pt x="18455" y="4119"/>
                    <a:pt x="20236" y="3545"/>
                  </a:cubicBezTo>
                  <a:cubicBezTo>
                    <a:pt x="21295" y="3206"/>
                    <a:pt x="22384" y="2927"/>
                    <a:pt x="23473" y="2632"/>
                  </a:cubicBezTo>
                  <a:cubicBezTo>
                    <a:pt x="23959" y="2515"/>
                    <a:pt x="24444" y="2382"/>
                    <a:pt x="24945" y="2235"/>
                  </a:cubicBezTo>
                  <a:cubicBezTo>
                    <a:pt x="25210" y="2161"/>
                    <a:pt x="25475" y="2073"/>
                    <a:pt x="25739" y="2000"/>
                  </a:cubicBezTo>
                  <a:cubicBezTo>
                    <a:pt x="25916" y="1970"/>
                    <a:pt x="26078" y="1882"/>
                    <a:pt x="26210" y="1764"/>
                  </a:cubicBezTo>
                  <a:cubicBezTo>
                    <a:pt x="26240" y="1735"/>
                    <a:pt x="26240" y="1676"/>
                    <a:pt x="26181" y="1661"/>
                  </a:cubicBezTo>
                  <a:cubicBezTo>
                    <a:pt x="24415" y="1161"/>
                    <a:pt x="22664" y="528"/>
                    <a:pt x="20824" y="219"/>
                  </a:cubicBezTo>
                  <a:cubicBezTo>
                    <a:pt x="19960" y="75"/>
                    <a:pt x="19077" y="0"/>
                    <a:pt x="18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434" name="Google Shape;685;p9"/>
            <p:cNvSpPr/>
            <p:nvPr/>
          </p:nvSpPr>
          <p:spPr>
            <a:xfrm>
              <a:off x="5778250" y="691825"/>
              <a:ext cx="577275" cy="194275"/>
            </a:xfrm>
            <a:custGeom>
              <a:avLst/>
              <a:ahLst/>
              <a:rect l="l" t="t" r="r" b="b"/>
              <a:pathLst>
                <a:path w="23091" h="7771" fill="none" extrusionOk="0">
                  <a:moveTo>
                    <a:pt x="0" y="7771"/>
                  </a:moveTo>
                  <a:cubicBezTo>
                    <a:pt x="0" y="7771"/>
                    <a:pt x="18190" y="1"/>
                    <a:pt x="23090" y="7653"/>
                  </a:cubicBezTo>
                </a:path>
              </a:pathLst>
            </a:custGeom>
            <a:noFill/>
            <a:ln w="5875" cap="rnd" cmpd="sng">
              <a:solidFill>
                <a:srgbClr val="D7E4D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1435" name="Google Shape;686;p9"/>
          <p:cNvSpPr/>
          <p:nvPr/>
        </p:nvSpPr>
        <p:spPr>
          <a:xfrm rot="-9725039">
            <a:off x="5256154" y="4215754"/>
            <a:ext cx="3809166" cy="1556656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1436" name="Google Shape;687;p9"/>
          <p:cNvSpPr/>
          <p:nvPr/>
        </p:nvSpPr>
        <p:spPr>
          <a:xfrm flipH="1">
            <a:off x="1237297" y="147908"/>
            <a:ext cx="685933" cy="554482"/>
          </a:xfrm>
          <a:custGeom>
            <a:avLst/>
            <a:ahLst/>
            <a:rect l="l" t="t" r="r" b="b"/>
            <a:pathLst>
              <a:path w="12127" h="9803" extrusionOk="0">
                <a:moveTo>
                  <a:pt x="6431" y="0"/>
                </a:moveTo>
                <a:cubicBezTo>
                  <a:pt x="5150" y="0"/>
                  <a:pt x="3839" y="330"/>
                  <a:pt x="2841" y="1073"/>
                </a:cubicBezTo>
                <a:cubicBezTo>
                  <a:pt x="1737" y="1882"/>
                  <a:pt x="1237" y="2912"/>
                  <a:pt x="854" y="3957"/>
                </a:cubicBezTo>
                <a:cubicBezTo>
                  <a:pt x="427" y="5105"/>
                  <a:pt x="1" y="6327"/>
                  <a:pt x="339" y="7460"/>
                </a:cubicBezTo>
                <a:cubicBezTo>
                  <a:pt x="692" y="8593"/>
                  <a:pt x="1722" y="9476"/>
                  <a:pt x="3238" y="9756"/>
                </a:cubicBezTo>
                <a:cubicBezTo>
                  <a:pt x="3421" y="9789"/>
                  <a:pt x="3612" y="9803"/>
                  <a:pt x="3806" y="9803"/>
                </a:cubicBezTo>
                <a:cubicBezTo>
                  <a:pt x="5085" y="9803"/>
                  <a:pt x="6505" y="9182"/>
                  <a:pt x="6505" y="9182"/>
                </a:cubicBezTo>
                <a:cubicBezTo>
                  <a:pt x="8904" y="8357"/>
                  <a:pt x="11023" y="6636"/>
                  <a:pt x="11509" y="4811"/>
                </a:cubicBezTo>
                <a:cubicBezTo>
                  <a:pt x="12127" y="2530"/>
                  <a:pt x="10229" y="352"/>
                  <a:pt x="7226" y="43"/>
                </a:cubicBezTo>
                <a:cubicBezTo>
                  <a:pt x="6965" y="15"/>
                  <a:pt x="6699" y="0"/>
                  <a:pt x="64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2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2" name="Google Shape;689;p10"/>
          <p:cNvSpPr txBox="1"/>
          <p:nvPr>
            <p:ph type="title"/>
          </p:nvPr>
        </p:nvSpPr>
        <p:spPr>
          <a:xfrm>
            <a:off x="713225" y="498087"/>
            <a:ext cx="7717500" cy="12816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9293" name="Google Shape;690;p10"/>
          <p:cNvSpPr/>
          <p:nvPr/>
        </p:nvSpPr>
        <p:spPr>
          <a:xfrm rot="-5400000" flipH="1">
            <a:off x="-1425503" y="969528"/>
            <a:ext cx="3304170" cy="1365110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294" name="Google Shape;691;p10"/>
          <p:cNvSpPr/>
          <p:nvPr/>
        </p:nvSpPr>
        <p:spPr>
          <a:xfrm rot="-1782303" flipH="1">
            <a:off x="4578006" y="3970473"/>
            <a:ext cx="5094568" cy="706509"/>
          </a:xfrm>
          <a:custGeom>
            <a:avLst/>
            <a:ahLst/>
            <a:rect l="l" t="t" r="r" b="b"/>
            <a:pathLst>
              <a:path w="152287" h="21119" extrusionOk="0">
                <a:moveTo>
                  <a:pt x="36203" y="0"/>
                </a:moveTo>
                <a:lnTo>
                  <a:pt x="34804" y="59"/>
                </a:lnTo>
                <a:cubicBezTo>
                  <a:pt x="32950" y="192"/>
                  <a:pt x="31125" y="574"/>
                  <a:pt x="29374" y="1192"/>
                </a:cubicBezTo>
                <a:cubicBezTo>
                  <a:pt x="27638" y="1825"/>
                  <a:pt x="25960" y="2634"/>
                  <a:pt x="24385" y="3620"/>
                </a:cubicBezTo>
                <a:cubicBezTo>
                  <a:pt x="22811" y="4577"/>
                  <a:pt x="21309" y="5666"/>
                  <a:pt x="19838" y="6770"/>
                </a:cubicBezTo>
                <a:cubicBezTo>
                  <a:pt x="19102" y="7314"/>
                  <a:pt x="18366" y="7888"/>
                  <a:pt x="17630" y="8433"/>
                </a:cubicBezTo>
                <a:cubicBezTo>
                  <a:pt x="16895" y="8977"/>
                  <a:pt x="16144" y="9492"/>
                  <a:pt x="15364" y="9993"/>
                </a:cubicBezTo>
                <a:cubicBezTo>
                  <a:pt x="13819" y="10979"/>
                  <a:pt x="12185" y="11803"/>
                  <a:pt x="10463" y="12450"/>
                </a:cubicBezTo>
                <a:cubicBezTo>
                  <a:pt x="8978" y="12988"/>
                  <a:pt x="7404" y="13359"/>
                  <a:pt x="5818" y="13359"/>
                </a:cubicBezTo>
                <a:cubicBezTo>
                  <a:pt x="5581" y="13359"/>
                  <a:pt x="5344" y="13350"/>
                  <a:pt x="5107" y="13333"/>
                </a:cubicBezTo>
                <a:cubicBezTo>
                  <a:pt x="4194" y="13260"/>
                  <a:pt x="3311" y="13054"/>
                  <a:pt x="2458" y="12715"/>
                </a:cubicBezTo>
                <a:cubicBezTo>
                  <a:pt x="1619" y="12377"/>
                  <a:pt x="824" y="11906"/>
                  <a:pt x="132" y="11317"/>
                </a:cubicBezTo>
                <a:lnTo>
                  <a:pt x="0" y="11479"/>
                </a:lnTo>
                <a:cubicBezTo>
                  <a:pt x="706" y="12082"/>
                  <a:pt x="1516" y="12568"/>
                  <a:pt x="2384" y="12921"/>
                </a:cubicBezTo>
                <a:cubicBezTo>
                  <a:pt x="3238" y="13274"/>
                  <a:pt x="4165" y="13480"/>
                  <a:pt x="5092" y="13554"/>
                </a:cubicBezTo>
                <a:cubicBezTo>
                  <a:pt x="5356" y="13575"/>
                  <a:pt x="5620" y="13585"/>
                  <a:pt x="5883" y="13585"/>
                </a:cubicBezTo>
                <a:cubicBezTo>
                  <a:pt x="7483" y="13585"/>
                  <a:pt x="9061" y="13219"/>
                  <a:pt x="10552" y="12700"/>
                </a:cubicBezTo>
                <a:cubicBezTo>
                  <a:pt x="12288" y="12053"/>
                  <a:pt x="13951" y="11229"/>
                  <a:pt x="15511" y="10228"/>
                </a:cubicBezTo>
                <a:cubicBezTo>
                  <a:pt x="16291" y="9728"/>
                  <a:pt x="17042" y="9213"/>
                  <a:pt x="17792" y="8668"/>
                </a:cubicBezTo>
                <a:cubicBezTo>
                  <a:pt x="18543" y="8124"/>
                  <a:pt x="19264" y="7550"/>
                  <a:pt x="20000" y="7005"/>
                </a:cubicBezTo>
                <a:cubicBezTo>
                  <a:pt x="21471" y="5901"/>
                  <a:pt x="22972" y="4827"/>
                  <a:pt x="24532" y="3871"/>
                </a:cubicBezTo>
                <a:cubicBezTo>
                  <a:pt x="26092" y="2914"/>
                  <a:pt x="27741" y="2105"/>
                  <a:pt x="29462" y="1487"/>
                </a:cubicBezTo>
                <a:cubicBezTo>
                  <a:pt x="31199" y="883"/>
                  <a:pt x="32994" y="515"/>
                  <a:pt x="34819" y="383"/>
                </a:cubicBezTo>
                <a:lnTo>
                  <a:pt x="36188" y="324"/>
                </a:lnTo>
                <a:cubicBezTo>
                  <a:pt x="36644" y="324"/>
                  <a:pt x="37100" y="339"/>
                  <a:pt x="37571" y="339"/>
                </a:cubicBezTo>
                <a:cubicBezTo>
                  <a:pt x="37792" y="339"/>
                  <a:pt x="38027" y="368"/>
                  <a:pt x="38248" y="383"/>
                </a:cubicBezTo>
                <a:lnTo>
                  <a:pt x="38940" y="427"/>
                </a:lnTo>
                <a:cubicBezTo>
                  <a:pt x="39381" y="456"/>
                  <a:pt x="39852" y="515"/>
                  <a:pt x="40308" y="574"/>
                </a:cubicBezTo>
                <a:cubicBezTo>
                  <a:pt x="43943" y="986"/>
                  <a:pt x="47578" y="1722"/>
                  <a:pt x="50978" y="3105"/>
                </a:cubicBezTo>
                <a:cubicBezTo>
                  <a:pt x="52670" y="3797"/>
                  <a:pt x="54304" y="4621"/>
                  <a:pt x="55864" y="5592"/>
                </a:cubicBezTo>
                <a:cubicBezTo>
                  <a:pt x="57409" y="6564"/>
                  <a:pt x="58895" y="7638"/>
                  <a:pt x="60323" y="8801"/>
                </a:cubicBezTo>
                <a:cubicBezTo>
                  <a:pt x="63193" y="11126"/>
                  <a:pt x="66165" y="13304"/>
                  <a:pt x="69374" y="15173"/>
                </a:cubicBezTo>
                <a:cubicBezTo>
                  <a:pt x="72552" y="17071"/>
                  <a:pt x="75967" y="18528"/>
                  <a:pt x="79528" y="19529"/>
                </a:cubicBezTo>
                <a:cubicBezTo>
                  <a:pt x="82492" y="20346"/>
                  <a:pt x="85547" y="20759"/>
                  <a:pt x="88618" y="20759"/>
                </a:cubicBezTo>
                <a:cubicBezTo>
                  <a:pt x="89252" y="20759"/>
                  <a:pt x="89887" y="20741"/>
                  <a:pt x="90521" y="20706"/>
                </a:cubicBezTo>
                <a:cubicBezTo>
                  <a:pt x="94230" y="20530"/>
                  <a:pt x="97865" y="19617"/>
                  <a:pt x="101235" y="18028"/>
                </a:cubicBezTo>
                <a:cubicBezTo>
                  <a:pt x="101647" y="17822"/>
                  <a:pt x="102044" y="17601"/>
                  <a:pt x="102456" y="17380"/>
                </a:cubicBezTo>
                <a:cubicBezTo>
                  <a:pt x="102677" y="17277"/>
                  <a:pt x="102868" y="17159"/>
                  <a:pt x="103060" y="17042"/>
                </a:cubicBezTo>
                <a:lnTo>
                  <a:pt x="103663" y="16674"/>
                </a:lnTo>
                <a:cubicBezTo>
                  <a:pt x="104060" y="16424"/>
                  <a:pt x="104443" y="16173"/>
                  <a:pt x="104811" y="15894"/>
                </a:cubicBezTo>
                <a:cubicBezTo>
                  <a:pt x="105193" y="15629"/>
                  <a:pt x="105561" y="15349"/>
                  <a:pt x="105929" y="15070"/>
                </a:cubicBezTo>
                <a:cubicBezTo>
                  <a:pt x="107401" y="13937"/>
                  <a:pt x="108755" y="12700"/>
                  <a:pt x="110094" y="11435"/>
                </a:cubicBezTo>
                <a:cubicBezTo>
                  <a:pt x="111448" y="10184"/>
                  <a:pt x="112772" y="8904"/>
                  <a:pt x="114170" y="7712"/>
                </a:cubicBezTo>
                <a:cubicBezTo>
                  <a:pt x="115554" y="6505"/>
                  <a:pt x="117040" y="5445"/>
                  <a:pt x="118630" y="4518"/>
                </a:cubicBezTo>
                <a:cubicBezTo>
                  <a:pt x="121823" y="2679"/>
                  <a:pt x="125429" y="1693"/>
                  <a:pt x="129108" y="1634"/>
                </a:cubicBezTo>
                <a:cubicBezTo>
                  <a:pt x="129200" y="1633"/>
                  <a:pt x="129292" y="1632"/>
                  <a:pt x="129384" y="1632"/>
                </a:cubicBezTo>
                <a:cubicBezTo>
                  <a:pt x="136743" y="1632"/>
                  <a:pt x="143659" y="5107"/>
                  <a:pt x="148063" y="11023"/>
                </a:cubicBezTo>
                <a:cubicBezTo>
                  <a:pt x="150226" y="13995"/>
                  <a:pt x="151609" y="17469"/>
                  <a:pt x="152080" y="21118"/>
                </a:cubicBezTo>
                <a:lnTo>
                  <a:pt x="152286" y="21089"/>
                </a:lnTo>
                <a:cubicBezTo>
                  <a:pt x="151830" y="17395"/>
                  <a:pt x="150432" y="13892"/>
                  <a:pt x="148239" y="10876"/>
                </a:cubicBezTo>
                <a:cubicBezTo>
                  <a:pt x="143820" y="4886"/>
                  <a:pt x="136816" y="1353"/>
                  <a:pt x="129383" y="1353"/>
                </a:cubicBezTo>
                <a:cubicBezTo>
                  <a:pt x="129291" y="1353"/>
                  <a:pt x="129199" y="1353"/>
                  <a:pt x="129108" y="1354"/>
                </a:cubicBezTo>
                <a:cubicBezTo>
                  <a:pt x="125370" y="1413"/>
                  <a:pt x="121720" y="2414"/>
                  <a:pt x="118482" y="4253"/>
                </a:cubicBezTo>
                <a:cubicBezTo>
                  <a:pt x="116893" y="5195"/>
                  <a:pt x="115377" y="6269"/>
                  <a:pt x="113994" y="7491"/>
                </a:cubicBezTo>
                <a:cubicBezTo>
                  <a:pt x="112581" y="8683"/>
                  <a:pt x="111242" y="9963"/>
                  <a:pt x="109903" y="11214"/>
                </a:cubicBezTo>
                <a:cubicBezTo>
                  <a:pt x="108549" y="12465"/>
                  <a:pt x="107195" y="13701"/>
                  <a:pt x="105753" y="14834"/>
                </a:cubicBezTo>
                <a:cubicBezTo>
                  <a:pt x="104296" y="15953"/>
                  <a:pt x="102736" y="16924"/>
                  <a:pt x="101088" y="17719"/>
                </a:cubicBezTo>
                <a:cubicBezTo>
                  <a:pt x="97762" y="19279"/>
                  <a:pt x="94171" y="20191"/>
                  <a:pt x="90506" y="20368"/>
                </a:cubicBezTo>
                <a:cubicBezTo>
                  <a:pt x="89910" y="20399"/>
                  <a:pt x="89313" y="20414"/>
                  <a:pt x="88716" y="20414"/>
                </a:cubicBezTo>
                <a:cubicBezTo>
                  <a:pt x="85648" y="20414"/>
                  <a:pt x="82588" y="20003"/>
                  <a:pt x="79631" y="19190"/>
                </a:cubicBezTo>
                <a:cubicBezTo>
                  <a:pt x="76084" y="18190"/>
                  <a:pt x="72699" y="16733"/>
                  <a:pt x="69550" y="14849"/>
                </a:cubicBezTo>
                <a:cubicBezTo>
                  <a:pt x="66386" y="12995"/>
                  <a:pt x="63413" y="10817"/>
                  <a:pt x="60558" y="8521"/>
                </a:cubicBezTo>
                <a:cubicBezTo>
                  <a:pt x="59116" y="7358"/>
                  <a:pt x="57615" y="6269"/>
                  <a:pt x="56055" y="5298"/>
                </a:cubicBezTo>
                <a:cubicBezTo>
                  <a:pt x="54480" y="4312"/>
                  <a:pt x="52817" y="3473"/>
                  <a:pt x="51110" y="2782"/>
                </a:cubicBezTo>
                <a:cubicBezTo>
                  <a:pt x="47667" y="1398"/>
                  <a:pt x="44017" y="662"/>
                  <a:pt x="40353" y="250"/>
                </a:cubicBezTo>
                <a:cubicBezTo>
                  <a:pt x="39896" y="192"/>
                  <a:pt x="39440" y="133"/>
                  <a:pt x="38969" y="118"/>
                </a:cubicBezTo>
                <a:lnTo>
                  <a:pt x="38278" y="44"/>
                </a:lnTo>
                <a:cubicBezTo>
                  <a:pt x="38042" y="30"/>
                  <a:pt x="37821" y="15"/>
                  <a:pt x="37586" y="15"/>
                </a:cubicBezTo>
                <a:cubicBezTo>
                  <a:pt x="37115" y="15"/>
                  <a:pt x="36659" y="0"/>
                  <a:pt x="36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295" name="Google Shape;692;p10"/>
          <p:cNvSpPr/>
          <p:nvPr/>
        </p:nvSpPr>
        <p:spPr>
          <a:xfrm>
            <a:off x="-435675" y="-218025"/>
            <a:ext cx="3038730" cy="688050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296" name="Google Shape;693;p10"/>
          <p:cNvSpPr/>
          <p:nvPr/>
        </p:nvSpPr>
        <p:spPr>
          <a:xfrm rot="-5400000" flipH="1">
            <a:off x="7808643" y="527343"/>
            <a:ext cx="2158676" cy="1652861"/>
          </a:xfrm>
          <a:custGeom>
            <a:avLst/>
            <a:ahLst/>
            <a:rect l="l" t="t" r="r" b="b"/>
            <a:pathLst>
              <a:path w="47329" h="36239" extrusionOk="0">
                <a:moveTo>
                  <a:pt x="1953" y="0"/>
                </a:moveTo>
                <a:cubicBezTo>
                  <a:pt x="1336" y="0"/>
                  <a:pt x="687" y="36"/>
                  <a:pt x="1" y="110"/>
                </a:cubicBezTo>
                <a:lnTo>
                  <a:pt x="1" y="36239"/>
                </a:lnTo>
                <a:lnTo>
                  <a:pt x="46770" y="36239"/>
                </a:lnTo>
                <a:cubicBezTo>
                  <a:pt x="47329" y="34046"/>
                  <a:pt x="47167" y="31544"/>
                  <a:pt x="45946" y="28881"/>
                </a:cubicBezTo>
                <a:cubicBezTo>
                  <a:pt x="42311" y="20993"/>
                  <a:pt x="32863" y="27777"/>
                  <a:pt x="27771" y="20904"/>
                </a:cubicBezTo>
                <a:cubicBezTo>
                  <a:pt x="25872" y="18344"/>
                  <a:pt x="25298" y="16386"/>
                  <a:pt x="22708" y="14562"/>
                </a:cubicBezTo>
                <a:cubicBezTo>
                  <a:pt x="20118" y="12751"/>
                  <a:pt x="18705" y="13208"/>
                  <a:pt x="16454" y="10397"/>
                </a:cubicBezTo>
                <a:cubicBezTo>
                  <a:pt x="11673" y="4455"/>
                  <a:pt x="8826" y="0"/>
                  <a:pt x="19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297" name="Google Shape;694;p10"/>
          <p:cNvSpPr/>
          <p:nvPr/>
        </p:nvSpPr>
        <p:spPr>
          <a:xfrm rot="10800000">
            <a:off x="6473425" y="4098363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298" name="Google Shape;695;p10"/>
          <p:cNvSpPr/>
          <p:nvPr/>
        </p:nvSpPr>
        <p:spPr>
          <a:xfrm rot="-1036385">
            <a:off x="-169674" y="4098368"/>
            <a:ext cx="1293505" cy="3052598"/>
          </a:xfrm>
          <a:custGeom>
            <a:avLst/>
            <a:ahLst/>
            <a:rect l="l" t="t" r="r" b="b"/>
            <a:pathLst>
              <a:path w="28625" h="54602" extrusionOk="0">
                <a:moveTo>
                  <a:pt x="10215" y="1"/>
                </a:moveTo>
                <a:cubicBezTo>
                  <a:pt x="8623" y="1"/>
                  <a:pt x="7232" y="490"/>
                  <a:pt x="5314" y="813"/>
                </a:cubicBezTo>
                <a:cubicBezTo>
                  <a:pt x="4408" y="968"/>
                  <a:pt x="3641" y="1040"/>
                  <a:pt x="2949" y="1040"/>
                </a:cubicBezTo>
                <a:cubicBezTo>
                  <a:pt x="1863" y="1040"/>
                  <a:pt x="962" y="863"/>
                  <a:pt x="1" y="548"/>
                </a:cubicBezTo>
                <a:lnTo>
                  <a:pt x="1" y="54601"/>
                </a:lnTo>
                <a:lnTo>
                  <a:pt x="28625" y="54601"/>
                </a:lnTo>
                <a:cubicBezTo>
                  <a:pt x="25593" y="52364"/>
                  <a:pt x="20310" y="51687"/>
                  <a:pt x="17028" y="50628"/>
                </a:cubicBezTo>
                <a:cubicBezTo>
                  <a:pt x="11745" y="48935"/>
                  <a:pt x="9684" y="49230"/>
                  <a:pt x="8463" y="43608"/>
                </a:cubicBezTo>
                <a:cubicBezTo>
                  <a:pt x="7418" y="38840"/>
                  <a:pt x="6285" y="35455"/>
                  <a:pt x="12598" y="34293"/>
                </a:cubicBezTo>
                <a:cubicBezTo>
                  <a:pt x="17146" y="33469"/>
                  <a:pt x="18750" y="35058"/>
                  <a:pt x="16307" y="29907"/>
                </a:cubicBezTo>
                <a:cubicBezTo>
                  <a:pt x="16057" y="29422"/>
                  <a:pt x="15777" y="28951"/>
                  <a:pt x="15453" y="28509"/>
                </a:cubicBezTo>
                <a:cubicBezTo>
                  <a:pt x="13937" y="26331"/>
                  <a:pt x="11627" y="23770"/>
                  <a:pt x="12628" y="21489"/>
                </a:cubicBezTo>
                <a:cubicBezTo>
                  <a:pt x="13476" y="19573"/>
                  <a:pt x="15101" y="19202"/>
                  <a:pt x="16873" y="19202"/>
                </a:cubicBezTo>
                <a:cubicBezTo>
                  <a:pt x="17993" y="19202"/>
                  <a:pt x="19171" y="19350"/>
                  <a:pt x="20248" y="19350"/>
                </a:cubicBezTo>
                <a:cubicBezTo>
                  <a:pt x="21669" y="19350"/>
                  <a:pt x="22915" y="19092"/>
                  <a:pt x="23621" y="17899"/>
                </a:cubicBezTo>
                <a:cubicBezTo>
                  <a:pt x="24489" y="16427"/>
                  <a:pt x="21620" y="14146"/>
                  <a:pt x="21767" y="12571"/>
                </a:cubicBezTo>
                <a:cubicBezTo>
                  <a:pt x="22105" y="9304"/>
                  <a:pt x="26285" y="8848"/>
                  <a:pt x="27918" y="6685"/>
                </a:cubicBezTo>
                <a:cubicBezTo>
                  <a:pt x="25770" y="4860"/>
                  <a:pt x="21605" y="5154"/>
                  <a:pt x="19088" y="4109"/>
                </a:cubicBezTo>
                <a:cubicBezTo>
                  <a:pt x="16807" y="3168"/>
                  <a:pt x="14894" y="1078"/>
                  <a:pt x="12598" y="371"/>
                </a:cubicBezTo>
                <a:cubicBezTo>
                  <a:pt x="11715" y="103"/>
                  <a:pt x="10944" y="1"/>
                  <a:pt x="1021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299" name="Google Shape;696;p10"/>
          <p:cNvSpPr/>
          <p:nvPr/>
        </p:nvSpPr>
        <p:spPr>
          <a:xfrm rot="-5400000">
            <a:off x="7703405" y="-539420"/>
            <a:ext cx="1914980" cy="2618384"/>
          </a:xfrm>
          <a:custGeom>
            <a:avLst/>
            <a:ahLst/>
            <a:rect l="l" t="t" r="r" b="b"/>
            <a:pathLst>
              <a:path w="37499" h="51273" extrusionOk="0">
                <a:moveTo>
                  <a:pt x="37498" y="0"/>
                </a:moveTo>
                <a:cubicBezTo>
                  <a:pt x="37057" y="251"/>
                  <a:pt x="36659" y="560"/>
                  <a:pt x="36291" y="898"/>
                </a:cubicBezTo>
                <a:cubicBezTo>
                  <a:pt x="35732" y="1399"/>
                  <a:pt x="35114" y="2002"/>
                  <a:pt x="34231" y="2694"/>
                </a:cubicBezTo>
                <a:cubicBezTo>
                  <a:pt x="32612" y="3974"/>
                  <a:pt x="29183" y="5342"/>
                  <a:pt x="27991" y="6814"/>
                </a:cubicBezTo>
                <a:cubicBezTo>
                  <a:pt x="25254" y="10214"/>
                  <a:pt x="26608" y="16012"/>
                  <a:pt x="27020" y="21118"/>
                </a:cubicBezTo>
                <a:cubicBezTo>
                  <a:pt x="27300" y="24621"/>
                  <a:pt x="27152" y="27785"/>
                  <a:pt x="24945" y="29639"/>
                </a:cubicBezTo>
                <a:cubicBezTo>
                  <a:pt x="22590" y="31626"/>
                  <a:pt x="18543" y="30596"/>
                  <a:pt x="15732" y="31685"/>
                </a:cubicBezTo>
                <a:cubicBezTo>
                  <a:pt x="10361" y="33745"/>
                  <a:pt x="13069" y="35040"/>
                  <a:pt x="11259" y="38778"/>
                </a:cubicBezTo>
                <a:cubicBezTo>
                  <a:pt x="9596" y="42207"/>
                  <a:pt x="7521" y="41604"/>
                  <a:pt x="4504" y="43737"/>
                </a:cubicBezTo>
                <a:cubicBezTo>
                  <a:pt x="1546" y="45812"/>
                  <a:pt x="530" y="48226"/>
                  <a:pt x="0" y="51272"/>
                </a:cubicBezTo>
                <a:lnTo>
                  <a:pt x="37498" y="51272"/>
                </a:lnTo>
                <a:lnTo>
                  <a:pt x="374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123" name="Google Shape;697;p10"/>
          <p:cNvGrpSpPr/>
          <p:nvPr/>
        </p:nvGrpSpPr>
        <p:grpSpPr>
          <a:xfrm rot="-1261609" flipH="1">
            <a:off x="6795016" y="3445896"/>
            <a:ext cx="2428650" cy="3044653"/>
            <a:chOff x="6603112" y="2466889"/>
            <a:chExt cx="2428683" cy="3044694"/>
          </a:xfrm>
        </p:grpSpPr>
        <p:sp>
          <p:nvSpPr>
            <p:cNvPr id="1049300" name="Google Shape;698;p10"/>
            <p:cNvSpPr/>
            <p:nvPr/>
          </p:nvSpPr>
          <p:spPr>
            <a:xfrm flipH="1">
              <a:off x="6603112" y="3371029"/>
              <a:ext cx="544317" cy="370544"/>
            </a:xfrm>
            <a:custGeom>
              <a:avLst/>
              <a:ahLst/>
              <a:rect l="l" t="t" r="r" b="b"/>
              <a:pathLst>
                <a:path w="8213" h="5591" extrusionOk="0">
                  <a:moveTo>
                    <a:pt x="6281" y="0"/>
                  </a:moveTo>
                  <a:cubicBezTo>
                    <a:pt x="5872" y="0"/>
                    <a:pt x="5442" y="96"/>
                    <a:pt x="5048" y="260"/>
                  </a:cubicBezTo>
                  <a:cubicBezTo>
                    <a:pt x="3415" y="937"/>
                    <a:pt x="2355" y="1805"/>
                    <a:pt x="957" y="3601"/>
                  </a:cubicBezTo>
                  <a:cubicBezTo>
                    <a:pt x="501" y="4190"/>
                    <a:pt x="103" y="4646"/>
                    <a:pt x="30" y="5161"/>
                  </a:cubicBezTo>
                  <a:cubicBezTo>
                    <a:pt x="0" y="5264"/>
                    <a:pt x="59" y="5382"/>
                    <a:pt x="162" y="5426"/>
                  </a:cubicBezTo>
                  <a:cubicBezTo>
                    <a:pt x="420" y="5542"/>
                    <a:pt x="694" y="5590"/>
                    <a:pt x="975" y="5590"/>
                  </a:cubicBezTo>
                  <a:cubicBezTo>
                    <a:pt x="1867" y="5590"/>
                    <a:pt x="2834" y="5110"/>
                    <a:pt x="3606" y="4808"/>
                  </a:cubicBezTo>
                  <a:cubicBezTo>
                    <a:pt x="4621" y="4425"/>
                    <a:pt x="5710" y="4013"/>
                    <a:pt x="6652" y="3424"/>
                  </a:cubicBezTo>
                  <a:cubicBezTo>
                    <a:pt x="7388" y="2953"/>
                    <a:pt x="8212" y="2247"/>
                    <a:pt x="7991" y="1276"/>
                  </a:cubicBezTo>
                  <a:cubicBezTo>
                    <a:pt x="7787" y="362"/>
                    <a:pt x="7075" y="0"/>
                    <a:pt x="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1" name="Google Shape;699;p10"/>
            <p:cNvSpPr/>
            <p:nvPr/>
          </p:nvSpPr>
          <p:spPr>
            <a:xfrm flipH="1">
              <a:off x="7092757" y="3262602"/>
              <a:ext cx="330712" cy="518668"/>
            </a:xfrm>
            <a:custGeom>
              <a:avLst/>
              <a:ahLst/>
              <a:rect l="l" t="t" r="r" b="b"/>
              <a:pathLst>
                <a:path w="4990" h="7826" extrusionOk="0">
                  <a:moveTo>
                    <a:pt x="3230" y="1"/>
                  </a:moveTo>
                  <a:cubicBezTo>
                    <a:pt x="2100" y="1"/>
                    <a:pt x="1067" y="1587"/>
                    <a:pt x="751" y="2573"/>
                  </a:cubicBezTo>
                  <a:cubicBezTo>
                    <a:pt x="501" y="3353"/>
                    <a:pt x="354" y="4163"/>
                    <a:pt x="310" y="4972"/>
                  </a:cubicBezTo>
                  <a:cubicBezTo>
                    <a:pt x="251" y="5487"/>
                    <a:pt x="251" y="6017"/>
                    <a:pt x="177" y="6532"/>
                  </a:cubicBezTo>
                  <a:cubicBezTo>
                    <a:pt x="118" y="6885"/>
                    <a:pt x="1" y="7209"/>
                    <a:pt x="45" y="7547"/>
                  </a:cubicBezTo>
                  <a:cubicBezTo>
                    <a:pt x="59" y="7636"/>
                    <a:pt x="89" y="7695"/>
                    <a:pt x="162" y="7739"/>
                  </a:cubicBezTo>
                  <a:cubicBezTo>
                    <a:pt x="212" y="7796"/>
                    <a:pt x="283" y="7825"/>
                    <a:pt x="355" y="7825"/>
                  </a:cubicBezTo>
                  <a:cubicBezTo>
                    <a:pt x="430" y="7825"/>
                    <a:pt x="507" y="7792"/>
                    <a:pt x="560" y="7724"/>
                  </a:cubicBezTo>
                  <a:cubicBezTo>
                    <a:pt x="1752" y="6311"/>
                    <a:pt x="3312" y="5119"/>
                    <a:pt x="4062" y="3397"/>
                  </a:cubicBezTo>
                  <a:cubicBezTo>
                    <a:pt x="4533" y="2323"/>
                    <a:pt x="4989" y="557"/>
                    <a:pt x="3635" y="71"/>
                  </a:cubicBezTo>
                  <a:cubicBezTo>
                    <a:pt x="3500" y="23"/>
                    <a:pt x="3364" y="1"/>
                    <a:pt x="3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2" name="Google Shape;700;p10"/>
            <p:cNvSpPr/>
            <p:nvPr/>
          </p:nvSpPr>
          <p:spPr>
            <a:xfrm flipH="1">
              <a:off x="6745539" y="3760270"/>
              <a:ext cx="531658" cy="255821"/>
            </a:xfrm>
            <a:custGeom>
              <a:avLst/>
              <a:ahLst/>
              <a:rect l="l" t="t" r="r" b="b"/>
              <a:pathLst>
                <a:path w="8022" h="3860" extrusionOk="0">
                  <a:moveTo>
                    <a:pt x="5976" y="1"/>
                  </a:moveTo>
                  <a:cubicBezTo>
                    <a:pt x="5666" y="1"/>
                    <a:pt x="5346" y="70"/>
                    <a:pt x="5034" y="200"/>
                  </a:cubicBezTo>
                  <a:cubicBezTo>
                    <a:pt x="3327" y="921"/>
                    <a:pt x="1693" y="1804"/>
                    <a:pt x="148" y="2834"/>
                  </a:cubicBezTo>
                  <a:cubicBezTo>
                    <a:pt x="1" y="2908"/>
                    <a:pt x="1" y="3114"/>
                    <a:pt x="119" y="3217"/>
                  </a:cubicBezTo>
                  <a:cubicBezTo>
                    <a:pt x="163" y="3320"/>
                    <a:pt x="251" y="3350"/>
                    <a:pt x="384" y="3394"/>
                  </a:cubicBezTo>
                  <a:cubicBezTo>
                    <a:pt x="1031" y="3556"/>
                    <a:pt x="1708" y="3703"/>
                    <a:pt x="2370" y="3791"/>
                  </a:cubicBezTo>
                  <a:cubicBezTo>
                    <a:pt x="2668" y="3837"/>
                    <a:pt x="2967" y="3860"/>
                    <a:pt x="3263" y="3860"/>
                  </a:cubicBezTo>
                  <a:cubicBezTo>
                    <a:pt x="3626" y="3860"/>
                    <a:pt x="3986" y="3826"/>
                    <a:pt x="4342" y="3762"/>
                  </a:cubicBezTo>
                  <a:cubicBezTo>
                    <a:pt x="5240" y="3541"/>
                    <a:pt x="6079" y="3158"/>
                    <a:pt x="6815" y="2614"/>
                  </a:cubicBezTo>
                  <a:cubicBezTo>
                    <a:pt x="7389" y="2202"/>
                    <a:pt x="8021" y="1554"/>
                    <a:pt x="7521" y="818"/>
                  </a:cubicBezTo>
                  <a:cubicBezTo>
                    <a:pt x="7134" y="256"/>
                    <a:pt x="6574" y="1"/>
                    <a:pt x="5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3" name="Google Shape;701;p10"/>
            <p:cNvSpPr/>
            <p:nvPr/>
          </p:nvSpPr>
          <p:spPr>
            <a:xfrm flipH="1">
              <a:off x="7585320" y="3661121"/>
              <a:ext cx="254629" cy="556975"/>
            </a:xfrm>
            <a:custGeom>
              <a:avLst/>
              <a:ahLst/>
              <a:rect l="l" t="t" r="r" b="b"/>
              <a:pathLst>
                <a:path w="3842" h="8404" extrusionOk="0">
                  <a:moveTo>
                    <a:pt x="2393" y="1"/>
                  </a:moveTo>
                  <a:cubicBezTo>
                    <a:pt x="1216" y="1"/>
                    <a:pt x="439" y="1882"/>
                    <a:pt x="295" y="2918"/>
                  </a:cubicBezTo>
                  <a:cubicBezTo>
                    <a:pt x="1" y="4743"/>
                    <a:pt x="413" y="6788"/>
                    <a:pt x="1148" y="8274"/>
                  </a:cubicBezTo>
                  <a:cubicBezTo>
                    <a:pt x="1195" y="8359"/>
                    <a:pt x="1281" y="8403"/>
                    <a:pt x="1368" y="8403"/>
                  </a:cubicBezTo>
                  <a:cubicBezTo>
                    <a:pt x="1447" y="8403"/>
                    <a:pt x="1526" y="8366"/>
                    <a:pt x="1575" y="8289"/>
                  </a:cubicBezTo>
                  <a:cubicBezTo>
                    <a:pt x="1619" y="8274"/>
                    <a:pt x="1664" y="8230"/>
                    <a:pt x="1693" y="8186"/>
                  </a:cubicBezTo>
                  <a:cubicBezTo>
                    <a:pt x="2208" y="7333"/>
                    <a:pt x="2370" y="6420"/>
                    <a:pt x="2620" y="5478"/>
                  </a:cubicBezTo>
                  <a:cubicBezTo>
                    <a:pt x="2841" y="4610"/>
                    <a:pt x="3223" y="3771"/>
                    <a:pt x="3474" y="2918"/>
                  </a:cubicBezTo>
                  <a:cubicBezTo>
                    <a:pt x="3783" y="1814"/>
                    <a:pt x="3842" y="122"/>
                    <a:pt x="2473" y="4"/>
                  </a:cubicBezTo>
                  <a:cubicBezTo>
                    <a:pt x="2446" y="2"/>
                    <a:pt x="2419" y="1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4" name="Google Shape;702;p10"/>
            <p:cNvSpPr/>
            <p:nvPr/>
          </p:nvSpPr>
          <p:spPr>
            <a:xfrm flipH="1">
              <a:off x="7001100" y="4104906"/>
              <a:ext cx="521849" cy="299629"/>
            </a:xfrm>
            <a:custGeom>
              <a:avLst/>
              <a:ahLst/>
              <a:rect l="l" t="t" r="r" b="b"/>
              <a:pathLst>
                <a:path w="7874" h="4521" extrusionOk="0">
                  <a:moveTo>
                    <a:pt x="6257" y="0"/>
                  </a:moveTo>
                  <a:cubicBezTo>
                    <a:pt x="5391" y="0"/>
                    <a:pt x="4527" y="727"/>
                    <a:pt x="3886" y="1240"/>
                  </a:cubicBezTo>
                  <a:cubicBezTo>
                    <a:pt x="3194" y="1799"/>
                    <a:pt x="2443" y="2300"/>
                    <a:pt x="1678" y="2785"/>
                  </a:cubicBezTo>
                  <a:cubicBezTo>
                    <a:pt x="1192" y="3109"/>
                    <a:pt x="354" y="3389"/>
                    <a:pt x="45" y="3948"/>
                  </a:cubicBezTo>
                  <a:cubicBezTo>
                    <a:pt x="15" y="4007"/>
                    <a:pt x="0" y="4080"/>
                    <a:pt x="30" y="4154"/>
                  </a:cubicBezTo>
                  <a:cubicBezTo>
                    <a:pt x="15" y="4272"/>
                    <a:pt x="89" y="4375"/>
                    <a:pt x="206" y="4375"/>
                  </a:cubicBezTo>
                  <a:cubicBezTo>
                    <a:pt x="797" y="4472"/>
                    <a:pt x="1394" y="4521"/>
                    <a:pt x="1991" y="4521"/>
                  </a:cubicBezTo>
                  <a:cubicBezTo>
                    <a:pt x="2748" y="4521"/>
                    <a:pt x="3505" y="4443"/>
                    <a:pt x="4254" y="4286"/>
                  </a:cubicBezTo>
                  <a:cubicBezTo>
                    <a:pt x="5372" y="4021"/>
                    <a:pt x="6608" y="3550"/>
                    <a:pt x="7270" y="2594"/>
                  </a:cubicBezTo>
                  <a:cubicBezTo>
                    <a:pt x="7771" y="1858"/>
                    <a:pt x="7874" y="651"/>
                    <a:pt x="6932" y="166"/>
                  </a:cubicBezTo>
                  <a:cubicBezTo>
                    <a:pt x="6709" y="50"/>
                    <a:pt x="6483" y="0"/>
                    <a:pt x="6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5" name="Google Shape;703;p10"/>
            <p:cNvSpPr/>
            <p:nvPr/>
          </p:nvSpPr>
          <p:spPr>
            <a:xfrm flipH="1">
              <a:off x="7914978" y="4171713"/>
              <a:ext cx="232228" cy="542925"/>
            </a:xfrm>
            <a:custGeom>
              <a:avLst/>
              <a:ahLst/>
              <a:rect l="l" t="t" r="r" b="b"/>
              <a:pathLst>
                <a:path w="3504" h="8192" extrusionOk="0">
                  <a:moveTo>
                    <a:pt x="2127" y="1"/>
                  </a:moveTo>
                  <a:cubicBezTo>
                    <a:pt x="1979" y="1"/>
                    <a:pt x="1816" y="36"/>
                    <a:pt x="1634" y="114"/>
                  </a:cubicBezTo>
                  <a:cubicBezTo>
                    <a:pt x="413" y="659"/>
                    <a:pt x="1" y="2557"/>
                    <a:pt x="222" y="3764"/>
                  </a:cubicBezTo>
                  <a:cubicBezTo>
                    <a:pt x="354" y="4485"/>
                    <a:pt x="634" y="5162"/>
                    <a:pt x="1016" y="5780"/>
                  </a:cubicBezTo>
                  <a:cubicBezTo>
                    <a:pt x="1487" y="6604"/>
                    <a:pt x="1943" y="7458"/>
                    <a:pt x="2576" y="8120"/>
                  </a:cubicBezTo>
                  <a:cubicBezTo>
                    <a:pt x="2620" y="8170"/>
                    <a:pt x="2668" y="8192"/>
                    <a:pt x="2716" y="8192"/>
                  </a:cubicBezTo>
                  <a:cubicBezTo>
                    <a:pt x="2864" y="8192"/>
                    <a:pt x="3007" y="7989"/>
                    <a:pt x="2974" y="7811"/>
                  </a:cubicBezTo>
                  <a:cubicBezTo>
                    <a:pt x="3121" y="5971"/>
                    <a:pt x="3503" y="4102"/>
                    <a:pt x="3400" y="2248"/>
                  </a:cubicBezTo>
                  <a:cubicBezTo>
                    <a:pt x="3337" y="1337"/>
                    <a:pt x="3034" y="1"/>
                    <a:pt x="2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6" name="Google Shape;704;p10"/>
            <p:cNvSpPr/>
            <p:nvPr/>
          </p:nvSpPr>
          <p:spPr>
            <a:xfrm flipH="1">
              <a:off x="7250762" y="4544980"/>
              <a:ext cx="482880" cy="412628"/>
            </a:xfrm>
            <a:custGeom>
              <a:avLst/>
              <a:ahLst/>
              <a:rect l="l" t="t" r="r" b="b"/>
              <a:pathLst>
                <a:path w="7286" h="6226" extrusionOk="0">
                  <a:moveTo>
                    <a:pt x="5777" y="0"/>
                  </a:moveTo>
                  <a:cubicBezTo>
                    <a:pt x="5765" y="0"/>
                    <a:pt x="5752" y="1"/>
                    <a:pt x="5740" y="1"/>
                  </a:cubicBezTo>
                  <a:cubicBezTo>
                    <a:pt x="5093" y="16"/>
                    <a:pt x="4489" y="384"/>
                    <a:pt x="3989" y="781"/>
                  </a:cubicBezTo>
                  <a:cubicBezTo>
                    <a:pt x="3253" y="1414"/>
                    <a:pt x="2576" y="2105"/>
                    <a:pt x="2002" y="2885"/>
                  </a:cubicBezTo>
                  <a:cubicBezTo>
                    <a:pt x="1487" y="3533"/>
                    <a:pt x="972" y="4224"/>
                    <a:pt x="530" y="4946"/>
                  </a:cubicBezTo>
                  <a:cubicBezTo>
                    <a:pt x="280" y="5328"/>
                    <a:pt x="1" y="5990"/>
                    <a:pt x="575" y="6211"/>
                  </a:cubicBezTo>
                  <a:cubicBezTo>
                    <a:pt x="603" y="6221"/>
                    <a:pt x="632" y="6225"/>
                    <a:pt x="661" y="6225"/>
                  </a:cubicBezTo>
                  <a:cubicBezTo>
                    <a:pt x="724" y="6225"/>
                    <a:pt x="785" y="6203"/>
                    <a:pt x="825" y="6152"/>
                  </a:cubicBezTo>
                  <a:cubicBezTo>
                    <a:pt x="926" y="6165"/>
                    <a:pt x="1028" y="6171"/>
                    <a:pt x="1131" y="6171"/>
                  </a:cubicBezTo>
                  <a:cubicBezTo>
                    <a:pt x="1625" y="6171"/>
                    <a:pt x="2130" y="6039"/>
                    <a:pt x="2605" y="5917"/>
                  </a:cubicBezTo>
                  <a:cubicBezTo>
                    <a:pt x="3327" y="5755"/>
                    <a:pt x="4004" y="5461"/>
                    <a:pt x="4622" y="5063"/>
                  </a:cubicBezTo>
                  <a:cubicBezTo>
                    <a:pt x="5564" y="4372"/>
                    <a:pt x="6505" y="3327"/>
                    <a:pt x="6962" y="2267"/>
                  </a:cubicBezTo>
                  <a:cubicBezTo>
                    <a:pt x="7153" y="1811"/>
                    <a:pt x="7285" y="1296"/>
                    <a:pt x="7065" y="825"/>
                  </a:cubicBezTo>
                  <a:cubicBezTo>
                    <a:pt x="6834" y="321"/>
                    <a:pt x="6322" y="0"/>
                    <a:pt x="5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7" name="Google Shape;705;p10"/>
            <p:cNvSpPr/>
            <p:nvPr/>
          </p:nvSpPr>
          <p:spPr>
            <a:xfrm flipH="1">
              <a:off x="8095448" y="4683895"/>
              <a:ext cx="238988" cy="459021"/>
            </a:xfrm>
            <a:custGeom>
              <a:avLst/>
              <a:ahLst/>
              <a:rect l="l" t="t" r="r" b="b"/>
              <a:pathLst>
                <a:path w="3606" h="6926" extrusionOk="0">
                  <a:moveTo>
                    <a:pt x="1614" y="0"/>
                  </a:moveTo>
                  <a:cubicBezTo>
                    <a:pt x="1449" y="0"/>
                    <a:pt x="1278" y="48"/>
                    <a:pt x="1104" y="156"/>
                  </a:cubicBezTo>
                  <a:cubicBezTo>
                    <a:pt x="0" y="848"/>
                    <a:pt x="339" y="2702"/>
                    <a:pt x="736" y="3659"/>
                  </a:cubicBezTo>
                  <a:cubicBezTo>
                    <a:pt x="1001" y="4262"/>
                    <a:pt x="1325" y="4836"/>
                    <a:pt x="1707" y="5396"/>
                  </a:cubicBezTo>
                  <a:cubicBezTo>
                    <a:pt x="2119" y="6028"/>
                    <a:pt x="2517" y="6661"/>
                    <a:pt x="3209" y="6911"/>
                  </a:cubicBezTo>
                  <a:cubicBezTo>
                    <a:pt x="3232" y="6921"/>
                    <a:pt x="3258" y="6926"/>
                    <a:pt x="3285" y="6926"/>
                  </a:cubicBezTo>
                  <a:cubicBezTo>
                    <a:pt x="3343" y="6926"/>
                    <a:pt x="3404" y="6903"/>
                    <a:pt x="3444" y="6852"/>
                  </a:cubicBezTo>
                  <a:cubicBezTo>
                    <a:pt x="3547" y="6794"/>
                    <a:pt x="3606" y="6676"/>
                    <a:pt x="3591" y="6558"/>
                  </a:cubicBezTo>
                  <a:cubicBezTo>
                    <a:pt x="3415" y="4880"/>
                    <a:pt x="3591" y="3114"/>
                    <a:pt x="3076" y="1496"/>
                  </a:cubicBezTo>
                  <a:cubicBezTo>
                    <a:pt x="2863" y="820"/>
                    <a:pt x="2296" y="0"/>
                    <a:pt x="1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8" name="Google Shape;706;p10"/>
            <p:cNvSpPr/>
            <p:nvPr/>
          </p:nvSpPr>
          <p:spPr>
            <a:xfrm flipH="1">
              <a:off x="6865511" y="3555012"/>
              <a:ext cx="1188046" cy="1956571"/>
            </a:xfrm>
            <a:custGeom>
              <a:avLst/>
              <a:ahLst/>
              <a:rect l="l" t="t" r="r" b="b"/>
              <a:pathLst>
                <a:path w="17926" h="29522" fill="none" extrusionOk="0">
                  <a:moveTo>
                    <a:pt x="17925" y="1"/>
                  </a:moveTo>
                  <a:cubicBezTo>
                    <a:pt x="14114" y="1090"/>
                    <a:pt x="8006" y="7756"/>
                    <a:pt x="4622" y="14923"/>
                  </a:cubicBezTo>
                  <a:cubicBezTo>
                    <a:pt x="972" y="21972"/>
                    <a:pt x="30" y="29522"/>
                    <a:pt x="1" y="2940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09" name="Google Shape;707;p10"/>
            <p:cNvSpPr/>
            <p:nvPr/>
          </p:nvSpPr>
          <p:spPr>
            <a:xfrm flipH="1">
              <a:off x="7264411" y="3452615"/>
              <a:ext cx="280012" cy="737442"/>
            </a:xfrm>
            <a:custGeom>
              <a:avLst/>
              <a:ahLst/>
              <a:rect l="l" t="t" r="r" b="b"/>
              <a:pathLst>
                <a:path w="4225" h="11127" fill="none" extrusionOk="0">
                  <a:moveTo>
                    <a:pt x="4224" y="45"/>
                  </a:moveTo>
                  <a:cubicBezTo>
                    <a:pt x="4048" y="1"/>
                    <a:pt x="457" y="8462"/>
                    <a:pt x="1" y="11126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0" name="Google Shape;708;p10"/>
            <p:cNvSpPr/>
            <p:nvPr/>
          </p:nvSpPr>
          <p:spPr>
            <a:xfrm flipH="1">
              <a:off x="6959146" y="3881754"/>
              <a:ext cx="428203" cy="105444"/>
            </a:xfrm>
            <a:custGeom>
              <a:avLst/>
              <a:ahLst/>
              <a:rect l="l" t="t" r="r" b="b"/>
              <a:pathLst>
                <a:path w="6461" h="1591" fill="none" extrusionOk="0">
                  <a:moveTo>
                    <a:pt x="6461" y="74"/>
                  </a:moveTo>
                  <a:cubicBezTo>
                    <a:pt x="6461" y="1"/>
                    <a:pt x="1339" y="1590"/>
                    <a:pt x="0" y="1458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1" name="Google Shape;709;p10"/>
            <p:cNvSpPr/>
            <p:nvPr/>
          </p:nvSpPr>
          <p:spPr>
            <a:xfrm flipH="1">
              <a:off x="7200061" y="4269006"/>
              <a:ext cx="477975" cy="147329"/>
            </a:xfrm>
            <a:custGeom>
              <a:avLst/>
              <a:ahLst/>
              <a:rect l="l" t="t" r="r" b="b"/>
              <a:pathLst>
                <a:path w="7212" h="2223" fill="none" extrusionOk="0">
                  <a:moveTo>
                    <a:pt x="7212" y="74"/>
                  </a:moveTo>
                  <a:cubicBezTo>
                    <a:pt x="7212" y="0"/>
                    <a:pt x="2179" y="1972"/>
                    <a:pt x="1" y="2222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2" name="Google Shape;710;p10"/>
            <p:cNvSpPr/>
            <p:nvPr/>
          </p:nvSpPr>
          <p:spPr>
            <a:xfrm flipH="1">
              <a:off x="7697457" y="3867173"/>
              <a:ext cx="104449" cy="584280"/>
            </a:xfrm>
            <a:custGeom>
              <a:avLst/>
              <a:ahLst/>
              <a:rect l="l" t="t" r="r" b="b"/>
              <a:pathLst>
                <a:path w="1576" h="8816" fill="none" extrusionOk="0">
                  <a:moveTo>
                    <a:pt x="1296" y="0"/>
                  </a:moveTo>
                  <a:cubicBezTo>
                    <a:pt x="1207" y="0"/>
                    <a:pt x="1" y="6446"/>
                    <a:pt x="1575" y="881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3" name="Google Shape;711;p10"/>
            <p:cNvSpPr/>
            <p:nvPr/>
          </p:nvSpPr>
          <p:spPr>
            <a:xfrm flipH="1">
              <a:off x="7436071" y="4720546"/>
              <a:ext cx="517011" cy="345359"/>
            </a:xfrm>
            <a:custGeom>
              <a:avLst/>
              <a:ahLst/>
              <a:rect l="l" t="t" r="r" b="b"/>
              <a:pathLst>
                <a:path w="7801" h="5211" fill="none" extrusionOk="0">
                  <a:moveTo>
                    <a:pt x="7800" y="60"/>
                  </a:moveTo>
                  <a:cubicBezTo>
                    <a:pt x="7756" y="1"/>
                    <a:pt x="3518" y="4166"/>
                    <a:pt x="0" y="5210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4" name="Google Shape;712;p10"/>
            <p:cNvSpPr/>
            <p:nvPr/>
          </p:nvSpPr>
          <p:spPr>
            <a:xfrm flipH="1">
              <a:off x="7886676" y="4348935"/>
              <a:ext cx="154222" cy="519927"/>
            </a:xfrm>
            <a:custGeom>
              <a:avLst/>
              <a:ahLst/>
              <a:rect l="l" t="t" r="r" b="b"/>
              <a:pathLst>
                <a:path w="2327" h="7845" fill="none" extrusionOk="0">
                  <a:moveTo>
                    <a:pt x="16" y="16"/>
                  </a:moveTo>
                  <a:cubicBezTo>
                    <a:pt x="1" y="1"/>
                    <a:pt x="60" y="4269"/>
                    <a:pt x="2326" y="7845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5" name="Google Shape;713;p10"/>
            <p:cNvSpPr/>
            <p:nvPr/>
          </p:nvSpPr>
          <p:spPr>
            <a:xfrm flipH="1">
              <a:off x="8012536" y="4871722"/>
              <a:ext cx="191203" cy="420449"/>
            </a:xfrm>
            <a:custGeom>
              <a:avLst/>
              <a:ahLst/>
              <a:rect l="l" t="t" r="r" b="b"/>
              <a:pathLst>
                <a:path w="2885" h="6344" fill="none" extrusionOk="0">
                  <a:moveTo>
                    <a:pt x="44" y="1"/>
                  </a:moveTo>
                  <a:cubicBezTo>
                    <a:pt x="0" y="16"/>
                    <a:pt x="1001" y="4666"/>
                    <a:pt x="2885" y="6344"/>
                  </a:cubicBezTo>
                </a:path>
              </a:pathLst>
            </a:custGeom>
            <a:noFill/>
            <a:ln w="73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6" name="Google Shape;714;p10"/>
            <p:cNvSpPr/>
            <p:nvPr/>
          </p:nvSpPr>
          <p:spPr>
            <a:xfrm flipH="1">
              <a:off x="8017377" y="2466889"/>
              <a:ext cx="365838" cy="682898"/>
            </a:xfrm>
            <a:custGeom>
              <a:avLst/>
              <a:ahLst/>
              <a:rect l="l" t="t" r="r" b="b"/>
              <a:pathLst>
                <a:path w="5520" h="10304" extrusionOk="0">
                  <a:moveTo>
                    <a:pt x="3402" y="1"/>
                  </a:moveTo>
                  <a:cubicBezTo>
                    <a:pt x="2341" y="1"/>
                    <a:pt x="1453" y="937"/>
                    <a:pt x="1016" y="1967"/>
                  </a:cubicBezTo>
                  <a:cubicBezTo>
                    <a:pt x="192" y="3895"/>
                    <a:pt x="1" y="5440"/>
                    <a:pt x="133" y="8075"/>
                  </a:cubicBezTo>
                  <a:cubicBezTo>
                    <a:pt x="177" y="8928"/>
                    <a:pt x="162" y="9635"/>
                    <a:pt x="486" y="10135"/>
                  </a:cubicBezTo>
                  <a:cubicBezTo>
                    <a:pt x="549" y="10235"/>
                    <a:pt x="654" y="10303"/>
                    <a:pt x="775" y="10303"/>
                  </a:cubicBezTo>
                  <a:cubicBezTo>
                    <a:pt x="796" y="10303"/>
                    <a:pt x="817" y="10301"/>
                    <a:pt x="839" y="10297"/>
                  </a:cubicBezTo>
                  <a:cubicBezTo>
                    <a:pt x="2237" y="9944"/>
                    <a:pt x="2988" y="8266"/>
                    <a:pt x="3606" y="7089"/>
                  </a:cubicBezTo>
                  <a:cubicBezTo>
                    <a:pt x="4239" y="5897"/>
                    <a:pt x="4872" y="4660"/>
                    <a:pt x="5181" y="3336"/>
                  </a:cubicBezTo>
                  <a:cubicBezTo>
                    <a:pt x="5431" y="2291"/>
                    <a:pt x="5519" y="937"/>
                    <a:pt x="4445" y="304"/>
                  </a:cubicBezTo>
                  <a:cubicBezTo>
                    <a:pt x="4086" y="93"/>
                    <a:pt x="3735" y="1"/>
                    <a:pt x="3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7" name="Google Shape;715;p10"/>
            <p:cNvSpPr/>
            <p:nvPr/>
          </p:nvSpPr>
          <p:spPr>
            <a:xfrm flipH="1">
              <a:off x="8491451" y="2783424"/>
              <a:ext cx="357951" cy="600915"/>
            </a:xfrm>
            <a:custGeom>
              <a:avLst/>
              <a:ahLst/>
              <a:rect l="l" t="t" r="r" b="b"/>
              <a:pathLst>
                <a:path w="5401" h="9067" extrusionOk="0">
                  <a:moveTo>
                    <a:pt x="2218" y="1"/>
                  </a:moveTo>
                  <a:cubicBezTo>
                    <a:pt x="2005" y="1"/>
                    <a:pt x="1781" y="43"/>
                    <a:pt x="1545" y="135"/>
                  </a:cubicBezTo>
                  <a:cubicBezTo>
                    <a:pt x="0" y="753"/>
                    <a:pt x="412" y="3078"/>
                    <a:pt x="927" y="4255"/>
                  </a:cubicBezTo>
                  <a:cubicBezTo>
                    <a:pt x="1295" y="5079"/>
                    <a:pt x="1825" y="5830"/>
                    <a:pt x="2355" y="6551"/>
                  </a:cubicBezTo>
                  <a:cubicBezTo>
                    <a:pt x="2708" y="7037"/>
                    <a:pt x="3105" y="7493"/>
                    <a:pt x="3414" y="7993"/>
                  </a:cubicBezTo>
                  <a:cubicBezTo>
                    <a:pt x="3606" y="8332"/>
                    <a:pt x="3738" y="8700"/>
                    <a:pt x="4032" y="8979"/>
                  </a:cubicBezTo>
                  <a:cubicBezTo>
                    <a:pt x="4081" y="9028"/>
                    <a:pt x="4150" y="9056"/>
                    <a:pt x="4223" y="9056"/>
                  </a:cubicBezTo>
                  <a:cubicBezTo>
                    <a:pt x="4238" y="9056"/>
                    <a:pt x="4253" y="9055"/>
                    <a:pt x="4268" y="9053"/>
                  </a:cubicBezTo>
                  <a:cubicBezTo>
                    <a:pt x="4299" y="9062"/>
                    <a:pt x="4330" y="9067"/>
                    <a:pt x="4360" y="9067"/>
                  </a:cubicBezTo>
                  <a:cubicBezTo>
                    <a:pt x="4512" y="9067"/>
                    <a:pt x="4638" y="8948"/>
                    <a:pt x="4650" y="8788"/>
                  </a:cubicBezTo>
                  <a:cubicBezTo>
                    <a:pt x="4812" y="6713"/>
                    <a:pt x="5401" y="4549"/>
                    <a:pt x="4695" y="2519"/>
                  </a:cubicBezTo>
                  <a:cubicBezTo>
                    <a:pt x="4317" y="1437"/>
                    <a:pt x="3467" y="1"/>
                    <a:pt x="2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8" name="Google Shape;716;p10"/>
            <p:cNvSpPr/>
            <p:nvPr/>
          </p:nvSpPr>
          <p:spPr>
            <a:xfrm flipH="1">
              <a:off x="7852550" y="2943548"/>
              <a:ext cx="448748" cy="529604"/>
            </a:xfrm>
            <a:custGeom>
              <a:avLst/>
              <a:ahLst/>
              <a:rect l="l" t="t" r="r" b="b"/>
              <a:pathLst>
                <a:path w="6771" h="7991" extrusionOk="0">
                  <a:moveTo>
                    <a:pt x="5071" y="0"/>
                  </a:moveTo>
                  <a:cubicBezTo>
                    <a:pt x="4111" y="0"/>
                    <a:pt x="3331" y="613"/>
                    <a:pt x="2870" y="1486"/>
                  </a:cubicBezTo>
                  <a:cubicBezTo>
                    <a:pt x="1840" y="3458"/>
                    <a:pt x="913" y="5504"/>
                    <a:pt x="74" y="7564"/>
                  </a:cubicBezTo>
                  <a:cubicBezTo>
                    <a:pt x="1" y="7740"/>
                    <a:pt x="133" y="7946"/>
                    <a:pt x="324" y="7946"/>
                  </a:cubicBezTo>
                  <a:cubicBezTo>
                    <a:pt x="368" y="7977"/>
                    <a:pt x="414" y="7990"/>
                    <a:pt x="464" y="7990"/>
                  </a:cubicBezTo>
                  <a:cubicBezTo>
                    <a:pt x="534" y="7990"/>
                    <a:pt x="613" y="7966"/>
                    <a:pt x="707" y="7932"/>
                  </a:cubicBezTo>
                  <a:cubicBezTo>
                    <a:pt x="1502" y="7652"/>
                    <a:pt x="2267" y="7314"/>
                    <a:pt x="3003" y="6931"/>
                  </a:cubicBezTo>
                  <a:cubicBezTo>
                    <a:pt x="3739" y="6563"/>
                    <a:pt x="4386" y="6063"/>
                    <a:pt x="4931" y="5459"/>
                  </a:cubicBezTo>
                  <a:cubicBezTo>
                    <a:pt x="5667" y="4635"/>
                    <a:pt x="6196" y="3473"/>
                    <a:pt x="6476" y="2413"/>
                  </a:cubicBezTo>
                  <a:cubicBezTo>
                    <a:pt x="6697" y="1545"/>
                    <a:pt x="6770" y="382"/>
                    <a:pt x="5711" y="88"/>
                  </a:cubicBezTo>
                  <a:cubicBezTo>
                    <a:pt x="5490" y="28"/>
                    <a:pt x="5276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19" name="Google Shape;717;p10"/>
            <p:cNvSpPr/>
            <p:nvPr/>
          </p:nvSpPr>
          <p:spPr>
            <a:xfrm flipH="1">
              <a:off x="8607501" y="3442144"/>
              <a:ext cx="389233" cy="560753"/>
            </a:xfrm>
            <a:custGeom>
              <a:avLst/>
              <a:ahLst/>
              <a:rect l="l" t="t" r="r" b="b"/>
              <a:pathLst>
                <a:path w="5873" h="8461" extrusionOk="0">
                  <a:moveTo>
                    <a:pt x="2089" y="1"/>
                  </a:moveTo>
                  <a:cubicBezTo>
                    <a:pt x="1833" y="1"/>
                    <a:pt x="1563" y="67"/>
                    <a:pt x="1281" y="217"/>
                  </a:cubicBezTo>
                  <a:cubicBezTo>
                    <a:pt x="1" y="924"/>
                    <a:pt x="516" y="3043"/>
                    <a:pt x="1031" y="4044"/>
                  </a:cubicBezTo>
                  <a:cubicBezTo>
                    <a:pt x="1929" y="5795"/>
                    <a:pt x="3621" y="7414"/>
                    <a:pt x="5284" y="8414"/>
                  </a:cubicBezTo>
                  <a:cubicBezTo>
                    <a:pt x="5336" y="8446"/>
                    <a:pt x="5392" y="8461"/>
                    <a:pt x="5447" y="8461"/>
                  </a:cubicBezTo>
                  <a:cubicBezTo>
                    <a:pt x="5595" y="8461"/>
                    <a:pt x="5734" y="8355"/>
                    <a:pt x="5755" y="8194"/>
                  </a:cubicBezTo>
                  <a:cubicBezTo>
                    <a:pt x="5784" y="8150"/>
                    <a:pt x="5814" y="8091"/>
                    <a:pt x="5814" y="8032"/>
                  </a:cubicBezTo>
                  <a:cubicBezTo>
                    <a:pt x="5873" y="6928"/>
                    <a:pt x="5475" y="5986"/>
                    <a:pt x="5122" y="4956"/>
                  </a:cubicBezTo>
                  <a:cubicBezTo>
                    <a:pt x="4813" y="4029"/>
                    <a:pt x="4666" y="3043"/>
                    <a:pt x="4327" y="2116"/>
                  </a:cubicBezTo>
                  <a:cubicBezTo>
                    <a:pt x="3983" y="1154"/>
                    <a:pt x="3160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0" name="Google Shape;718;p10"/>
            <p:cNvSpPr/>
            <p:nvPr/>
          </p:nvSpPr>
          <p:spPr>
            <a:xfrm flipH="1">
              <a:off x="7836047" y="3466003"/>
              <a:ext cx="453520" cy="574339"/>
            </a:xfrm>
            <a:custGeom>
              <a:avLst/>
              <a:ahLst/>
              <a:rect l="l" t="t" r="r" b="b"/>
              <a:pathLst>
                <a:path w="6843" h="8666" extrusionOk="0">
                  <a:moveTo>
                    <a:pt x="5046" y="1"/>
                  </a:moveTo>
                  <a:cubicBezTo>
                    <a:pt x="4965" y="1"/>
                    <a:pt x="4883" y="7"/>
                    <a:pt x="4798" y="19"/>
                  </a:cubicBezTo>
                  <a:cubicBezTo>
                    <a:pt x="3326" y="225"/>
                    <a:pt x="2826" y="2021"/>
                    <a:pt x="2414" y="3198"/>
                  </a:cubicBezTo>
                  <a:cubicBezTo>
                    <a:pt x="2046" y="4213"/>
                    <a:pt x="1590" y="5199"/>
                    <a:pt x="1075" y="6156"/>
                  </a:cubicBezTo>
                  <a:cubicBezTo>
                    <a:pt x="751" y="6774"/>
                    <a:pt x="15" y="7554"/>
                    <a:pt x="15" y="8290"/>
                  </a:cubicBezTo>
                  <a:cubicBezTo>
                    <a:pt x="0" y="8378"/>
                    <a:pt x="44" y="8452"/>
                    <a:pt x="103" y="8511"/>
                  </a:cubicBezTo>
                  <a:cubicBezTo>
                    <a:pt x="147" y="8608"/>
                    <a:pt x="238" y="8666"/>
                    <a:pt x="330" y="8666"/>
                  </a:cubicBezTo>
                  <a:cubicBezTo>
                    <a:pt x="363" y="8666"/>
                    <a:pt x="396" y="8659"/>
                    <a:pt x="427" y="8643"/>
                  </a:cubicBezTo>
                  <a:cubicBezTo>
                    <a:pt x="2002" y="8099"/>
                    <a:pt x="3532" y="7260"/>
                    <a:pt x="4754" y="6112"/>
                  </a:cubicBezTo>
                  <a:cubicBezTo>
                    <a:pt x="5784" y="5141"/>
                    <a:pt x="6814" y="3787"/>
                    <a:pt x="6829" y="2300"/>
                  </a:cubicBezTo>
                  <a:cubicBezTo>
                    <a:pt x="6842" y="1241"/>
                    <a:pt x="6200" y="1"/>
                    <a:pt x="5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1" name="Google Shape;719;p10"/>
            <p:cNvSpPr/>
            <p:nvPr/>
          </p:nvSpPr>
          <p:spPr>
            <a:xfrm flipH="1">
              <a:off x="8593385" y="4088271"/>
              <a:ext cx="438409" cy="506010"/>
            </a:xfrm>
            <a:custGeom>
              <a:avLst/>
              <a:ahLst/>
              <a:rect l="l" t="t" r="r" b="b"/>
              <a:pathLst>
                <a:path w="6615" h="7635" extrusionOk="0">
                  <a:moveTo>
                    <a:pt x="2023" y="1"/>
                  </a:moveTo>
                  <a:cubicBezTo>
                    <a:pt x="1686" y="1"/>
                    <a:pt x="1347" y="137"/>
                    <a:pt x="1030" y="476"/>
                  </a:cubicBezTo>
                  <a:cubicBezTo>
                    <a:pt x="0" y="1579"/>
                    <a:pt x="545" y="3478"/>
                    <a:pt x="1398" y="4508"/>
                  </a:cubicBezTo>
                  <a:cubicBezTo>
                    <a:pt x="1928" y="5126"/>
                    <a:pt x="2561" y="5641"/>
                    <a:pt x="3267" y="6038"/>
                  </a:cubicBezTo>
                  <a:cubicBezTo>
                    <a:pt x="4209" y="6598"/>
                    <a:pt x="5107" y="7230"/>
                    <a:pt x="6137" y="7613"/>
                  </a:cubicBezTo>
                  <a:cubicBezTo>
                    <a:pt x="6178" y="7628"/>
                    <a:pt x="6218" y="7635"/>
                    <a:pt x="6254" y="7635"/>
                  </a:cubicBezTo>
                  <a:cubicBezTo>
                    <a:pt x="6500" y="7635"/>
                    <a:pt x="6614" y="7320"/>
                    <a:pt x="6461" y="7127"/>
                  </a:cubicBezTo>
                  <a:cubicBezTo>
                    <a:pt x="5798" y="5229"/>
                    <a:pt x="5283" y="3213"/>
                    <a:pt x="4150" y="1535"/>
                  </a:cubicBezTo>
                  <a:cubicBezTo>
                    <a:pt x="3689" y="843"/>
                    <a:pt x="2861" y="1"/>
                    <a:pt x="2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2" name="Google Shape;720;p10"/>
            <p:cNvSpPr/>
            <p:nvPr/>
          </p:nvSpPr>
          <p:spPr>
            <a:xfrm flipH="1">
              <a:off x="7829153" y="4091518"/>
              <a:ext cx="412628" cy="633987"/>
            </a:xfrm>
            <a:custGeom>
              <a:avLst/>
              <a:ahLst/>
              <a:rect l="l" t="t" r="r" b="b"/>
              <a:pathLst>
                <a:path w="6226" h="9566" extrusionOk="0">
                  <a:moveTo>
                    <a:pt x="4436" y="1"/>
                  </a:moveTo>
                  <a:cubicBezTo>
                    <a:pt x="4146" y="1"/>
                    <a:pt x="3855" y="73"/>
                    <a:pt x="3591" y="221"/>
                  </a:cubicBezTo>
                  <a:cubicBezTo>
                    <a:pt x="2885" y="603"/>
                    <a:pt x="2414" y="1354"/>
                    <a:pt x="2075" y="2045"/>
                  </a:cubicBezTo>
                  <a:cubicBezTo>
                    <a:pt x="1590" y="3105"/>
                    <a:pt x="1207" y="4194"/>
                    <a:pt x="913" y="5327"/>
                  </a:cubicBezTo>
                  <a:cubicBezTo>
                    <a:pt x="648" y="6269"/>
                    <a:pt x="368" y="7255"/>
                    <a:pt x="162" y="8212"/>
                  </a:cubicBezTo>
                  <a:cubicBezTo>
                    <a:pt x="45" y="8756"/>
                    <a:pt x="0" y="9565"/>
                    <a:pt x="766" y="9565"/>
                  </a:cubicBezTo>
                  <a:cubicBezTo>
                    <a:pt x="869" y="9565"/>
                    <a:pt x="986" y="9492"/>
                    <a:pt x="1031" y="9389"/>
                  </a:cubicBezTo>
                  <a:cubicBezTo>
                    <a:pt x="1752" y="9212"/>
                    <a:pt x="2399" y="8756"/>
                    <a:pt x="2988" y="8329"/>
                  </a:cubicBezTo>
                  <a:cubicBezTo>
                    <a:pt x="3753" y="7799"/>
                    <a:pt x="4430" y="7226"/>
                    <a:pt x="4916" y="6431"/>
                  </a:cubicBezTo>
                  <a:cubicBezTo>
                    <a:pt x="5681" y="5195"/>
                    <a:pt x="6225" y="3488"/>
                    <a:pt x="6167" y="2031"/>
                  </a:cubicBezTo>
                  <a:cubicBezTo>
                    <a:pt x="6152" y="1413"/>
                    <a:pt x="6005" y="750"/>
                    <a:pt x="5490" y="353"/>
                  </a:cubicBezTo>
                  <a:cubicBezTo>
                    <a:pt x="5183" y="121"/>
                    <a:pt x="4811" y="1"/>
                    <a:pt x="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3" name="Google Shape;721;p10"/>
            <p:cNvSpPr/>
            <p:nvPr/>
          </p:nvSpPr>
          <p:spPr>
            <a:xfrm flipH="1">
              <a:off x="8600675" y="4670110"/>
              <a:ext cx="424293" cy="415279"/>
            </a:xfrm>
            <a:custGeom>
              <a:avLst/>
              <a:ahLst/>
              <a:rect l="l" t="t" r="r" b="b"/>
              <a:pathLst>
                <a:path w="6402" h="6266" extrusionOk="0">
                  <a:moveTo>
                    <a:pt x="1969" y="0"/>
                  </a:moveTo>
                  <a:cubicBezTo>
                    <a:pt x="1600" y="0"/>
                    <a:pt x="1248" y="125"/>
                    <a:pt x="971" y="438"/>
                  </a:cubicBezTo>
                  <a:cubicBezTo>
                    <a:pt x="0" y="1542"/>
                    <a:pt x="1119" y="3131"/>
                    <a:pt x="1943" y="3911"/>
                  </a:cubicBezTo>
                  <a:cubicBezTo>
                    <a:pt x="2502" y="4411"/>
                    <a:pt x="3091" y="4853"/>
                    <a:pt x="3709" y="5250"/>
                  </a:cubicBezTo>
                  <a:cubicBezTo>
                    <a:pt x="4430" y="5736"/>
                    <a:pt x="5107" y="6236"/>
                    <a:pt x="6019" y="6266"/>
                  </a:cubicBezTo>
                  <a:cubicBezTo>
                    <a:pt x="6122" y="6266"/>
                    <a:pt x="6225" y="6207"/>
                    <a:pt x="6269" y="6119"/>
                  </a:cubicBezTo>
                  <a:cubicBezTo>
                    <a:pt x="6372" y="6030"/>
                    <a:pt x="6402" y="5883"/>
                    <a:pt x="6343" y="5765"/>
                  </a:cubicBezTo>
                  <a:cubicBezTo>
                    <a:pt x="5578" y="4117"/>
                    <a:pt x="5107" y="2278"/>
                    <a:pt x="3841" y="909"/>
                  </a:cubicBezTo>
                  <a:cubicBezTo>
                    <a:pt x="3409" y="439"/>
                    <a:pt x="2659" y="0"/>
                    <a:pt x="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4" name="Google Shape;722;p10"/>
            <p:cNvSpPr/>
            <p:nvPr/>
          </p:nvSpPr>
          <p:spPr>
            <a:xfrm flipH="1">
              <a:off x="8218326" y="2783557"/>
              <a:ext cx="306323" cy="2654910"/>
            </a:xfrm>
            <a:custGeom>
              <a:avLst/>
              <a:ahLst/>
              <a:rect l="l" t="t" r="r" b="b"/>
              <a:pathLst>
                <a:path w="4622" h="40059" fill="none" extrusionOk="0">
                  <a:moveTo>
                    <a:pt x="4622" y="0"/>
                  </a:moveTo>
                  <a:cubicBezTo>
                    <a:pt x="1" y="8344"/>
                    <a:pt x="1237" y="40058"/>
                    <a:pt x="1237" y="4005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5" name="Google Shape;723;p10"/>
            <p:cNvSpPr/>
            <p:nvPr/>
          </p:nvSpPr>
          <p:spPr>
            <a:xfrm flipH="1">
              <a:off x="8423118" y="3004919"/>
              <a:ext cx="243892" cy="851567"/>
            </a:xfrm>
            <a:custGeom>
              <a:avLst/>
              <a:ahLst/>
              <a:rect l="l" t="t" r="r" b="b"/>
              <a:pathLst>
                <a:path w="3680" h="12849" fill="none" extrusionOk="0">
                  <a:moveTo>
                    <a:pt x="0" y="1"/>
                  </a:moveTo>
                  <a:cubicBezTo>
                    <a:pt x="0" y="1"/>
                    <a:pt x="2811" y="9875"/>
                    <a:pt x="3679" y="12848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6" name="Google Shape;724;p10"/>
            <p:cNvSpPr/>
            <p:nvPr/>
          </p:nvSpPr>
          <p:spPr>
            <a:xfrm flipH="1">
              <a:off x="8036928" y="3161994"/>
              <a:ext cx="359940" cy="392149"/>
            </a:xfrm>
            <a:custGeom>
              <a:avLst/>
              <a:ahLst/>
              <a:rect l="l" t="t" r="r" b="b"/>
              <a:pathLst>
                <a:path w="5431" h="5917" fill="none" extrusionOk="0">
                  <a:moveTo>
                    <a:pt x="5431" y="0"/>
                  </a:moveTo>
                  <a:cubicBezTo>
                    <a:pt x="5431" y="0"/>
                    <a:pt x="1531" y="5254"/>
                    <a:pt x="0" y="59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7" name="Google Shape;725;p10"/>
            <p:cNvSpPr/>
            <p:nvPr/>
          </p:nvSpPr>
          <p:spPr>
            <a:xfrm flipH="1">
              <a:off x="8004720" y="3723752"/>
              <a:ext cx="430191" cy="430191"/>
            </a:xfrm>
            <a:custGeom>
              <a:avLst/>
              <a:ahLst/>
              <a:rect l="l" t="t" r="r" b="b"/>
              <a:pathLst>
                <a:path w="6491" h="6491" fill="none" extrusionOk="0">
                  <a:moveTo>
                    <a:pt x="6490" y="1"/>
                  </a:moveTo>
                  <a:cubicBezTo>
                    <a:pt x="6490" y="1"/>
                    <a:pt x="2340" y="5151"/>
                    <a:pt x="1" y="6491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8" name="Google Shape;726;p10"/>
            <p:cNvSpPr/>
            <p:nvPr/>
          </p:nvSpPr>
          <p:spPr>
            <a:xfrm flipH="1">
              <a:off x="8436773" y="3659397"/>
              <a:ext cx="373658" cy="540406"/>
            </a:xfrm>
            <a:custGeom>
              <a:avLst/>
              <a:ahLst/>
              <a:rect l="l" t="t" r="r" b="b"/>
              <a:pathLst>
                <a:path w="5638" h="8154" fill="none" extrusionOk="0">
                  <a:moveTo>
                    <a:pt x="1" y="0"/>
                  </a:moveTo>
                  <a:cubicBezTo>
                    <a:pt x="1" y="0"/>
                    <a:pt x="2723" y="6534"/>
                    <a:pt x="5637" y="815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29" name="Google Shape;727;p10"/>
            <p:cNvSpPr/>
            <p:nvPr/>
          </p:nvSpPr>
          <p:spPr>
            <a:xfrm flipH="1">
              <a:off x="8000810" y="4348007"/>
              <a:ext cx="451664" cy="596939"/>
            </a:xfrm>
            <a:custGeom>
              <a:avLst/>
              <a:ahLst/>
              <a:rect l="l" t="t" r="r" b="b"/>
              <a:pathLst>
                <a:path w="6815" h="9007" fill="none" extrusionOk="0">
                  <a:moveTo>
                    <a:pt x="6814" y="0"/>
                  </a:moveTo>
                  <a:cubicBezTo>
                    <a:pt x="6814" y="0"/>
                    <a:pt x="3886" y="6711"/>
                    <a:pt x="1" y="9007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0" name="Google Shape;728;p10"/>
            <p:cNvSpPr/>
            <p:nvPr/>
          </p:nvSpPr>
          <p:spPr>
            <a:xfrm flipH="1">
              <a:off x="8452415" y="4276761"/>
              <a:ext cx="420449" cy="439006"/>
            </a:xfrm>
            <a:custGeom>
              <a:avLst/>
              <a:ahLst/>
              <a:rect l="l" t="t" r="r" b="b"/>
              <a:pathLst>
                <a:path w="6344" h="6624" fill="none" extrusionOk="0">
                  <a:moveTo>
                    <a:pt x="1" y="1"/>
                  </a:moveTo>
                  <a:cubicBezTo>
                    <a:pt x="1" y="1"/>
                    <a:pt x="2267" y="3871"/>
                    <a:pt x="6344" y="6623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1" name="Google Shape;729;p10"/>
            <p:cNvSpPr/>
            <p:nvPr/>
          </p:nvSpPr>
          <p:spPr>
            <a:xfrm flipH="1">
              <a:off x="8448504" y="4844416"/>
              <a:ext cx="369748" cy="359012"/>
            </a:xfrm>
            <a:custGeom>
              <a:avLst/>
              <a:ahLst/>
              <a:rect l="l" t="t" r="r" b="b"/>
              <a:pathLst>
                <a:path w="5579" h="5417" fill="none" extrusionOk="0">
                  <a:moveTo>
                    <a:pt x="1" y="1"/>
                  </a:moveTo>
                  <a:cubicBezTo>
                    <a:pt x="1" y="1"/>
                    <a:pt x="2856" y="4210"/>
                    <a:pt x="5578" y="5416"/>
                  </a:cubicBezTo>
                </a:path>
              </a:pathLst>
            </a:custGeom>
            <a:noFill/>
            <a:ln w="9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730;p10"/>
          <p:cNvGrpSpPr/>
          <p:nvPr/>
        </p:nvGrpSpPr>
        <p:grpSpPr>
          <a:xfrm flipH="1">
            <a:off x="-259823" y="3804650"/>
            <a:ext cx="1465951" cy="1169533"/>
            <a:chOff x="7611057" y="0"/>
            <a:chExt cx="1465951" cy="1169533"/>
          </a:xfrm>
        </p:grpSpPr>
        <p:sp>
          <p:nvSpPr>
            <p:cNvPr id="1049332" name="Google Shape;731;p10"/>
            <p:cNvSpPr/>
            <p:nvPr/>
          </p:nvSpPr>
          <p:spPr>
            <a:xfrm>
              <a:off x="8186181" y="0"/>
              <a:ext cx="84631" cy="71748"/>
            </a:xfrm>
            <a:custGeom>
              <a:avLst/>
              <a:ahLst/>
              <a:rect l="l" t="t" r="r" b="b"/>
              <a:pathLst>
                <a:path w="1570" h="1331" extrusionOk="0">
                  <a:moveTo>
                    <a:pt x="415" y="0"/>
                  </a:moveTo>
                  <a:cubicBezTo>
                    <a:pt x="286" y="0"/>
                    <a:pt x="162" y="66"/>
                    <a:pt x="103" y="184"/>
                  </a:cubicBezTo>
                  <a:cubicBezTo>
                    <a:pt x="0" y="360"/>
                    <a:pt x="59" y="581"/>
                    <a:pt x="221" y="684"/>
                  </a:cubicBezTo>
                  <a:cubicBezTo>
                    <a:pt x="235" y="713"/>
                    <a:pt x="265" y="743"/>
                    <a:pt x="280" y="772"/>
                  </a:cubicBezTo>
                  <a:cubicBezTo>
                    <a:pt x="456" y="905"/>
                    <a:pt x="618" y="1052"/>
                    <a:pt x="780" y="1214"/>
                  </a:cubicBezTo>
                  <a:cubicBezTo>
                    <a:pt x="862" y="1296"/>
                    <a:pt x="953" y="1330"/>
                    <a:pt x="1040" y="1330"/>
                  </a:cubicBezTo>
                  <a:cubicBezTo>
                    <a:pt x="1327" y="1330"/>
                    <a:pt x="1570" y="955"/>
                    <a:pt x="1310" y="684"/>
                  </a:cubicBezTo>
                  <a:cubicBezTo>
                    <a:pt x="1089" y="449"/>
                    <a:pt x="854" y="242"/>
                    <a:pt x="603" y="51"/>
                  </a:cubicBezTo>
                  <a:cubicBezTo>
                    <a:pt x="545" y="17"/>
                    <a:pt x="479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3" name="Google Shape;732;p10"/>
            <p:cNvSpPr/>
            <p:nvPr/>
          </p:nvSpPr>
          <p:spPr>
            <a:xfrm>
              <a:off x="8354298" y="78533"/>
              <a:ext cx="76761" cy="69322"/>
            </a:xfrm>
            <a:custGeom>
              <a:avLst/>
              <a:ahLst/>
              <a:rect l="l" t="t" r="r" b="b"/>
              <a:pathLst>
                <a:path w="1424" h="128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96"/>
                    <a:pt x="222" y="699"/>
                  </a:cubicBezTo>
                  <a:lnTo>
                    <a:pt x="251" y="713"/>
                  </a:lnTo>
                  <a:lnTo>
                    <a:pt x="295" y="757"/>
                  </a:lnTo>
                  <a:cubicBezTo>
                    <a:pt x="354" y="802"/>
                    <a:pt x="398" y="831"/>
                    <a:pt x="442" y="875"/>
                  </a:cubicBezTo>
                  <a:cubicBezTo>
                    <a:pt x="487" y="919"/>
                    <a:pt x="516" y="949"/>
                    <a:pt x="545" y="993"/>
                  </a:cubicBezTo>
                  <a:lnTo>
                    <a:pt x="575" y="1037"/>
                  </a:lnTo>
                  <a:cubicBezTo>
                    <a:pt x="575" y="1037"/>
                    <a:pt x="619" y="1096"/>
                    <a:pt x="619" y="1096"/>
                  </a:cubicBezTo>
                  <a:cubicBezTo>
                    <a:pt x="698" y="1230"/>
                    <a:pt x="814" y="1286"/>
                    <a:pt x="929" y="1286"/>
                  </a:cubicBezTo>
                  <a:cubicBezTo>
                    <a:pt x="1180" y="1286"/>
                    <a:pt x="1423" y="1021"/>
                    <a:pt x="1252" y="728"/>
                  </a:cubicBezTo>
                  <a:lnTo>
                    <a:pt x="1267" y="728"/>
                  </a:lnTo>
                  <a:cubicBezTo>
                    <a:pt x="1075" y="463"/>
                    <a:pt x="854" y="242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4" name="Google Shape;733;p10"/>
            <p:cNvSpPr/>
            <p:nvPr/>
          </p:nvSpPr>
          <p:spPr>
            <a:xfrm>
              <a:off x="8165968" y="124941"/>
              <a:ext cx="61506" cy="47167"/>
            </a:xfrm>
            <a:custGeom>
              <a:avLst/>
              <a:ahLst/>
              <a:rect l="l" t="t" r="r" b="b"/>
              <a:pathLst>
                <a:path w="1141" h="875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cubicBezTo>
                    <a:pt x="346" y="721"/>
                    <a:pt x="434" y="779"/>
                    <a:pt x="537" y="824"/>
                  </a:cubicBezTo>
                  <a:cubicBezTo>
                    <a:pt x="596" y="858"/>
                    <a:pt x="660" y="874"/>
                    <a:pt x="723" y="874"/>
                  </a:cubicBezTo>
                  <a:cubicBezTo>
                    <a:pt x="849" y="874"/>
                    <a:pt x="974" y="809"/>
                    <a:pt x="1052" y="691"/>
                  </a:cubicBezTo>
                  <a:cubicBezTo>
                    <a:pt x="1140" y="515"/>
                    <a:pt x="1081" y="294"/>
                    <a:pt x="905" y="191"/>
                  </a:cubicBezTo>
                  <a:cubicBezTo>
                    <a:pt x="875" y="176"/>
                    <a:pt x="846" y="161"/>
                    <a:pt x="817" y="147"/>
                  </a:cubicBezTo>
                  <a:cubicBezTo>
                    <a:pt x="802" y="132"/>
                    <a:pt x="802" y="117"/>
                    <a:pt x="787" y="117"/>
                  </a:cubicBez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5" name="Google Shape;734;p10"/>
            <p:cNvSpPr/>
            <p:nvPr/>
          </p:nvSpPr>
          <p:spPr>
            <a:xfrm>
              <a:off x="8294468" y="160623"/>
              <a:ext cx="67543" cy="51533"/>
            </a:xfrm>
            <a:custGeom>
              <a:avLst/>
              <a:ahLst/>
              <a:rect l="l" t="t" r="r" b="b"/>
              <a:pathLst>
                <a:path w="1253" h="956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lnTo>
                    <a:pt x="463" y="839"/>
                  </a:lnTo>
                  <a:cubicBezTo>
                    <a:pt x="546" y="921"/>
                    <a:pt x="637" y="955"/>
                    <a:pt x="724" y="955"/>
                  </a:cubicBezTo>
                  <a:cubicBezTo>
                    <a:pt x="1010" y="955"/>
                    <a:pt x="1253" y="583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6" name="Google Shape;735;p10"/>
            <p:cNvSpPr/>
            <p:nvPr/>
          </p:nvSpPr>
          <p:spPr>
            <a:xfrm>
              <a:off x="8278944" y="250313"/>
              <a:ext cx="76222" cy="64794"/>
            </a:xfrm>
            <a:custGeom>
              <a:avLst/>
              <a:ahLst/>
              <a:rect l="l" t="t" r="r" b="b"/>
              <a:pathLst>
                <a:path w="1414" h="1202" extrusionOk="0">
                  <a:moveTo>
                    <a:pt x="415" y="0"/>
                  </a:moveTo>
                  <a:cubicBezTo>
                    <a:pt x="285" y="0"/>
                    <a:pt x="158" y="72"/>
                    <a:pt x="89" y="190"/>
                  </a:cubicBezTo>
                  <a:cubicBezTo>
                    <a:pt x="1" y="367"/>
                    <a:pt x="60" y="587"/>
                    <a:pt x="222" y="690"/>
                  </a:cubicBezTo>
                  <a:cubicBezTo>
                    <a:pt x="413" y="823"/>
                    <a:pt x="590" y="955"/>
                    <a:pt x="751" y="1102"/>
                  </a:cubicBezTo>
                  <a:cubicBezTo>
                    <a:pt x="825" y="1169"/>
                    <a:pt x="917" y="1202"/>
                    <a:pt x="1009" y="1202"/>
                  </a:cubicBezTo>
                  <a:cubicBezTo>
                    <a:pt x="1101" y="1202"/>
                    <a:pt x="1193" y="1169"/>
                    <a:pt x="1266" y="1102"/>
                  </a:cubicBezTo>
                  <a:cubicBezTo>
                    <a:pt x="1414" y="955"/>
                    <a:pt x="1414" y="720"/>
                    <a:pt x="1281" y="573"/>
                  </a:cubicBezTo>
                  <a:cubicBezTo>
                    <a:pt x="1060" y="396"/>
                    <a:pt x="840" y="219"/>
                    <a:pt x="604" y="58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7" name="Google Shape;736;p10"/>
            <p:cNvSpPr/>
            <p:nvPr/>
          </p:nvSpPr>
          <p:spPr>
            <a:xfrm>
              <a:off x="8107647" y="211019"/>
              <a:ext cx="76976" cy="61020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14" y="0"/>
                  </a:moveTo>
                  <a:cubicBezTo>
                    <a:pt x="285" y="0"/>
                    <a:pt x="157" y="65"/>
                    <a:pt x="88" y="183"/>
                  </a:cubicBezTo>
                  <a:cubicBezTo>
                    <a:pt x="0" y="360"/>
                    <a:pt x="44" y="581"/>
                    <a:pt x="221" y="684"/>
                  </a:cubicBezTo>
                  <a:cubicBezTo>
                    <a:pt x="427" y="816"/>
                    <a:pt x="618" y="948"/>
                    <a:pt x="824" y="1081"/>
                  </a:cubicBezTo>
                  <a:cubicBezTo>
                    <a:pt x="883" y="1115"/>
                    <a:pt x="947" y="1132"/>
                    <a:pt x="1010" y="1132"/>
                  </a:cubicBezTo>
                  <a:cubicBezTo>
                    <a:pt x="1135" y="1132"/>
                    <a:pt x="1256" y="1066"/>
                    <a:pt x="1325" y="948"/>
                  </a:cubicBezTo>
                  <a:cubicBezTo>
                    <a:pt x="1428" y="772"/>
                    <a:pt x="1369" y="551"/>
                    <a:pt x="1192" y="448"/>
                  </a:cubicBezTo>
                  <a:lnTo>
                    <a:pt x="603" y="51"/>
                  </a:lnTo>
                  <a:cubicBezTo>
                    <a:pt x="545" y="16"/>
                    <a:pt x="479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8" name="Google Shape;737;p10"/>
            <p:cNvSpPr/>
            <p:nvPr/>
          </p:nvSpPr>
          <p:spPr>
            <a:xfrm>
              <a:off x="7983082" y="100470"/>
              <a:ext cx="79402" cy="75629"/>
            </a:xfrm>
            <a:custGeom>
              <a:avLst/>
              <a:ahLst/>
              <a:rect l="l" t="t" r="r" b="b"/>
              <a:pathLst>
                <a:path w="1473" h="1403" extrusionOk="0">
                  <a:moveTo>
                    <a:pt x="413" y="1"/>
                  </a:moveTo>
                  <a:cubicBezTo>
                    <a:pt x="317" y="1"/>
                    <a:pt x="221" y="34"/>
                    <a:pt x="148" y="100"/>
                  </a:cubicBezTo>
                  <a:cubicBezTo>
                    <a:pt x="1" y="247"/>
                    <a:pt x="1" y="483"/>
                    <a:pt x="148" y="630"/>
                  </a:cubicBezTo>
                  <a:cubicBezTo>
                    <a:pt x="383" y="821"/>
                    <a:pt x="604" y="1042"/>
                    <a:pt x="810" y="1292"/>
                  </a:cubicBezTo>
                  <a:cubicBezTo>
                    <a:pt x="884" y="1366"/>
                    <a:pt x="979" y="1403"/>
                    <a:pt x="1075" y="1403"/>
                  </a:cubicBezTo>
                  <a:cubicBezTo>
                    <a:pt x="1171" y="1403"/>
                    <a:pt x="1266" y="1366"/>
                    <a:pt x="1340" y="1292"/>
                  </a:cubicBezTo>
                  <a:cubicBezTo>
                    <a:pt x="1472" y="1145"/>
                    <a:pt x="1472" y="910"/>
                    <a:pt x="1340" y="763"/>
                  </a:cubicBezTo>
                  <a:cubicBezTo>
                    <a:pt x="1134" y="527"/>
                    <a:pt x="913" y="306"/>
                    <a:pt x="678" y="100"/>
                  </a:cubicBezTo>
                  <a:cubicBezTo>
                    <a:pt x="604" y="34"/>
                    <a:pt x="508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39" name="Google Shape;738;p10"/>
            <p:cNvSpPr/>
            <p:nvPr/>
          </p:nvSpPr>
          <p:spPr>
            <a:xfrm>
              <a:off x="7936296" y="235921"/>
              <a:ext cx="62745" cy="55199"/>
            </a:xfrm>
            <a:custGeom>
              <a:avLst/>
              <a:ahLst/>
              <a:rect l="l" t="t" r="r" b="b"/>
              <a:pathLst>
                <a:path w="1164" h="1024" extrusionOk="0">
                  <a:moveTo>
                    <a:pt x="416" y="0"/>
                  </a:moveTo>
                  <a:cubicBezTo>
                    <a:pt x="381" y="0"/>
                    <a:pt x="345" y="5"/>
                    <a:pt x="309" y="16"/>
                  </a:cubicBezTo>
                  <a:cubicBezTo>
                    <a:pt x="118" y="74"/>
                    <a:pt x="0" y="266"/>
                    <a:pt x="59" y="472"/>
                  </a:cubicBezTo>
                  <a:cubicBezTo>
                    <a:pt x="118" y="678"/>
                    <a:pt x="236" y="840"/>
                    <a:pt x="427" y="957"/>
                  </a:cubicBezTo>
                  <a:cubicBezTo>
                    <a:pt x="498" y="1004"/>
                    <a:pt x="568" y="1024"/>
                    <a:pt x="633" y="1024"/>
                  </a:cubicBezTo>
                  <a:cubicBezTo>
                    <a:pt x="958" y="1024"/>
                    <a:pt x="1163" y="521"/>
                    <a:pt x="795" y="325"/>
                  </a:cubicBezTo>
                  <a:cubicBezTo>
                    <a:pt x="780" y="310"/>
                    <a:pt x="780" y="295"/>
                    <a:pt x="766" y="280"/>
                  </a:cubicBezTo>
                  <a:cubicBezTo>
                    <a:pt x="729" y="110"/>
                    <a:pt x="582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0" name="Google Shape;739;p10"/>
            <p:cNvSpPr/>
            <p:nvPr/>
          </p:nvSpPr>
          <p:spPr>
            <a:xfrm>
              <a:off x="7771305" y="196736"/>
              <a:ext cx="80534" cy="58163"/>
            </a:xfrm>
            <a:custGeom>
              <a:avLst/>
              <a:ahLst/>
              <a:rect l="l" t="t" r="r" b="b"/>
              <a:pathLst>
                <a:path w="1494" h="1079" extrusionOk="0">
                  <a:moveTo>
                    <a:pt x="418" y="0"/>
                  </a:moveTo>
                  <a:cubicBezTo>
                    <a:pt x="293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cubicBezTo>
                    <a:pt x="398" y="816"/>
                    <a:pt x="574" y="919"/>
                    <a:pt x="766" y="1022"/>
                  </a:cubicBezTo>
                  <a:cubicBezTo>
                    <a:pt x="833" y="1062"/>
                    <a:pt x="898" y="1079"/>
                    <a:pt x="960" y="1079"/>
                  </a:cubicBezTo>
                  <a:cubicBezTo>
                    <a:pt x="1288" y="1079"/>
                    <a:pt x="1493" y="588"/>
                    <a:pt x="1133" y="389"/>
                  </a:cubicBezTo>
                  <a:cubicBezTo>
                    <a:pt x="957" y="286"/>
                    <a:pt x="780" y="169"/>
                    <a:pt x="604" y="51"/>
                  </a:cubicBezTo>
                  <a:cubicBezTo>
                    <a:pt x="545" y="17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1" name="Google Shape;740;p10"/>
            <p:cNvSpPr/>
            <p:nvPr/>
          </p:nvSpPr>
          <p:spPr>
            <a:xfrm>
              <a:off x="8107647" y="318389"/>
              <a:ext cx="69861" cy="54121"/>
            </a:xfrm>
            <a:custGeom>
              <a:avLst/>
              <a:ahLst/>
              <a:rect l="l" t="t" r="r" b="b"/>
              <a:pathLst>
                <a:path w="1296" h="1004" extrusionOk="0">
                  <a:moveTo>
                    <a:pt x="399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4"/>
                    <a:pt x="309" y="722"/>
                  </a:cubicBezTo>
                  <a:cubicBezTo>
                    <a:pt x="291" y="715"/>
                    <a:pt x="285" y="712"/>
                    <a:pt x="285" y="712"/>
                  </a:cubicBezTo>
                  <a:lnTo>
                    <a:pt x="285" y="712"/>
                  </a:lnTo>
                  <a:cubicBezTo>
                    <a:pt x="286" y="712"/>
                    <a:pt x="357" y="741"/>
                    <a:pt x="368" y="752"/>
                  </a:cubicBezTo>
                  <a:cubicBezTo>
                    <a:pt x="383" y="752"/>
                    <a:pt x="442" y="781"/>
                    <a:pt x="471" y="811"/>
                  </a:cubicBezTo>
                  <a:cubicBezTo>
                    <a:pt x="545" y="855"/>
                    <a:pt x="618" y="899"/>
                    <a:pt x="692" y="943"/>
                  </a:cubicBezTo>
                  <a:cubicBezTo>
                    <a:pt x="753" y="984"/>
                    <a:pt x="820" y="1004"/>
                    <a:pt x="886" y="1004"/>
                  </a:cubicBezTo>
                  <a:cubicBezTo>
                    <a:pt x="1008" y="1004"/>
                    <a:pt x="1125" y="935"/>
                    <a:pt x="1192" y="811"/>
                  </a:cubicBezTo>
                  <a:cubicBezTo>
                    <a:pt x="1295" y="634"/>
                    <a:pt x="1236" y="413"/>
                    <a:pt x="1060" y="310"/>
                  </a:cubicBezTo>
                  <a:cubicBezTo>
                    <a:pt x="898" y="193"/>
                    <a:pt x="706" y="90"/>
                    <a:pt x="500" y="16"/>
                  </a:cubicBezTo>
                  <a:cubicBezTo>
                    <a:pt x="467" y="6"/>
                    <a:pt x="433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2" name="Google Shape;741;p10"/>
            <p:cNvSpPr/>
            <p:nvPr/>
          </p:nvSpPr>
          <p:spPr>
            <a:xfrm>
              <a:off x="8390573" y="304051"/>
              <a:ext cx="62152" cy="47005"/>
            </a:xfrm>
            <a:custGeom>
              <a:avLst/>
              <a:ahLst/>
              <a:rect l="l" t="t" r="r" b="b"/>
              <a:pathLst>
                <a:path w="1153" h="872" extrusionOk="0">
                  <a:moveTo>
                    <a:pt x="520" y="1"/>
                  </a:moveTo>
                  <a:cubicBezTo>
                    <a:pt x="124" y="1"/>
                    <a:pt x="1" y="602"/>
                    <a:pt x="432" y="723"/>
                  </a:cubicBezTo>
                  <a:lnTo>
                    <a:pt x="446" y="723"/>
                  </a:lnTo>
                  <a:cubicBezTo>
                    <a:pt x="523" y="820"/>
                    <a:pt x="632" y="872"/>
                    <a:pt x="743" y="872"/>
                  </a:cubicBezTo>
                  <a:cubicBezTo>
                    <a:pt x="802" y="872"/>
                    <a:pt x="861" y="857"/>
                    <a:pt x="917" y="827"/>
                  </a:cubicBezTo>
                  <a:cubicBezTo>
                    <a:pt x="1094" y="723"/>
                    <a:pt x="1153" y="488"/>
                    <a:pt x="1050" y="311"/>
                  </a:cubicBezTo>
                  <a:cubicBezTo>
                    <a:pt x="961" y="164"/>
                    <a:pt x="800" y="61"/>
                    <a:pt x="638" y="17"/>
                  </a:cubicBezTo>
                  <a:cubicBezTo>
                    <a:pt x="596" y="6"/>
                    <a:pt x="5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3" name="Google Shape;742;p10"/>
            <p:cNvSpPr/>
            <p:nvPr/>
          </p:nvSpPr>
          <p:spPr>
            <a:xfrm>
              <a:off x="8478863" y="260608"/>
              <a:ext cx="72502" cy="61883"/>
            </a:xfrm>
            <a:custGeom>
              <a:avLst/>
              <a:ahLst/>
              <a:rect l="l" t="t" r="r" b="b"/>
              <a:pathLst>
                <a:path w="1345" h="1148" extrusionOk="0">
                  <a:moveTo>
                    <a:pt x="499" y="1"/>
                  </a:moveTo>
                  <a:cubicBezTo>
                    <a:pt x="248" y="1"/>
                    <a:pt x="1" y="266"/>
                    <a:pt x="162" y="558"/>
                  </a:cubicBezTo>
                  <a:cubicBezTo>
                    <a:pt x="265" y="735"/>
                    <a:pt x="398" y="897"/>
                    <a:pt x="560" y="1029"/>
                  </a:cubicBezTo>
                  <a:cubicBezTo>
                    <a:pt x="640" y="1113"/>
                    <a:pt x="731" y="1148"/>
                    <a:pt x="818" y="1148"/>
                  </a:cubicBezTo>
                  <a:cubicBezTo>
                    <a:pt x="1099" y="1148"/>
                    <a:pt x="1344" y="784"/>
                    <a:pt x="1075" y="514"/>
                  </a:cubicBezTo>
                  <a:cubicBezTo>
                    <a:pt x="1016" y="470"/>
                    <a:pt x="957" y="411"/>
                    <a:pt x="898" y="352"/>
                  </a:cubicBezTo>
                  <a:lnTo>
                    <a:pt x="883" y="337"/>
                  </a:lnTo>
                  <a:lnTo>
                    <a:pt x="869" y="293"/>
                  </a:lnTo>
                  <a:cubicBezTo>
                    <a:pt x="854" y="264"/>
                    <a:pt x="825" y="234"/>
                    <a:pt x="810" y="190"/>
                  </a:cubicBezTo>
                  <a:cubicBezTo>
                    <a:pt x="731" y="56"/>
                    <a:pt x="615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4" name="Google Shape;743;p10"/>
            <p:cNvSpPr/>
            <p:nvPr/>
          </p:nvSpPr>
          <p:spPr>
            <a:xfrm>
              <a:off x="8486571" y="171618"/>
              <a:ext cx="79618" cy="57840"/>
            </a:xfrm>
            <a:custGeom>
              <a:avLst/>
              <a:ahLst/>
              <a:rect l="l" t="t" r="r" b="b"/>
              <a:pathLst>
                <a:path w="1477" h="1073" extrusionOk="0">
                  <a:moveTo>
                    <a:pt x="525" y="0"/>
                  </a:moveTo>
                  <a:cubicBezTo>
                    <a:pt x="137" y="0"/>
                    <a:pt x="1" y="616"/>
                    <a:pt x="446" y="738"/>
                  </a:cubicBezTo>
                  <a:cubicBezTo>
                    <a:pt x="461" y="738"/>
                    <a:pt x="534" y="767"/>
                    <a:pt x="534" y="767"/>
                  </a:cubicBezTo>
                  <a:cubicBezTo>
                    <a:pt x="564" y="782"/>
                    <a:pt x="608" y="796"/>
                    <a:pt x="637" y="826"/>
                  </a:cubicBezTo>
                  <a:lnTo>
                    <a:pt x="696" y="855"/>
                  </a:lnTo>
                  <a:lnTo>
                    <a:pt x="711" y="870"/>
                  </a:lnTo>
                  <a:cubicBezTo>
                    <a:pt x="740" y="899"/>
                    <a:pt x="770" y="929"/>
                    <a:pt x="814" y="973"/>
                  </a:cubicBezTo>
                  <a:cubicBezTo>
                    <a:pt x="888" y="1039"/>
                    <a:pt x="980" y="1072"/>
                    <a:pt x="1072" y="1072"/>
                  </a:cubicBezTo>
                  <a:cubicBezTo>
                    <a:pt x="1164" y="1072"/>
                    <a:pt x="1255" y="1039"/>
                    <a:pt x="1329" y="973"/>
                  </a:cubicBezTo>
                  <a:cubicBezTo>
                    <a:pt x="1476" y="826"/>
                    <a:pt x="1476" y="590"/>
                    <a:pt x="1329" y="443"/>
                  </a:cubicBezTo>
                  <a:cubicBezTo>
                    <a:pt x="1138" y="237"/>
                    <a:pt x="902" y="90"/>
                    <a:pt x="637" y="16"/>
                  </a:cubicBezTo>
                  <a:cubicBezTo>
                    <a:pt x="598" y="5"/>
                    <a:pt x="56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5" name="Google Shape;744;p10"/>
            <p:cNvSpPr/>
            <p:nvPr/>
          </p:nvSpPr>
          <p:spPr>
            <a:xfrm>
              <a:off x="8635931" y="250636"/>
              <a:ext cx="76976" cy="64470"/>
            </a:xfrm>
            <a:custGeom>
              <a:avLst/>
              <a:ahLst/>
              <a:rect l="l" t="t" r="r" b="b"/>
              <a:pathLst>
                <a:path w="1428" h="1196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427" y="802"/>
                    <a:pt x="589" y="949"/>
                    <a:pt x="751" y="1096"/>
                  </a:cubicBezTo>
                  <a:cubicBezTo>
                    <a:pt x="824" y="1163"/>
                    <a:pt x="920" y="1196"/>
                    <a:pt x="1016" y="1196"/>
                  </a:cubicBezTo>
                  <a:cubicBezTo>
                    <a:pt x="1111" y="1196"/>
                    <a:pt x="1207" y="1163"/>
                    <a:pt x="1281" y="1096"/>
                  </a:cubicBezTo>
                  <a:cubicBezTo>
                    <a:pt x="1428" y="949"/>
                    <a:pt x="1428" y="714"/>
                    <a:pt x="1281" y="567"/>
                  </a:cubicBezTo>
                  <a:cubicBezTo>
                    <a:pt x="1075" y="375"/>
                    <a:pt x="854" y="199"/>
                    <a:pt x="604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6" name="Google Shape;745;p10"/>
            <p:cNvSpPr/>
            <p:nvPr/>
          </p:nvSpPr>
          <p:spPr>
            <a:xfrm>
              <a:off x="8750956" y="193879"/>
              <a:ext cx="79079" cy="57948"/>
            </a:xfrm>
            <a:custGeom>
              <a:avLst/>
              <a:ahLst/>
              <a:rect l="l" t="t" r="r" b="b"/>
              <a:pathLst>
                <a:path w="1467" h="1075" extrusionOk="0">
                  <a:moveTo>
                    <a:pt x="408" y="0"/>
                  </a:moveTo>
                  <a:cubicBezTo>
                    <a:pt x="242" y="0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lnTo>
                    <a:pt x="339" y="737"/>
                  </a:lnTo>
                  <a:lnTo>
                    <a:pt x="383" y="751"/>
                  </a:lnTo>
                  <a:cubicBezTo>
                    <a:pt x="427" y="766"/>
                    <a:pt x="456" y="796"/>
                    <a:pt x="501" y="825"/>
                  </a:cubicBezTo>
                  <a:lnTo>
                    <a:pt x="589" y="869"/>
                  </a:lnTo>
                  <a:cubicBezTo>
                    <a:pt x="618" y="899"/>
                    <a:pt x="648" y="928"/>
                    <a:pt x="677" y="957"/>
                  </a:cubicBezTo>
                  <a:cubicBezTo>
                    <a:pt x="759" y="1040"/>
                    <a:pt x="851" y="1074"/>
                    <a:pt x="938" y="1074"/>
                  </a:cubicBezTo>
                  <a:cubicBezTo>
                    <a:pt x="1224" y="1074"/>
                    <a:pt x="1467" y="702"/>
                    <a:pt x="1207" y="442"/>
                  </a:cubicBezTo>
                  <a:cubicBezTo>
                    <a:pt x="1001" y="251"/>
                    <a:pt x="765" y="104"/>
                    <a:pt x="515" y="16"/>
                  </a:cubicBezTo>
                  <a:cubicBezTo>
                    <a:pt x="479" y="5"/>
                    <a:pt x="44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7" name="Google Shape;746;p10"/>
            <p:cNvSpPr/>
            <p:nvPr/>
          </p:nvSpPr>
          <p:spPr>
            <a:xfrm>
              <a:off x="8858812" y="318820"/>
              <a:ext cx="67866" cy="58002"/>
            </a:xfrm>
            <a:custGeom>
              <a:avLst/>
              <a:ahLst/>
              <a:rect l="l" t="t" r="r" b="b"/>
              <a:pathLst>
                <a:path w="1259" h="107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lnTo>
                    <a:pt x="472" y="965"/>
                  </a:lnTo>
                  <a:cubicBezTo>
                    <a:pt x="549" y="1042"/>
                    <a:pt x="637" y="1075"/>
                    <a:pt x="722" y="1075"/>
                  </a:cubicBezTo>
                  <a:cubicBezTo>
                    <a:pt x="1007" y="1075"/>
                    <a:pt x="1259" y="707"/>
                    <a:pt x="987" y="435"/>
                  </a:cubicBezTo>
                  <a:lnTo>
                    <a:pt x="663" y="111"/>
                  </a:ln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8" name="Google Shape;747;p10"/>
            <p:cNvSpPr/>
            <p:nvPr/>
          </p:nvSpPr>
          <p:spPr>
            <a:xfrm>
              <a:off x="8761251" y="368516"/>
              <a:ext cx="68783" cy="54606"/>
            </a:xfrm>
            <a:custGeom>
              <a:avLst/>
              <a:ahLst/>
              <a:rect l="l" t="t" r="r" b="b"/>
              <a:pathLst>
                <a:path w="1276" h="1013" extrusionOk="0">
                  <a:moveTo>
                    <a:pt x="415" y="0"/>
                  </a:moveTo>
                  <a:cubicBezTo>
                    <a:pt x="287" y="0"/>
                    <a:pt x="162" y="72"/>
                    <a:pt x="104" y="190"/>
                  </a:cubicBezTo>
                  <a:cubicBezTo>
                    <a:pt x="0" y="366"/>
                    <a:pt x="59" y="587"/>
                    <a:pt x="236" y="690"/>
                  </a:cubicBezTo>
                  <a:cubicBezTo>
                    <a:pt x="251" y="705"/>
                    <a:pt x="280" y="734"/>
                    <a:pt x="310" y="749"/>
                  </a:cubicBezTo>
                  <a:lnTo>
                    <a:pt x="324" y="764"/>
                  </a:lnTo>
                  <a:lnTo>
                    <a:pt x="339" y="764"/>
                  </a:lnTo>
                  <a:cubicBezTo>
                    <a:pt x="383" y="808"/>
                    <a:pt x="442" y="852"/>
                    <a:pt x="486" y="896"/>
                  </a:cubicBezTo>
                  <a:cubicBezTo>
                    <a:pt x="568" y="978"/>
                    <a:pt x="660" y="1013"/>
                    <a:pt x="747" y="1013"/>
                  </a:cubicBezTo>
                  <a:cubicBezTo>
                    <a:pt x="1033" y="1013"/>
                    <a:pt x="1276" y="641"/>
                    <a:pt x="1016" y="381"/>
                  </a:cubicBezTo>
                  <a:cubicBezTo>
                    <a:pt x="883" y="263"/>
                    <a:pt x="751" y="146"/>
                    <a:pt x="604" y="57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49" name="Google Shape;748;p10"/>
            <p:cNvSpPr/>
            <p:nvPr/>
          </p:nvSpPr>
          <p:spPr>
            <a:xfrm>
              <a:off x="8595074" y="325019"/>
              <a:ext cx="60643" cy="58056"/>
            </a:xfrm>
            <a:custGeom>
              <a:avLst/>
              <a:ahLst/>
              <a:rect l="l" t="t" r="r" b="b"/>
              <a:pathLst>
                <a:path w="1125" h="1077" extrusionOk="0">
                  <a:moveTo>
                    <a:pt x="447" y="0"/>
                  </a:moveTo>
                  <a:cubicBezTo>
                    <a:pt x="210" y="0"/>
                    <a:pt x="0" y="227"/>
                    <a:pt x="81" y="482"/>
                  </a:cubicBezTo>
                  <a:cubicBezTo>
                    <a:pt x="170" y="702"/>
                    <a:pt x="332" y="894"/>
                    <a:pt x="523" y="1026"/>
                  </a:cubicBezTo>
                  <a:cubicBezTo>
                    <a:pt x="582" y="1061"/>
                    <a:pt x="645" y="1077"/>
                    <a:pt x="708" y="1077"/>
                  </a:cubicBezTo>
                  <a:cubicBezTo>
                    <a:pt x="833" y="1077"/>
                    <a:pt x="954" y="1011"/>
                    <a:pt x="1023" y="894"/>
                  </a:cubicBezTo>
                  <a:cubicBezTo>
                    <a:pt x="1125" y="720"/>
                    <a:pt x="1069" y="503"/>
                    <a:pt x="913" y="398"/>
                  </a:cubicBezTo>
                  <a:lnTo>
                    <a:pt x="913" y="398"/>
                  </a:lnTo>
                  <a:cubicBezTo>
                    <a:pt x="904" y="391"/>
                    <a:pt x="895" y="383"/>
                    <a:pt x="891" y="379"/>
                  </a:cubicBezTo>
                  <a:lnTo>
                    <a:pt x="847" y="349"/>
                  </a:lnTo>
                  <a:lnTo>
                    <a:pt x="817" y="290"/>
                  </a:lnTo>
                  <a:cubicBezTo>
                    <a:pt x="808" y="281"/>
                    <a:pt x="792" y="248"/>
                    <a:pt x="790" y="248"/>
                  </a:cubicBezTo>
                  <a:lnTo>
                    <a:pt x="790" y="248"/>
                  </a:lnTo>
                  <a:cubicBezTo>
                    <a:pt x="789" y="248"/>
                    <a:pt x="790" y="251"/>
                    <a:pt x="793" y="261"/>
                  </a:cubicBezTo>
                  <a:lnTo>
                    <a:pt x="793" y="261"/>
                  </a:lnTo>
                  <a:cubicBezTo>
                    <a:pt x="761" y="173"/>
                    <a:pt x="707" y="108"/>
                    <a:pt x="641" y="55"/>
                  </a:cubicBezTo>
                  <a:cubicBezTo>
                    <a:pt x="577" y="17"/>
                    <a:pt x="51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0" name="Google Shape;749;p10"/>
            <p:cNvSpPr/>
            <p:nvPr/>
          </p:nvSpPr>
          <p:spPr>
            <a:xfrm>
              <a:off x="8654688" y="461171"/>
              <a:ext cx="105061" cy="86895"/>
            </a:xfrm>
            <a:custGeom>
              <a:avLst/>
              <a:ahLst/>
              <a:rect l="l" t="t" r="r" b="b"/>
              <a:pathLst>
                <a:path w="1949" h="1612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cubicBezTo>
                    <a:pt x="594" y="987"/>
                    <a:pt x="947" y="1296"/>
                    <a:pt x="1345" y="1561"/>
                  </a:cubicBezTo>
                  <a:cubicBezTo>
                    <a:pt x="1404" y="1596"/>
                    <a:pt x="1467" y="1612"/>
                    <a:pt x="1530" y="1612"/>
                  </a:cubicBezTo>
                  <a:cubicBezTo>
                    <a:pt x="1655" y="1612"/>
                    <a:pt x="1776" y="1546"/>
                    <a:pt x="1845" y="1429"/>
                  </a:cubicBezTo>
                  <a:cubicBezTo>
                    <a:pt x="1948" y="1252"/>
                    <a:pt x="1889" y="1031"/>
                    <a:pt x="1713" y="914"/>
                  </a:cubicBezTo>
                  <a:cubicBezTo>
                    <a:pt x="1374" y="693"/>
                    <a:pt x="1065" y="413"/>
                    <a:pt x="800" y="119"/>
                  </a:cubicBezTo>
                  <a:cubicBezTo>
                    <a:pt x="717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1" name="Google Shape;750;p10"/>
            <p:cNvSpPr/>
            <p:nvPr/>
          </p:nvSpPr>
          <p:spPr>
            <a:xfrm>
              <a:off x="8519073" y="432603"/>
              <a:ext cx="61398" cy="50455"/>
            </a:xfrm>
            <a:custGeom>
              <a:avLst/>
              <a:ahLst/>
              <a:rect l="l" t="t" r="r" b="b"/>
              <a:pathLst>
                <a:path w="1139" h="936" extrusionOk="0">
                  <a:moveTo>
                    <a:pt x="533" y="1"/>
                  </a:moveTo>
                  <a:cubicBezTo>
                    <a:pt x="245" y="1"/>
                    <a:pt x="0" y="365"/>
                    <a:pt x="270" y="634"/>
                  </a:cubicBezTo>
                  <a:lnTo>
                    <a:pt x="476" y="826"/>
                  </a:lnTo>
                  <a:cubicBezTo>
                    <a:pt x="542" y="899"/>
                    <a:pt x="634" y="936"/>
                    <a:pt x="728" y="936"/>
                  </a:cubicBezTo>
                  <a:cubicBezTo>
                    <a:pt x="822" y="936"/>
                    <a:pt x="917" y="899"/>
                    <a:pt x="991" y="826"/>
                  </a:cubicBezTo>
                  <a:cubicBezTo>
                    <a:pt x="1138" y="693"/>
                    <a:pt x="1138" y="458"/>
                    <a:pt x="991" y="310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2" name="Google Shape;751;p10"/>
            <p:cNvSpPr/>
            <p:nvPr/>
          </p:nvSpPr>
          <p:spPr>
            <a:xfrm>
              <a:off x="8432077" y="471951"/>
              <a:ext cx="69052" cy="61883"/>
            </a:xfrm>
            <a:custGeom>
              <a:avLst/>
              <a:ahLst/>
              <a:rect l="l" t="t" r="r" b="b"/>
              <a:pathLst>
                <a:path w="1281" h="1148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0"/>
                    <a:pt x="59" y="581"/>
                    <a:pt x="236" y="699"/>
                  </a:cubicBezTo>
                  <a:cubicBezTo>
                    <a:pt x="280" y="714"/>
                    <a:pt x="309" y="743"/>
                    <a:pt x="353" y="773"/>
                  </a:cubicBezTo>
                  <a:cubicBezTo>
                    <a:pt x="353" y="773"/>
                    <a:pt x="368" y="773"/>
                    <a:pt x="368" y="787"/>
                  </a:cubicBezTo>
                  <a:lnTo>
                    <a:pt x="427" y="817"/>
                  </a:lnTo>
                  <a:cubicBezTo>
                    <a:pt x="486" y="890"/>
                    <a:pt x="559" y="964"/>
                    <a:pt x="618" y="1037"/>
                  </a:cubicBezTo>
                  <a:cubicBezTo>
                    <a:pt x="692" y="1111"/>
                    <a:pt x="787" y="1148"/>
                    <a:pt x="883" y="1148"/>
                  </a:cubicBezTo>
                  <a:cubicBezTo>
                    <a:pt x="979" y="1148"/>
                    <a:pt x="1074" y="1111"/>
                    <a:pt x="1148" y="1037"/>
                  </a:cubicBezTo>
                  <a:cubicBezTo>
                    <a:pt x="1280" y="890"/>
                    <a:pt x="1280" y="655"/>
                    <a:pt x="1148" y="508"/>
                  </a:cubicBezTo>
                  <a:cubicBezTo>
                    <a:pt x="986" y="331"/>
                    <a:pt x="810" y="169"/>
                    <a:pt x="604" y="51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3" name="Google Shape;752;p10"/>
            <p:cNvSpPr/>
            <p:nvPr/>
          </p:nvSpPr>
          <p:spPr>
            <a:xfrm>
              <a:off x="8315921" y="504075"/>
              <a:ext cx="68244" cy="47221"/>
            </a:xfrm>
            <a:custGeom>
              <a:avLst/>
              <a:ahLst/>
              <a:rect l="l" t="t" r="r" b="b"/>
              <a:pathLst>
                <a:path w="1266" h="876" extrusionOk="0">
                  <a:moveTo>
                    <a:pt x="526" y="1"/>
                  </a:moveTo>
                  <a:cubicBezTo>
                    <a:pt x="240" y="1"/>
                    <a:pt x="1" y="373"/>
                    <a:pt x="271" y="633"/>
                  </a:cubicBezTo>
                  <a:cubicBezTo>
                    <a:pt x="345" y="706"/>
                    <a:pt x="433" y="780"/>
                    <a:pt x="536" y="824"/>
                  </a:cubicBezTo>
                  <a:cubicBezTo>
                    <a:pt x="601" y="860"/>
                    <a:pt x="665" y="876"/>
                    <a:pt x="725" y="876"/>
                  </a:cubicBezTo>
                  <a:cubicBezTo>
                    <a:pt x="1057" y="876"/>
                    <a:pt x="1266" y="389"/>
                    <a:pt x="904" y="177"/>
                  </a:cubicBezTo>
                  <a:lnTo>
                    <a:pt x="904" y="177"/>
                  </a:lnTo>
                  <a:lnTo>
                    <a:pt x="904" y="191"/>
                  </a:lnTo>
                  <a:cubicBezTo>
                    <a:pt x="875" y="177"/>
                    <a:pt x="845" y="147"/>
                    <a:pt x="816" y="132"/>
                  </a:cubicBezTo>
                  <a:lnTo>
                    <a:pt x="787" y="118"/>
                  </a:lnTo>
                  <a:cubicBezTo>
                    <a:pt x="704" y="35"/>
                    <a:pt x="61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4" name="Google Shape;753;p10"/>
            <p:cNvSpPr/>
            <p:nvPr/>
          </p:nvSpPr>
          <p:spPr>
            <a:xfrm>
              <a:off x="8264661" y="411259"/>
              <a:ext cx="51641" cy="39674"/>
            </a:xfrm>
            <a:custGeom>
              <a:avLst/>
              <a:ahLst/>
              <a:rect l="l" t="t" r="r" b="b"/>
              <a:pathLst>
                <a:path w="958" h="736" extrusionOk="0">
                  <a:moveTo>
                    <a:pt x="487" y="0"/>
                  </a:moveTo>
                  <a:cubicBezTo>
                    <a:pt x="1" y="0"/>
                    <a:pt x="1" y="736"/>
                    <a:pt x="487" y="736"/>
                  </a:cubicBezTo>
                  <a:cubicBezTo>
                    <a:pt x="958" y="736"/>
                    <a:pt x="958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5" name="Google Shape;754;p10"/>
            <p:cNvSpPr/>
            <p:nvPr/>
          </p:nvSpPr>
          <p:spPr>
            <a:xfrm>
              <a:off x="8153625" y="450552"/>
              <a:ext cx="80157" cy="61074"/>
            </a:xfrm>
            <a:custGeom>
              <a:avLst/>
              <a:ahLst/>
              <a:rect l="l" t="t" r="r" b="b"/>
              <a:pathLst>
                <a:path w="1487" h="1133" extrusionOk="0">
                  <a:moveTo>
                    <a:pt x="419" y="0"/>
                  </a:moveTo>
                  <a:cubicBezTo>
                    <a:pt x="293" y="0"/>
                    <a:pt x="172" y="66"/>
                    <a:pt x="104" y="184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42" y="772"/>
                    <a:pt x="633" y="890"/>
                    <a:pt x="825" y="1022"/>
                  </a:cubicBezTo>
                  <a:cubicBezTo>
                    <a:pt x="898" y="1096"/>
                    <a:pt x="990" y="1133"/>
                    <a:pt x="1082" y="1133"/>
                  </a:cubicBezTo>
                  <a:cubicBezTo>
                    <a:pt x="1174" y="1133"/>
                    <a:pt x="1266" y="1096"/>
                    <a:pt x="1340" y="1022"/>
                  </a:cubicBezTo>
                  <a:cubicBezTo>
                    <a:pt x="1487" y="890"/>
                    <a:pt x="1487" y="654"/>
                    <a:pt x="1340" y="507"/>
                  </a:cubicBezTo>
                  <a:cubicBezTo>
                    <a:pt x="1119" y="331"/>
                    <a:pt x="869" y="169"/>
                    <a:pt x="604" y="51"/>
                  </a:cubicBezTo>
                  <a:cubicBezTo>
                    <a:pt x="545" y="17"/>
                    <a:pt x="481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6" name="Google Shape;755;p10"/>
            <p:cNvSpPr/>
            <p:nvPr/>
          </p:nvSpPr>
          <p:spPr>
            <a:xfrm>
              <a:off x="8021944" y="371966"/>
              <a:ext cx="65117" cy="57355"/>
            </a:xfrm>
            <a:custGeom>
              <a:avLst/>
              <a:ahLst/>
              <a:rect l="l" t="t" r="r" b="b"/>
              <a:pathLst>
                <a:path w="1208" h="1064" extrusionOk="0">
                  <a:moveTo>
                    <a:pt x="407" y="1"/>
                  </a:moveTo>
                  <a:cubicBezTo>
                    <a:pt x="313" y="1"/>
                    <a:pt x="221" y="37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cubicBezTo>
                    <a:pt x="280" y="744"/>
                    <a:pt x="413" y="847"/>
                    <a:pt x="545" y="965"/>
                  </a:cubicBezTo>
                  <a:cubicBezTo>
                    <a:pt x="619" y="1031"/>
                    <a:pt x="714" y="1064"/>
                    <a:pt x="810" y="1064"/>
                  </a:cubicBezTo>
                  <a:cubicBezTo>
                    <a:pt x="906" y="1064"/>
                    <a:pt x="1001" y="1031"/>
                    <a:pt x="1075" y="965"/>
                  </a:cubicBezTo>
                  <a:cubicBezTo>
                    <a:pt x="1207" y="817"/>
                    <a:pt x="1207" y="582"/>
                    <a:pt x="1075" y="449"/>
                  </a:cubicBezTo>
                  <a:lnTo>
                    <a:pt x="678" y="111"/>
                  </a:lnTo>
                  <a:cubicBezTo>
                    <a:pt x="597" y="37"/>
                    <a:pt x="501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7" name="Google Shape;756;p10"/>
            <p:cNvSpPr/>
            <p:nvPr/>
          </p:nvSpPr>
          <p:spPr>
            <a:xfrm>
              <a:off x="7889995" y="350244"/>
              <a:ext cx="80480" cy="64848"/>
            </a:xfrm>
            <a:custGeom>
              <a:avLst/>
              <a:ahLst/>
              <a:rect l="l" t="t" r="r" b="b"/>
              <a:pathLst>
                <a:path w="1493" h="1203" extrusionOk="0">
                  <a:moveTo>
                    <a:pt x="530" y="0"/>
                  </a:moveTo>
                  <a:cubicBezTo>
                    <a:pt x="203" y="0"/>
                    <a:pt x="0" y="480"/>
                    <a:pt x="359" y="691"/>
                  </a:cubicBezTo>
                  <a:cubicBezTo>
                    <a:pt x="403" y="720"/>
                    <a:pt x="447" y="735"/>
                    <a:pt x="491" y="764"/>
                  </a:cubicBezTo>
                  <a:lnTo>
                    <a:pt x="536" y="808"/>
                  </a:lnTo>
                  <a:lnTo>
                    <a:pt x="580" y="838"/>
                  </a:lnTo>
                  <a:cubicBezTo>
                    <a:pt x="609" y="867"/>
                    <a:pt x="653" y="897"/>
                    <a:pt x="683" y="941"/>
                  </a:cubicBezTo>
                  <a:lnTo>
                    <a:pt x="727" y="985"/>
                  </a:lnTo>
                  <a:lnTo>
                    <a:pt x="742" y="1000"/>
                  </a:lnTo>
                  <a:lnTo>
                    <a:pt x="756" y="1014"/>
                  </a:lnTo>
                  <a:cubicBezTo>
                    <a:pt x="827" y="1136"/>
                    <a:pt x="955" y="1202"/>
                    <a:pt x="1085" y="1202"/>
                  </a:cubicBezTo>
                  <a:cubicBezTo>
                    <a:pt x="1143" y="1202"/>
                    <a:pt x="1202" y="1189"/>
                    <a:pt x="1257" y="1162"/>
                  </a:cubicBezTo>
                  <a:cubicBezTo>
                    <a:pt x="1433" y="1044"/>
                    <a:pt x="1492" y="823"/>
                    <a:pt x="1389" y="646"/>
                  </a:cubicBezTo>
                  <a:cubicBezTo>
                    <a:pt x="1213" y="396"/>
                    <a:pt x="992" y="205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8" name="Google Shape;757;p10"/>
            <p:cNvSpPr/>
            <p:nvPr/>
          </p:nvSpPr>
          <p:spPr>
            <a:xfrm>
              <a:off x="7754865" y="332295"/>
              <a:ext cx="92393" cy="75467"/>
            </a:xfrm>
            <a:custGeom>
              <a:avLst/>
              <a:ahLst/>
              <a:rect l="l" t="t" r="r" b="b"/>
              <a:pathLst>
                <a:path w="1714" h="1400" extrusionOk="0">
                  <a:moveTo>
                    <a:pt x="540" y="1"/>
                  </a:moveTo>
                  <a:cubicBezTo>
                    <a:pt x="255" y="1"/>
                    <a:pt x="1" y="366"/>
                    <a:pt x="261" y="626"/>
                  </a:cubicBezTo>
                  <a:lnTo>
                    <a:pt x="923" y="1289"/>
                  </a:lnTo>
                  <a:cubicBezTo>
                    <a:pt x="1001" y="1366"/>
                    <a:pt x="1089" y="1399"/>
                    <a:pt x="1175" y="1399"/>
                  </a:cubicBezTo>
                  <a:cubicBezTo>
                    <a:pt x="1460" y="1399"/>
                    <a:pt x="1714" y="1034"/>
                    <a:pt x="1453" y="773"/>
                  </a:cubicBezTo>
                  <a:lnTo>
                    <a:pt x="791" y="111"/>
                  </a:lnTo>
                  <a:cubicBezTo>
                    <a:pt x="713" y="33"/>
                    <a:pt x="625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59" name="Google Shape;758;p10"/>
            <p:cNvSpPr/>
            <p:nvPr/>
          </p:nvSpPr>
          <p:spPr>
            <a:xfrm>
              <a:off x="7889941" y="474807"/>
              <a:ext cx="68621" cy="54498"/>
            </a:xfrm>
            <a:custGeom>
              <a:avLst/>
              <a:ahLst/>
              <a:rect l="l" t="t" r="r" b="b"/>
              <a:pathLst>
                <a:path w="1273" h="1011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375" y="720"/>
                    <a:pt x="404" y="734"/>
                    <a:pt x="434" y="749"/>
                  </a:cubicBezTo>
                  <a:lnTo>
                    <a:pt x="478" y="778"/>
                  </a:lnTo>
                  <a:cubicBezTo>
                    <a:pt x="522" y="808"/>
                    <a:pt x="566" y="852"/>
                    <a:pt x="610" y="911"/>
                  </a:cubicBezTo>
                  <a:cubicBezTo>
                    <a:pt x="684" y="977"/>
                    <a:pt x="779" y="1010"/>
                    <a:pt x="875" y="1010"/>
                  </a:cubicBezTo>
                  <a:cubicBezTo>
                    <a:pt x="971" y="1010"/>
                    <a:pt x="1066" y="977"/>
                    <a:pt x="1140" y="911"/>
                  </a:cubicBezTo>
                  <a:cubicBezTo>
                    <a:pt x="1272" y="764"/>
                    <a:pt x="1272" y="528"/>
                    <a:pt x="1125" y="381"/>
                  </a:cubicBezTo>
                  <a:cubicBezTo>
                    <a:pt x="1022" y="249"/>
                    <a:pt x="875" y="146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0" name="Google Shape;759;p10"/>
            <p:cNvSpPr/>
            <p:nvPr/>
          </p:nvSpPr>
          <p:spPr>
            <a:xfrm>
              <a:off x="8064796" y="496367"/>
              <a:ext cx="96652" cy="72287"/>
            </a:xfrm>
            <a:custGeom>
              <a:avLst/>
              <a:ahLst/>
              <a:rect l="l" t="t" r="r" b="b"/>
              <a:pathLst>
                <a:path w="1793" h="1341" extrusionOk="0">
                  <a:moveTo>
                    <a:pt x="412" y="0"/>
                  </a:moveTo>
                  <a:cubicBezTo>
                    <a:pt x="250" y="0"/>
                    <a:pt x="94" y="101"/>
                    <a:pt x="45" y="275"/>
                  </a:cubicBezTo>
                  <a:cubicBezTo>
                    <a:pt x="0" y="467"/>
                    <a:pt x="118" y="673"/>
                    <a:pt x="309" y="732"/>
                  </a:cubicBezTo>
                  <a:cubicBezTo>
                    <a:pt x="574" y="849"/>
                    <a:pt x="810" y="1026"/>
                    <a:pt x="1001" y="1232"/>
                  </a:cubicBezTo>
                  <a:cubicBezTo>
                    <a:pt x="1081" y="1309"/>
                    <a:pt x="1170" y="1341"/>
                    <a:pt x="1254" y="1341"/>
                  </a:cubicBezTo>
                  <a:cubicBezTo>
                    <a:pt x="1544" y="1341"/>
                    <a:pt x="1793" y="967"/>
                    <a:pt x="1531" y="717"/>
                  </a:cubicBezTo>
                  <a:cubicBezTo>
                    <a:pt x="1237" y="408"/>
                    <a:pt x="883" y="172"/>
                    <a:pt x="501" y="10"/>
                  </a:cubicBezTo>
                  <a:cubicBezTo>
                    <a:pt x="471" y="4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1" name="Google Shape;760;p10"/>
            <p:cNvSpPr/>
            <p:nvPr/>
          </p:nvSpPr>
          <p:spPr>
            <a:xfrm>
              <a:off x="8228224" y="571882"/>
              <a:ext cx="76976" cy="61613"/>
            </a:xfrm>
            <a:custGeom>
              <a:avLst/>
              <a:ahLst/>
              <a:rect l="l" t="t" r="r" b="b"/>
              <a:pathLst>
                <a:path w="1428" h="1143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5" y="699"/>
                  </a:cubicBezTo>
                  <a:cubicBezTo>
                    <a:pt x="427" y="817"/>
                    <a:pt x="633" y="949"/>
                    <a:pt x="824" y="1082"/>
                  </a:cubicBezTo>
                  <a:cubicBezTo>
                    <a:pt x="886" y="1123"/>
                    <a:pt x="954" y="1142"/>
                    <a:pt x="1022" y="1142"/>
                  </a:cubicBezTo>
                  <a:cubicBezTo>
                    <a:pt x="1149" y="1142"/>
                    <a:pt x="1272" y="1074"/>
                    <a:pt x="1339" y="949"/>
                  </a:cubicBezTo>
                  <a:cubicBezTo>
                    <a:pt x="1428" y="773"/>
                    <a:pt x="1369" y="552"/>
                    <a:pt x="1207" y="449"/>
                  </a:cubicBezTo>
                  <a:cubicBezTo>
                    <a:pt x="1001" y="317"/>
                    <a:pt x="809" y="184"/>
                    <a:pt x="603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2" name="Google Shape;761;p10"/>
            <p:cNvSpPr/>
            <p:nvPr/>
          </p:nvSpPr>
          <p:spPr>
            <a:xfrm>
              <a:off x="8336403" y="621847"/>
              <a:ext cx="83499" cy="54767"/>
            </a:xfrm>
            <a:custGeom>
              <a:avLst/>
              <a:ahLst/>
              <a:rect l="l" t="t" r="r" b="b"/>
              <a:pathLst>
                <a:path w="1549" h="1016" extrusionOk="0">
                  <a:moveTo>
                    <a:pt x="542" y="0"/>
                  </a:moveTo>
                  <a:cubicBezTo>
                    <a:pt x="210" y="0"/>
                    <a:pt x="1" y="487"/>
                    <a:pt x="362" y="699"/>
                  </a:cubicBezTo>
                  <a:cubicBezTo>
                    <a:pt x="510" y="788"/>
                    <a:pt x="671" y="876"/>
                    <a:pt x="819" y="964"/>
                  </a:cubicBezTo>
                  <a:cubicBezTo>
                    <a:pt x="884" y="1000"/>
                    <a:pt x="947" y="1016"/>
                    <a:pt x="1007" y="1016"/>
                  </a:cubicBezTo>
                  <a:cubicBezTo>
                    <a:pt x="1339" y="1016"/>
                    <a:pt x="1548" y="529"/>
                    <a:pt x="1186" y="317"/>
                  </a:cubicBezTo>
                  <a:cubicBezTo>
                    <a:pt x="1039" y="228"/>
                    <a:pt x="877" y="140"/>
                    <a:pt x="730" y="52"/>
                  </a:cubicBezTo>
                  <a:cubicBezTo>
                    <a:pt x="665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3" name="Google Shape;762;p10"/>
            <p:cNvSpPr/>
            <p:nvPr/>
          </p:nvSpPr>
          <p:spPr>
            <a:xfrm>
              <a:off x="8493147" y="636185"/>
              <a:ext cx="80157" cy="72179"/>
            </a:xfrm>
            <a:custGeom>
              <a:avLst/>
              <a:ahLst/>
              <a:rect l="l" t="t" r="r" b="b"/>
              <a:pathLst>
                <a:path w="1487" h="1339" extrusionOk="0">
                  <a:moveTo>
                    <a:pt x="418" y="0"/>
                  </a:moveTo>
                  <a:cubicBezTo>
                    <a:pt x="293" y="0"/>
                    <a:pt x="172" y="65"/>
                    <a:pt x="103" y="183"/>
                  </a:cubicBezTo>
                  <a:cubicBezTo>
                    <a:pt x="0" y="360"/>
                    <a:pt x="59" y="595"/>
                    <a:pt x="236" y="698"/>
                  </a:cubicBezTo>
                  <a:cubicBezTo>
                    <a:pt x="457" y="845"/>
                    <a:pt x="648" y="1022"/>
                    <a:pt x="824" y="1228"/>
                  </a:cubicBezTo>
                  <a:cubicBezTo>
                    <a:pt x="891" y="1302"/>
                    <a:pt x="983" y="1338"/>
                    <a:pt x="1076" y="1338"/>
                  </a:cubicBezTo>
                  <a:cubicBezTo>
                    <a:pt x="1170" y="1338"/>
                    <a:pt x="1266" y="1302"/>
                    <a:pt x="1340" y="1228"/>
                  </a:cubicBezTo>
                  <a:cubicBezTo>
                    <a:pt x="1487" y="1081"/>
                    <a:pt x="1472" y="860"/>
                    <a:pt x="1340" y="713"/>
                  </a:cubicBezTo>
                  <a:cubicBezTo>
                    <a:pt x="1133" y="448"/>
                    <a:pt x="883" y="227"/>
                    <a:pt x="604" y="51"/>
                  </a:cubicBezTo>
                  <a:cubicBezTo>
                    <a:pt x="545" y="16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4" name="Google Shape;763;p10"/>
            <p:cNvSpPr/>
            <p:nvPr/>
          </p:nvSpPr>
          <p:spPr>
            <a:xfrm>
              <a:off x="8581976" y="576086"/>
              <a:ext cx="80965" cy="65171"/>
            </a:xfrm>
            <a:custGeom>
              <a:avLst/>
              <a:ahLst/>
              <a:rect l="l" t="t" r="r" b="b"/>
              <a:pathLst>
                <a:path w="1502" h="1209" extrusionOk="0">
                  <a:moveTo>
                    <a:pt x="417" y="1"/>
                  </a:moveTo>
                  <a:cubicBezTo>
                    <a:pt x="292" y="1"/>
                    <a:pt x="170" y="66"/>
                    <a:pt x="104" y="180"/>
                  </a:cubicBezTo>
                  <a:cubicBezTo>
                    <a:pt x="1" y="356"/>
                    <a:pt x="59" y="592"/>
                    <a:pt x="236" y="695"/>
                  </a:cubicBezTo>
                  <a:cubicBezTo>
                    <a:pt x="457" y="857"/>
                    <a:pt x="692" y="989"/>
                    <a:pt x="898" y="1151"/>
                  </a:cubicBezTo>
                  <a:cubicBezTo>
                    <a:pt x="957" y="1190"/>
                    <a:pt x="1023" y="1208"/>
                    <a:pt x="1087" y="1208"/>
                  </a:cubicBezTo>
                  <a:cubicBezTo>
                    <a:pt x="1217" y="1208"/>
                    <a:pt x="1345" y="1136"/>
                    <a:pt x="1413" y="1019"/>
                  </a:cubicBezTo>
                  <a:cubicBezTo>
                    <a:pt x="1502" y="842"/>
                    <a:pt x="1443" y="621"/>
                    <a:pt x="1281" y="518"/>
                  </a:cubicBezTo>
                  <a:cubicBezTo>
                    <a:pt x="1060" y="356"/>
                    <a:pt x="825" y="209"/>
                    <a:pt x="619" y="62"/>
                  </a:cubicBezTo>
                  <a:cubicBezTo>
                    <a:pt x="556" y="20"/>
                    <a:pt x="486" y="1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5" name="Google Shape;764;p10"/>
            <p:cNvSpPr/>
            <p:nvPr/>
          </p:nvSpPr>
          <p:spPr>
            <a:xfrm>
              <a:off x="8690964" y="596891"/>
              <a:ext cx="63662" cy="47652"/>
            </a:xfrm>
            <a:custGeom>
              <a:avLst/>
              <a:ahLst/>
              <a:rect l="l" t="t" r="r" b="b"/>
              <a:pathLst>
                <a:path w="1181" h="884" extrusionOk="0">
                  <a:moveTo>
                    <a:pt x="529" y="1"/>
                  </a:moveTo>
                  <a:cubicBezTo>
                    <a:pt x="243" y="1"/>
                    <a:pt x="0" y="373"/>
                    <a:pt x="260" y="633"/>
                  </a:cubicBezTo>
                  <a:lnTo>
                    <a:pt x="392" y="765"/>
                  </a:lnTo>
                  <a:cubicBezTo>
                    <a:pt x="476" y="849"/>
                    <a:pt x="568" y="884"/>
                    <a:pt x="656" y="884"/>
                  </a:cubicBezTo>
                  <a:cubicBezTo>
                    <a:pt x="941" y="884"/>
                    <a:pt x="1180" y="520"/>
                    <a:pt x="922" y="250"/>
                  </a:cubicBezTo>
                  <a:lnTo>
                    <a:pt x="789" y="117"/>
                  </a:lnTo>
                  <a:cubicBezTo>
                    <a:pt x="707" y="3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6" name="Google Shape;765;p10"/>
            <p:cNvSpPr/>
            <p:nvPr/>
          </p:nvSpPr>
          <p:spPr>
            <a:xfrm>
              <a:off x="8875467" y="508818"/>
              <a:ext cx="54" cy="54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7" name="Google Shape;766;p10"/>
            <p:cNvSpPr/>
            <p:nvPr/>
          </p:nvSpPr>
          <p:spPr>
            <a:xfrm>
              <a:off x="8819949" y="486989"/>
              <a:ext cx="71424" cy="61236"/>
            </a:xfrm>
            <a:custGeom>
              <a:avLst/>
              <a:ahLst/>
              <a:rect l="l" t="t" r="r" b="b"/>
              <a:pathLst>
                <a:path w="1325" h="113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cubicBezTo>
                    <a:pt x="324" y="847"/>
                    <a:pt x="560" y="1023"/>
                    <a:pt x="825" y="1126"/>
                  </a:cubicBezTo>
                  <a:cubicBezTo>
                    <a:pt x="854" y="1133"/>
                    <a:pt x="883" y="1136"/>
                    <a:pt x="912" y="1136"/>
                  </a:cubicBezTo>
                  <a:cubicBezTo>
                    <a:pt x="1086" y="1136"/>
                    <a:pt x="1243" y="1026"/>
                    <a:pt x="1281" y="861"/>
                  </a:cubicBezTo>
                  <a:cubicBezTo>
                    <a:pt x="1325" y="655"/>
                    <a:pt x="1207" y="464"/>
                    <a:pt x="1016" y="405"/>
                  </a:cubicBezTo>
                  <a:lnTo>
                    <a:pt x="1001" y="405"/>
                  </a:lnTo>
                  <a:lnTo>
                    <a:pt x="928" y="361"/>
                  </a:lnTo>
                  <a:lnTo>
                    <a:pt x="898" y="332"/>
                  </a:lnTo>
                  <a:lnTo>
                    <a:pt x="854" y="302"/>
                  </a:lnTo>
                  <a:cubicBezTo>
                    <a:pt x="780" y="243"/>
                    <a:pt x="722" y="184"/>
                    <a:pt x="663" y="111"/>
                  </a:cubicBez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8" name="Google Shape;767;p10"/>
            <p:cNvSpPr/>
            <p:nvPr/>
          </p:nvSpPr>
          <p:spPr>
            <a:xfrm>
              <a:off x="8961924" y="433035"/>
              <a:ext cx="65117" cy="65117"/>
            </a:xfrm>
            <a:custGeom>
              <a:avLst/>
              <a:ahLst/>
              <a:rect l="l" t="t" r="r" b="b"/>
              <a:pathLst>
                <a:path w="1208" h="1208" extrusionOk="0">
                  <a:moveTo>
                    <a:pt x="405" y="1"/>
                  </a:moveTo>
                  <a:cubicBezTo>
                    <a:pt x="313" y="1"/>
                    <a:pt x="222" y="38"/>
                    <a:pt x="148" y="111"/>
                  </a:cubicBezTo>
                  <a:cubicBezTo>
                    <a:pt x="1" y="258"/>
                    <a:pt x="1" y="479"/>
                    <a:pt x="148" y="641"/>
                  </a:cubicBezTo>
                  <a:cubicBezTo>
                    <a:pt x="266" y="788"/>
                    <a:pt x="398" y="950"/>
                    <a:pt x="545" y="1097"/>
                  </a:cubicBezTo>
                  <a:cubicBezTo>
                    <a:pt x="619" y="1171"/>
                    <a:pt x="711" y="1208"/>
                    <a:pt x="803" y="1208"/>
                  </a:cubicBezTo>
                  <a:cubicBezTo>
                    <a:pt x="895" y="1208"/>
                    <a:pt x="987" y="1171"/>
                    <a:pt x="1060" y="1097"/>
                  </a:cubicBezTo>
                  <a:cubicBezTo>
                    <a:pt x="1208" y="950"/>
                    <a:pt x="1208" y="715"/>
                    <a:pt x="1060" y="567"/>
                  </a:cubicBezTo>
                  <a:cubicBezTo>
                    <a:pt x="928" y="420"/>
                    <a:pt x="795" y="273"/>
                    <a:pt x="663" y="111"/>
                  </a:cubicBezTo>
                  <a:cubicBezTo>
                    <a:pt x="589" y="38"/>
                    <a:pt x="497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69" name="Google Shape;768;p10"/>
            <p:cNvSpPr/>
            <p:nvPr/>
          </p:nvSpPr>
          <p:spPr>
            <a:xfrm>
              <a:off x="8915677" y="579374"/>
              <a:ext cx="80426" cy="72125"/>
            </a:xfrm>
            <a:custGeom>
              <a:avLst/>
              <a:ahLst/>
              <a:rect l="l" t="t" r="r" b="b"/>
              <a:pathLst>
                <a:path w="1492" h="1338" extrusionOk="0">
                  <a:moveTo>
                    <a:pt x="534" y="0"/>
                  </a:moveTo>
                  <a:cubicBezTo>
                    <a:pt x="245" y="0"/>
                    <a:pt x="0" y="364"/>
                    <a:pt x="270" y="634"/>
                  </a:cubicBezTo>
                  <a:cubicBezTo>
                    <a:pt x="358" y="737"/>
                    <a:pt x="461" y="825"/>
                    <a:pt x="535" y="913"/>
                  </a:cubicBezTo>
                  <a:lnTo>
                    <a:pt x="653" y="1046"/>
                  </a:lnTo>
                  <a:lnTo>
                    <a:pt x="712" y="1119"/>
                  </a:lnTo>
                  <a:cubicBezTo>
                    <a:pt x="712" y="1119"/>
                    <a:pt x="752" y="1171"/>
                    <a:pt x="749" y="1171"/>
                  </a:cubicBezTo>
                  <a:cubicBezTo>
                    <a:pt x="748" y="1171"/>
                    <a:pt x="746" y="1168"/>
                    <a:pt x="741" y="1164"/>
                  </a:cubicBezTo>
                  <a:lnTo>
                    <a:pt x="741" y="1164"/>
                  </a:lnTo>
                  <a:cubicBezTo>
                    <a:pt x="812" y="1274"/>
                    <a:pt x="937" y="1337"/>
                    <a:pt x="1071" y="1337"/>
                  </a:cubicBezTo>
                  <a:cubicBezTo>
                    <a:pt x="1133" y="1337"/>
                    <a:pt x="1196" y="1324"/>
                    <a:pt x="1256" y="1296"/>
                  </a:cubicBezTo>
                  <a:cubicBezTo>
                    <a:pt x="1433" y="1193"/>
                    <a:pt x="1492" y="958"/>
                    <a:pt x="1389" y="781"/>
                  </a:cubicBezTo>
                  <a:cubicBezTo>
                    <a:pt x="1197" y="545"/>
                    <a:pt x="991" y="339"/>
                    <a:pt x="800" y="119"/>
                  </a:cubicBez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0" name="Google Shape;769;p10"/>
            <p:cNvSpPr/>
            <p:nvPr/>
          </p:nvSpPr>
          <p:spPr>
            <a:xfrm>
              <a:off x="9015879" y="758269"/>
              <a:ext cx="61128" cy="61344"/>
            </a:xfrm>
            <a:custGeom>
              <a:avLst/>
              <a:ahLst/>
              <a:rect l="l" t="t" r="r" b="b"/>
              <a:pathLst>
                <a:path w="1134" h="1138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0" y="258"/>
                    <a:pt x="0" y="479"/>
                    <a:pt x="133" y="641"/>
                  </a:cubicBezTo>
                  <a:cubicBezTo>
                    <a:pt x="251" y="758"/>
                    <a:pt x="354" y="891"/>
                    <a:pt x="471" y="1038"/>
                  </a:cubicBezTo>
                  <a:cubicBezTo>
                    <a:pt x="545" y="1104"/>
                    <a:pt x="637" y="1137"/>
                    <a:pt x="729" y="1137"/>
                  </a:cubicBezTo>
                  <a:cubicBezTo>
                    <a:pt x="821" y="1137"/>
                    <a:pt x="913" y="1104"/>
                    <a:pt x="986" y="1038"/>
                  </a:cubicBezTo>
                  <a:cubicBezTo>
                    <a:pt x="1134" y="876"/>
                    <a:pt x="1134" y="655"/>
                    <a:pt x="986" y="508"/>
                  </a:cubicBezTo>
                  <a:cubicBezTo>
                    <a:pt x="883" y="376"/>
                    <a:pt x="766" y="243"/>
                    <a:pt x="663" y="111"/>
                  </a:cubicBezTo>
                  <a:cubicBezTo>
                    <a:pt x="589" y="37"/>
                    <a:pt x="493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1" name="Google Shape;770;p10"/>
            <p:cNvSpPr/>
            <p:nvPr/>
          </p:nvSpPr>
          <p:spPr>
            <a:xfrm>
              <a:off x="8989683" y="836801"/>
              <a:ext cx="65926" cy="57894"/>
            </a:xfrm>
            <a:custGeom>
              <a:avLst/>
              <a:ahLst/>
              <a:rect l="l" t="t" r="r" b="b"/>
              <a:pathLst>
                <a:path w="1223" h="1074" extrusionOk="0">
                  <a:moveTo>
                    <a:pt x="413" y="0"/>
                  </a:moveTo>
                  <a:cubicBezTo>
                    <a:pt x="317" y="0"/>
                    <a:pt x="222" y="37"/>
                    <a:pt x="148" y="111"/>
                  </a:cubicBezTo>
                  <a:cubicBezTo>
                    <a:pt x="1" y="258"/>
                    <a:pt x="1" y="493"/>
                    <a:pt x="148" y="641"/>
                  </a:cubicBezTo>
                  <a:cubicBezTo>
                    <a:pt x="295" y="773"/>
                    <a:pt x="442" y="905"/>
                    <a:pt x="619" y="1023"/>
                  </a:cubicBezTo>
                  <a:cubicBezTo>
                    <a:pt x="678" y="1058"/>
                    <a:pt x="743" y="1074"/>
                    <a:pt x="808" y="1074"/>
                  </a:cubicBezTo>
                  <a:cubicBezTo>
                    <a:pt x="938" y="1074"/>
                    <a:pt x="1065" y="1009"/>
                    <a:pt x="1134" y="891"/>
                  </a:cubicBezTo>
                  <a:cubicBezTo>
                    <a:pt x="1222" y="714"/>
                    <a:pt x="1163" y="493"/>
                    <a:pt x="1002" y="390"/>
                  </a:cubicBezTo>
                  <a:lnTo>
                    <a:pt x="913" y="332"/>
                  </a:lnTo>
                  <a:cubicBezTo>
                    <a:pt x="913" y="332"/>
                    <a:pt x="869" y="287"/>
                    <a:pt x="854" y="273"/>
                  </a:cubicBezTo>
                  <a:cubicBezTo>
                    <a:pt x="796" y="229"/>
                    <a:pt x="737" y="170"/>
                    <a:pt x="678" y="111"/>
                  </a:cubicBezTo>
                  <a:cubicBezTo>
                    <a:pt x="604" y="37"/>
                    <a:pt x="50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2" name="Google Shape;771;p10"/>
            <p:cNvSpPr/>
            <p:nvPr/>
          </p:nvSpPr>
          <p:spPr>
            <a:xfrm>
              <a:off x="8866196" y="739997"/>
              <a:ext cx="68298" cy="47221"/>
            </a:xfrm>
            <a:custGeom>
              <a:avLst/>
              <a:ahLst/>
              <a:rect l="l" t="t" r="r" b="b"/>
              <a:pathLst>
                <a:path w="1267" h="876" extrusionOk="0">
                  <a:moveTo>
                    <a:pt x="534" y="1"/>
                  </a:moveTo>
                  <a:cubicBezTo>
                    <a:pt x="246" y="1"/>
                    <a:pt x="0" y="369"/>
                    <a:pt x="261" y="641"/>
                  </a:cubicBezTo>
                  <a:cubicBezTo>
                    <a:pt x="349" y="715"/>
                    <a:pt x="438" y="774"/>
                    <a:pt x="541" y="818"/>
                  </a:cubicBezTo>
                  <a:cubicBezTo>
                    <a:pt x="609" y="858"/>
                    <a:pt x="676" y="875"/>
                    <a:pt x="738" y="875"/>
                  </a:cubicBezTo>
                  <a:cubicBezTo>
                    <a:pt x="1065" y="875"/>
                    <a:pt x="1267" y="395"/>
                    <a:pt x="908" y="185"/>
                  </a:cubicBezTo>
                  <a:cubicBezTo>
                    <a:pt x="879" y="170"/>
                    <a:pt x="850" y="156"/>
                    <a:pt x="820" y="141"/>
                  </a:cubicBezTo>
                  <a:lnTo>
                    <a:pt x="791" y="111"/>
                  </a:lnTo>
                  <a:cubicBezTo>
                    <a:pt x="710" y="34"/>
                    <a:pt x="620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3" name="Google Shape;772;p10"/>
            <p:cNvSpPr/>
            <p:nvPr/>
          </p:nvSpPr>
          <p:spPr>
            <a:xfrm>
              <a:off x="8837143" y="622171"/>
              <a:ext cx="60589" cy="50671"/>
            </a:xfrm>
            <a:custGeom>
              <a:avLst/>
              <a:ahLst/>
              <a:rect l="l" t="t" r="r" b="b"/>
              <a:pathLst>
                <a:path w="1124" h="940" extrusionOk="0">
                  <a:moveTo>
                    <a:pt x="534" y="1"/>
                  </a:moveTo>
                  <a:cubicBezTo>
                    <a:pt x="245" y="1"/>
                    <a:pt x="1" y="365"/>
                    <a:pt x="270" y="634"/>
                  </a:cubicBezTo>
                  <a:lnTo>
                    <a:pt x="461" y="840"/>
                  </a:lnTo>
                  <a:cubicBezTo>
                    <a:pt x="535" y="907"/>
                    <a:pt x="631" y="940"/>
                    <a:pt x="726" y="940"/>
                  </a:cubicBezTo>
                  <a:cubicBezTo>
                    <a:pt x="822" y="940"/>
                    <a:pt x="918" y="907"/>
                    <a:pt x="991" y="840"/>
                  </a:cubicBezTo>
                  <a:cubicBezTo>
                    <a:pt x="1124" y="693"/>
                    <a:pt x="1124" y="458"/>
                    <a:pt x="991" y="311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4" name="Google Shape;773;p10"/>
            <p:cNvSpPr/>
            <p:nvPr/>
          </p:nvSpPr>
          <p:spPr>
            <a:xfrm>
              <a:off x="8710476" y="697254"/>
              <a:ext cx="74605" cy="57840"/>
            </a:xfrm>
            <a:custGeom>
              <a:avLst/>
              <a:ahLst/>
              <a:rect l="l" t="t" r="r" b="b"/>
              <a:pathLst>
                <a:path w="1384" h="1073" extrusionOk="0">
                  <a:moveTo>
                    <a:pt x="430" y="0"/>
                  </a:moveTo>
                  <a:cubicBezTo>
                    <a:pt x="300" y="0"/>
                    <a:pt x="172" y="66"/>
                    <a:pt x="104" y="183"/>
                  </a:cubicBezTo>
                  <a:cubicBezTo>
                    <a:pt x="1" y="360"/>
                    <a:pt x="59" y="595"/>
                    <a:pt x="236" y="698"/>
                  </a:cubicBezTo>
                  <a:cubicBezTo>
                    <a:pt x="413" y="801"/>
                    <a:pt x="589" y="904"/>
                    <a:pt x="766" y="1022"/>
                  </a:cubicBezTo>
                  <a:cubicBezTo>
                    <a:pt x="825" y="1056"/>
                    <a:pt x="890" y="1073"/>
                    <a:pt x="955" y="1073"/>
                  </a:cubicBezTo>
                  <a:cubicBezTo>
                    <a:pt x="1085" y="1073"/>
                    <a:pt x="1212" y="1007"/>
                    <a:pt x="1281" y="890"/>
                  </a:cubicBezTo>
                  <a:cubicBezTo>
                    <a:pt x="1384" y="713"/>
                    <a:pt x="1325" y="492"/>
                    <a:pt x="1149" y="389"/>
                  </a:cubicBezTo>
                  <a:cubicBezTo>
                    <a:pt x="972" y="272"/>
                    <a:pt x="795" y="154"/>
                    <a:pt x="619" y="51"/>
                  </a:cubicBezTo>
                  <a:cubicBezTo>
                    <a:pt x="560" y="17"/>
                    <a:pt x="49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5" name="Google Shape;774;p10"/>
            <p:cNvSpPr/>
            <p:nvPr/>
          </p:nvSpPr>
          <p:spPr>
            <a:xfrm>
              <a:off x="8593511" y="739781"/>
              <a:ext cx="97191" cy="75844"/>
            </a:xfrm>
            <a:custGeom>
              <a:avLst/>
              <a:ahLst/>
              <a:rect l="l" t="t" r="r" b="b"/>
              <a:pathLst>
                <a:path w="1803" h="1407" extrusionOk="0">
                  <a:moveTo>
                    <a:pt x="534" y="0"/>
                  </a:moveTo>
                  <a:cubicBezTo>
                    <a:pt x="206" y="0"/>
                    <a:pt x="1" y="493"/>
                    <a:pt x="361" y="704"/>
                  </a:cubicBezTo>
                  <a:cubicBezTo>
                    <a:pt x="670" y="837"/>
                    <a:pt x="934" y="1043"/>
                    <a:pt x="1155" y="1307"/>
                  </a:cubicBezTo>
                  <a:cubicBezTo>
                    <a:pt x="1221" y="1374"/>
                    <a:pt x="1313" y="1407"/>
                    <a:pt x="1407" y="1407"/>
                  </a:cubicBezTo>
                  <a:cubicBezTo>
                    <a:pt x="1501" y="1407"/>
                    <a:pt x="1597" y="1374"/>
                    <a:pt x="1670" y="1307"/>
                  </a:cubicBezTo>
                  <a:cubicBezTo>
                    <a:pt x="1803" y="1160"/>
                    <a:pt x="1803" y="925"/>
                    <a:pt x="1670" y="778"/>
                  </a:cubicBezTo>
                  <a:cubicBezTo>
                    <a:pt x="1405" y="469"/>
                    <a:pt x="1082" y="233"/>
                    <a:pt x="728" y="57"/>
                  </a:cubicBezTo>
                  <a:cubicBezTo>
                    <a:pt x="661" y="17"/>
                    <a:pt x="596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6" name="Google Shape;775;p10"/>
            <p:cNvSpPr/>
            <p:nvPr/>
          </p:nvSpPr>
          <p:spPr>
            <a:xfrm>
              <a:off x="8767611" y="829687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1"/>
                  </a:moveTo>
                  <a:cubicBezTo>
                    <a:pt x="299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368" y="773"/>
                    <a:pt x="501" y="861"/>
                    <a:pt x="633" y="949"/>
                  </a:cubicBezTo>
                  <a:cubicBezTo>
                    <a:pt x="692" y="984"/>
                    <a:pt x="757" y="1000"/>
                    <a:pt x="822" y="1000"/>
                  </a:cubicBezTo>
                  <a:cubicBezTo>
                    <a:pt x="952" y="1000"/>
                    <a:pt x="1079" y="934"/>
                    <a:pt x="1148" y="817"/>
                  </a:cubicBezTo>
                  <a:cubicBezTo>
                    <a:pt x="1236" y="640"/>
                    <a:pt x="1178" y="419"/>
                    <a:pt x="1016" y="316"/>
                  </a:cubicBezTo>
                  <a:cubicBezTo>
                    <a:pt x="883" y="213"/>
                    <a:pt x="751" y="125"/>
                    <a:pt x="618" y="51"/>
                  </a:cubicBezTo>
                  <a:cubicBezTo>
                    <a:pt x="559" y="17"/>
                    <a:pt x="494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7" name="Google Shape;776;p10"/>
            <p:cNvSpPr/>
            <p:nvPr/>
          </p:nvSpPr>
          <p:spPr>
            <a:xfrm>
              <a:off x="8882636" y="937110"/>
              <a:ext cx="83337" cy="68729"/>
            </a:xfrm>
            <a:custGeom>
              <a:avLst/>
              <a:ahLst/>
              <a:rect l="l" t="t" r="r" b="b"/>
              <a:pathLst>
                <a:path w="1546" h="1275" extrusionOk="0">
                  <a:moveTo>
                    <a:pt x="407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cubicBezTo>
                    <a:pt x="545" y="810"/>
                    <a:pt x="736" y="972"/>
                    <a:pt x="883" y="1164"/>
                  </a:cubicBezTo>
                  <a:cubicBezTo>
                    <a:pt x="957" y="1237"/>
                    <a:pt x="1052" y="1274"/>
                    <a:pt x="1146" y="1274"/>
                  </a:cubicBezTo>
                  <a:cubicBezTo>
                    <a:pt x="1240" y="1274"/>
                    <a:pt x="1332" y="1237"/>
                    <a:pt x="1398" y="1164"/>
                  </a:cubicBezTo>
                  <a:cubicBezTo>
                    <a:pt x="1545" y="1016"/>
                    <a:pt x="1545" y="781"/>
                    <a:pt x="1398" y="634"/>
                  </a:cubicBezTo>
                  <a:cubicBezTo>
                    <a:pt x="1163" y="354"/>
                    <a:pt x="854" y="133"/>
                    <a:pt x="515" y="16"/>
                  </a:cubicBezTo>
                  <a:cubicBezTo>
                    <a:pt x="479" y="5"/>
                    <a:pt x="443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8" name="Google Shape;777;p10"/>
            <p:cNvSpPr/>
            <p:nvPr/>
          </p:nvSpPr>
          <p:spPr>
            <a:xfrm>
              <a:off x="8993187" y="1029549"/>
              <a:ext cx="73526" cy="58756"/>
            </a:xfrm>
            <a:custGeom>
              <a:avLst/>
              <a:ahLst/>
              <a:rect l="l" t="t" r="r" b="b"/>
              <a:pathLst>
                <a:path w="1364" h="1090" extrusionOk="0">
                  <a:moveTo>
                    <a:pt x="542" y="0"/>
                  </a:moveTo>
                  <a:cubicBezTo>
                    <a:pt x="210" y="0"/>
                    <a:pt x="1" y="487"/>
                    <a:pt x="363" y="700"/>
                  </a:cubicBezTo>
                  <a:lnTo>
                    <a:pt x="480" y="758"/>
                  </a:lnTo>
                  <a:lnTo>
                    <a:pt x="510" y="788"/>
                  </a:lnTo>
                  <a:lnTo>
                    <a:pt x="524" y="788"/>
                  </a:lnTo>
                  <a:cubicBezTo>
                    <a:pt x="583" y="847"/>
                    <a:pt x="642" y="906"/>
                    <a:pt x="686" y="979"/>
                  </a:cubicBezTo>
                  <a:cubicBezTo>
                    <a:pt x="760" y="1053"/>
                    <a:pt x="856" y="1090"/>
                    <a:pt x="951" y="1090"/>
                  </a:cubicBezTo>
                  <a:cubicBezTo>
                    <a:pt x="1047" y="1090"/>
                    <a:pt x="1143" y="1053"/>
                    <a:pt x="1216" y="979"/>
                  </a:cubicBezTo>
                  <a:cubicBezTo>
                    <a:pt x="1363" y="832"/>
                    <a:pt x="1349" y="597"/>
                    <a:pt x="1201" y="449"/>
                  </a:cubicBezTo>
                  <a:cubicBezTo>
                    <a:pt x="1069" y="287"/>
                    <a:pt x="907" y="155"/>
                    <a:pt x="731" y="52"/>
                  </a:cubicBezTo>
                  <a:cubicBezTo>
                    <a:pt x="666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79" name="Google Shape;778;p10"/>
            <p:cNvSpPr/>
            <p:nvPr/>
          </p:nvSpPr>
          <p:spPr>
            <a:xfrm>
              <a:off x="8122685" y="618236"/>
              <a:ext cx="84146" cy="57840"/>
            </a:xfrm>
            <a:custGeom>
              <a:avLst/>
              <a:ahLst/>
              <a:rect l="l" t="t" r="r" b="b"/>
              <a:pathLst>
                <a:path w="1561" h="1073" extrusionOk="0">
                  <a:moveTo>
                    <a:pt x="401" y="1"/>
                  </a:moveTo>
                  <a:cubicBezTo>
                    <a:pt x="242" y="1"/>
                    <a:pt x="93" y="111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16" y="810"/>
                    <a:pt x="737" y="913"/>
                    <a:pt x="943" y="1031"/>
                  </a:cubicBezTo>
                  <a:cubicBezTo>
                    <a:pt x="998" y="1059"/>
                    <a:pt x="1058" y="1072"/>
                    <a:pt x="1118" y="1072"/>
                  </a:cubicBezTo>
                  <a:cubicBezTo>
                    <a:pt x="1248" y="1072"/>
                    <a:pt x="1377" y="1010"/>
                    <a:pt x="1458" y="899"/>
                  </a:cubicBezTo>
                  <a:cubicBezTo>
                    <a:pt x="1561" y="722"/>
                    <a:pt x="1502" y="487"/>
                    <a:pt x="1325" y="384"/>
                  </a:cubicBezTo>
                  <a:cubicBezTo>
                    <a:pt x="1046" y="251"/>
                    <a:pt x="781" y="119"/>
                    <a:pt x="501" y="16"/>
                  </a:cubicBezTo>
                  <a:cubicBezTo>
                    <a:pt x="468" y="6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0" name="Google Shape;779;p10"/>
            <p:cNvSpPr/>
            <p:nvPr/>
          </p:nvSpPr>
          <p:spPr>
            <a:xfrm>
              <a:off x="8283149" y="739997"/>
              <a:ext cx="93417" cy="64524"/>
            </a:xfrm>
            <a:custGeom>
              <a:avLst/>
              <a:ahLst/>
              <a:rect l="l" t="t" r="r" b="b"/>
              <a:pathLst>
                <a:path w="1733" h="1197" extrusionOk="0">
                  <a:moveTo>
                    <a:pt x="535" y="1"/>
                  </a:moveTo>
                  <a:cubicBezTo>
                    <a:pt x="211" y="1"/>
                    <a:pt x="0" y="486"/>
                    <a:pt x="350" y="685"/>
                  </a:cubicBezTo>
                  <a:cubicBezTo>
                    <a:pt x="600" y="803"/>
                    <a:pt x="835" y="950"/>
                    <a:pt x="1071" y="1097"/>
                  </a:cubicBezTo>
                  <a:cubicBezTo>
                    <a:pt x="1144" y="1164"/>
                    <a:pt x="1236" y="1197"/>
                    <a:pt x="1330" y="1197"/>
                  </a:cubicBezTo>
                  <a:cubicBezTo>
                    <a:pt x="1424" y="1197"/>
                    <a:pt x="1520" y="1164"/>
                    <a:pt x="1601" y="1097"/>
                  </a:cubicBezTo>
                  <a:cubicBezTo>
                    <a:pt x="1733" y="950"/>
                    <a:pt x="1733" y="715"/>
                    <a:pt x="1586" y="568"/>
                  </a:cubicBezTo>
                  <a:cubicBezTo>
                    <a:pt x="1306" y="376"/>
                    <a:pt x="1027" y="200"/>
                    <a:pt x="718" y="53"/>
                  </a:cubicBezTo>
                  <a:cubicBezTo>
                    <a:pt x="655" y="17"/>
                    <a:pt x="593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1" name="Google Shape;780;p10"/>
            <p:cNvSpPr/>
            <p:nvPr/>
          </p:nvSpPr>
          <p:spPr>
            <a:xfrm>
              <a:off x="8436012" y="782901"/>
              <a:ext cx="87326" cy="75575"/>
            </a:xfrm>
            <a:custGeom>
              <a:avLst/>
              <a:ahLst/>
              <a:rect l="l" t="t" r="r" b="b"/>
              <a:pathLst>
                <a:path w="1620" h="1402" extrusionOk="0">
                  <a:moveTo>
                    <a:pt x="415" y="1"/>
                  </a:moveTo>
                  <a:cubicBezTo>
                    <a:pt x="285" y="1"/>
                    <a:pt x="158" y="66"/>
                    <a:pt x="89" y="184"/>
                  </a:cubicBezTo>
                  <a:cubicBezTo>
                    <a:pt x="1" y="360"/>
                    <a:pt x="60" y="581"/>
                    <a:pt x="221" y="684"/>
                  </a:cubicBezTo>
                  <a:cubicBezTo>
                    <a:pt x="486" y="861"/>
                    <a:pt x="722" y="1067"/>
                    <a:pt x="943" y="1302"/>
                  </a:cubicBezTo>
                  <a:cubicBezTo>
                    <a:pt x="1016" y="1368"/>
                    <a:pt x="1112" y="1401"/>
                    <a:pt x="1207" y="1401"/>
                  </a:cubicBezTo>
                  <a:cubicBezTo>
                    <a:pt x="1303" y="1401"/>
                    <a:pt x="1399" y="1368"/>
                    <a:pt x="1472" y="1302"/>
                  </a:cubicBezTo>
                  <a:cubicBezTo>
                    <a:pt x="1620" y="1155"/>
                    <a:pt x="1620" y="919"/>
                    <a:pt x="1472" y="772"/>
                  </a:cubicBezTo>
                  <a:cubicBezTo>
                    <a:pt x="1207" y="507"/>
                    <a:pt x="913" y="257"/>
                    <a:pt x="604" y="51"/>
                  </a:cubicBezTo>
                  <a:cubicBezTo>
                    <a:pt x="545" y="17"/>
                    <a:pt x="48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2" name="Google Shape;781;p10"/>
            <p:cNvSpPr/>
            <p:nvPr/>
          </p:nvSpPr>
          <p:spPr>
            <a:xfrm>
              <a:off x="8563757" y="925683"/>
              <a:ext cx="67435" cy="54714"/>
            </a:xfrm>
            <a:custGeom>
              <a:avLst/>
              <a:ahLst/>
              <a:rect l="l" t="t" r="r" b="b"/>
              <a:pathLst>
                <a:path w="1251" h="1015" extrusionOk="0">
                  <a:moveTo>
                    <a:pt x="429" y="0"/>
                  </a:moveTo>
                  <a:cubicBezTo>
                    <a:pt x="299" y="0"/>
                    <a:pt x="172" y="66"/>
                    <a:pt x="103" y="184"/>
                  </a:cubicBezTo>
                  <a:cubicBezTo>
                    <a:pt x="0" y="360"/>
                    <a:pt x="59" y="596"/>
                    <a:pt x="236" y="699"/>
                  </a:cubicBezTo>
                  <a:lnTo>
                    <a:pt x="633" y="964"/>
                  </a:lnTo>
                  <a:cubicBezTo>
                    <a:pt x="692" y="998"/>
                    <a:pt x="757" y="1014"/>
                    <a:pt x="822" y="1014"/>
                  </a:cubicBezTo>
                  <a:cubicBezTo>
                    <a:pt x="952" y="1014"/>
                    <a:pt x="1079" y="949"/>
                    <a:pt x="1148" y="831"/>
                  </a:cubicBezTo>
                  <a:cubicBezTo>
                    <a:pt x="1251" y="655"/>
                    <a:pt x="1192" y="419"/>
                    <a:pt x="1016" y="316"/>
                  </a:cubicBezTo>
                  <a:lnTo>
                    <a:pt x="618" y="51"/>
                  </a:lnTo>
                  <a:cubicBezTo>
                    <a:pt x="559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3" name="Google Shape;782;p10"/>
            <p:cNvSpPr/>
            <p:nvPr/>
          </p:nvSpPr>
          <p:spPr>
            <a:xfrm>
              <a:off x="8660671" y="871513"/>
              <a:ext cx="68891" cy="47814"/>
            </a:xfrm>
            <a:custGeom>
              <a:avLst/>
              <a:ahLst/>
              <a:rect l="l" t="t" r="r" b="b"/>
              <a:pathLst>
                <a:path w="1278" h="887" extrusionOk="0">
                  <a:moveTo>
                    <a:pt x="631" y="1"/>
                  </a:moveTo>
                  <a:cubicBezTo>
                    <a:pt x="571" y="1"/>
                    <a:pt x="512" y="9"/>
                    <a:pt x="454" y="26"/>
                  </a:cubicBezTo>
                  <a:cubicBezTo>
                    <a:pt x="0" y="122"/>
                    <a:pt x="98" y="757"/>
                    <a:pt x="509" y="757"/>
                  </a:cubicBezTo>
                  <a:cubicBezTo>
                    <a:pt x="538" y="757"/>
                    <a:pt x="569" y="754"/>
                    <a:pt x="601" y="747"/>
                  </a:cubicBezTo>
                  <a:lnTo>
                    <a:pt x="616" y="777"/>
                  </a:lnTo>
                  <a:cubicBezTo>
                    <a:pt x="689" y="850"/>
                    <a:pt x="785" y="887"/>
                    <a:pt x="880" y="887"/>
                  </a:cubicBezTo>
                  <a:cubicBezTo>
                    <a:pt x="976" y="887"/>
                    <a:pt x="1072" y="850"/>
                    <a:pt x="1145" y="777"/>
                  </a:cubicBezTo>
                  <a:cubicBezTo>
                    <a:pt x="1278" y="629"/>
                    <a:pt x="1278" y="409"/>
                    <a:pt x="1145" y="261"/>
                  </a:cubicBezTo>
                  <a:cubicBezTo>
                    <a:pt x="1021" y="92"/>
                    <a:pt x="827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4" name="Google Shape;783;p10"/>
            <p:cNvSpPr/>
            <p:nvPr/>
          </p:nvSpPr>
          <p:spPr>
            <a:xfrm>
              <a:off x="8740391" y="1021949"/>
              <a:ext cx="85978" cy="79833"/>
            </a:xfrm>
            <a:custGeom>
              <a:avLst/>
              <a:ahLst/>
              <a:rect l="l" t="t" r="r" b="b"/>
              <a:pathLst>
                <a:path w="1595" h="1481" extrusionOk="0">
                  <a:moveTo>
                    <a:pt x="521" y="1"/>
                  </a:moveTo>
                  <a:cubicBezTo>
                    <a:pt x="237" y="1"/>
                    <a:pt x="0" y="365"/>
                    <a:pt x="270" y="635"/>
                  </a:cubicBezTo>
                  <a:cubicBezTo>
                    <a:pt x="461" y="899"/>
                    <a:pt x="682" y="1135"/>
                    <a:pt x="932" y="1370"/>
                  </a:cubicBezTo>
                  <a:cubicBezTo>
                    <a:pt x="998" y="1444"/>
                    <a:pt x="1090" y="1481"/>
                    <a:pt x="1184" y="1481"/>
                  </a:cubicBezTo>
                  <a:cubicBezTo>
                    <a:pt x="1278" y="1481"/>
                    <a:pt x="1373" y="1444"/>
                    <a:pt x="1447" y="1370"/>
                  </a:cubicBezTo>
                  <a:cubicBezTo>
                    <a:pt x="1594" y="1223"/>
                    <a:pt x="1594" y="988"/>
                    <a:pt x="1447" y="855"/>
                  </a:cubicBezTo>
                  <a:cubicBezTo>
                    <a:pt x="1212" y="620"/>
                    <a:pt x="991" y="370"/>
                    <a:pt x="785" y="119"/>
                  </a:cubicBezTo>
                  <a:cubicBezTo>
                    <a:pt x="701" y="36"/>
                    <a:pt x="609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5" name="Google Shape;784;p10"/>
            <p:cNvSpPr/>
            <p:nvPr/>
          </p:nvSpPr>
          <p:spPr>
            <a:xfrm>
              <a:off x="8863285" y="1036717"/>
              <a:ext cx="56654" cy="54714"/>
            </a:xfrm>
            <a:custGeom>
              <a:avLst/>
              <a:ahLst/>
              <a:rect l="l" t="t" r="r" b="b"/>
              <a:pathLst>
                <a:path w="1051" h="1015" extrusionOk="0">
                  <a:moveTo>
                    <a:pt x="830" y="316"/>
                  </a:moveTo>
                  <a:lnTo>
                    <a:pt x="830" y="316"/>
                  </a:lnTo>
                  <a:cubicBezTo>
                    <a:pt x="839" y="325"/>
                    <a:pt x="848" y="340"/>
                    <a:pt x="847" y="340"/>
                  </a:cubicBezTo>
                  <a:cubicBezTo>
                    <a:pt x="846" y="340"/>
                    <a:pt x="842" y="334"/>
                    <a:pt x="830" y="316"/>
                  </a:cubicBezTo>
                  <a:close/>
                  <a:moveTo>
                    <a:pt x="446" y="0"/>
                  </a:moveTo>
                  <a:cubicBezTo>
                    <a:pt x="226" y="0"/>
                    <a:pt x="0" y="182"/>
                    <a:pt x="79" y="464"/>
                  </a:cubicBezTo>
                  <a:cubicBezTo>
                    <a:pt x="153" y="670"/>
                    <a:pt x="271" y="831"/>
                    <a:pt x="447" y="964"/>
                  </a:cubicBezTo>
                  <a:cubicBezTo>
                    <a:pt x="506" y="998"/>
                    <a:pt x="570" y="1015"/>
                    <a:pt x="633" y="1015"/>
                  </a:cubicBezTo>
                  <a:cubicBezTo>
                    <a:pt x="758" y="1015"/>
                    <a:pt x="879" y="949"/>
                    <a:pt x="948" y="831"/>
                  </a:cubicBezTo>
                  <a:cubicBezTo>
                    <a:pt x="1051" y="655"/>
                    <a:pt x="992" y="434"/>
                    <a:pt x="830" y="316"/>
                  </a:cubicBezTo>
                  <a:lnTo>
                    <a:pt x="786" y="287"/>
                  </a:lnTo>
                  <a:lnTo>
                    <a:pt x="786" y="272"/>
                  </a:lnTo>
                  <a:cubicBezTo>
                    <a:pt x="786" y="268"/>
                    <a:pt x="783" y="259"/>
                    <a:pt x="780" y="251"/>
                  </a:cubicBezTo>
                  <a:lnTo>
                    <a:pt x="780" y="251"/>
                  </a:lnTo>
                  <a:cubicBezTo>
                    <a:pt x="728" y="77"/>
                    <a:pt x="588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6" name="Google Shape;785;p10"/>
            <p:cNvSpPr/>
            <p:nvPr/>
          </p:nvSpPr>
          <p:spPr>
            <a:xfrm>
              <a:off x="8629948" y="1021949"/>
              <a:ext cx="88889" cy="72718"/>
            </a:xfrm>
            <a:custGeom>
              <a:avLst/>
              <a:ahLst/>
              <a:rect l="l" t="t" r="r" b="b"/>
              <a:pathLst>
                <a:path w="1649" h="1349" extrusionOk="0">
                  <a:moveTo>
                    <a:pt x="524" y="1"/>
                  </a:moveTo>
                  <a:cubicBezTo>
                    <a:pt x="239" y="1"/>
                    <a:pt x="0" y="365"/>
                    <a:pt x="258" y="635"/>
                  </a:cubicBezTo>
                  <a:lnTo>
                    <a:pt x="862" y="1238"/>
                  </a:lnTo>
                  <a:cubicBezTo>
                    <a:pt x="943" y="1316"/>
                    <a:pt x="1033" y="1348"/>
                    <a:pt x="1118" y="1348"/>
                  </a:cubicBezTo>
                  <a:cubicBezTo>
                    <a:pt x="1406" y="1348"/>
                    <a:pt x="1649" y="980"/>
                    <a:pt x="1377" y="708"/>
                  </a:cubicBezTo>
                  <a:lnTo>
                    <a:pt x="788" y="119"/>
                  </a:lnTo>
                  <a:cubicBezTo>
                    <a:pt x="705" y="36"/>
                    <a:pt x="612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7" name="Google Shape;786;p10"/>
            <p:cNvSpPr/>
            <p:nvPr/>
          </p:nvSpPr>
          <p:spPr>
            <a:xfrm>
              <a:off x="8468999" y="993543"/>
              <a:ext cx="67543" cy="51479"/>
            </a:xfrm>
            <a:custGeom>
              <a:avLst/>
              <a:ahLst/>
              <a:rect l="l" t="t" r="r" b="b"/>
              <a:pathLst>
                <a:path w="1253" h="955" extrusionOk="0">
                  <a:moveTo>
                    <a:pt x="527" y="0"/>
                  </a:moveTo>
                  <a:cubicBezTo>
                    <a:pt x="241" y="0"/>
                    <a:pt x="1" y="375"/>
                    <a:pt x="272" y="646"/>
                  </a:cubicBezTo>
                  <a:lnTo>
                    <a:pt x="463" y="838"/>
                  </a:lnTo>
                  <a:cubicBezTo>
                    <a:pt x="545" y="920"/>
                    <a:pt x="636" y="954"/>
                    <a:pt x="723" y="954"/>
                  </a:cubicBezTo>
                  <a:cubicBezTo>
                    <a:pt x="1010" y="954"/>
                    <a:pt x="1252" y="582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8" name="Google Shape;787;p10"/>
            <p:cNvSpPr/>
            <p:nvPr/>
          </p:nvSpPr>
          <p:spPr>
            <a:xfrm>
              <a:off x="8393969" y="879652"/>
              <a:ext cx="60751" cy="50832"/>
            </a:xfrm>
            <a:custGeom>
              <a:avLst/>
              <a:ahLst/>
              <a:rect l="l" t="t" r="r" b="b"/>
              <a:pathLst>
                <a:path w="1127" h="943" extrusionOk="0">
                  <a:moveTo>
                    <a:pt x="398" y="0"/>
                  </a:moveTo>
                  <a:cubicBezTo>
                    <a:pt x="302" y="0"/>
                    <a:pt x="207" y="37"/>
                    <a:pt x="133" y="110"/>
                  </a:cubicBezTo>
                  <a:cubicBezTo>
                    <a:pt x="1" y="243"/>
                    <a:pt x="1" y="478"/>
                    <a:pt x="133" y="626"/>
                  </a:cubicBezTo>
                  <a:lnTo>
                    <a:pt x="339" y="832"/>
                  </a:lnTo>
                  <a:cubicBezTo>
                    <a:pt x="417" y="909"/>
                    <a:pt x="505" y="942"/>
                    <a:pt x="590" y="942"/>
                  </a:cubicBezTo>
                  <a:cubicBezTo>
                    <a:pt x="874" y="942"/>
                    <a:pt x="1126" y="574"/>
                    <a:pt x="854" y="302"/>
                  </a:cubicBezTo>
                  <a:lnTo>
                    <a:pt x="663" y="110"/>
                  </a:lnTo>
                  <a:cubicBezTo>
                    <a:pt x="589" y="37"/>
                    <a:pt x="494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89" name="Google Shape;788;p10"/>
            <p:cNvSpPr/>
            <p:nvPr/>
          </p:nvSpPr>
          <p:spPr>
            <a:xfrm>
              <a:off x="8112067" y="732558"/>
              <a:ext cx="61452" cy="47167"/>
            </a:xfrm>
            <a:custGeom>
              <a:avLst/>
              <a:ahLst/>
              <a:rect l="l" t="t" r="r" b="b"/>
              <a:pathLst>
                <a:path w="1140" h="875" extrusionOk="0">
                  <a:moveTo>
                    <a:pt x="527" y="0"/>
                  </a:moveTo>
                  <a:cubicBezTo>
                    <a:pt x="241" y="0"/>
                    <a:pt x="0" y="376"/>
                    <a:pt x="271" y="647"/>
                  </a:cubicBezTo>
                  <a:cubicBezTo>
                    <a:pt x="345" y="720"/>
                    <a:pt x="433" y="779"/>
                    <a:pt x="536" y="823"/>
                  </a:cubicBezTo>
                  <a:cubicBezTo>
                    <a:pt x="595" y="858"/>
                    <a:pt x="659" y="874"/>
                    <a:pt x="722" y="874"/>
                  </a:cubicBezTo>
                  <a:cubicBezTo>
                    <a:pt x="849" y="874"/>
                    <a:pt x="973" y="809"/>
                    <a:pt x="1051" y="691"/>
                  </a:cubicBezTo>
                  <a:cubicBezTo>
                    <a:pt x="1140" y="514"/>
                    <a:pt x="1081" y="294"/>
                    <a:pt x="904" y="191"/>
                  </a:cubicBezTo>
                  <a:cubicBezTo>
                    <a:pt x="875" y="176"/>
                    <a:pt x="845" y="161"/>
                    <a:pt x="816" y="146"/>
                  </a:cubicBezTo>
                  <a:cubicBezTo>
                    <a:pt x="801" y="132"/>
                    <a:pt x="801" y="132"/>
                    <a:pt x="786" y="117"/>
                  </a:cubicBezTo>
                  <a:cubicBezTo>
                    <a:pt x="704" y="35"/>
                    <a:pt x="613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0" name="Google Shape;789;p10"/>
            <p:cNvSpPr/>
            <p:nvPr/>
          </p:nvSpPr>
          <p:spPr>
            <a:xfrm>
              <a:off x="8226175" y="850762"/>
              <a:ext cx="101234" cy="79133"/>
            </a:xfrm>
            <a:custGeom>
              <a:avLst/>
              <a:ahLst/>
              <a:rect l="l" t="t" r="r" b="b"/>
              <a:pathLst>
                <a:path w="1878" h="1468" extrusionOk="0">
                  <a:moveTo>
                    <a:pt x="524" y="0"/>
                  </a:moveTo>
                  <a:cubicBezTo>
                    <a:pt x="205" y="0"/>
                    <a:pt x="1" y="480"/>
                    <a:pt x="347" y="691"/>
                  </a:cubicBezTo>
                  <a:cubicBezTo>
                    <a:pt x="641" y="838"/>
                    <a:pt x="921" y="1044"/>
                    <a:pt x="1142" y="1279"/>
                  </a:cubicBezTo>
                  <a:cubicBezTo>
                    <a:pt x="1213" y="1401"/>
                    <a:pt x="1340" y="1467"/>
                    <a:pt x="1470" y="1467"/>
                  </a:cubicBezTo>
                  <a:cubicBezTo>
                    <a:pt x="1529" y="1467"/>
                    <a:pt x="1587" y="1454"/>
                    <a:pt x="1642" y="1426"/>
                  </a:cubicBezTo>
                  <a:cubicBezTo>
                    <a:pt x="1819" y="1309"/>
                    <a:pt x="1878" y="1088"/>
                    <a:pt x="1775" y="911"/>
                  </a:cubicBezTo>
                  <a:cubicBezTo>
                    <a:pt x="1480" y="558"/>
                    <a:pt x="1127" y="264"/>
                    <a:pt x="715" y="58"/>
                  </a:cubicBezTo>
                  <a:cubicBezTo>
                    <a:pt x="649" y="18"/>
                    <a:pt x="584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1" name="Google Shape;790;p10"/>
            <p:cNvSpPr/>
            <p:nvPr/>
          </p:nvSpPr>
          <p:spPr>
            <a:xfrm>
              <a:off x="7956886" y="593334"/>
              <a:ext cx="81019" cy="61020"/>
            </a:xfrm>
            <a:custGeom>
              <a:avLst/>
              <a:ahLst/>
              <a:rect l="l" t="t" r="r" b="b"/>
              <a:pathLst>
                <a:path w="1503" h="1132" extrusionOk="0">
                  <a:moveTo>
                    <a:pt x="419" y="0"/>
                  </a:moveTo>
                  <a:cubicBezTo>
                    <a:pt x="294" y="0"/>
                    <a:pt x="173" y="66"/>
                    <a:pt x="104" y="183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72" y="802"/>
                    <a:pt x="693" y="934"/>
                    <a:pt x="899" y="1081"/>
                  </a:cubicBezTo>
                  <a:cubicBezTo>
                    <a:pt x="958" y="1116"/>
                    <a:pt x="1021" y="1132"/>
                    <a:pt x="1084" y="1132"/>
                  </a:cubicBezTo>
                  <a:cubicBezTo>
                    <a:pt x="1209" y="1132"/>
                    <a:pt x="1330" y="1066"/>
                    <a:pt x="1399" y="949"/>
                  </a:cubicBezTo>
                  <a:cubicBezTo>
                    <a:pt x="1502" y="772"/>
                    <a:pt x="1443" y="551"/>
                    <a:pt x="1267" y="448"/>
                  </a:cubicBezTo>
                  <a:cubicBezTo>
                    <a:pt x="1061" y="286"/>
                    <a:pt x="840" y="154"/>
                    <a:pt x="604" y="51"/>
                  </a:cubicBezTo>
                  <a:cubicBezTo>
                    <a:pt x="545" y="17"/>
                    <a:pt x="48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2" name="Google Shape;791;p10"/>
            <p:cNvSpPr/>
            <p:nvPr/>
          </p:nvSpPr>
          <p:spPr>
            <a:xfrm>
              <a:off x="7790008" y="510435"/>
              <a:ext cx="72556" cy="58271"/>
            </a:xfrm>
            <a:custGeom>
              <a:avLst/>
              <a:ahLst/>
              <a:rect l="l" t="t" r="r" b="b"/>
              <a:pathLst>
                <a:path w="1346" h="1081" extrusionOk="0">
                  <a:moveTo>
                    <a:pt x="527" y="1"/>
                  </a:moveTo>
                  <a:cubicBezTo>
                    <a:pt x="241" y="1"/>
                    <a:pt x="0" y="376"/>
                    <a:pt x="271" y="647"/>
                  </a:cubicBezTo>
                  <a:cubicBezTo>
                    <a:pt x="404" y="780"/>
                    <a:pt x="566" y="912"/>
                    <a:pt x="742" y="1030"/>
                  </a:cubicBezTo>
                  <a:cubicBezTo>
                    <a:pt x="801" y="1064"/>
                    <a:pt x="865" y="1080"/>
                    <a:pt x="928" y="1080"/>
                  </a:cubicBezTo>
                  <a:cubicBezTo>
                    <a:pt x="1053" y="1080"/>
                    <a:pt x="1174" y="1015"/>
                    <a:pt x="1243" y="897"/>
                  </a:cubicBezTo>
                  <a:cubicBezTo>
                    <a:pt x="1346" y="721"/>
                    <a:pt x="1287" y="500"/>
                    <a:pt x="1110" y="397"/>
                  </a:cubicBezTo>
                  <a:cubicBezTo>
                    <a:pt x="1081" y="368"/>
                    <a:pt x="1066" y="353"/>
                    <a:pt x="1037" y="338"/>
                  </a:cubicBezTo>
                  <a:lnTo>
                    <a:pt x="978" y="279"/>
                  </a:lnTo>
                  <a:cubicBezTo>
                    <a:pt x="904" y="235"/>
                    <a:pt x="845" y="176"/>
                    <a:pt x="786" y="117"/>
                  </a:cubicBezTo>
                  <a:cubicBezTo>
                    <a:pt x="704" y="35"/>
                    <a:pt x="614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3" name="Google Shape;792;p10"/>
            <p:cNvSpPr/>
            <p:nvPr/>
          </p:nvSpPr>
          <p:spPr>
            <a:xfrm>
              <a:off x="7632455" y="457451"/>
              <a:ext cx="76222" cy="64470"/>
            </a:xfrm>
            <a:custGeom>
              <a:avLst/>
              <a:ahLst/>
              <a:rect l="l" t="t" r="r" b="b"/>
              <a:pathLst>
                <a:path w="1414" h="1196" extrusionOk="0">
                  <a:moveTo>
                    <a:pt x="406" y="0"/>
                  </a:moveTo>
                  <a:cubicBezTo>
                    <a:pt x="314" y="0"/>
                    <a:pt x="222" y="33"/>
                    <a:pt x="148" y="100"/>
                  </a:cubicBezTo>
                  <a:cubicBezTo>
                    <a:pt x="1" y="247"/>
                    <a:pt x="1" y="482"/>
                    <a:pt x="148" y="629"/>
                  </a:cubicBezTo>
                  <a:cubicBezTo>
                    <a:pt x="369" y="806"/>
                    <a:pt x="590" y="983"/>
                    <a:pt x="810" y="1145"/>
                  </a:cubicBezTo>
                  <a:cubicBezTo>
                    <a:pt x="869" y="1179"/>
                    <a:pt x="935" y="1195"/>
                    <a:pt x="999" y="1195"/>
                  </a:cubicBezTo>
                  <a:cubicBezTo>
                    <a:pt x="1129" y="1195"/>
                    <a:pt x="1257" y="1130"/>
                    <a:pt x="1325" y="1012"/>
                  </a:cubicBezTo>
                  <a:cubicBezTo>
                    <a:pt x="1414" y="835"/>
                    <a:pt x="1355" y="615"/>
                    <a:pt x="1193" y="512"/>
                  </a:cubicBezTo>
                  <a:cubicBezTo>
                    <a:pt x="1002" y="379"/>
                    <a:pt x="854" y="262"/>
                    <a:pt x="663" y="100"/>
                  </a:cubicBezTo>
                  <a:cubicBezTo>
                    <a:pt x="590" y="33"/>
                    <a:pt x="49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4" name="Google Shape;793;p10"/>
            <p:cNvSpPr/>
            <p:nvPr/>
          </p:nvSpPr>
          <p:spPr>
            <a:xfrm>
              <a:off x="7772113" y="625027"/>
              <a:ext cx="93094" cy="79779"/>
            </a:xfrm>
            <a:custGeom>
              <a:avLst/>
              <a:ahLst/>
              <a:rect l="l" t="t" r="r" b="b"/>
              <a:pathLst>
                <a:path w="1727" h="1480" extrusionOk="0">
                  <a:moveTo>
                    <a:pt x="397" y="0"/>
                  </a:moveTo>
                  <a:cubicBezTo>
                    <a:pt x="302" y="0"/>
                    <a:pt x="206" y="37"/>
                    <a:pt x="132" y="111"/>
                  </a:cubicBezTo>
                  <a:cubicBezTo>
                    <a:pt x="0" y="258"/>
                    <a:pt x="0" y="493"/>
                    <a:pt x="132" y="626"/>
                  </a:cubicBezTo>
                  <a:cubicBezTo>
                    <a:pt x="427" y="861"/>
                    <a:pt x="692" y="1097"/>
                    <a:pt x="927" y="1361"/>
                  </a:cubicBezTo>
                  <a:cubicBezTo>
                    <a:pt x="1011" y="1445"/>
                    <a:pt x="1104" y="1480"/>
                    <a:pt x="1193" y="1480"/>
                  </a:cubicBezTo>
                  <a:cubicBezTo>
                    <a:pt x="1482" y="1480"/>
                    <a:pt x="1727" y="1116"/>
                    <a:pt x="1457" y="846"/>
                  </a:cubicBezTo>
                  <a:cubicBezTo>
                    <a:pt x="1207" y="581"/>
                    <a:pt x="942" y="331"/>
                    <a:pt x="662" y="111"/>
                  </a:cubicBezTo>
                  <a:cubicBezTo>
                    <a:pt x="589" y="37"/>
                    <a:pt x="493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5" name="Google Shape;794;p10"/>
            <p:cNvSpPr/>
            <p:nvPr/>
          </p:nvSpPr>
          <p:spPr>
            <a:xfrm>
              <a:off x="7900613" y="650414"/>
              <a:ext cx="79672" cy="61452"/>
            </a:xfrm>
            <a:custGeom>
              <a:avLst/>
              <a:ahLst/>
              <a:rect l="l" t="t" r="r" b="b"/>
              <a:pathLst>
                <a:path w="1478" h="1140" extrusionOk="0">
                  <a:moveTo>
                    <a:pt x="399" y="0"/>
                  </a:moveTo>
                  <a:cubicBezTo>
                    <a:pt x="305" y="0"/>
                    <a:pt x="213" y="37"/>
                    <a:pt x="147" y="110"/>
                  </a:cubicBezTo>
                  <a:cubicBezTo>
                    <a:pt x="0" y="258"/>
                    <a:pt x="0" y="493"/>
                    <a:pt x="147" y="626"/>
                  </a:cubicBezTo>
                  <a:cubicBezTo>
                    <a:pt x="324" y="802"/>
                    <a:pt x="530" y="949"/>
                    <a:pt x="751" y="1082"/>
                  </a:cubicBezTo>
                  <a:cubicBezTo>
                    <a:pt x="819" y="1122"/>
                    <a:pt x="886" y="1139"/>
                    <a:pt x="948" y="1139"/>
                  </a:cubicBezTo>
                  <a:cubicBezTo>
                    <a:pt x="1275" y="1139"/>
                    <a:pt x="1477" y="659"/>
                    <a:pt x="1119" y="449"/>
                  </a:cubicBezTo>
                  <a:cubicBezTo>
                    <a:pt x="957" y="346"/>
                    <a:pt x="810" y="228"/>
                    <a:pt x="662" y="110"/>
                  </a:cubicBezTo>
                  <a:cubicBezTo>
                    <a:pt x="589" y="37"/>
                    <a:pt x="493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6" name="Google Shape;795;p10"/>
            <p:cNvSpPr/>
            <p:nvPr/>
          </p:nvSpPr>
          <p:spPr>
            <a:xfrm>
              <a:off x="7917700" y="771474"/>
              <a:ext cx="83229" cy="58595"/>
            </a:xfrm>
            <a:custGeom>
              <a:avLst/>
              <a:ahLst/>
              <a:rect l="l" t="t" r="r" b="b"/>
              <a:pathLst>
                <a:path w="1544" h="1087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448" y="734"/>
                    <a:pt x="522" y="778"/>
                    <a:pt x="596" y="837"/>
                  </a:cubicBezTo>
                  <a:cubicBezTo>
                    <a:pt x="610" y="837"/>
                    <a:pt x="610" y="852"/>
                    <a:pt x="625" y="852"/>
                  </a:cubicBezTo>
                  <a:cubicBezTo>
                    <a:pt x="640" y="867"/>
                    <a:pt x="640" y="867"/>
                    <a:pt x="654" y="881"/>
                  </a:cubicBezTo>
                  <a:cubicBezTo>
                    <a:pt x="684" y="911"/>
                    <a:pt x="728" y="940"/>
                    <a:pt x="757" y="970"/>
                  </a:cubicBezTo>
                  <a:cubicBezTo>
                    <a:pt x="840" y="1052"/>
                    <a:pt x="931" y="1086"/>
                    <a:pt x="1018" y="1086"/>
                  </a:cubicBezTo>
                  <a:cubicBezTo>
                    <a:pt x="1304" y="1086"/>
                    <a:pt x="1543" y="714"/>
                    <a:pt x="1272" y="455"/>
                  </a:cubicBezTo>
                  <a:cubicBezTo>
                    <a:pt x="1111" y="293"/>
                    <a:pt x="934" y="160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7" name="Google Shape;796;p10"/>
            <p:cNvSpPr/>
            <p:nvPr/>
          </p:nvSpPr>
          <p:spPr>
            <a:xfrm>
              <a:off x="8058058" y="893127"/>
              <a:ext cx="78971" cy="69052"/>
            </a:xfrm>
            <a:custGeom>
              <a:avLst/>
              <a:ahLst/>
              <a:rect l="l" t="t" r="r" b="b"/>
              <a:pathLst>
                <a:path w="1465" h="1281" extrusionOk="0">
                  <a:moveTo>
                    <a:pt x="531" y="0"/>
                  </a:moveTo>
                  <a:cubicBezTo>
                    <a:pt x="244" y="0"/>
                    <a:pt x="0" y="368"/>
                    <a:pt x="273" y="640"/>
                  </a:cubicBezTo>
                  <a:cubicBezTo>
                    <a:pt x="449" y="802"/>
                    <a:pt x="640" y="979"/>
                    <a:pt x="802" y="1170"/>
                  </a:cubicBezTo>
                  <a:cubicBezTo>
                    <a:pt x="869" y="1244"/>
                    <a:pt x="961" y="1281"/>
                    <a:pt x="1054" y="1281"/>
                  </a:cubicBezTo>
                  <a:cubicBezTo>
                    <a:pt x="1148" y="1281"/>
                    <a:pt x="1244" y="1244"/>
                    <a:pt x="1317" y="1170"/>
                  </a:cubicBezTo>
                  <a:cubicBezTo>
                    <a:pt x="1465" y="1023"/>
                    <a:pt x="1465" y="788"/>
                    <a:pt x="1317" y="640"/>
                  </a:cubicBezTo>
                  <a:cubicBezTo>
                    <a:pt x="1156" y="449"/>
                    <a:pt x="979" y="273"/>
                    <a:pt x="788" y="111"/>
                  </a:cubicBezTo>
                  <a:cubicBezTo>
                    <a:pt x="707" y="33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8" name="Google Shape;797;p10"/>
            <p:cNvSpPr/>
            <p:nvPr/>
          </p:nvSpPr>
          <p:spPr>
            <a:xfrm>
              <a:off x="8136161" y="847096"/>
              <a:ext cx="57571" cy="47652"/>
            </a:xfrm>
            <a:custGeom>
              <a:avLst/>
              <a:ahLst/>
              <a:rect l="l" t="t" r="r" b="b"/>
              <a:pathLst>
                <a:path w="1068" h="884" extrusionOk="0">
                  <a:moveTo>
                    <a:pt x="406" y="1"/>
                  </a:moveTo>
                  <a:cubicBezTo>
                    <a:pt x="314" y="1"/>
                    <a:pt x="222" y="38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lnTo>
                    <a:pt x="281" y="773"/>
                  </a:lnTo>
                  <a:cubicBezTo>
                    <a:pt x="358" y="851"/>
                    <a:pt x="446" y="884"/>
                    <a:pt x="531" y="884"/>
                  </a:cubicBezTo>
                  <a:cubicBezTo>
                    <a:pt x="816" y="884"/>
                    <a:pt x="1068" y="516"/>
                    <a:pt x="796" y="244"/>
                  </a:cubicBezTo>
                  <a:lnTo>
                    <a:pt x="663" y="111"/>
                  </a:lnTo>
                  <a:cubicBezTo>
                    <a:pt x="590" y="38"/>
                    <a:pt x="498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399" name="Google Shape;798;p10"/>
            <p:cNvSpPr/>
            <p:nvPr/>
          </p:nvSpPr>
          <p:spPr>
            <a:xfrm>
              <a:off x="8256737" y="1004216"/>
              <a:ext cx="84146" cy="65009"/>
            </a:xfrm>
            <a:custGeom>
              <a:avLst/>
              <a:ahLst/>
              <a:rect l="l" t="t" r="r" b="b"/>
              <a:pathLst>
                <a:path w="1561" h="120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81"/>
                    <a:pt x="222" y="699"/>
                  </a:cubicBezTo>
                  <a:cubicBezTo>
                    <a:pt x="457" y="875"/>
                    <a:pt x="722" y="978"/>
                    <a:pt x="957" y="1155"/>
                  </a:cubicBezTo>
                  <a:cubicBezTo>
                    <a:pt x="1016" y="1189"/>
                    <a:pt x="1082" y="1206"/>
                    <a:pt x="1147" y="1206"/>
                  </a:cubicBezTo>
                  <a:cubicBezTo>
                    <a:pt x="1276" y="1206"/>
                    <a:pt x="1404" y="1140"/>
                    <a:pt x="1472" y="1022"/>
                  </a:cubicBezTo>
                  <a:cubicBezTo>
                    <a:pt x="1561" y="846"/>
                    <a:pt x="1502" y="625"/>
                    <a:pt x="1340" y="522"/>
                  </a:cubicBezTo>
                  <a:cubicBezTo>
                    <a:pt x="1105" y="331"/>
                    <a:pt x="840" y="228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0" name="Google Shape;799;p10"/>
            <p:cNvSpPr/>
            <p:nvPr/>
          </p:nvSpPr>
          <p:spPr>
            <a:xfrm>
              <a:off x="8343194" y="968857"/>
              <a:ext cx="64848" cy="46790"/>
            </a:xfrm>
            <a:custGeom>
              <a:avLst/>
              <a:ahLst/>
              <a:rect l="l" t="t" r="r" b="b"/>
              <a:pathLst>
                <a:path w="1203" h="868" extrusionOk="0">
                  <a:moveTo>
                    <a:pt x="400" y="0"/>
                  </a:moveTo>
                  <a:cubicBezTo>
                    <a:pt x="243" y="0"/>
                    <a:pt x="96" y="108"/>
                    <a:pt x="60" y="266"/>
                  </a:cubicBezTo>
                  <a:cubicBezTo>
                    <a:pt x="1" y="472"/>
                    <a:pt x="119" y="663"/>
                    <a:pt x="310" y="722"/>
                  </a:cubicBezTo>
                  <a:cubicBezTo>
                    <a:pt x="330" y="722"/>
                    <a:pt x="382" y="748"/>
                    <a:pt x="393" y="748"/>
                  </a:cubicBezTo>
                  <a:cubicBezTo>
                    <a:pt x="398" y="748"/>
                    <a:pt x="393" y="741"/>
                    <a:pt x="369" y="722"/>
                  </a:cubicBezTo>
                  <a:lnTo>
                    <a:pt x="369" y="722"/>
                  </a:lnTo>
                  <a:lnTo>
                    <a:pt x="413" y="751"/>
                  </a:lnTo>
                  <a:cubicBezTo>
                    <a:pt x="495" y="834"/>
                    <a:pt x="586" y="868"/>
                    <a:pt x="673" y="868"/>
                  </a:cubicBezTo>
                  <a:cubicBezTo>
                    <a:pt x="960" y="868"/>
                    <a:pt x="1202" y="496"/>
                    <a:pt x="943" y="236"/>
                  </a:cubicBezTo>
                  <a:cubicBezTo>
                    <a:pt x="810" y="133"/>
                    <a:pt x="663" y="45"/>
                    <a:pt x="501" y="15"/>
                  </a:cubicBezTo>
                  <a:cubicBezTo>
                    <a:pt x="468" y="5"/>
                    <a:pt x="43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1" name="Google Shape;800;p10"/>
            <p:cNvSpPr/>
            <p:nvPr/>
          </p:nvSpPr>
          <p:spPr>
            <a:xfrm>
              <a:off x="8425717" y="1097571"/>
              <a:ext cx="72987" cy="68783"/>
            </a:xfrm>
            <a:custGeom>
              <a:avLst/>
              <a:ahLst/>
              <a:rect l="l" t="t" r="r" b="b"/>
              <a:pathLst>
                <a:path w="1354" h="1276" extrusionOk="0">
                  <a:moveTo>
                    <a:pt x="400" y="0"/>
                  </a:moveTo>
                  <a:cubicBezTo>
                    <a:pt x="306" y="0"/>
                    <a:pt x="214" y="34"/>
                    <a:pt x="148" y="100"/>
                  </a:cubicBezTo>
                  <a:cubicBezTo>
                    <a:pt x="0" y="247"/>
                    <a:pt x="0" y="482"/>
                    <a:pt x="148" y="630"/>
                  </a:cubicBezTo>
                  <a:cubicBezTo>
                    <a:pt x="221" y="703"/>
                    <a:pt x="309" y="777"/>
                    <a:pt x="383" y="865"/>
                  </a:cubicBezTo>
                  <a:lnTo>
                    <a:pt x="427" y="924"/>
                  </a:lnTo>
                  <a:lnTo>
                    <a:pt x="457" y="953"/>
                  </a:lnTo>
                  <a:cubicBezTo>
                    <a:pt x="486" y="997"/>
                    <a:pt x="515" y="1042"/>
                    <a:pt x="545" y="1086"/>
                  </a:cubicBezTo>
                  <a:cubicBezTo>
                    <a:pt x="624" y="1220"/>
                    <a:pt x="740" y="1276"/>
                    <a:pt x="855" y="1276"/>
                  </a:cubicBezTo>
                  <a:cubicBezTo>
                    <a:pt x="1107" y="1276"/>
                    <a:pt x="1354" y="1011"/>
                    <a:pt x="1192" y="718"/>
                  </a:cubicBezTo>
                  <a:lnTo>
                    <a:pt x="1178" y="718"/>
                  </a:lnTo>
                  <a:cubicBezTo>
                    <a:pt x="1045" y="482"/>
                    <a:pt x="869" y="276"/>
                    <a:pt x="663" y="100"/>
                  </a:cubicBezTo>
                  <a:cubicBezTo>
                    <a:pt x="589" y="34"/>
                    <a:pt x="4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2" name="Google Shape;801;p10"/>
            <p:cNvSpPr/>
            <p:nvPr/>
          </p:nvSpPr>
          <p:spPr>
            <a:xfrm>
              <a:off x="8575346" y="1097463"/>
              <a:ext cx="68567" cy="54282"/>
            </a:xfrm>
            <a:custGeom>
              <a:avLst/>
              <a:ahLst/>
              <a:rect l="l" t="t" r="r" b="b"/>
              <a:pathLst>
                <a:path w="1272" h="1007" extrusionOk="0">
                  <a:moveTo>
                    <a:pt x="530" y="0"/>
                  </a:moveTo>
                  <a:cubicBezTo>
                    <a:pt x="203" y="0"/>
                    <a:pt x="1" y="480"/>
                    <a:pt x="359" y="690"/>
                  </a:cubicBezTo>
                  <a:cubicBezTo>
                    <a:pt x="388" y="705"/>
                    <a:pt x="418" y="720"/>
                    <a:pt x="447" y="735"/>
                  </a:cubicBezTo>
                  <a:cubicBezTo>
                    <a:pt x="462" y="735"/>
                    <a:pt x="477" y="749"/>
                    <a:pt x="491" y="764"/>
                  </a:cubicBezTo>
                  <a:lnTo>
                    <a:pt x="536" y="808"/>
                  </a:lnTo>
                  <a:cubicBezTo>
                    <a:pt x="565" y="838"/>
                    <a:pt x="594" y="867"/>
                    <a:pt x="609" y="896"/>
                  </a:cubicBezTo>
                  <a:cubicBezTo>
                    <a:pt x="683" y="970"/>
                    <a:pt x="778" y="1007"/>
                    <a:pt x="874" y="1007"/>
                  </a:cubicBezTo>
                  <a:cubicBezTo>
                    <a:pt x="970" y="1007"/>
                    <a:pt x="1065" y="970"/>
                    <a:pt x="1139" y="896"/>
                  </a:cubicBezTo>
                  <a:cubicBezTo>
                    <a:pt x="1271" y="749"/>
                    <a:pt x="1271" y="529"/>
                    <a:pt x="1139" y="381"/>
                  </a:cubicBezTo>
                  <a:cubicBezTo>
                    <a:pt x="1021" y="234"/>
                    <a:pt x="889" y="131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3" name="Google Shape;802;p10"/>
            <p:cNvSpPr/>
            <p:nvPr/>
          </p:nvSpPr>
          <p:spPr>
            <a:xfrm>
              <a:off x="8288485" y="1108135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0"/>
                  </a:moveTo>
                  <a:cubicBezTo>
                    <a:pt x="300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lnTo>
                    <a:pt x="633" y="949"/>
                  </a:lnTo>
                  <a:cubicBezTo>
                    <a:pt x="692" y="983"/>
                    <a:pt x="756" y="999"/>
                    <a:pt x="819" y="999"/>
                  </a:cubicBezTo>
                  <a:cubicBezTo>
                    <a:pt x="944" y="999"/>
                    <a:pt x="1065" y="934"/>
                    <a:pt x="1134" y="816"/>
                  </a:cubicBezTo>
                  <a:cubicBezTo>
                    <a:pt x="1237" y="640"/>
                    <a:pt x="1178" y="419"/>
                    <a:pt x="1016" y="316"/>
                  </a:cubicBezTo>
                  <a:lnTo>
                    <a:pt x="619" y="51"/>
                  </a:lnTo>
                  <a:cubicBezTo>
                    <a:pt x="560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4" name="Google Shape;803;p10"/>
            <p:cNvSpPr/>
            <p:nvPr/>
          </p:nvSpPr>
          <p:spPr>
            <a:xfrm>
              <a:off x="8154164" y="1014834"/>
              <a:ext cx="71424" cy="54767"/>
            </a:xfrm>
            <a:custGeom>
              <a:avLst/>
              <a:ahLst/>
              <a:rect l="l" t="t" r="r" b="b"/>
              <a:pathLst>
                <a:path w="1325" h="1016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lnTo>
                    <a:pt x="535" y="899"/>
                  </a:lnTo>
                  <a:cubicBezTo>
                    <a:pt x="617" y="981"/>
                    <a:pt x="709" y="1016"/>
                    <a:pt x="796" y="1016"/>
                  </a:cubicBezTo>
                  <a:cubicBezTo>
                    <a:pt x="1082" y="1016"/>
                    <a:pt x="1325" y="643"/>
                    <a:pt x="1065" y="384"/>
                  </a:cubicBezTo>
                  <a:lnTo>
                    <a:pt x="800" y="119"/>
                  </a:ln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5" name="Google Shape;804;p10"/>
            <p:cNvSpPr/>
            <p:nvPr/>
          </p:nvSpPr>
          <p:spPr>
            <a:xfrm>
              <a:off x="7934948" y="882509"/>
              <a:ext cx="66465" cy="61452"/>
            </a:xfrm>
            <a:custGeom>
              <a:avLst/>
              <a:ahLst/>
              <a:rect l="l" t="t" r="r" b="b"/>
              <a:pathLst>
                <a:path w="1233" h="1140" extrusionOk="0">
                  <a:moveTo>
                    <a:pt x="502" y="0"/>
                  </a:moveTo>
                  <a:cubicBezTo>
                    <a:pt x="252" y="0"/>
                    <a:pt x="1" y="265"/>
                    <a:pt x="173" y="558"/>
                  </a:cubicBezTo>
                  <a:cubicBezTo>
                    <a:pt x="290" y="720"/>
                    <a:pt x="423" y="882"/>
                    <a:pt x="570" y="1029"/>
                  </a:cubicBezTo>
                  <a:cubicBezTo>
                    <a:pt x="643" y="1102"/>
                    <a:pt x="739" y="1139"/>
                    <a:pt x="835" y="1139"/>
                  </a:cubicBezTo>
                  <a:cubicBezTo>
                    <a:pt x="930" y="1139"/>
                    <a:pt x="1026" y="1102"/>
                    <a:pt x="1100" y="1029"/>
                  </a:cubicBezTo>
                  <a:cubicBezTo>
                    <a:pt x="1232" y="882"/>
                    <a:pt x="1232" y="661"/>
                    <a:pt x="1085" y="514"/>
                  </a:cubicBezTo>
                  <a:cubicBezTo>
                    <a:pt x="1026" y="455"/>
                    <a:pt x="967" y="396"/>
                    <a:pt x="923" y="322"/>
                  </a:cubicBezTo>
                  <a:lnTo>
                    <a:pt x="864" y="264"/>
                  </a:lnTo>
                  <a:lnTo>
                    <a:pt x="805" y="190"/>
                  </a:lnTo>
                  <a:cubicBezTo>
                    <a:pt x="731" y="56"/>
                    <a:pt x="617" y="0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6" name="Google Shape;805;p10"/>
            <p:cNvSpPr/>
            <p:nvPr/>
          </p:nvSpPr>
          <p:spPr>
            <a:xfrm>
              <a:off x="7760201" y="768079"/>
              <a:ext cx="76976" cy="65009"/>
            </a:xfrm>
            <a:custGeom>
              <a:avLst/>
              <a:ahLst/>
              <a:rect l="l" t="t" r="r" b="b"/>
              <a:pathLst>
                <a:path w="1428" h="1206" extrusionOk="0">
                  <a:moveTo>
                    <a:pt x="410" y="1"/>
                  </a:moveTo>
                  <a:cubicBezTo>
                    <a:pt x="287" y="1"/>
                    <a:pt x="170" y="69"/>
                    <a:pt x="103" y="194"/>
                  </a:cubicBezTo>
                  <a:cubicBezTo>
                    <a:pt x="0" y="370"/>
                    <a:pt x="59" y="591"/>
                    <a:pt x="236" y="694"/>
                  </a:cubicBezTo>
                  <a:cubicBezTo>
                    <a:pt x="412" y="827"/>
                    <a:pt x="589" y="959"/>
                    <a:pt x="751" y="1106"/>
                  </a:cubicBezTo>
                  <a:cubicBezTo>
                    <a:pt x="824" y="1172"/>
                    <a:pt x="920" y="1206"/>
                    <a:pt x="1016" y="1206"/>
                  </a:cubicBezTo>
                  <a:cubicBezTo>
                    <a:pt x="1111" y="1206"/>
                    <a:pt x="1207" y="1172"/>
                    <a:pt x="1281" y="1106"/>
                  </a:cubicBezTo>
                  <a:cubicBezTo>
                    <a:pt x="1428" y="959"/>
                    <a:pt x="1428" y="724"/>
                    <a:pt x="1281" y="576"/>
                  </a:cubicBezTo>
                  <a:cubicBezTo>
                    <a:pt x="1060" y="400"/>
                    <a:pt x="839" y="223"/>
                    <a:pt x="604" y="61"/>
                  </a:cubicBezTo>
                  <a:cubicBezTo>
                    <a:pt x="542" y="20"/>
                    <a:pt x="475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7" name="Google Shape;806;p10"/>
            <p:cNvSpPr/>
            <p:nvPr/>
          </p:nvSpPr>
          <p:spPr>
            <a:xfrm>
              <a:off x="7611057" y="621416"/>
              <a:ext cx="93363" cy="68944"/>
            </a:xfrm>
            <a:custGeom>
              <a:avLst/>
              <a:ahLst/>
              <a:rect l="l" t="t" r="r" b="b"/>
              <a:pathLst>
                <a:path w="1732" h="1279" extrusionOk="0">
                  <a:moveTo>
                    <a:pt x="400" y="1"/>
                  </a:moveTo>
                  <a:cubicBezTo>
                    <a:pt x="242" y="1"/>
                    <a:pt x="93" y="110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75" y="825"/>
                    <a:pt x="766" y="1090"/>
                    <a:pt x="1016" y="1222"/>
                  </a:cubicBezTo>
                  <a:cubicBezTo>
                    <a:pt x="1081" y="1262"/>
                    <a:pt x="1145" y="1279"/>
                    <a:pt x="1204" y="1279"/>
                  </a:cubicBezTo>
                  <a:cubicBezTo>
                    <a:pt x="1525" y="1279"/>
                    <a:pt x="1731" y="788"/>
                    <a:pt x="1384" y="590"/>
                  </a:cubicBezTo>
                  <a:cubicBezTo>
                    <a:pt x="1075" y="398"/>
                    <a:pt x="839" y="148"/>
                    <a:pt x="501" y="16"/>
                  </a:cubicBezTo>
                  <a:cubicBezTo>
                    <a:pt x="468" y="5"/>
                    <a:pt x="434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8" name="Google Shape;807;p10"/>
            <p:cNvSpPr/>
            <p:nvPr/>
          </p:nvSpPr>
          <p:spPr>
            <a:xfrm>
              <a:off x="8157236" y="1107812"/>
              <a:ext cx="76545" cy="61721"/>
            </a:xfrm>
            <a:custGeom>
              <a:avLst/>
              <a:ahLst/>
              <a:rect l="l" t="t" r="r" b="b"/>
              <a:pathLst>
                <a:path w="1420" h="1145" extrusionOk="0">
                  <a:moveTo>
                    <a:pt x="534" y="0"/>
                  </a:moveTo>
                  <a:cubicBezTo>
                    <a:pt x="205" y="0"/>
                    <a:pt x="1" y="491"/>
                    <a:pt x="360" y="690"/>
                  </a:cubicBezTo>
                  <a:cubicBezTo>
                    <a:pt x="390" y="719"/>
                    <a:pt x="434" y="734"/>
                    <a:pt x="463" y="763"/>
                  </a:cubicBezTo>
                  <a:cubicBezTo>
                    <a:pt x="478" y="778"/>
                    <a:pt x="493" y="793"/>
                    <a:pt x="508" y="807"/>
                  </a:cubicBezTo>
                  <a:lnTo>
                    <a:pt x="552" y="852"/>
                  </a:lnTo>
                  <a:cubicBezTo>
                    <a:pt x="566" y="881"/>
                    <a:pt x="596" y="910"/>
                    <a:pt x="611" y="955"/>
                  </a:cubicBezTo>
                  <a:cubicBezTo>
                    <a:pt x="689" y="1089"/>
                    <a:pt x="806" y="1144"/>
                    <a:pt x="921" y="1144"/>
                  </a:cubicBezTo>
                  <a:cubicBezTo>
                    <a:pt x="1173" y="1144"/>
                    <a:pt x="1420" y="879"/>
                    <a:pt x="1258" y="587"/>
                  </a:cubicBezTo>
                  <a:cubicBezTo>
                    <a:pt x="1140" y="366"/>
                    <a:pt x="949" y="175"/>
                    <a:pt x="728" y="57"/>
                  </a:cubicBezTo>
                  <a:cubicBezTo>
                    <a:pt x="661" y="18"/>
                    <a:pt x="595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09" name="Google Shape;808;p10"/>
            <p:cNvSpPr/>
            <p:nvPr/>
          </p:nvSpPr>
          <p:spPr>
            <a:xfrm>
              <a:off x="8017201" y="993651"/>
              <a:ext cx="72556" cy="54552"/>
            </a:xfrm>
            <a:custGeom>
              <a:avLst/>
              <a:ahLst/>
              <a:rect l="l" t="t" r="r" b="b"/>
              <a:pathLst>
                <a:path w="1346" h="1012" extrusionOk="0">
                  <a:moveTo>
                    <a:pt x="429" y="0"/>
                  </a:moveTo>
                  <a:cubicBezTo>
                    <a:pt x="300" y="0"/>
                    <a:pt x="174" y="63"/>
                    <a:pt x="103" y="174"/>
                  </a:cubicBezTo>
                  <a:cubicBezTo>
                    <a:pt x="0" y="350"/>
                    <a:pt x="59" y="586"/>
                    <a:pt x="236" y="689"/>
                  </a:cubicBezTo>
                  <a:cubicBezTo>
                    <a:pt x="309" y="718"/>
                    <a:pt x="368" y="747"/>
                    <a:pt x="427" y="792"/>
                  </a:cubicBezTo>
                  <a:cubicBezTo>
                    <a:pt x="457" y="806"/>
                    <a:pt x="471" y="821"/>
                    <a:pt x="486" y="836"/>
                  </a:cubicBezTo>
                  <a:lnTo>
                    <a:pt x="560" y="895"/>
                  </a:lnTo>
                  <a:cubicBezTo>
                    <a:pt x="642" y="977"/>
                    <a:pt x="733" y="1011"/>
                    <a:pt x="820" y="1011"/>
                  </a:cubicBezTo>
                  <a:cubicBezTo>
                    <a:pt x="1106" y="1011"/>
                    <a:pt x="1346" y="639"/>
                    <a:pt x="1075" y="380"/>
                  </a:cubicBezTo>
                  <a:cubicBezTo>
                    <a:pt x="942" y="247"/>
                    <a:pt x="780" y="129"/>
                    <a:pt x="604" y="41"/>
                  </a:cubicBezTo>
                  <a:cubicBezTo>
                    <a:pt x="548" y="13"/>
                    <a:pt x="488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410" name="Google Shape;809;p10"/>
            <p:cNvSpPr/>
            <p:nvPr/>
          </p:nvSpPr>
          <p:spPr>
            <a:xfrm>
              <a:off x="7815180" y="892804"/>
              <a:ext cx="81882" cy="62260"/>
            </a:xfrm>
            <a:custGeom>
              <a:avLst/>
              <a:ahLst/>
              <a:rect l="l" t="t" r="r" b="b"/>
              <a:pathLst>
                <a:path w="1519" h="1155" extrusionOk="0">
                  <a:moveTo>
                    <a:pt x="531" y="0"/>
                  </a:moveTo>
                  <a:cubicBezTo>
                    <a:pt x="244" y="0"/>
                    <a:pt x="1" y="375"/>
                    <a:pt x="261" y="646"/>
                  </a:cubicBezTo>
                  <a:lnTo>
                    <a:pt x="732" y="1044"/>
                  </a:lnTo>
                  <a:cubicBezTo>
                    <a:pt x="809" y="1122"/>
                    <a:pt x="897" y="1154"/>
                    <a:pt x="982" y="1154"/>
                  </a:cubicBezTo>
                  <a:cubicBezTo>
                    <a:pt x="1267" y="1154"/>
                    <a:pt x="1519" y="786"/>
                    <a:pt x="1247" y="514"/>
                  </a:cubicBezTo>
                  <a:lnTo>
                    <a:pt x="790" y="117"/>
                  </a:lnTo>
                  <a:cubicBezTo>
                    <a:pt x="708" y="35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713225" y="493776"/>
            <a:ext cx="7717500" cy="585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sz="3300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713225" y="1381074"/>
            <a:ext cx="7717500" cy="3227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○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■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○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■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●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○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 panose="00000500000000000000"/>
              <a:buChar char="■"/>
              <a:defRPr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ransition spd="slow">
    <p:fade thruBlk="1"/>
  </p:transition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b="0" cap="none" sz="1400" i="0" strike="noStrike" u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55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2801;p43"/>
          <p:cNvSpPr txBox="1"/>
          <p:nvPr>
            <p:ph type="ctrTitle"/>
          </p:nvPr>
        </p:nvSpPr>
        <p:spPr>
          <a:xfrm>
            <a:off x="2051685" y="1419860"/>
            <a:ext cx="4965700" cy="953770"/>
          </a:xfrm>
          <a:prstGeom prst="rect"/>
        </p:spPr>
        <p:txBody>
          <a:bodyPr anchor="t" anchorCtr="0" bIns="91425" lIns="91425" rIns="91425" spcFirstLastPara="1" tIns="18287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6000" lang="pt-BR"/>
              <a:t>O Quinze</a:t>
            </a:r>
            <a:endParaRPr altLang="en-GB" sz="6000" lang="pt-BR"/>
          </a:p>
        </p:txBody>
      </p:sp>
      <p:sp>
        <p:nvSpPr>
          <p:cNvPr id="1048664" name="Google Shape;2803;p43"/>
          <p:cNvSpPr txBox="1"/>
          <p:nvPr>
            <p:ph type="subTitle" idx="2"/>
          </p:nvPr>
        </p:nvSpPr>
        <p:spPr>
          <a:xfrm>
            <a:off x="2555240" y="2715260"/>
            <a:ext cx="3560445" cy="836295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GB" lang="pt-BR"/>
              <a:t>- </a:t>
            </a:r>
            <a:r>
              <a:rPr altLang="en-GB" sz="2400" lang="pt-BR"/>
              <a:t>Rachel de Queiroz</a:t>
            </a:r>
            <a:r>
              <a:rPr sz="2400" lang="en-GB"/>
              <a:t> </a:t>
            </a:r>
            <a:endParaRPr sz="2400" lang="en-GB"/>
          </a:p>
        </p:txBody>
      </p:sp>
      <p:sp>
        <p:nvSpPr>
          <p:cNvPr id="1048665" name="Google Shape;2801;p43"/>
          <p:cNvSpPr txBox="1"/>
          <p:nvPr/>
        </p:nvSpPr>
        <p:spPr>
          <a:xfrm>
            <a:off x="1979930" y="3723640"/>
            <a:ext cx="4965700" cy="953770"/>
          </a:xfrm>
          <a:prstGeom prst="rect"/>
          <a:noFill/>
          <a:ln>
            <a:noFill/>
          </a:ln>
        </p:spPr>
        <p:txBody>
          <a:bodyPr anchor="t" anchorCtr="0" bIns="91425" lIns="91425" rIns="91425" tIns="18287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ata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ct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ct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ct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ct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ct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ct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ct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ct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ius Unicase" panose="02000603000000000000"/>
              <a:buNone/>
              <a:defRPr b="1" cap="none" sz="5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 lang="pt-BR">
                <a:solidFill>
                  <a:schemeClr val="accent1"/>
                </a:solidFill>
                <a:effectLst/>
              </a:rPr>
              <a:t>Função: conector</a:t>
            </a:r>
            <a:endParaRPr altLang="en-GB" sz="2400" lang="pt-BR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97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84" name="Google Shape;2831;p45"/>
          <p:cNvSpPr/>
          <p:nvPr/>
        </p:nvSpPr>
        <p:spPr>
          <a:xfrm flipH="1">
            <a:off x="637196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85" name="Google Shape;2912;p45"/>
          <p:cNvSpPr/>
          <p:nvPr/>
        </p:nvSpPr>
        <p:spPr>
          <a:xfrm>
            <a:off x="-46851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86" name="Google Shape;2824;p45"/>
          <p:cNvSpPr txBox="1"/>
          <p:nvPr/>
        </p:nvSpPr>
        <p:spPr>
          <a:xfrm>
            <a:off x="1403350" y="2067560"/>
            <a:ext cx="6242685" cy="217043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76E6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 É algo presente no relacionamento entre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C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onceição e Vicente e que leva aquilo a "morrer", sem nem mesmo ter começado.</a:t>
            </a:r>
            <a:endParaRPr altLang="en-GB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987" name="Google Shape;1494;p47"/>
          <p:cNvSpPr/>
          <p:nvPr/>
        </p:nvSpPr>
        <p:spPr>
          <a:xfrm rot="21109357" flipH="1">
            <a:off x="5456555" y="1522730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88" name="Título 19"/>
          <p:cNvSpPr/>
          <p:nvPr/>
        </p:nvSpPr>
        <p:spPr>
          <a:xfrm>
            <a:off x="5939790" y="1491615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latin typeface="Segoe UI Semibold" panose="020B0702040204020203" charset="0"/>
                <a:cs typeface="Segoe UI Semibold" panose="020B0702040204020203" charset="0"/>
              </a:rPr>
              <a:t>Larissa Rodrigues</a:t>
            </a:r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989" name="Google Shape;4820;p80"/>
          <p:cNvSpPr/>
          <p:nvPr/>
        </p:nvSpPr>
        <p:spPr>
          <a:xfrm>
            <a:off x="8463280" y="122364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90" name="Título 0"/>
          <p:cNvSpPr/>
          <p:nvPr>
            <p:ph type="ctrTitle"/>
          </p:nvPr>
        </p:nvSpPr>
        <p:spPr>
          <a:xfrm>
            <a:off x="1835785" y="195580"/>
            <a:ext cx="5066665" cy="1101725"/>
          </a:xfrm>
        </p:spPr>
        <p:txBody>
          <a:bodyPr/>
          <a:p>
            <a:pPr algn="ctr"/>
            <a:r>
              <a:rPr altLang="en-US" lang="pt-BR">
                <a:solidFill>
                  <a:schemeClr val="accent6"/>
                </a:solidFill>
                <a:effectLst/>
              </a:rPr>
              <a:t>Falta de comunicação</a:t>
            </a:r>
            <a:endParaRPr altLang="en-US" lang="pt-BR">
              <a:solidFill>
                <a:schemeClr val="accent6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102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Google Shape;2817;p45"/>
          <p:cNvSpPr/>
          <p:nvPr/>
        </p:nvSpPr>
        <p:spPr>
          <a:xfrm>
            <a:off x="8272145" y="4649470"/>
            <a:ext cx="84455" cy="103505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006" name="Google Shape;2831;p45"/>
          <p:cNvSpPr/>
          <p:nvPr/>
        </p:nvSpPr>
        <p:spPr>
          <a:xfrm flipH="1">
            <a:off x="6300214" y="-30886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007" name="Google Shape;2912;p45"/>
          <p:cNvSpPr/>
          <p:nvPr/>
        </p:nvSpPr>
        <p:spPr>
          <a:xfrm>
            <a:off x="-180225" y="-6219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008" name="Google Shape;2824;p45"/>
          <p:cNvSpPr txBox="1"/>
          <p:nvPr/>
        </p:nvSpPr>
        <p:spPr>
          <a:xfrm>
            <a:off x="1835785" y="1851660"/>
            <a:ext cx="6127115" cy="236791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8C30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 Com a seca, Dona Maroca das </a:t>
            </a:r>
            <a:r>
              <a:rPr altLang="en-GB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r</a:t>
            </a:r>
            <a:r>
              <a:rPr altLang="en-GB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oeiras abre as portas do gado, deixando o Chico Bento sem emprego.</a:t>
            </a:r>
            <a:endParaRPr altLang="en-GB" sz="2500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9009" name="Título 19"/>
          <p:cNvSpPr/>
          <p:nvPr/>
        </p:nvSpPr>
        <p:spPr>
          <a:xfrm>
            <a:off x="5933440" y="1402080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9010" name="Google Shape;4820;p80"/>
          <p:cNvSpPr/>
          <p:nvPr/>
        </p:nvSpPr>
        <p:spPr>
          <a:xfrm>
            <a:off x="8316595" y="120332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011" name="Título 0"/>
          <p:cNvSpPr/>
          <p:nvPr>
            <p:ph type="title"/>
          </p:nvPr>
        </p:nvSpPr>
        <p:spPr/>
        <p:txBody>
          <a:bodyPr/>
          <a:p>
            <a:pPr algn="ctr"/>
            <a:r>
              <a:rPr altLang="en-US" lang="pt-BR">
                <a:solidFill>
                  <a:schemeClr val="accent4"/>
                </a:solidFill>
                <a:effectLst/>
              </a:rPr>
              <a:t>Desemprego</a:t>
            </a:r>
            <a:endParaRPr altLang="en-US" lang="pt-BR">
              <a:solidFill>
                <a:schemeClr val="accent4"/>
              </a:solidFill>
              <a:effectLst/>
            </a:endParaRPr>
          </a:p>
        </p:txBody>
      </p:sp>
      <p:sp>
        <p:nvSpPr>
          <p:cNvPr id="1049012" name="Título 19"/>
          <p:cNvSpPr/>
          <p:nvPr/>
        </p:nvSpPr>
        <p:spPr>
          <a:xfrm>
            <a:off x="6155690" y="1131570"/>
            <a:ext cx="277685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Jobson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9013" name="Google Shape;1494;p47"/>
          <p:cNvSpPr/>
          <p:nvPr/>
        </p:nvSpPr>
        <p:spPr>
          <a:xfrm rot="21109357" flipH="1">
            <a:off x="5678805" y="1234440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4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6" name="Google Shape;4755;p79"/>
          <p:cNvSpPr txBox="1"/>
          <p:nvPr>
            <p:ph type="title" idx="4294967295"/>
          </p:nvPr>
        </p:nvSpPr>
        <p:spPr>
          <a:xfrm>
            <a:off x="1043305" y="1995805"/>
            <a:ext cx="6739255" cy="98298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4800" lang="pt-BR"/>
              <a:t>Obrigada!</a:t>
            </a:r>
            <a:endParaRPr altLang="en-GB" sz="4800" lang="pt-BR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fill="hold" grpId="8" id="5" nodeType="afterEffect" presetClass="entr" presetID="38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dur="228" fill="hold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dur="228" fill="hold" id="8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.0"/>
                                          </p:val>
                                        </p:tav>
                                        <p:tav tm="69900">
                                          <p:val>
                                            <p:fltVal val="45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28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utoRev="1" decel="50000" dur="78" fill="hold" id="10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8" fill="hold" id="1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6" grpId="1"/>
      <p:bldP spid="1049016" grpId="3"/>
      <p:bldP spid="1049016" grpId="5"/>
      <p:bldP spid="1049016" grpId="7"/>
      <p:bldP spid="1049016" grpId="8"/>
      <p:bldP spid="1049016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/>
      </p:grpSpPr>
      <p:sp>
        <p:nvSpPr>
          <p:cNvPr id="1048678" name="Título 19"/>
          <p:cNvSpPr/>
          <p:nvPr>
            <p:ph type="ctrTitle"/>
          </p:nvPr>
        </p:nvSpPr>
        <p:spPr>
          <a:xfrm>
            <a:off x="5218430" y="512445"/>
            <a:ext cx="2073910" cy="678815"/>
          </a:xfrm>
        </p:spPr>
        <p:txBody>
          <a:bodyPr/>
          <a:p>
            <a:r>
              <a:rPr altLang="en-US" lang="pt-BR"/>
              <a:t>Equipe</a:t>
            </a:r>
            <a:endParaRPr altLang="en-US" lang="pt-BR"/>
          </a:p>
        </p:txBody>
      </p:sp>
      <p:sp>
        <p:nvSpPr>
          <p:cNvPr id="1048679" name="Subtítulo 20"/>
          <p:cNvSpPr/>
          <p:nvPr>
            <p:ph type="subTitle" idx="1"/>
          </p:nvPr>
        </p:nvSpPr>
        <p:spPr/>
        <p:txBody>
          <a:bodyPr/>
          <a:p>
            <a:endParaRPr altLang="en-US" lang="pt-BR"/>
          </a:p>
        </p:txBody>
      </p:sp>
      <p:pic>
        <p:nvPicPr>
          <p:cNvPr id="2097152" name="Imagem 5" descr="IMG-20230817-WA000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20320"/>
            <a:ext cx="4352925" cy="5248275"/>
          </a:xfrm>
          <a:prstGeom prst="rect"/>
        </p:spPr>
      </p:pic>
      <p:sp>
        <p:nvSpPr>
          <p:cNvPr id="1048680" name="Título 19"/>
          <p:cNvSpPr/>
          <p:nvPr/>
        </p:nvSpPr>
        <p:spPr>
          <a:xfrm>
            <a:off x="4572000" y="1851660"/>
            <a:ext cx="2073910" cy="67881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endParaRPr altLang="en-US" lang="pt-BR"/>
          </a:p>
        </p:txBody>
      </p:sp>
      <p:sp>
        <p:nvSpPr>
          <p:cNvPr id="1048681" name="Google Shape;1494;p47"/>
          <p:cNvSpPr/>
          <p:nvPr/>
        </p:nvSpPr>
        <p:spPr>
          <a:xfrm rot="21109357" flipH="1">
            <a:off x="4598670" y="123507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2" name="Título 19"/>
          <p:cNvSpPr/>
          <p:nvPr/>
        </p:nvSpPr>
        <p:spPr>
          <a:xfrm>
            <a:off x="5219065" y="1197610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Hefren Façanha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83" name="Google Shape;1494;p47"/>
          <p:cNvSpPr/>
          <p:nvPr/>
        </p:nvSpPr>
        <p:spPr>
          <a:xfrm rot="21109357" flipH="1">
            <a:off x="4592320" y="178117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4" name="Google Shape;1494;p47"/>
          <p:cNvSpPr/>
          <p:nvPr/>
        </p:nvSpPr>
        <p:spPr>
          <a:xfrm rot="21109357" flipH="1">
            <a:off x="4598670" y="2306320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5" name="Google Shape;1494;p47"/>
          <p:cNvSpPr/>
          <p:nvPr/>
        </p:nvSpPr>
        <p:spPr>
          <a:xfrm rot="21109357" flipH="1">
            <a:off x="4592320" y="283654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6" name="Google Shape;1494;p47"/>
          <p:cNvSpPr/>
          <p:nvPr/>
        </p:nvSpPr>
        <p:spPr>
          <a:xfrm rot="21109357" flipH="1">
            <a:off x="4592955" y="376618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Título 19"/>
          <p:cNvSpPr/>
          <p:nvPr/>
        </p:nvSpPr>
        <p:spPr>
          <a:xfrm>
            <a:off x="5219065" y="1708150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Tainá Celine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88" name="Título 19"/>
          <p:cNvSpPr/>
          <p:nvPr/>
        </p:nvSpPr>
        <p:spPr>
          <a:xfrm>
            <a:off x="5212715" y="2171700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Saulo Mesquita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89" name="Título 19"/>
          <p:cNvSpPr/>
          <p:nvPr/>
        </p:nvSpPr>
        <p:spPr>
          <a:xfrm>
            <a:off x="5212715" y="2679065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Samuel Mesquita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90" name="Título 19"/>
          <p:cNvSpPr/>
          <p:nvPr/>
        </p:nvSpPr>
        <p:spPr>
          <a:xfrm>
            <a:off x="5219700" y="3651885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Arianny Sousa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91" name="Título 19"/>
          <p:cNvSpPr/>
          <p:nvPr/>
        </p:nvSpPr>
        <p:spPr>
          <a:xfrm>
            <a:off x="5219700" y="4122420"/>
            <a:ext cx="305879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Larissa Rodrigues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92" name="Google Shape;1494;p47"/>
          <p:cNvSpPr/>
          <p:nvPr/>
        </p:nvSpPr>
        <p:spPr>
          <a:xfrm rot="21109357" flipH="1">
            <a:off x="4592320" y="426656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3" name="Google Shape;1494;p47"/>
          <p:cNvSpPr/>
          <p:nvPr/>
        </p:nvSpPr>
        <p:spPr>
          <a:xfrm rot="21109357" flipH="1">
            <a:off x="4592320" y="326580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4" name="Título 19"/>
          <p:cNvSpPr/>
          <p:nvPr/>
        </p:nvSpPr>
        <p:spPr>
          <a:xfrm>
            <a:off x="5219700" y="3181350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Rômulo Gabriel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695" name="Google Shape;1494;p47"/>
          <p:cNvSpPr/>
          <p:nvPr/>
        </p:nvSpPr>
        <p:spPr>
          <a:xfrm rot="21109357" flipH="1">
            <a:off x="4598670" y="475043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6" name="Retângulo 39"/>
          <p:cNvSpPr/>
          <p:nvPr/>
        </p:nvSpPr>
        <p:spPr>
          <a:xfrm>
            <a:off x="5790565" y="4624705"/>
            <a:ext cx="1551940" cy="53975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pt-BR"/>
          </a:p>
        </p:txBody>
      </p:sp>
      <p:sp>
        <p:nvSpPr>
          <p:cNvPr id="1048697" name="Título 19"/>
          <p:cNvSpPr/>
          <p:nvPr/>
        </p:nvSpPr>
        <p:spPr>
          <a:xfrm>
            <a:off x="5212715" y="4664710"/>
            <a:ext cx="384492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400" lang="pt-BR">
                <a:latin typeface="Segoe UI Semibold" panose="020B0702040204020203" charset="0"/>
                <a:cs typeface="Segoe UI Semibold" panose="020B0702040204020203" charset="0"/>
              </a:rPr>
              <a:t>Jobson</a:t>
            </a:r>
            <a:endParaRPr altLang="en-US" b="0" sz="24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64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7" name="Google Shape;2824;p45"/>
          <p:cNvSpPr txBox="1"/>
          <p:nvPr>
            <p:ph type="ctrTitle" idx="15"/>
          </p:nvPr>
        </p:nvSpPr>
        <p:spPr>
          <a:xfrm>
            <a:off x="793895" y="489433"/>
            <a:ext cx="7717500" cy="5811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3600" lang="pt-BR"/>
              <a:t>Antipatia </a:t>
            </a:r>
            <a:r>
              <a:rPr altLang="en-GB" sz="3200" lang="pt-BR"/>
              <a:t> </a:t>
            </a:r>
            <a:endParaRPr altLang="en-GB" sz="2400" lang="pt-BR"/>
          </a:p>
        </p:txBody>
      </p:sp>
      <p:sp>
        <p:nvSpPr>
          <p:cNvPr id="1048728" name="Google Shape;2831;p45"/>
          <p:cNvSpPr/>
          <p:nvPr/>
        </p:nvSpPr>
        <p:spPr>
          <a:xfrm flipH="1">
            <a:off x="651293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2832;p45"/>
          <p:cNvGrpSpPr/>
          <p:nvPr/>
        </p:nvGrpSpPr>
        <p:grpSpPr>
          <a:xfrm>
            <a:off x="8139632" y="-76200"/>
            <a:ext cx="1465951" cy="1169533"/>
            <a:chOff x="7611057" y="0"/>
            <a:chExt cx="1465951" cy="1169533"/>
          </a:xfrm>
        </p:grpSpPr>
        <p:sp>
          <p:nvSpPr>
            <p:cNvPr id="1048729" name="Google Shape;2833;p45"/>
            <p:cNvSpPr/>
            <p:nvPr/>
          </p:nvSpPr>
          <p:spPr>
            <a:xfrm>
              <a:off x="8186181" y="0"/>
              <a:ext cx="84631" cy="71748"/>
            </a:xfrm>
            <a:custGeom>
              <a:avLst/>
              <a:ahLst/>
              <a:rect l="l" t="t" r="r" b="b"/>
              <a:pathLst>
                <a:path w="1570" h="1331" extrusionOk="0">
                  <a:moveTo>
                    <a:pt x="415" y="0"/>
                  </a:moveTo>
                  <a:cubicBezTo>
                    <a:pt x="286" y="0"/>
                    <a:pt x="162" y="66"/>
                    <a:pt x="103" y="184"/>
                  </a:cubicBezTo>
                  <a:cubicBezTo>
                    <a:pt x="0" y="360"/>
                    <a:pt x="59" y="581"/>
                    <a:pt x="221" y="684"/>
                  </a:cubicBezTo>
                  <a:cubicBezTo>
                    <a:pt x="235" y="713"/>
                    <a:pt x="265" y="743"/>
                    <a:pt x="280" y="772"/>
                  </a:cubicBezTo>
                  <a:cubicBezTo>
                    <a:pt x="456" y="905"/>
                    <a:pt x="618" y="1052"/>
                    <a:pt x="780" y="1214"/>
                  </a:cubicBezTo>
                  <a:cubicBezTo>
                    <a:pt x="862" y="1296"/>
                    <a:pt x="953" y="1330"/>
                    <a:pt x="1040" y="1330"/>
                  </a:cubicBezTo>
                  <a:cubicBezTo>
                    <a:pt x="1327" y="1330"/>
                    <a:pt x="1570" y="955"/>
                    <a:pt x="1310" y="684"/>
                  </a:cubicBezTo>
                  <a:cubicBezTo>
                    <a:pt x="1089" y="449"/>
                    <a:pt x="854" y="242"/>
                    <a:pt x="603" y="51"/>
                  </a:cubicBezTo>
                  <a:cubicBezTo>
                    <a:pt x="545" y="17"/>
                    <a:pt x="479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0" name="Google Shape;2834;p45"/>
            <p:cNvSpPr/>
            <p:nvPr/>
          </p:nvSpPr>
          <p:spPr>
            <a:xfrm>
              <a:off x="8354298" y="78533"/>
              <a:ext cx="76761" cy="69322"/>
            </a:xfrm>
            <a:custGeom>
              <a:avLst/>
              <a:ahLst/>
              <a:rect l="l" t="t" r="r" b="b"/>
              <a:pathLst>
                <a:path w="1424" h="128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96"/>
                    <a:pt x="222" y="699"/>
                  </a:cubicBezTo>
                  <a:lnTo>
                    <a:pt x="251" y="713"/>
                  </a:lnTo>
                  <a:lnTo>
                    <a:pt x="295" y="757"/>
                  </a:lnTo>
                  <a:cubicBezTo>
                    <a:pt x="354" y="802"/>
                    <a:pt x="398" y="831"/>
                    <a:pt x="442" y="875"/>
                  </a:cubicBezTo>
                  <a:cubicBezTo>
                    <a:pt x="487" y="919"/>
                    <a:pt x="516" y="949"/>
                    <a:pt x="545" y="993"/>
                  </a:cubicBezTo>
                  <a:lnTo>
                    <a:pt x="575" y="1037"/>
                  </a:lnTo>
                  <a:cubicBezTo>
                    <a:pt x="575" y="1037"/>
                    <a:pt x="619" y="1096"/>
                    <a:pt x="619" y="1096"/>
                  </a:cubicBezTo>
                  <a:cubicBezTo>
                    <a:pt x="698" y="1230"/>
                    <a:pt x="814" y="1286"/>
                    <a:pt x="929" y="1286"/>
                  </a:cubicBezTo>
                  <a:cubicBezTo>
                    <a:pt x="1180" y="1286"/>
                    <a:pt x="1423" y="1021"/>
                    <a:pt x="1252" y="728"/>
                  </a:cubicBezTo>
                  <a:lnTo>
                    <a:pt x="1267" y="728"/>
                  </a:lnTo>
                  <a:cubicBezTo>
                    <a:pt x="1075" y="463"/>
                    <a:pt x="854" y="242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1" name="Google Shape;2835;p45"/>
            <p:cNvSpPr/>
            <p:nvPr/>
          </p:nvSpPr>
          <p:spPr>
            <a:xfrm>
              <a:off x="8165968" y="124941"/>
              <a:ext cx="61506" cy="47167"/>
            </a:xfrm>
            <a:custGeom>
              <a:avLst/>
              <a:ahLst/>
              <a:rect l="l" t="t" r="r" b="b"/>
              <a:pathLst>
                <a:path w="1141" h="875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cubicBezTo>
                    <a:pt x="346" y="721"/>
                    <a:pt x="434" y="779"/>
                    <a:pt x="537" y="824"/>
                  </a:cubicBezTo>
                  <a:cubicBezTo>
                    <a:pt x="596" y="858"/>
                    <a:pt x="660" y="874"/>
                    <a:pt x="723" y="874"/>
                  </a:cubicBezTo>
                  <a:cubicBezTo>
                    <a:pt x="849" y="874"/>
                    <a:pt x="974" y="809"/>
                    <a:pt x="1052" y="691"/>
                  </a:cubicBezTo>
                  <a:cubicBezTo>
                    <a:pt x="1140" y="515"/>
                    <a:pt x="1081" y="294"/>
                    <a:pt x="905" y="191"/>
                  </a:cubicBezTo>
                  <a:cubicBezTo>
                    <a:pt x="875" y="176"/>
                    <a:pt x="846" y="161"/>
                    <a:pt x="817" y="147"/>
                  </a:cubicBezTo>
                  <a:cubicBezTo>
                    <a:pt x="802" y="132"/>
                    <a:pt x="802" y="117"/>
                    <a:pt x="787" y="117"/>
                  </a:cubicBez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2" name="Google Shape;2836;p45"/>
            <p:cNvSpPr/>
            <p:nvPr/>
          </p:nvSpPr>
          <p:spPr>
            <a:xfrm>
              <a:off x="8294468" y="160623"/>
              <a:ext cx="67543" cy="51533"/>
            </a:xfrm>
            <a:custGeom>
              <a:avLst/>
              <a:ahLst/>
              <a:rect l="l" t="t" r="r" b="b"/>
              <a:pathLst>
                <a:path w="1253" h="956" extrusionOk="0">
                  <a:moveTo>
                    <a:pt x="528" y="1"/>
                  </a:moveTo>
                  <a:cubicBezTo>
                    <a:pt x="241" y="1"/>
                    <a:pt x="1" y="376"/>
                    <a:pt x="272" y="647"/>
                  </a:cubicBezTo>
                  <a:lnTo>
                    <a:pt x="463" y="839"/>
                  </a:lnTo>
                  <a:cubicBezTo>
                    <a:pt x="546" y="921"/>
                    <a:pt x="637" y="955"/>
                    <a:pt x="724" y="955"/>
                  </a:cubicBezTo>
                  <a:cubicBezTo>
                    <a:pt x="1010" y="955"/>
                    <a:pt x="1253" y="583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3" name="Google Shape;2837;p45"/>
            <p:cNvSpPr/>
            <p:nvPr/>
          </p:nvSpPr>
          <p:spPr>
            <a:xfrm>
              <a:off x="8278944" y="250313"/>
              <a:ext cx="76222" cy="64794"/>
            </a:xfrm>
            <a:custGeom>
              <a:avLst/>
              <a:ahLst/>
              <a:rect l="l" t="t" r="r" b="b"/>
              <a:pathLst>
                <a:path w="1414" h="1202" extrusionOk="0">
                  <a:moveTo>
                    <a:pt x="415" y="0"/>
                  </a:moveTo>
                  <a:cubicBezTo>
                    <a:pt x="285" y="0"/>
                    <a:pt x="158" y="72"/>
                    <a:pt x="89" y="190"/>
                  </a:cubicBezTo>
                  <a:cubicBezTo>
                    <a:pt x="1" y="367"/>
                    <a:pt x="60" y="587"/>
                    <a:pt x="222" y="690"/>
                  </a:cubicBezTo>
                  <a:cubicBezTo>
                    <a:pt x="413" y="823"/>
                    <a:pt x="590" y="955"/>
                    <a:pt x="751" y="1102"/>
                  </a:cubicBezTo>
                  <a:cubicBezTo>
                    <a:pt x="825" y="1169"/>
                    <a:pt x="917" y="1202"/>
                    <a:pt x="1009" y="1202"/>
                  </a:cubicBezTo>
                  <a:cubicBezTo>
                    <a:pt x="1101" y="1202"/>
                    <a:pt x="1193" y="1169"/>
                    <a:pt x="1266" y="1102"/>
                  </a:cubicBezTo>
                  <a:cubicBezTo>
                    <a:pt x="1414" y="955"/>
                    <a:pt x="1414" y="720"/>
                    <a:pt x="1281" y="573"/>
                  </a:cubicBezTo>
                  <a:cubicBezTo>
                    <a:pt x="1060" y="396"/>
                    <a:pt x="840" y="219"/>
                    <a:pt x="604" y="58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4" name="Google Shape;2838;p45"/>
            <p:cNvSpPr/>
            <p:nvPr/>
          </p:nvSpPr>
          <p:spPr>
            <a:xfrm>
              <a:off x="8107647" y="211019"/>
              <a:ext cx="76976" cy="61020"/>
            </a:xfrm>
            <a:custGeom>
              <a:avLst/>
              <a:ahLst/>
              <a:rect l="l" t="t" r="r" b="b"/>
              <a:pathLst>
                <a:path w="1428" h="1132" extrusionOk="0">
                  <a:moveTo>
                    <a:pt x="414" y="0"/>
                  </a:moveTo>
                  <a:cubicBezTo>
                    <a:pt x="285" y="0"/>
                    <a:pt x="157" y="65"/>
                    <a:pt x="88" y="183"/>
                  </a:cubicBezTo>
                  <a:cubicBezTo>
                    <a:pt x="0" y="360"/>
                    <a:pt x="44" y="581"/>
                    <a:pt x="221" y="684"/>
                  </a:cubicBezTo>
                  <a:cubicBezTo>
                    <a:pt x="427" y="816"/>
                    <a:pt x="618" y="948"/>
                    <a:pt x="824" y="1081"/>
                  </a:cubicBezTo>
                  <a:cubicBezTo>
                    <a:pt x="883" y="1115"/>
                    <a:pt x="947" y="1132"/>
                    <a:pt x="1010" y="1132"/>
                  </a:cubicBezTo>
                  <a:cubicBezTo>
                    <a:pt x="1135" y="1132"/>
                    <a:pt x="1256" y="1066"/>
                    <a:pt x="1325" y="948"/>
                  </a:cubicBezTo>
                  <a:cubicBezTo>
                    <a:pt x="1428" y="772"/>
                    <a:pt x="1369" y="551"/>
                    <a:pt x="1192" y="448"/>
                  </a:cubicBezTo>
                  <a:lnTo>
                    <a:pt x="603" y="51"/>
                  </a:lnTo>
                  <a:cubicBezTo>
                    <a:pt x="545" y="16"/>
                    <a:pt x="479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5" name="Google Shape;2839;p45"/>
            <p:cNvSpPr/>
            <p:nvPr/>
          </p:nvSpPr>
          <p:spPr>
            <a:xfrm>
              <a:off x="7983082" y="100470"/>
              <a:ext cx="79402" cy="75629"/>
            </a:xfrm>
            <a:custGeom>
              <a:avLst/>
              <a:ahLst/>
              <a:rect l="l" t="t" r="r" b="b"/>
              <a:pathLst>
                <a:path w="1473" h="1403" extrusionOk="0">
                  <a:moveTo>
                    <a:pt x="413" y="1"/>
                  </a:moveTo>
                  <a:cubicBezTo>
                    <a:pt x="317" y="1"/>
                    <a:pt x="221" y="34"/>
                    <a:pt x="148" y="100"/>
                  </a:cubicBezTo>
                  <a:cubicBezTo>
                    <a:pt x="1" y="247"/>
                    <a:pt x="1" y="483"/>
                    <a:pt x="148" y="630"/>
                  </a:cubicBezTo>
                  <a:cubicBezTo>
                    <a:pt x="383" y="821"/>
                    <a:pt x="604" y="1042"/>
                    <a:pt x="810" y="1292"/>
                  </a:cubicBezTo>
                  <a:cubicBezTo>
                    <a:pt x="884" y="1366"/>
                    <a:pt x="979" y="1403"/>
                    <a:pt x="1075" y="1403"/>
                  </a:cubicBezTo>
                  <a:cubicBezTo>
                    <a:pt x="1171" y="1403"/>
                    <a:pt x="1266" y="1366"/>
                    <a:pt x="1340" y="1292"/>
                  </a:cubicBezTo>
                  <a:cubicBezTo>
                    <a:pt x="1472" y="1145"/>
                    <a:pt x="1472" y="910"/>
                    <a:pt x="1340" y="763"/>
                  </a:cubicBezTo>
                  <a:cubicBezTo>
                    <a:pt x="1134" y="527"/>
                    <a:pt x="913" y="306"/>
                    <a:pt x="678" y="100"/>
                  </a:cubicBezTo>
                  <a:cubicBezTo>
                    <a:pt x="604" y="34"/>
                    <a:pt x="508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6" name="Google Shape;2840;p45"/>
            <p:cNvSpPr/>
            <p:nvPr/>
          </p:nvSpPr>
          <p:spPr>
            <a:xfrm>
              <a:off x="7936296" y="235921"/>
              <a:ext cx="62745" cy="55199"/>
            </a:xfrm>
            <a:custGeom>
              <a:avLst/>
              <a:ahLst/>
              <a:rect l="l" t="t" r="r" b="b"/>
              <a:pathLst>
                <a:path w="1164" h="1024" extrusionOk="0">
                  <a:moveTo>
                    <a:pt x="416" y="0"/>
                  </a:moveTo>
                  <a:cubicBezTo>
                    <a:pt x="381" y="0"/>
                    <a:pt x="345" y="5"/>
                    <a:pt x="309" y="16"/>
                  </a:cubicBezTo>
                  <a:cubicBezTo>
                    <a:pt x="118" y="74"/>
                    <a:pt x="0" y="266"/>
                    <a:pt x="59" y="472"/>
                  </a:cubicBezTo>
                  <a:cubicBezTo>
                    <a:pt x="118" y="678"/>
                    <a:pt x="236" y="840"/>
                    <a:pt x="427" y="957"/>
                  </a:cubicBezTo>
                  <a:cubicBezTo>
                    <a:pt x="498" y="1004"/>
                    <a:pt x="568" y="1024"/>
                    <a:pt x="633" y="1024"/>
                  </a:cubicBezTo>
                  <a:cubicBezTo>
                    <a:pt x="958" y="1024"/>
                    <a:pt x="1163" y="521"/>
                    <a:pt x="795" y="325"/>
                  </a:cubicBezTo>
                  <a:cubicBezTo>
                    <a:pt x="780" y="310"/>
                    <a:pt x="780" y="295"/>
                    <a:pt x="766" y="280"/>
                  </a:cubicBezTo>
                  <a:cubicBezTo>
                    <a:pt x="729" y="110"/>
                    <a:pt x="582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7" name="Google Shape;2841;p45"/>
            <p:cNvSpPr/>
            <p:nvPr/>
          </p:nvSpPr>
          <p:spPr>
            <a:xfrm>
              <a:off x="7771305" y="196736"/>
              <a:ext cx="80534" cy="58163"/>
            </a:xfrm>
            <a:custGeom>
              <a:avLst/>
              <a:ahLst/>
              <a:rect l="l" t="t" r="r" b="b"/>
              <a:pathLst>
                <a:path w="1494" h="1079" extrusionOk="0">
                  <a:moveTo>
                    <a:pt x="418" y="0"/>
                  </a:moveTo>
                  <a:cubicBezTo>
                    <a:pt x="293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cubicBezTo>
                    <a:pt x="398" y="816"/>
                    <a:pt x="574" y="919"/>
                    <a:pt x="766" y="1022"/>
                  </a:cubicBezTo>
                  <a:cubicBezTo>
                    <a:pt x="833" y="1062"/>
                    <a:pt x="898" y="1079"/>
                    <a:pt x="960" y="1079"/>
                  </a:cubicBezTo>
                  <a:cubicBezTo>
                    <a:pt x="1288" y="1079"/>
                    <a:pt x="1493" y="588"/>
                    <a:pt x="1133" y="389"/>
                  </a:cubicBezTo>
                  <a:cubicBezTo>
                    <a:pt x="957" y="286"/>
                    <a:pt x="780" y="169"/>
                    <a:pt x="604" y="51"/>
                  </a:cubicBezTo>
                  <a:cubicBezTo>
                    <a:pt x="545" y="17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8" name="Google Shape;2842;p45"/>
            <p:cNvSpPr/>
            <p:nvPr/>
          </p:nvSpPr>
          <p:spPr>
            <a:xfrm>
              <a:off x="8107647" y="318389"/>
              <a:ext cx="69861" cy="54121"/>
            </a:xfrm>
            <a:custGeom>
              <a:avLst/>
              <a:ahLst/>
              <a:rect l="l" t="t" r="r" b="b"/>
              <a:pathLst>
                <a:path w="1296" h="1004" extrusionOk="0">
                  <a:moveTo>
                    <a:pt x="399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4"/>
                    <a:pt x="309" y="722"/>
                  </a:cubicBezTo>
                  <a:cubicBezTo>
                    <a:pt x="291" y="715"/>
                    <a:pt x="285" y="712"/>
                    <a:pt x="285" y="712"/>
                  </a:cubicBezTo>
                  <a:lnTo>
                    <a:pt x="285" y="712"/>
                  </a:lnTo>
                  <a:cubicBezTo>
                    <a:pt x="286" y="712"/>
                    <a:pt x="357" y="741"/>
                    <a:pt x="368" y="752"/>
                  </a:cubicBezTo>
                  <a:cubicBezTo>
                    <a:pt x="383" y="752"/>
                    <a:pt x="442" y="781"/>
                    <a:pt x="471" y="811"/>
                  </a:cubicBezTo>
                  <a:cubicBezTo>
                    <a:pt x="545" y="855"/>
                    <a:pt x="618" y="899"/>
                    <a:pt x="692" y="943"/>
                  </a:cubicBezTo>
                  <a:cubicBezTo>
                    <a:pt x="753" y="984"/>
                    <a:pt x="820" y="1004"/>
                    <a:pt x="886" y="1004"/>
                  </a:cubicBezTo>
                  <a:cubicBezTo>
                    <a:pt x="1008" y="1004"/>
                    <a:pt x="1125" y="935"/>
                    <a:pt x="1192" y="811"/>
                  </a:cubicBezTo>
                  <a:cubicBezTo>
                    <a:pt x="1295" y="634"/>
                    <a:pt x="1236" y="413"/>
                    <a:pt x="1060" y="310"/>
                  </a:cubicBezTo>
                  <a:cubicBezTo>
                    <a:pt x="898" y="193"/>
                    <a:pt x="706" y="90"/>
                    <a:pt x="500" y="16"/>
                  </a:cubicBezTo>
                  <a:cubicBezTo>
                    <a:pt x="467" y="6"/>
                    <a:pt x="433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9" name="Google Shape;2843;p45"/>
            <p:cNvSpPr/>
            <p:nvPr/>
          </p:nvSpPr>
          <p:spPr>
            <a:xfrm>
              <a:off x="8390573" y="304051"/>
              <a:ext cx="62152" cy="47005"/>
            </a:xfrm>
            <a:custGeom>
              <a:avLst/>
              <a:ahLst/>
              <a:rect l="l" t="t" r="r" b="b"/>
              <a:pathLst>
                <a:path w="1153" h="872" extrusionOk="0">
                  <a:moveTo>
                    <a:pt x="520" y="1"/>
                  </a:moveTo>
                  <a:cubicBezTo>
                    <a:pt x="124" y="1"/>
                    <a:pt x="1" y="602"/>
                    <a:pt x="432" y="723"/>
                  </a:cubicBezTo>
                  <a:lnTo>
                    <a:pt x="446" y="723"/>
                  </a:lnTo>
                  <a:cubicBezTo>
                    <a:pt x="523" y="820"/>
                    <a:pt x="632" y="872"/>
                    <a:pt x="743" y="872"/>
                  </a:cubicBezTo>
                  <a:cubicBezTo>
                    <a:pt x="802" y="872"/>
                    <a:pt x="861" y="857"/>
                    <a:pt x="917" y="827"/>
                  </a:cubicBezTo>
                  <a:cubicBezTo>
                    <a:pt x="1094" y="723"/>
                    <a:pt x="1153" y="488"/>
                    <a:pt x="1050" y="311"/>
                  </a:cubicBezTo>
                  <a:cubicBezTo>
                    <a:pt x="961" y="164"/>
                    <a:pt x="800" y="61"/>
                    <a:pt x="638" y="17"/>
                  </a:cubicBezTo>
                  <a:cubicBezTo>
                    <a:pt x="596" y="6"/>
                    <a:pt x="5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0" name="Google Shape;2844;p45"/>
            <p:cNvSpPr/>
            <p:nvPr/>
          </p:nvSpPr>
          <p:spPr>
            <a:xfrm>
              <a:off x="8478863" y="260608"/>
              <a:ext cx="72502" cy="61883"/>
            </a:xfrm>
            <a:custGeom>
              <a:avLst/>
              <a:ahLst/>
              <a:rect l="l" t="t" r="r" b="b"/>
              <a:pathLst>
                <a:path w="1345" h="1148" extrusionOk="0">
                  <a:moveTo>
                    <a:pt x="499" y="1"/>
                  </a:moveTo>
                  <a:cubicBezTo>
                    <a:pt x="248" y="1"/>
                    <a:pt x="1" y="266"/>
                    <a:pt x="162" y="558"/>
                  </a:cubicBezTo>
                  <a:cubicBezTo>
                    <a:pt x="265" y="735"/>
                    <a:pt x="398" y="897"/>
                    <a:pt x="560" y="1029"/>
                  </a:cubicBezTo>
                  <a:cubicBezTo>
                    <a:pt x="640" y="1113"/>
                    <a:pt x="731" y="1148"/>
                    <a:pt x="818" y="1148"/>
                  </a:cubicBezTo>
                  <a:cubicBezTo>
                    <a:pt x="1099" y="1148"/>
                    <a:pt x="1344" y="784"/>
                    <a:pt x="1075" y="514"/>
                  </a:cubicBezTo>
                  <a:cubicBezTo>
                    <a:pt x="1016" y="470"/>
                    <a:pt x="957" y="411"/>
                    <a:pt x="898" y="352"/>
                  </a:cubicBezTo>
                  <a:lnTo>
                    <a:pt x="883" y="337"/>
                  </a:lnTo>
                  <a:lnTo>
                    <a:pt x="869" y="293"/>
                  </a:lnTo>
                  <a:cubicBezTo>
                    <a:pt x="854" y="264"/>
                    <a:pt x="825" y="234"/>
                    <a:pt x="810" y="190"/>
                  </a:cubicBezTo>
                  <a:cubicBezTo>
                    <a:pt x="731" y="56"/>
                    <a:pt x="615" y="1"/>
                    <a:pt x="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1" name="Google Shape;2845;p45"/>
            <p:cNvSpPr/>
            <p:nvPr/>
          </p:nvSpPr>
          <p:spPr>
            <a:xfrm>
              <a:off x="8486571" y="171618"/>
              <a:ext cx="79618" cy="57840"/>
            </a:xfrm>
            <a:custGeom>
              <a:avLst/>
              <a:ahLst/>
              <a:rect l="l" t="t" r="r" b="b"/>
              <a:pathLst>
                <a:path w="1477" h="1073" extrusionOk="0">
                  <a:moveTo>
                    <a:pt x="525" y="0"/>
                  </a:moveTo>
                  <a:cubicBezTo>
                    <a:pt x="137" y="0"/>
                    <a:pt x="1" y="616"/>
                    <a:pt x="446" y="738"/>
                  </a:cubicBezTo>
                  <a:cubicBezTo>
                    <a:pt x="461" y="738"/>
                    <a:pt x="534" y="767"/>
                    <a:pt x="534" y="767"/>
                  </a:cubicBezTo>
                  <a:cubicBezTo>
                    <a:pt x="564" y="782"/>
                    <a:pt x="608" y="796"/>
                    <a:pt x="637" y="826"/>
                  </a:cubicBezTo>
                  <a:lnTo>
                    <a:pt x="696" y="855"/>
                  </a:lnTo>
                  <a:lnTo>
                    <a:pt x="711" y="870"/>
                  </a:lnTo>
                  <a:cubicBezTo>
                    <a:pt x="740" y="899"/>
                    <a:pt x="770" y="929"/>
                    <a:pt x="814" y="973"/>
                  </a:cubicBezTo>
                  <a:cubicBezTo>
                    <a:pt x="888" y="1039"/>
                    <a:pt x="980" y="1072"/>
                    <a:pt x="1072" y="1072"/>
                  </a:cubicBezTo>
                  <a:cubicBezTo>
                    <a:pt x="1164" y="1072"/>
                    <a:pt x="1255" y="1039"/>
                    <a:pt x="1329" y="973"/>
                  </a:cubicBezTo>
                  <a:cubicBezTo>
                    <a:pt x="1476" y="826"/>
                    <a:pt x="1476" y="590"/>
                    <a:pt x="1329" y="443"/>
                  </a:cubicBezTo>
                  <a:cubicBezTo>
                    <a:pt x="1138" y="237"/>
                    <a:pt x="902" y="90"/>
                    <a:pt x="637" y="16"/>
                  </a:cubicBezTo>
                  <a:cubicBezTo>
                    <a:pt x="598" y="5"/>
                    <a:pt x="56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2" name="Google Shape;2846;p45"/>
            <p:cNvSpPr/>
            <p:nvPr/>
          </p:nvSpPr>
          <p:spPr>
            <a:xfrm>
              <a:off x="8635931" y="250636"/>
              <a:ext cx="76976" cy="64470"/>
            </a:xfrm>
            <a:custGeom>
              <a:avLst/>
              <a:ahLst/>
              <a:rect l="l" t="t" r="r" b="b"/>
              <a:pathLst>
                <a:path w="1428" h="1196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427" y="802"/>
                    <a:pt x="589" y="949"/>
                    <a:pt x="751" y="1096"/>
                  </a:cubicBezTo>
                  <a:cubicBezTo>
                    <a:pt x="824" y="1163"/>
                    <a:pt x="920" y="1196"/>
                    <a:pt x="1016" y="1196"/>
                  </a:cubicBezTo>
                  <a:cubicBezTo>
                    <a:pt x="1111" y="1196"/>
                    <a:pt x="1207" y="1163"/>
                    <a:pt x="1281" y="1096"/>
                  </a:cubicBezTo>
                  <a:cubicBezTo>
                    <a:pt x="1428" y="949"/>
                    <a:pt x="1428" y="714"/>
                    <a:pt x="1281" y="567"/>
                  </a:cubicBezTo>
                  <a:cubicBezTo>
                    <a:pt x="1075" y="375"/>
                    <a:pt x="854" y="199"/>
                    <a:pt x="604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3" name="Google Shape;2847;p45"/>
            <p:cNvSpPr/>
            <p:nvPr/>
          </p:nvSpPr>
          <p:spPr>
            <a:xfrm>
              <a:off x="8750956" y="193879"/>
              <a:ext cx="79079" cy="57948"/>
            </a:xfrm>
            <a:custGeom>
              <a:avLst/>
              <a:ahLst/>
              <a:rect l="l" t="t" r="r" b="b"/>
              <a:pathLst>
                <a:path w="1467" h="1075" extrusionOk="0">
                  <a:moveTo>
                    <a:pt x="408" y="0"/>
                  </a:moveTo>
                  <a:cubicBezTo>
                    <a:pt x="242" y="0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lnTo>
                    <a:pt x="339" y="737"/>
                  </a:lnTo>
                  <a:lnTo>
                    <a:pt x="383" y="751"/>
                  </a:lnTo>
                  <a:cubicBezTo>
                    <a:pt x="427" y="766"/>
                    <a:pt x="456" y="796"/>
                    <a:pt x="501" y="825"/>
                  </a:cubicBezTo>
                  <a:lnTo>
                    <a:pt x="589" y="869"/>
                  </a:lnTo>
                  <a:cubicBezTo>
                    <a:pt x="618" y="899"/>
                    <a:pt x="648" y="928"/>
                    <a:pt x="677" y="957"/>
                  </a:cubicBezTo>
                  <a:cubicBezTo>
                    <a:pt x="759" y="1040"/>
                    <a:pt x="851" y="1074"/>
                    <a:pt x="938" y="1074"/>
                  </a:cubicBezTo>
                  <a:cubicBezTo>
                    <a:pt x="1224" y="1074"/>
                    <a:pt x="1467" y="702"/>
                    <a:pt x="1207" y="442"/>
                  </a:cubicBezTo>
                  <a:cubicBezTo>
                    <a:pt x="1001" y="251"/>
                    <a:pt x="765" y="104"/>
                    <a:pt x="515" y="16"/>
                  </a:cubicBezTo>
                  <a:cubicBezTo>
                    <a:pt x="479" y="5"/>
                    <a:pt x="443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4" name="Google Shape;2848;p45"/>
            <p:cNvSpPr/>
            <p:nvPr/>
          </p:nvSpPr>
          <p:spPr>
            <a:xfrm>
              <a:off x="8858812" y="318820"/>
              <a:ext cx="67866" cy="58002"/>
            </a:xfrm>
            <a:custGeom>
              <a:avLst/>
              <a:ahLst/>
              <a:rect l="l" t="t" r="r" b="b"/>
              <a:pathLst>
                <a:path w="1259" h="107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lnTo>
                    <a:pt x="472" y="965"/>
                  </a:lnTo>
                  <a:cubicBezTo>
                    <a:pt x="549" y="1042"/>
                    <a:pt x="637" y="1075"/>
                    <a:pt x="722" y="1075"/>
                  </a:cubicBezTo>
                  <a:cubicBezTo>
                    <a:pt x="1007" y="1075"/>
                    <a:pt x="1259" y="707"/>
                    <a:pt x="987" y="435"/>
                  </a:cubicBezTo>
                  <a:lnTo>
                    <a:pt x="663" y="111"/>
                  </a:ln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5" name="Google Shape;2849;p45"/>
            <p:cNvSpPr/>
            <p:nvPr/>
          </p:nvSpPr>
          <p:spPr>
            <a:xfrm>
              <a:off x="8761251" y="368516"/>
              <a:ext cx="68783" cy="54606"/>
            </a:xfrm>
            <a:custGeom>
              <a:avLst/>
              <a:ahLst/>
              <a:rect l="l" t="t" r="r" b="b"/>
              <a:pathLst>
                <a:path w="1276" h="1013" extrusionOk="0">
                  <a:moveTo>
                    <a:pt x="415" y="0"/>
                  </a:moveTo>
                  <a:cubicBezTo>
                    <a:pt x="287" y="0"/>
                    <a:pt x="162" y="72"/>
                    <a:pt x="104" y="190"/>
                  </a:cubicBezTo>
                  <a:cubicBezTo>
                    <a:pt x="0" y="366"/>
                    <a:pt x="59" y="587"/>
                    <a:pt x="236" y="690"/>
                  </a:cubicBezTo>
                  <a:cubicBezTo>
                    <a:pt x="251" y="705"/>
                    <a:pt x="280" y="734"/>
                    <a:pt x="310" y="749"/>
                  </a:cubicBezTo>
                  <a:lnTo>
                    <a:pt x="324" y="764"/>
                  </a:lnTo>
                  <a:lnTo>
                    <a:pt x="339" y="764"/>
                  </a:lnTo>
                  <a:cubicBezTo>
                    <a:pt x="383" y="808"/>
                    <a:pt x="442" y="852"/>
                    <a:pt x="486" y="896"/>
                  </a:cubicBezTo>
                  <a:cubicBezTo>
                    <a:pt x="568" y="978"/>
                    <a:pt x="660" y="1013"/>
                    <a:pt x="747" y="1013"/>
                  </a:cubicBezTo>
                  <a:cubicBezTo>
                    <a:pt x="1033" y="1013"/>
                    <a:pt x="1276" y="641"/>
                    <a:pt x="1016" y="381"/>
                  </a:cubicBezTo>
                  <a:cubicBezTo>
                    <a:pt x="883" y="263"/>
                    <a:pt x="751" y="146"/>
                    <a:pt x="604" y="57"/>
                  </a:cubicBezTo>
                  <a:cubicBezTo>
                    <a:pt x="545" y="18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6" name="Google Shape;2850;p45"/>
            <p:cNvSpPr/>
            <p:nvPr/>
          </p:nvSpPr>
          <p:spPr>
            <a:xfrm>
              <a:off x="8595074" y="325019"/>
              <a:ext cx="60643" cy="58056"/>
            </a:xfrm>
            <a:custGeom>
              <a:avLst/>
              <a:ahLst/>
              <a:rect l="l" t="t" r="r" b="b"/>
              <a:pathLst>
                <a:path w="1125" h="1077" extrusionOk="0">
                  <a:moveTo>
                    <a:pt x="447" y="0"/>
                  </a:moveTo>
                  <a:cubicBezTo>
                    <a:pt x="210" y="0"/>
                    <a:pt x="0" y="227"/>
                    <a:pt x="81" y="482"/>
                  </a:cubicBezTo>
                  <a:cubicBezTo>
                    <a:pt x="170" y="702"/>
                    <a:pt x="332" y="894"/>
                    <a:pt x="523" y="1026"/>
                  </a:cubicBezTo>
                  <a:cubicBezTo>
                    <a:pt x="582" y="1061"/>
                    <a:pt x="645" y="1077"/>
                    <a:pt x="708" y="1077"/>
                  </a:cubicBezTo>
                  <a:cubicBezTo>
                    <a:pt x="833" y="1077"/>
                    <a:pt x="954" y="1011"/>
                    <a:pt x="1023" y="894"/>
                  </a:cubicBezTo>
                  <a:cubicBezTo>
                    <a:pt x="1125" y="720"/>
                    <a:pt x="1069" y="503"/>
                    <a:pt x="913" y="398"/>
                  </a:cubicBezTo>
                  <a:lnTo>
                    <a:pt x="913" y="398"/>
                  </a:lnTo>
                  <a:cubicBezTo>
                    <a:pt x="904" y="391"/>
                    <a:pt x="895" y="383"/>
                    <a:pt x="891" y="379"/>
                  </a:cubicBezTo>
                  <a:lnTo>
                    <a:pt x="847" y="349"/>
                  </a:lnTo>
                  <a:lnTo>
                    <a:pt x="817" y="290"/>
                  </a:lnTo>
                  <a:cubicBezTo>
                    <a:pt x="808" y="281"/>
                    <a:pt x="792" y="248"/>
                    <a:pt x="790" y="248"/>
                  </a:cubicBezTo>
                  <a:lnTo>
                    <a:pt x="790" y="248"/>
                  </a:lnTo>
                  <a:cubicBezTo>
                    <a:pt x="789" y="248"/>
                    <a:pt x="790" y="251"/>
                    <a:pt x="793" y="261"/>
                  </a:cubicBezTo>
                  <a:lnTo>
                    <a:pt x="793" y="261"/>
                  </a:lnTo>
                  <a:cubicBezTo>
                    <a:pt x="761" y="173"/>
                    <a:pt x="707" y="108"/>
                    <a:pt x="641" y="55"/>
                  </a:cubicBezTo>
                  <a:cubicBezTo>
                    <a:pt x="577" y="17"/>
                    <a:pt x="51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7" name="Google Shape;2851;p45"/>
            <p:cNvSpPr/>
            <p:nvPr/>
          </p:nvSpPr>
          <p:spPr>
            <a:xfrm>
              <a:off x="8654688" y="461171"/>
              <a:ext cx="105061" cy="86895"/>
            </a:xfrm>
            <a:custGeom>
              <a:avLst/>
              <a:ahLst/>
              <a:rect l="l" t="t" r="r" b="b"/>
              <a:pathLst>
                <a:path w="1949" h="1612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cubicBezTo>
                    <a:pt x="594" y="987"/>
                    <a:pt x="947" y="1296"/>
                    <a:pt x="1345" y="1561"/>
                  </a:cubicBezTo>
                  <a:cubicBezTo>
                    <a:pt x="1404" y="1596"/>
                    <a:pt x="1467" y="1612"/>
                    <a:pt x="1530" y="1612"/>
                  </a:cubicBezTo>
                  <a:cubicBezTo>
                    <a:pt x="1655" y="1612"/>
                    <a:pt x="1776" y="1546"/>
                    <a:pt x="1845" y="1429"/>
                  </a:cubicBezTo>
                  <a:cubicBezTo>
                    <a:pt x="1948" y="1252"/>
                    <a:pt x="1889" y="1031"/>
                    <a:pt x="1713" y="914"/>
                  </a:cubicBezTo>
                  <a:cubicBezTo>
                    <a:pt x="1374" y="693"/>
                    <a:pt x="1065" y="413"/>
                    <a:pt x="800" y="119"/>
                  </a:cubicBezTo>
                  <a:cubicBezTo>
                    <a:pt x="717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8" name="Google Shape;2852;p45"/>
            <p:cNvSpPr/>
            <p:nvPr/>
          </p:nvSpPr>
          <p:spPr>
            <a:xfrm>
              <a:off x="8519073" y="432603"/>
              <a:ext cx="61398" cy="50455"/>
            </a:xfrm>
            <a:custGeom>
              <a:avLst/>
              <a:ahLst/>
              <a:rect l="l" t="t" r="r" b="b"/>
              <a:pathLst>
                <a:path w="1139" h="936" extrusionOk="0">
                  <a:moveTo>
                    <a:pt x="533" y="1"/>
                  </a:moveTo>
                  <a:cubicBezTo>
                    <a:pt x="245" y="1"/>
                    <a:pt x="0" y="365"/>
                    <a:pt x="270" y="634"/>
                  </a:cubicBezTo>
                  <a:lnTo>
                    <a:pt x="476" y="826"/>
                  </a:lnTo>
                  <a:cubicBezTo>
                    <a:pt x="542" y="899"/>
                    <a:pt x="634" y="936"/>
                    <a:pt x="728" y="936"/>
                  </a:cubicBezTo>
                  <a:cubicBezTo>
                    <a:pt x="822" y="936"/>
                    <a:pt x="917" y="899"/>
                    <a:pt x="991" y="826"/>
                  </a:cubicBezTo>
                  <a:cubicBezTo>
                    <a:pt x="1138" y="693"/>
                    <a:pt x="1138" y="458"/>
                    <a:pt x="991" y="310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9" name="Google Shape;2853;p45"/>
            <p:cNvSpPr/>
            <p:nvPr/>
          </p:nvSpPr>
          <p:spPr>
            <a:xfrm>
              <a:off x="8432077" y="471951"/>
              <a:ext cx="69052" cy="61883"/>
            </a:xfrm>
            <a:custGeom>
              <a:avLst/>
              <a:ahLst/>
              <a:rect l="l" t="t" r="r" b="b"/>
              <a:pathLst>
                <a:path w="1281" h="1148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0"/>
                    <a:pt x="59" y="581"/>
                    <a:pt x="236" y="699"/>
                  </a:cubicBezTo>
                  <a:cubicBezTo>
                    <a:pt x="280" y="714"/>
                    <a:pt x="309" y="743"/>
                    <a:pt x="353" y="773"/>
                  </a:cubicBezTo>
                  <a:cubicBezTo>
                    <a:pt x="353" y="773"/>
                    <a:pt x="368" y="773"/>
                    <a:pt x="368" y="787"/>
                  </a:cubicBezTo>
                  <a:lnTo>
                    <a:pt x="427" y="817"/>
                  </a:lnTo>
                  <a:cubicBezTo>
                    <a:pt x="486" y="890"/>
                    <a:pt x="559" y="964"/>
                    <a:pt x="618" y="1037"/>
                  </a:cubicBezTo>
                  <a:cubicBezTo>
                    <a:pt x="692" y="1111"/>
                    <a:pt x="787" y="1148"/>
                    <a:pt x="883" y="1148"/>
                  </a:cubicBezTo>
                  <a:cubicBezTo>
                    <a:pt x="979" y="1148"/>
                    <a:pt x="1074" y="1111"/>
                    <a:pt x="1148" y="1037"/>
                  </a:cubicBezTo>
                  <a:cubicBezTo>
                    <a:pt x="1280" y="890"/>
                    <a:pt x="1280" y="655"/>
                    <a:pt x="1148" y="508"/>
                  </a:cubicBezTo>
                  <a:cubicBezTo>
                    <a:pt x="986" y="331"/>
                    <a:pt x="810" y="169"/>
                    <a:pt x="604" y="51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0" name="Google Shape;2854;p45"/>
            <p:cNvSpPr/>
            <p:nvPr/>
          </p:nvSpPr>
          <p:spPr>
            <a:xfrm>
              <a:off x="8315921" y="504075"/>
              <a:ext cx="68244" cy="47221"/>
            </a:xfrm>
            <a:custGeom>
              <a:avLst/>
              <a:ahLst/>
              <a:rect l="l" t="t" r="r" b="b"/>
              <a:pathLst>
                <a:path w="1266" h="876" extrusionOk="0">
                  <a:moveTo>
                    <a:pt x="526" y="1"/>
                  </a:moveTo>
                  <a:cubicBezTo>
                    <a:pt x="240" y="1"/>
                    <a:pt x="1" y="373"/>
                    <a:pt x="271" y="633"/>
                  </a:cubicBezTo>
                  <a:cubicBezTo>
                    <a:pt x="345" y="706"/>
                    <a:pt x="433" y="780"/>
                    <a:pt x="536" y="824"/>
                  </a:cubicBezTo>
                  <a:cubicBezTo>
                    <a:pt x="601" y="860"/>
                    <a:pt x="665" y="876"/>
                    <a:pt x="725" y="876"/>
                  </a:cubicBezTo>
                  <a:cubicBezTo>
                    <a:pt x="1057" y="876"/>
                    <a:pt x="1266" y="389"/>
                    <a:pt x="904" y="177"/>
                  </a:cubicBezTo>
                  <a:lnTo>
                    <a:pt x="904" y="177"/>
                  </a:lnTo>
                  <a:lnTo>
                    <a:pt x="904" y="191"/>
                  </a:lnTo>
                  <a:cubicBezTo>
                    <a:pt x="875" y="177"/>
                    <a:pt x="845" y="147"/>
                    <a:pt x="816" y="132"/>
                  </a:cubicBezTo>
                  <a:lnTo>
                    <a:pt x="787" y="118"/>
                  </a:lnTo>
                  <a:cubicBezTo>
                    <a:pt x="704" y="35"/>
                    <a:pt x="613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1" name="Google Shape;2855;p45"/>
            <p:cNvSpPr/>
            <p:nvPr/>
          </p:nvSpPr>
          <p:spPr>
            <a:xfrm>
              <a:off x="8264661" y="411259"/>
              <a:ext cx="51641" cy="39674"/>
            </a:xfrm>
            <a:custGeom>
              <a:avLst/>
              <a:ahLst/>
              <a:rect l="l" t="t" r="r" b="b"/>
              <a:pathLst>
                <a:path w="958" h="736" extrusionOk="0">
                  <a:moveTo>
                    <a:pt x="487" y="0"/>
                  </a:moveTo>
                  <a:cubicBezTo>
                    <a:pt x="1" y="0"/>
                    <a:pt x="1" y="736"/>
                    <a:pt x="487" y="736"/>
                  </a:cubicBezTo>
                  <a:cubicBezTo>
                    <a:pt x="958" y="736"/>
                    <a:pt x="958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2" name="Google Shape;2856;p45"/>
            <p:cNvSpPr/>
            <p:nvPr/>
          </p:nvSpPr>
          <p:spPr>
            <a:xfrm>
              <a:off x="8153625" y="450552"/>
              <a:ext cx="80157" cy="61074"/>
            </a:xfrm>
            <a:custGeom>
              <a:avLst/>
              <a:ahLst/>
              <a:rect l="l" t="t" r="r" b="b"/>
              <a:pathLst>
                <a:path w="1487" h="1133" extrusionOk="0">
                  <a:moveTo>
                    <a:pt x="419" y="0"/>
                  </a:moveTo>
                  <a:cubicBezTo>
                    <a:pt x="293" y="0"/>
                    <a:pt x="172" y="66"/>
                    <a:pt x="104" y="184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42" y="772"/>
                    <a:pt x="633" y="890"/>
                    <a:pt x="825" y="1022"/>
                  </a:cubicBezTo>
                  <a:cubicBezTo>
                    <a:pt x="898" y="1096"/>
                    <a:pt x="990" y="1133"/>
                    <a:pt x="1082" y="1133"/>
                  </a:cubicBezTo>
                  <a:cubicBezTo>
                    <a:pt x="1174" y="1133"/>
                    <a:pt x="1266" y="1096"/>
                    <a:pt x="1340" y="1022"/>
                  </a:cubicBezTo>
                  <a:cubicBezTo>
                    <a:pt x="1487" y="890"/>
                    <a:pt x="1487" y="654"/>
                    <a:pt x="1340" y="507"/>
                  </a:cubicBezTo>
                  <a:cubicBezTo>
                    <a:pt x="1119" y="331"/>
                    <a:pt x="869" y="169"/>
                    <a:pt x="604" y="51"/>
                  </a:cubicBezTo>
                  <a:cubicBezTo>
                    <a:pt x="545" y="17"/>
                    <a:pt x="481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3" name="Google Shape;2857;p45"/>
            <p:cNvSpPr/>
            <p:nvPr/>
          </p:nvSpPr>
          <p:spPr>
            <a:xfrm>
              <a:off x="8021944" y="371966"/>
              <a:ext cx="65117" cy="57355"/>
            </a:xfrm>
            <a:custGeom>
              <a:avLst/>
              <a:ahLst/>
              <a:rect l="l" t="t" r="r" b="b"/>
              <a:pathLst>
                <a:path w="1208" h="1064" extrusionOk="0">
                  <a:moveTo>
                    <a:pt x="407" y="1"/>
                  </a:moveTo>
                  <a:cubicBezTo>
                    <a:pt x="313" y="1"/>
                    <a:pt x="221" y="37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cubicBezTo>
                    <a:pt x="280" y="744"/>
                    <a:pt x="413" y="847"/>
                    <a:pt x="545" y="965"/>
                  </a:cubicBezTo>
                  <a:cubicBezTo>
                    <a:pt x="619" y="1031"/>
                    <a:pt x="714" y="1064"/>
                    <a:pt x="810" y="1064"/>
                  </a:cubicBezTo>
                  <a:cubicBezTo>
                    <a:pt x="906" y="1064"/>
                    <a:pt x="1001" y="1031"/>
                    <a:pt x="1075" y="965"/>
                  </a:cubicBezTo>
                  <a:cubicBezTo>
                    <a:pt x="1207" y="817"/>
                    <a:pt x="1207" y="582"/>
                    <a:pt x="1075" y="449"/>
                  </a:cubicBezTo>
                  <a:lnTo>
                    <a:pt x="678" y="111"/>
                  </a:lnTo>
                  <a:cubicBezTo>
                    <a:pt x="597" y="37"/>
                    <a:pt x="501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4" name="Google Shape;2858;p45"/>
            <p:cNvSpPr/>
            <p:nvPr/>
          </p:nvSpPr>
          <p:spPr>
            <a:xfrm>
              <a:off x="7889995" y="350244"/>
              <a:ext cx="80480" cy="64848"/>
            </a:xfrm>
            <a:custGeom>
              <a:avLst/>
              <a:ahLst/>
              <a:rect l="l" t="t" r="r" b="b"/>
              <a:pathLst>
                <a:path w="1493" h="1203" extrusionOk="0">
                  <a:moveTo>
                    <a:pt x="530" y="0"/>
                  </a:moveTo>
                  <a:cubicBezTo>
                    <a:pt x="203" y="0"/>
                    <a:pt x="0" y="480"/>
                    <a:pt x="359" y="691"/>
                  </a:cubicBezTo>
                  <a:cubicBezTo>
                    <a:pt x="403" y="720"/>
                    <a:pt x="447" y="735"/>
                    <a:pt x="491" y="764"/>
                  </a:cubicBezTo>
                  <a:lnTo>
                    <a:pt x="536" y="808"/>
                  </a:lnTo>
                  <a:lnTo>
                    <a:pt x="580" y="838"/>
                  </a:lnTo>
                  <a:cubicBezTo>
                    <a:pt x="609" y="867"/>
                    <a:pt x="653" y="897"/>
                    <a:pt x="683" y="941"/>
                  </a:cubicBezTo>
                  <a:lnTo>
                    <a:pt x="727" y="985"/>
                  </a:lnTo>
                  <a:lnTo>
                    <a:pt x="742" y="1000"/>
                  </a:lnTo>
                  <a:lnTo>
                    <a:pt x="756" y="1014"/>
                  </a:lnTo>
                  <a:cubicBezTo>
                    <a:pt x="827" y="1136"/>
                    <a:pt x="955" y="1202"/>
                    <a:pt x="1085" y="1202"/>
                  </a:cubicBezTo>
                  <a:cubicBezTo>
                    <a:pt x="1143" y="1202"/>
                    <a:pt x="1202" y="1189"/>
                    <a:pt x="1257" y="1162"/>
                  </a:cubicBezTo>
                  <a:cubicBezTo>
                    <a:pt x="1433" y="1044"/>
                    <a:pt x="1492" y="823"/>
                    <a:pt x="1389" y="646"/>
                  </a:cubicBezTo>
                  <a:cubicBezTo>
                    <a:pt x="1213" y="396"/>
                    <a:pt x="992" y="205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5" name="Google Shape;2859;p45"/>
            <p:cNvSpPr/>
            <p:nvPr/>
          </p:nvSpPr>
          <p:spPr>
            <a:xfrm>
              <a:off x="7754865" y="332295"/>
              <a:ext cx="92393" cy="75467"/>
            </a:xfrm>
            <a:custGeom>
              <a:avLst/>
              <a:ahLst/>
              <a:rect l="l" t="t" r="r" b="b"/>
              <a:pathLst>
                <a:path w="1714" h="1400" extrusionOk="0">
                  <a:moveTo>
                    <a:pt x="540" y="1"/>
                  </a:moveTo>
                  <a:cubicBezTo>
                    <a:pt x="255" y="1"/>
                    <a:pt x="1" y="366"/>
                    <a:pt x="261" y="626"/>
                  </a:cubicBezTo>
                  <a:lnTo>
                    <a:pt x="923" y="1289"/>
                  </a:lnTo>
                  <a:cubicBezTo>
                    <a:pt x="1001" y="1366"/>
                    <a:pt x="1089" y="1399"/>
                    <a:pt x="1175" y="1399"/>
                  </a:cubicBezTo>
                  <a:cubicBezTo>
                    <a:pt x="1460" y="1399"/>
                    <a:pt x="1714" y="1034"/>
                    <a:pt x="1453" y="773"/>
                  </a:cubicBezTo>
                  <a:lnTo>
                    <a:pt x="791" y="111"/>
                  </a:lnTo>
                  <a:cubicBezTo>
                    <a:pt x="713" y="33"/>
                    <a:pt x="625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6" name="Google Shape;2860;p45"/>
            <p:cNvSpPr/>
            <p:nvPr/>
          </p:nvSpPr>
          <p:spPr>
            <a:xfrm>
              <a:off x="7889941" y="474807"/>
              <a:ext cx="68621" cy="54498"/>
            </a:xfrm>
            <a:custGeom>
              <a:avLst/>
              <a:ahLst/>
              <a:rect l="l" t="t" r="r" b="b"/>
              <a:pathLst>
                <a:path w="1273" h="1011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375" y="720"/>
                    <a:pt x="404" y="734"/>
                    <a:pt x="434" y="749"/>
                  </a:cubicBezTo>
                  <a:lnTo>
                    <a:pt x="478" y="778"/>
                  </a:lnTo>
                  <a:cubicBezTo>
                    <a:pt x="522" y="808"/>
                    <a:pt x="566" y="852"/>
                    <a:pt x="610" y="911"/>
                  </a:cubicBezTo>
                  <a:cubicBezTo>
                    <a:pt x="684" y="977"/>
                    <a:pt x="779" y="1010"/>
                    <a:pt x="875" y="1010"/>
                  </a:cubicBezTo>
                  <a:cubicBezTo>
                    <a:pt x="971" y="1010"/>
                    <a:pt x="1066" y="977"/>
                    <a:pt x="1140" y="911"/>
                  </a:cubicBezTo>
                  <a:cubicBezTo>
                    <a:pt x="1272" y="764"/>
                    <a:pt x="1272" y="528"/>
                    <a:pt x="1125" y="381"/>
                  </a:cubicBezTo>
                  <a:cubicBezTo>
                    <a:pt x="1022" y="249"/>
                    <a:pt x="875" y="146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7" name="Google Shape;2861;p45"/>
            <p:cNvSpPr/>
            <p:nvPr/>
          </p:nvSpPr>
          <p:spPr>
            <a:xfrm>
              <a:off x="8064796" y="496367"/>
              <a:ext cx="96652" cy="72287"/>
            </a:xfrm>
            <a:custGeom>
              <a:avLst/>
              <a:ahLst/>
              <a:rect l="l" t="t" r="r" b="b"/>
              <a:pathLst>
                <a:path w="1793" h="1341" extrusionOk="0">
                  <a:moveTo>
                    <a:pt x="412" y="0"/>
                  </a:moveTo>
                  <a:cubicBezTo>
                    <a:pt x="250" y="0"/>
                    <a:pt x="94" y="101"/>
                    <a:pt x="45" y="275"/>
                  </a:cubicBezTo>
                  <a:cubicBezTo>
                    <a:pt x="0" y="467"/>
                    <a:pt x="118" y="673"/>
                    <a:pt x="309" y="732"/>
                  </a:cubicBezTo>
                  <a:cubicBezTo>
                    <a:pt x="574" y="849"/>
                    <a:pt x="810" y="1026"/>
                    <a:pt x="1001" y="1232"/>
                  </a:cubicBezTo>
                  <a:cubicBezTo>
                    <a:pt x="1081" y="1309"/>
                    <a:pt x="1170" y="1341"/>
                    <a:pt x="1254" y="1341"/>
                  </a:cubicBezTo>
                  <a:cubicBezTo>
                    <a:pt x="1544" y="1341"/>
                    <a:pt x="1793" y="967"/>
                    <a:pt x="1531" y="717"/>
                  </a:cubicBezTo>
                  <a:cubicBezTo>
                    <a:pt x="1237" y="408"/>
                    <a:pt x="883" y="172"/>
                    <a:pt x="501" y="10"/>
                  </a:cubicBezTo>
                  <a:cubicBezTo>
                    <a:pt x="471" y="4"/>
                    <a:pt x="442" y="0"/>
                    <a:pt x="4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8" name="Google Shape;2862;p45"/>
            <p:cNvSpPr/>
            <p:nvPr/>
          </p:nvSpPr>
          <p:spPr>
            <a:xfrm>
              <a:off x="8228224" y="571882"/>
              <a:ext cx="76976" cy="61613"/>
            </a:xfrm>
            <a:custGeom>
              <a:avLst/>
              <a:ahLst/>
              <a:rect l="l" t="t" r="r" b="b"/>
              <a:pathLst>
                <a:path w="1428" h="1143" extrusionOk="0">
                  <a:moveTo>
                    <a:pt x="418" y="1"/>
                  </a:moveTo>
                  <a:cubicBezTo>
                    <a:pt x="293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5" y="699"/>
                  </a:cubicBezTo>
                  <a:cubicBezTo>
                    <a:pt x="427" y="817"/>
                    <a:pt x="633" y="949"/>
                    <a:pt x="824" y="1082"/>
                  </a:cubicBezTo>
                  <a:cubicBezTo>
                    <a:pt x="886" y="1123"/>
                    <a:pt x="954" y="1142"/>
                    <a:pt x="1022" y="1142"/>
                  </a:cubicBezTo>
                  <a:cubicBezTo>
                    <a:pt x="1149" y="1142"/>
                    <a:pt x="1272" y="1074"/>
                    <a:pt x="1339" y="949"/>
                  </a:cubicBezTo>
                  <a:cubicBezTo>
                    <a:pt x="1428" y="773"/>
                    <a:pt x="1369" y="552"/>
                    <a:pt x="1207" y="449"/>
                  </a:cubicBezTo>
                  <a:cubicBezTo>
                    <a:pt x="1001" y="317"/>
                    <a:pt x="809" y="184"/>
                    <a:pt x="603" y="52"/>
                  </a:cubicBezTo>
                  <a:cubicBezTo>
                    <a:pt x="545" y="17"/>
                    <a:pt x="48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9" name="Google Shape;2863;p45"/>
            <p:cNvSpPr/>
            <p:nvPr/>
          </p:nvSpPr>
          <p:spPr>
            <a:xfrm>
              <a:off x="8336403" y="621847"/>
              <a:ext cx="83499" cy="54767"/>
            </a:xfrm>
            <a:custGeom>
              <a:avLst/>
              <a:ahLst/>
              <a:rect l="l" t="t" r="r" b="b"/>
              <a:pathLst>
                <a:path w="1549" h="1016" extrusionOk="0">
                  <a:moveTo>
                    <a:pt x="542" y="0"/>
                  </a:moveTo>
                  <a:cubicBezTo>
                    <a:pt x="210" y="0"/>
                    <a:pt x="1" y="487"/>
                    <a:pt x="362" y="699"/>
                  </a:cubicBezTo>
                  <a:cubicBezTo>
                    <a:pt x="510" y="788"/>
                    <a:pt x="671" y="876"/>
                    <a:pt x="819" y="964"/>
                  </a:cubicBezTo>
                  <a:cubicBezTo>
                    <a:pt x="884" y="1000"/>
                    <a:pt x="947" y="1016"/>
                    <a:pt x="1007" y="1016"/>
                  </a:cubicBezTo>
                  <a:cubicBezTo>
                    <a:pt x="1339" y="1016"/>
                    <a:pt x="1548" y="529"/>
                    <a:pt x="1186" y="317"/>
                  </a:cubicBezTo>
                  <a:cubicBezTo>
                    <a:pt x="1039" y="228"/>
                    <a:pt x="877" y="140"/>
                    <a:pt x="730" y="52"/>
                  </a:cubicBezTo>
                  <a:cubicBezTo>
                    <a:pt x="665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0" name="Google Shape;2864;p45"/>
            <p:cNvSpPr/>
            <p:nvPr/>
          </p:nvSpPr>
          <p:spPr>
            <a:xfrm>
              <a:off x="8493147" y="636185"/>
              <a:ext cx="80157" cy="72179"/>
            </a:xfrm>
            <a:custGeom>
              <a:avLst/>
              <a:ahLst/>
              <a:rect l="l" t="t" r="r" b="b"/>
              <a:pathLst>
                <a:path w="1487" h="1339" extrusionOk="0">
                  <a:moveTo>
                    <a:pt x="418" y="0"/>
                  </a:moveTo>
                  <a:cubicBezTo>
                    <a:pt x="293" y="0"/>
                    <a:pt x="172" y="65"/>
                    <a:pt x="103" y="183"/>
                  </a:cubicBezTo>
                  <a:cubicBezTo>
                    <a:pt x="0" y="360"/>
                    <a:pt x="59" y="595"/>
                    <a:pt x="236" y="698"/>
                  </a:cubicBezTo>
                  <a:cubicBezTo>
                    <a:pt x="457" y="845"/>
                    <a:pt x="648" y="1022"/>
                    <a:pt x="824" y="1228"/>
                  </a:cubicBezTo>
                  <a:cubicBezTo>
                    <a:pt x="891" y="1302"/>
                    <a:pt x="983" y="1338"/>
                    <a:pt x="1076" y="1338"/>
                  </a:cubicBezTo>
                  <a:cubicBezTo>
                    <a:pt x="1170" y="1338"/>
                    <a:pt x="1266" y="1302"/>
                    <a:pt x="1340" y="1228"/>
                  </a:cubicBezTo>
                  <a:cubicBezTo>
                    <a:pt x="1487" y="1081"/>
                    <a:pt x="1472" y="860"/>
                    <a:pt x="1340" y="713"/>
                  </a:cubicBezTo>
                  <a:cubicBezTo>
                    <a:pt x="1133" y="448"/>
                    <a:pt x="883" y="227"/>
                    <a:pt x="604" y="51"/>
                  </a:cubicBezTo>
                  <a:cubicBezTo>
                    <a:pt x="545" y="16"/>
                    <a:pt x="48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1" name="Google Shape;2865;p45"/>
            <p:cNvSpPr/>
            <p:nvPr/>
          </p:nvSpPr>
          <p:spPr>
            <a:xfrm>
              <a:off x="8581976" y="576086"/>
              <a:ext cx="80965" cy="65171"/>
            </a:xfrm>
            <a:custGeom>
              <a:avLst/>
              <a:ahLst/>
              <a:rect l="l" t="t" r="r" b="b"/>
              <a:pathLst>
                <a:path w="1502" h="1209" extrusionOk="0">
                  <a:moveTo>
                    <a:pt x="417" y="1"/>
                  </a:moveTo>
                  <a:cubicBezTo>
                    <a:pt x="292" y="1"/>
                    <a:pt x="170" y="66"/>
                    <a:pt x="104" y="180"/>
                  </a:cubicBezTo>
                  <a:cubicBezTo>
                    <a:pt x="1" y="356"/>
                    <a:pt x="59" y="592"/>
                    <a:pt x="236" y="695"/>
                  </a:cubicBezTo>
                  <a:cubicBezTo>
                    <a:pt x="457" y="857"/>
                    <a:pt x="692" y="989"/>
                    <a:pt x="898" y="1151"/>
                  </a:cubicBezTo>
                  <a:cubicBezTo>
                    <a:pt x="957" y="1190"/>
                    <a:pt x="1023" y="1208"/>
                    <a:pt x="1087" y="1208"/>
                  </a:cubicBezTo>
                  <a:cubicBezTo>
                    <a:pt x="1217" y="1208"/>
                    <a:pt x="1345" y="1136"/>
                    <a:pt x="1413" y="1019"/>
                  </a:cubicBezTo>
                  <a:cubicBezTo>
                    <a:pt x="1502" y="842"/>
                    <a:pt x="1443" y="621"/>
                    <a:pt x="1281" y="518"/>
                  </a:cubicBezTo>
                  <a:cubicBezTo>
                    <a:pt x="1060" y="356"/>
                    <a:pt x="825" y="209"/>
                    <a:pt x="619" y="62"/>
                  </a:cubicBezTo>
                  <a:cubicBezTo>
                    <a:pt x="556" y="20"/>
                    <a:pt x="486" y="1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2" name="Google Shape;2866;p45"/>
            <p:cNvSpPr/>
            <p:nvPr/>
          </p:nvSpPr>
          <p:spPr>
            <a:xfrm>
              <a:off x="8690964" y="596891"/>
              <a:ext cx="63662" cy="47652"/>
            </a:xfrm>
            <a:custGeom>
              <a:avLst/>
              <a:ahLst/>
              <a:rect l="l" t="t" r="r" b="b"/>
              <a:pathLst>
                <a:path w="1181" h="884" extrusionOk="0">
                  <a:moveTo>
                    <a:pt x="529" y="1"/>
                  </a:moveTo>
                  <a:cubicBezTo>
                    <a:pt x="243" y="1"/>
                    <a:pt x="0" y="373"/>
                    <a:pt x="260" y="633"/>
                  </a:cubicBezTo>
                  <a:lnTo>
                    <a:pt x="392" y="765"/>
                  </a:lnTo>
                  <a:cubicBezTo>
                    <a:pt x="476" y="849"/>
                    <a:pt x="568" y="884"/>
                    <a:pt x="656" y="884"/>
                  </a:cubicBezTo>
                  <a:cubicBezTo>
                    <a:pt x="941" y="884"/>
                    <a:pt x="1180" y="520"/>
                    <a:pt x="922" y="250"/>
                  </a:cubicBezTo>
                  <a:lnTo>
                    <a:pt x="789" y="117"/>
                  </a:lnTo>
                  <a:cubicBezTo>
                    <a:pt x="707" y="35"/>
                    <a:pt x="616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3" name="Google Shape;2867;p45"/>
            <p:cNvSpPr/>
            <p:nvPr/>
          </p:nvSpPr>
          <p:spPr>
            <a:xfrm>
              <a:off x="8875467" y="508818"/>
              <a:ext cx="54" cy="54"/>
            </a:xfrm>
            <a:custGeom>
              <a:avLst/>
              <a:ah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4" name="Google Shape;2868;p45"/>
            <p:cNvSpPr/>
            <p:nvPr/>
          </p:nvSpPr>
          <p:spPr>
            <a:xfrm>
              <a:off x="8819949" y="486989"/>
              <a:ext cx="71424" cy="61236"/>
            </a:xfrm>
            <a:custGeom>
              <a:avLst/>
              <a:ahLst/>
              <a:rect l="l" t="t" r="r" b="b"/>
              <a:pathLst>
                <a:path w="1325" h="1136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1" y="258"/>
                    <a:pt x="1" y="479"/>
                    <a:pt x="133" y="626"/>
                  </a:cubicBezTo>
                  <a:cubicBezTo>
                    <a:pt x="324" y="847"/>
                    <a:pt x="560" y="1023"/>
                    <a:pt x="825" y="1126"/>
                  </a:cubicBezTo>
                  <a:cubicBezTo>
                    <a:pt x="854" y="1133"/>
                    <a:pt x="883" y="1136"/>
                    <a:pt x="912" y="1136"/>
                  </a:cubicBezTo>
                  <a:cubicBezTo>
                    <a:pt x="1086" y="1136"/>
                    <a:pt x="1243" y="1026"/>
                    <a:pt x="1281" y="861"/>
                  </a:cubicBezTo>
                  <a:cubicBezTo>
                    <a:pt x="1325" y="655"/>
                    <a:pt x="1207" y="464"/>
                    <a:pt x="1016" y="405"/>
                  </a:cubicBezTo>
                  <a:lnTo>
                    <a:pt x="1001" y="405"/>
                  </a:lnTo>
                  <a:lnTo>
                    <a:pt x="928" y="361"/>
                  </a:lnTo>
                  <a:lnTo>
                    <a:pt x="898" y="332"/>
                  </a:lnTo>
                  <a:lnTo>
                    <a:pt x="854" y="302"/>
                  </a:lnTo>
                  <a:cubicBezTo>
                    <a:pt x="780" y="243"/>
                    <a:pt x="722" y="184"/>
                    <a:pt x="663" y="111"/>
                  </a:cubicBezTo>
                  <a:cubicBezTo>
                    <a:pt x="589" y="37"/>
                    <a:pt x="494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5" name="Google Shape;2869;p45"/>
            <p:cNvSpPr/>
            <p:nvPr/>
          </p:nvSpPr>
          <p:spPr>
            <a:xfrm>
              <a:off x="8961924" y="433035"/>
              <a:ext cx="65117" cy="65117"/>
            </a:xfrm>
            <a:custGeom>
              <a:avLst/>
              <a:ahLst/>
              <a:rect l="l" t="t" r="r" b="b"/>
              <a:pathLst>
                <a:path w="1208" h="1208" extrusionOk="0">
                  <a:moveTo>
                    <a:pt x="405" y="1"/>
                  </a:moveTo>
                  <a:cubicBezTo>
                    <a:pt x="313" y="1"/>
                    <a:pt x="222" y="38"/>
                    <a:pt x="148" y="111"/>
                  </a:cubicBezTo>
                  <a:cubicBezTo>
                    <a:pt x="1" y="258"/>
                    <a:pt x="1" y="479"/>
                    <a:pt x="148" y="641"/>
                  </a:cubicBezTo>
                  <a:cubicBezTo>
                    <a:pt x="266" y="788"/>
                    <a:pt x="398" y="950"/>
                    <a:pt x="545" y="1097"/>
                  </a:cubicBezTo>
                  <a:cubicBezTo>
                    <a:pt x="619" y="1171"/>
                    <a:pt x="711" y="1208"/>
                    <a:pt x="803" y="1208"/>
                  </a:cubicBezTo>
                  <a:cubicBezTo>
                    <a:pt x="895" y="1208"/>
                    <a:pt x="987" y="1171"/>
                    <a:pt x="1060" y="1097"/>
                  </a:cubicBezTo>
                  <a:cubicBezTo>
                    <a:pt x="1208" y="950"/>
                    <a:pt x="1208" y="715"/>
                    <a:pt x="1060" y="567"/>
                  </a:cubicBezTo>
                  <a:cubicBezTo>
                    <a:pt x="928" y="420"/>
                    <a:pt x="795" y="273"/>
                    <a:pt x="663" y="111"/>
                  </a:cubicBezTo>
                  <a:cubicBezTo>
                    <a:pt x="589" y="38"/>
                    <a:pt x="497" y="1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6" name="Google Shape;2870;p45"/>
            <p:cNvSpPr/>
            <p:nvPr/>
          </p:nvSpPr>
          <p:spPr>
            <a:xfrm>
              <a:off x="8915677" y="579374"/>
              <a:ext cx="80426" cy="72125"/>
            </a:xfrm>
            <a:custGeom>
              <a:avLst/>
              <a:ahLst/>
              <a:rect l="l" t="t" r="r" b="b"/>
              <a:pathLst>
                <a:path w="1492" h="1338" extrusionOk="0">
                  <a:moveTo>
                    <a:pt x="534" y="0"/>
                  </a:moveTo>
                  <a:cubicBezTo>
                    <a:pt x="245" y="0"/>
                    <a:pt x="0" y="364"/>
                    <a:pt x="270" y="634"/>
                  </a:cubicBezTo>
                  <a:cubicBezTo>
                    <a:pt x="358" y="737"/>
                    <a:pt x="461" y="825"/>
                    <a:pt x="535" y="913"/>
                  </a:cubicBezTo>
                  <a:lnTo>
                    <a:pt x="653" y="1046"/>
                  </a:lnTo>
                  <a:lnTo>
                    <a:pt x="712" y="1119"/>
                  </a:lnTo>
                  <a:cubicBezTo>
                    <a:pt x="712" y="1119"/>
                    <a:pt x="752" y="1171"/>
                    <a:pt x="749" y="1171"/>
                  </a:cubicBezTo>
                  <a:cubicBezTo>
                    <a:pt x="748" y="1171"/>
                    <a:pt x="746" y="1168"/>
                    <a:pt x="741" y="1164"/>
                  </a:cubicBezTo>
                  <a:lnTo>
                    <a:pt x="741" y="1164"/>
                  </a:lnTo>
                  <a:cubicBezTo>
                    <a:pt x="812" y="1274"/>
                    <a:pt x="937" y="1337"/>
                    <a:pt x="1071" y="1337"/>
                  </a:cubicBezTo>
                  <a:cubicBezTo>
                    <a:pt x="1133" y="1337"/>
                    <a:pt x="1196" y="1324"/>
                    <a:pt x="1256" y="1296"/>
                  </a:cubicBezTo>
                  <a:cubicBezTo>
                    <a:pt x="1433" y="1193"/>
                    <a:pt x="1492" y="958"/>
                    <a:pt x="1389" y="781"/>
                  </a:cubicBezTo>
                  <a:cubicBezTo>
                    <a:pt x="1197" y="545"/>
                    <a:pt x="991" y="339"/>
                    <a:pt x="800" y="119"/>
                  </a:cubicBez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7" name="Google Shape;2871;p45"/>
            <p:cNvSpPr/>
            <p:nvPr/>
          </p:nvSpPr>
          <p:spPr>
            <a:xfrm>
              <a:off x="9015879" y="758269"/>
              <a:ext cx="61128" cy="61344"/>
            </a:xfrm>
            <a:custGeom>
              <a:avLst/>
              <a:ahLst/>
              <a:rect l="l" t="t" r="r" b="b"/>
              <a:pathLst>
                <a:path w="1134" h="1138" extrusionOk="0">
                  <a:moveTo>
                    <a:pt x="398" y="1"/>
                  </a:moveTo>
                  <a:cubicBezTo>
                    <a:pt x="302" y="1"/>
                    <a:pt x="207" y="37"/>
                    <a:pt x="133" y="111"/>
                  </a:cubicBezTo>
                  <a:cubicBezTo>
                    <a:pt x="0" y="258"/>
                    <a:pt x="0" y="479"/>
                    <a:pt x="133" y="641"/>
                  </a:cubicBezTo>
                  <a:cubicBezTo>
                    <a:pt x="251" y="758"/>
                    <a:pt x="354" y="891"/>
                    <a:pt x="471" y="1038"/>
                  </a:cubicBezTo>
                  <a:cubicBezTo>
                    <a:pt x="545" y="1104"/>
                    <a:pt x="637" y="1137"/>
                    <a:pt x="729" y="1137"/>
                  </a:cubicBezTo>
                  <a:cubicBezTo>
                    <a:pt x="821" y="1137"/>
                    <a:pt x="913" y="1104"/>
                    <a:pt x="986" y="1038"/>
                  </a:cubicBezTo>
                  <a:cubicBezTo>
                    <a:pt x="1134" y="876"/>
                    <a:pt x="1134" y="655"/>
                    <a:pt x="986" y="508"/>
                  </a:cubicBezTo>
                  <a:cubicBezTo>
                    <a:pt x="883" y="376"/>
                    <a:pt x="766" y="243"/>
                    <a:pt x="663" y="111"/>
                  </a:cubicBezTo>
                  <a:cubicBezTo>
                    <a:pt x="589" y="37"/>
                    <a:pt x="493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8" name="Google Shape;2872;p45"/>
            <p:cNvSpPr/>
            <p:nvPr/>
          </p:nvSpPr>
          <p:spPr>
            <a:xfrm>
              <a:off x="8989683" y="836801"/>
              <a:ext cx="65926" cy="57894"/>
            </a:xfrm>
            <a:custGeom>
              <a:avLst/>
              <a:ahLst/>
              <a:rect l="l" t="t" r="r" b="b"/>
              <a:pathLst>
                <a:path w="1223" h="1074" extrusionOk="0">
                  <a:moveTo>
                    <a:pt x="413" y="0"/>
                  </a:moveTo>
                  <a:cubicBezTo>
                    <a:pt x="317" y="0"/>
                    <a:pt x="222" y="37"/>
                    <a:pt x="148" y="111"/>
                  </a:cubicBezTo>
                  <a:cubicBezTo>
                    <a:pt x="1" y="258"/>
                    <a:pt x="1" y="493"/>
                    <a:pt x="148" y="641"/>
                  </a:cubicBezTo>
                  <a:cubicBezTo>
                    <a:pt x="295" y="773"/>
                    <a:pt x="442" y="905"/>
                    <a:pt x="619" y="1023"/>
                  </a:cubicBezTo>
                  <a:cubicBezTo>
                    <a:pt x="678" y="1058"/>
                    <a:pt x="743" y="1074"/>
                    <a:pt x="808" y="1074"/>
                  </a:cubicBezTo>
                  <a:cubicBezTo>
                    <a:pt x="938" y="1074"/>
                    <a:pt x="1065" y="1009"/>
                    <a:pt x="1134" y="891"/>
                  </a:cubicBezTo>
                  <a:cubicBezTo>
                    <a:pt x="1222" y="714"/>
                    <a:pt x="1163" y="493"/>
                    <a:pt x="1002" y="390"/>
                  </a:cubicBezTo>
                  <a:lnTo>
                    <a:pt x="913" y="332"/>
                  </a:lnTo>
                  <a:cubicBezTo>
                    <a:pt x="913" y="332"/>
                    <a:pt x="869" y="287"/>
                    <a:pt x="854" y="273"/>
                  </a:cubicBezTo>
                  <a:cubicBezTo>
                    <a:pt x="796" y="229"/>
                    <a:pt x="737" y="170"/>
                    <a:pt x="678" y="111"/>
                  </a:cubicBezTo>
                  <a:cubicBezTo>
                    <a:pt x="604" y="37"/>
                    <a:pt x="50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9" name="Google Shape;2873;p45"/>
            <p:cNvSpPr/>
            <p:nvPr/>
          </p:nvSpPr>
          <p:spPr>
            <a:xfrm>
              <a:off x="8866196" y="739997"/>
              <a:ext cx="68298" cy="47221"/>
            </a:xfrm>
            <a:custGeom>
              <a:avLst/>
              <a:ahLst/>
              <a:rect l="l" t="t" r="r" b="b"/>
              <a:pathLst>
                <a:path w="1267" h="876" extrusionOk="0">
                  <a:moveTo>
                    <a:pt x="534" y="1"/>
                  </a:moveTo>
                  <a:cubicBezTo>
                    <a:pt x="246" y="1"/>
                    <a:pt x="0" y="369"/>
                    <a:pt x="261" y="641"/>
                  </a:cubicBezTo>
                  <a:cubicBezTo>
                    <a:pt x="349" y="715"/>
                    <a:pt x="438" y="774"/>
                    <a:pt x="541" y="818"/>
                  </a:cubicBezTo>
                  <a:cubicBezTo>
                    <a:pt x="609" y="858"/>
                    <a:pt x="676" y="875"/>
                    <a:pt x="738" y="875"/>
                  </a:cubicBezTo>
                  <a:cubicBezTo>
                    <a:pt x="1065" y="875"/>
                    <a:pt x="1267" y="395"/>
                    <a:pt x="908" y="185"/>
                  </a:cubicBezTo>
                  <a:cubicBezTo>
                    <a:pt x="879" y="170"/>
                    <a:pt x="850" y="156"/>
                    <a:pt x="820" y="141"/>
                  </a:cubicBezTo>
                  <a:lnTo>
                    <a:pt x="791" y="111"/>
                  </a:lnTo>
                  <a:cubicBezTo>
                    <a:pt x="710" y="34"/>
                    <a:pt x="620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0" name="Google Shape;2874;p45"/>
            <p:cNvSpPr/>
            <p:nvPr/>
          </p:nvSpPr>
          <p:spPr>
            <a:xfrm>
              <a:off x="8837143" y="622171"/>
              <a:ext cx="60589" cy="50671"/>
            </a:xfrm>
            <a:custGeom>
              <a:avLst/>
              <a:ahLst/>
              <a:rect l="l" t="t" r="r" b="b"/>
              <a:pathLst>
                <a:path w="1124" h="940" extrusionOk="0">
                  <a:moveTo>
                    <a:pt x="534" y="1"/>
                  </a:moveTo>
                  <a:cubicBezTo>
                    <a:pt x="245" y="1"/>
                    <a:pt x="1" y="365"/>
                    <a:pt x="270" y="634"/>
                  </a:cubicBezTo>
                  <a:lnTo>
                    <a:pt x="461" y="840"/>
                  </a:lnTo>
                  <a:cubicBezTo>
                    <a:pt x="535" y="907"/>
                    <a:pt x="631" y="940"/>
                    <a:pt x="726" y="940"/>
                  </a:cubicBezTo>
                  <a:cubicBezTo>
                    <a:pt x="822" y="940"/>
                    <a:pt x="918" y="907"/>
                    <a:pt x="991" y="840"/>
                  </a:cubicBezTo>
                  <a:cubicBezTo>
                    <a:pt x="1124" y="693"/>
                    <a:pt x="1124" y="458"/>
                    <a:pt x="991" y="311"/>
                  </a:cubicBezTo>
                  <a:lnTo>
                    <a:pt x="800" y="119"/>
                  </a:lnTo>
                  <a:cubicBezTo>
                    <a:pt x="716" y="36"/>
                    <a:pt x="623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1" name="Google Shape;2875;p45"/>
            <p:cNvSpPr/>
            <p:nvPr/>
          </p:nvSpPr>
          <p:spPr>
            <a:xfrm>
              <a:off x="8710476" y="697254"/>
              <a:ext cx="74605" cy="57840"/>
            </a:xfrm>
            <a:custGeom>
              <a:avLst/>
              <a:ahLst/>
              <a:rect l="l" t="t" r="r" b="b"/>
              <a:pathLst>
                <a:path w="1384" h="1073" extrusionOk="0">
                  <a:moveTo>
                    <a:pt x="430" y="0"/>
                  </a:moveTo>
                  <a:cubicBezTo>
                    <a:pt x="300" y="0"/>
                    <a:pt x="172" y="66"/>
                    <a:pt x="104" y="183"/>
                  </a:cubicBezTo>
                  <a:cubicBezTo>
                    <a:pt x="1" y="360"/>
                    <a:pt x="59" y="595"/>
                    <a:pt x="236" y="698"/>
                  </a:cubicBezTo>
                  <a:cubicBezTo>
                    <a:pt x="413" y="801"/>
                    <a:pt x="589" y="904"/>
                    <a:pt x="766" y="1022"/>
                  </a:cubicBezTo>
                  <a:cubicBezTo>
                    <a:pt x="825" y="1056"/>
                    <a:pt x="890" y="1073"/>
                    <a:pt x="955" y="1073"/>
                  </a:cubicBezTo>
                  <a:cubicBezTo>
                    <a:pt x="1085" y="1073"/>
                    <a:pt x="1212" y="1007"/>
                    <a:pt x="1281" y="890"/>
                  </a:cubicBezTo>
                  <a:cubicBezTo>
                    <a:pt x="1384" y="713"/>
                    <a:pt x="1325" y="492"/>
                    <a:pt x="1149" y="389"/>
                  </a:cubicBezTo>
                  <a:cubicBezTo>
                    <a:pt x="972" y="272"/>
                    <a:pt x="795" y="154"/>
                    <a:pt x="619" y="51"/>
                  </a:cubicBezTo>
                  <a:cubicBezTo>
                    <a:pt x="560" y="17"/>
                    <a:pt x="49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2" name="Google Shape;2876;p45"/>
            <p:cNvSpPr/>
            <p:nvPr/>
          </p:nvSpPr>
          <p:spPr>
            <a:xfrm>
              <a:off x="8593511" y="739781"/>
              <a:ext cx="97191" cy="75844"/>
            </a:xfrm>
            <a:custGeom>
              <a:avLst/>
              <a:ahLst/>
              <a:rect l="l" t="t" r="r" b="b"/>
              <a:pathLst>
                <a:path w="1803" h="1407" extrusionOk="0">
                  <a:moveTo>
                    <a:pt x="534" y="0"/>
                  </a:moveTo>
                  <a:cubicBezTo>
                    <a:pt x="206" y="0"/>
                    <a:pt x="1" y="493"/>
                    <a:pt x="361" y="704"/>
                  </a:cubicBezTo>
                  <a:cubicBezTo>
                    <a:pt x="670" y="837"/>
                    <a:pt x="934" y="1043"/>
                    <a:pt x="1155" y="1307"/>
                  </a:cubicBezTo>
                  <a:cubicBezTo>
                    <a:pt x="1221" y="1374"/>
                    <a:pt x="1313" y="1407"/>
                    <a:pt x="1407" y="1407"/>
                  </a:cubicBezTo>
                  <a:cubicBezTo>
                    <a:pt x="1501" y="1407"/>
                    <a:pt x="1597" y="1374"/>
                    <a:pt x="1670" y="1307"/>
                  </a:cubicBezTo>
                  <a:cubicBezTo>
                    <a:pt x="1803" y="1160"/>
                    <a:pt x="1803" y="925"/>
                    <a:pt x="1670" y="778"/>
                  </a:cubicBezTo>
                  <a:cubicBezTo>
                    <a:pt x="1405" y="469"/>
                    <a:pt x="1082" y="233"/>
                    <a:pt x="728" y="57"/>
                  </a:cubicBezTo>
                  <a:cubicBezTo>
                    <a:pt x="661" y="17"/>
                    <a:pt x="596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3" name="Google Shape;2877;p45"/>
            <p:cNvSpPr/>
            <p:nvPr/>
          </p:nvSpPr>
          <p:spPr>
            <a:xfrm>
              <a:off x="8767611" y="829687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1"/>
                  </a:moveTo>
                  <a:cubicBezTo>
                    <a:pt x="299" y="1"/>
                    <a:pt x="172" y="66"/>
                    <a:pt x="103" y="184"/>
                  </a:cubicBezTo>
                  <a:cubicBezTo>
                    <a:pt x="0" y="361"/>
                    <a:pt x="59" y="581"/>
                    <a:pt x="236" y="684"/>
                  </a:cubicBezTo>
                  <a:cubicBezTo>
                    <a:pt x="368" y="773"/>
                    <a:pt x="501" y="861"/>
                    <a:pt x="633" y="949"/>
                  </a:cubicBezTo>
                  <a:cubicBezTo>
                    <a:pt x="692" y="984"/>
                    <a:pt x="757" y="1000"/>
                    <a:pt x="822" y="1000"/>
                  </a:cubicBezTo>
                  <a:cubicBezTo>
                    <a:pt x="952" y="1000"/>
                    <a:pt x="1079" y="934"/>
                    <a:pt x="1148" y="817"/>
                  </a:cubicBezTo>
                  <a:cubicBezTo>
                    <a:pt x="1236" y="640"/>
                    <a:pt x="1178" y="419"/>
                    <a:pt x="1016" y="316"/>
                  </a:cubicBezTo>
                  <a:cubicBezTo>
                    <a:pt x="883" y="213"/>
                    <a:pt x="751" y="125"/>
                    <a:pt x="618" y="51"/>
                  </a:cubicBezTo>
                  <a:cubicBezTo>
                    <a:pt x="559" y="17"/>
                    <a:pt x="494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4" name="Google Shape;2878;p45"/>
            <p:cNvSpPr/>
            <p:nvPr/>
          </p:nvSpPr>
          <p:spPr>
            <a:xfrm>
              <a:off x="8882636" y="937110"/>
              <a:ext cx="83337" cy="68729"/>
            </a:xfrm>
            <a:custGeom>
              <a:avLst/>
              <a:ahLst/>
              <a:rect l="l" t="t" r="r" b="b"/>
              <a:pathLst>
                <a:path w="1546" h="1275" extrusionOk="0">
                  <a:moveTo>
                    <a:pt x="407" y="1"/>
                  </a:moveTo>
                  <a:cubicBezTo>
                    <a:pt x="242" y="1"/>
                    <a:pt x="95" y="108"/>
                    <a:pt x="59" y="266"/>
                  </a:cubicBezTo>
                  <a:cubicBezTo>
                    <a:pt x="0" y="457"/>
                    <a:pt x="118" y="663"/>
                    <a:pt x="309" y="722"/>
                  </a:cubicBezTo>
                  <a:cubicBezTo>
                    <a:pt x="545" y="810"/>
                    <a:pt x="736" y="972"/>
                    <a:pt x="883" y="1164"/>
                  </a:cubicBezTo>
                  <a:cubicBezTo>
                    <a:pt x="957" y="1237"/>
                    <a:pt x="1052" y="1274"/>
                    <a:pt x="1146" y="1274"/>
                  </a:cubicBezTo>
                  <a:cubicBezTo>
                    <a:pt x="1240" y="1274"/>
                    <a:pt x="1332" y="1237"/>
                    <a:pt x="1398" y="1164"/>
                  </a:cubicBezTo>
                  <a:cubicBezTo>
                    <a:pt x="1545" y="1016"/>
                    <a:pt x="1545" y="781"/>
                    <a:pt x="1398" y="634"/>
                  </a:cubicBezTo>
                  <a:cubicBezTo>
                    <a:pt x="1163" y="354"/>
                    <a:pt x="854" y="133"/>
                    <a:pt x="515" y="16"/>
                  </a:cubicBezTo>
                  <a:cubicBezTo>
                    <a:pt x="479" y="5"/>
                    <a:pt x="443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5" name="Google Shape;2879;p45"/>
            <p:cNvSpPr/>
            <p:nvPr/>
          </p:nvSpPr>
          <p:spPr>
            <a:xfrm>
              <a:off x="8993187" y="1029549"/>
              <a:ext cx="73526" cy="58756"/>
            </a:xfrm>
            <a:custGeom>
              <a:avLst/>
              <a:ahLst/>
              <a:rect l="l" t="t" r="r" b="b"/>
              <a:pathLst>
                <a:path w="1364" h="1090" extrusionOk="0">
                  <a:moveTo>
                    <a:pt x="542" y="0"/>
                  </a:moveTo>
                  <a:cubicBezTo>
                    <a:pt x="210" y="0"/>
                    <a:pt x="1" y="487"/>
                    <a:pt x="363" y="700"/>
                  </a:cubicBezTo>
                  <a:lnTo>
                    <a:pt x="480" y="758"/>
                  </a:lnTo>
                  <a:lnTo>
                    <a:pt x="510" y="788"/>
                  </a:lnTo>
                  <a:lnTo>
                    <a:pt x="524" y="788"/>
                  </a:lnTo>
                  <a:cubicBezTo>
                    <a:pt x="583" y="847"/>
                    <a:pt x="642" y="906"/>
                    <a:pt x="686" y="979"/>
                  </a:cubicBezTo>
                  <a:cubicBezTo>
                    <a:pt x="760" y="1053"/>
                    <a:pt x="856" y="1090"/>
                    <a:pt x="951" y="1090"/>
                  </a:cubicBezTo>
                  <a:cubicBezTo>
                    <a:pt x="1047" y="1090"/>
                    <a:pt x="1143" y="1053"/>
                    <a:pt x="1216" y="979"/>
                  </a:cubicBezTo>
                  <a:cubicBezTo>
                    <a:pt x="1363" y="832"/>
                    <a:pt x="1349" y="597"/>
                    <a:pt x="1201" y="449"/>
                  </a:cubicBezTo>
                  <a:cubicBezTo>
                    <a:pt x="1069" y="287"/>
                    <a:pt x="907" y="155"/>
                    <a:pt x="731" y="52"/>
                  </a:cubicBezTo>
                  <a:cubicBezTo>
                    <a:pt x="666" y="16"/>
                    <a:pt x="602" y="0"/>
                    <a:pt x="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6" name="Google Shape;2880;p45"/>
            <p:cNvSpPr/>
            <p:nvPr/>
          </p:nvSpPr>
          <p:spPr>
            <a:xfrm>
              <a:off x="8122685" y="618236"/>
              <a:ext cx="84146" cy="57840"/>
            </a:xfrm>
            <a:custGeom>
              <a:avLst/>
              <a:ahLst/>
              <a:rect l="l" t="t" r="r" b="b"/>
              <a:pathLst>
                <a:path w="1561" h="1073" extrusionOk="0">
                  <a:moveTo>
                    <a:pt x="401" y="1"/>
                  </a:moveTo>
                  <a:cubicBezTo>
                    <a:pt x="242" y="1"/>
                    <a:pt x="93" y="111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16" y="810"/>
                    <a:pt x="737" y="913"/>
                    <a:pt x="943" y="1031"/>
                  </a:cubicBezTo>
                  <a:cubicBezTo>
                    <a:pt x="998" y="1059"/>
                    <a:pt x="1058" y="1072"/>
                    <a:pt x="1118" y="1072"/>
                  </a:cubicBezTo>
                  <a:cubicBezTo>
                    <a:pt x="1248" y="1072"/>
                    <a:pt x="1377" y="1010"/>
                    <a:pt x="1458" y="899"/>
                  </a:cubicBezTo>
                  <a:cubicBezTo>
                    <a:pt x="1561" y="722"/>
                    <a:pt x="1502" y="487"/>
                    <a:pt x="1325" y="384"/>
                  </a:cubicBezTo>
                  <a:cubicBezTo>
                    <a:pt x="1046" y="251"/>
                    <a:pt x="781" y="119"/>
                    <a:pt x="501" y="16"/>
                  </a:cubicBezTo>
                  <a:cubicBezTo>
                    <a:pt x="468" y="6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7" name="Google Shape;2881;p45"/>
            <p:cNvSpPr/>
            <p:nvPr/>
          </p:nvSpPr>
          <p:spPr>
            <a:xfrm>
              <a:off x="8283149" y="739997"/>
              <a:ext cx="93417" cy="64524"/>
            </a:xfrm>
            <a:custGeom>
              <a:avLst/>
              <a:ahLst/>
              <a:rect l="l" t="t" r="r" b="b"/>
              <a:pathLst>
                <a:path w="1733" h="1197" extrusionOk="0">
                  <a:moveTo>
                    <a:pt x="535" y="1"/>
                  </a:moveTo>
                  <a:cubicBezTo>
                    <a:pt x="211" y="1"/>
                    <a:pt x="0" y="486"/>
                    <a:pt x="350" y="685"/>
                  </a:cubicBezTo>
                  <a:cubicBezTo>
                    <a:pt x="600" y="803"/>
                    <a:pt x="835" y="950"/>
                    <a:pt x="1071" y="1097"/>
                  </a:cubicBezTo>
                  <a:cubicBezTo>
                    <a:pt x="1144" y="1164"/>
                    <a:pt x="1236" y="1197"/>
                    <a:pt x="1330" y="1197"/>
                  </a:cubicBezTo>
                  <a:cubicBezTo>
                    <a:pt x="1424" y="1197"/>
                    <a:pt x="1520" y="1164"/>
                    <a:pt x="1601" y="1097"/>
                  </a:cubicBezTo>
                  <a:cubicBezTo>
                    <a:pt x="1733" y="950"/>
                    <a:pt x="1733" y="715"/>
                    <a:pt x="1586" y="568"/>
                  </a:cubicBezTo>
                  <a:cubicBezTo>
                    <a:pt x="1306" y="376"/>
                    <a:pt x="1027" y="200"/>
                    <a:pt x="718" y="53"/>
                  </a:cubicBezTo>
                  <a:cubicBezTo>
                    <a:pt x="655" y="17"/>
                    <a:pt x="593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8" name="Google Shape;2882;p45"/>
            <p:cNvSpPr/>
            <p:nvPr/>
          </p:nvSpPr>
          <p:spPr>
            <a:xfrm>
              <a:off x="8436012" y="782901"/>
              <a:ext cx="87326" cy="75575"/>
            </a:xfrm>
            <a:custGeom>
              <a:avLst/>
              <a:ahLst/>
              <a:rect l="l" t="t" r="r" b="b"/>
              <a:pathLst>
                <a:path w="1620" h="1402" extrusionOk="0">
                  <a:moveTo>
                    <a:pt x="415" y="1"/>
                  </a:moveTo>
                  <a:cubicBezTo>
                    <a:pt x="285" y="1"/>
                    <a:pt x="158" y="66"/>
                    <a:pt x="89" y="184"/>
                  </a:cubicBezTo>
                  <a:cubicBezTo>
                    <a:pt x="1" y="360"/>
                    <a:pt x="60" y="581"/>
                    <a:pt x="221" y="684"/>
                  </a:cubicBezTo>
                  <a:cubicBezTo>
                    <a:pt x="486" y="861"/>
                    <a:pt x="722" y="1067"/>
                    <a:pt x="943" y="1302"/>
                  </a:cubicBezTo>
                  <a:cubicBezTo>
                    <a:pt x="1016" y="1368"/>
                    <a:pt x="1112" y="1401"/>
                    <a:pt x="1207" y="1401"/>
                  </a:cubicBezTo>
                  <a:cubicBezTo>
                    <a:pt x="1303" y="1401"/>
                    <a:pt x="1399" y="1368"/>
                    <a:pt x="1472" y="1302"/>
                  </a:cubicBezTo>
                  <a:cubicBezTo>
                    <a:pt x="1620" y="1155"/>
                    <a:pt x="1620" y="919"/>
                    <a:pt x="1472" y="772"/>
                  </a:cubicBezTo>
                  <a:cubicBezTo>
                    <a:pt x="1207" y="507"/>
                    <a:pt x="913" y="257"/>
                    <a:pt x="604" y="51"/>
                  </a:cubicBezTo>
                  <a:cubicBezTo>
                    <a:pt x="545" y="17"/>
                    <a:pt x="480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9" name="Google Shape;2883;p45"/>
            <p:cNvSpPr/>
            <p:nvPr/>
          </p:nvSpPr>
          <p:spPr>
            <a:xfrm>
              <a:off x="8563757" y="925683"/>
              <a:ext cx="67435" cy="54714"/>
            </a:xfrm>
            <a:custGeom>
              <a:avLst/>
              <a:ahLst/>
              <a:rect l="l" t="t" r="r" b="b"/>
              <a:pathLst>
                <a:path w="1251" h="1015" extrusionOk="0">
                  <a:moveTo>
                    <a:pt x="429" y="0"/>
                  </a:moveTo>
                  <a:cubicBezTo>
                    <a:pt x="299" y="0"/>
                    <a:pt x="172" y="66"/>
                    <a:pt x="103" y="184"/>
                  </a:cubicBezTo>
                  <a:cubicBezTo>
                    <a:pt x="0" y="360"/>
                    <a:pt x="59" y="596"/>
                    <a:pt x="236" y="699"/>
                  </a:cubicBezTo>
                  <a:lnTo>
                    <a:pt x="633" y="964"/>
                  </a:lnTo>
                  <a:cubicBezTo>
                    <a:pt x="692" y="998"/>
                    <a:pt x="757" y="1014"/>
                    <a:pt x="822" y="1014"/>
                  </a:cubicBezTo>
                  <a:cubicBezTo>
                    <a:pt x="952" y="1014"/>
                    <a:pt x="1079" y="949"/>
                    <a:pt x="1148" y="831"/>
                  </a:cubicBezTo>
                  <a:cubicBezTo>
                    <a:pt x="1251" y="655"/>
                    <a:pt x="1192" y="419"/>
                    <a:pt x="1016" y="316"/>
                  </a:cubicBezTo>
                  <a:lnTo>
                    <a:pt x="618" y="51"/>
                  </a:lnTo>
                  <a:cubicBezTo>
                    <a:pt x="559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0" name="Google Shape;2884;p45"/>
            <p:cNvSpPr/>
            <p:nvPr/>
          </p:nvSpPr>
          <p:spPr>
            <a:xfrm>
              <a:off x="8660671" y="871513"/>
              <a:ext cx="68891" cy="47814"/>
            </a:xfrm>
            <a:custGeom>
              <a:avLst/>
              <a:ahLst/>
              <a:rect l="l" t="t" r="r" b="b"/>
              <a:pathLst>
                <a:path w="1278" h="887" extrusionOk="0">
                  <a:moveTo>
                    <a:pt x="631" y="1"/>
                  </a:moveTo>
                  <a:cubicBezTo>
                    <a:pt x="571" y="1"/>
                    <a:pt x="512" y="9"/>
                    <a:pt x="454" y="26"/>
                  </a:cubicBezTo>
                  <a:cubicBezTo>
                    <a:pt x="0" y="122"/>
                    <a:pt x="98" y="757"/>
                    <a:pt x="509" y="757"/>
                  </a:cubicBezTo>
                  <a:cubicBezTo>
                    <a:pt x="538" y="757"/>
                    <a:pt x="569" y="754"/>
                    <a:pt x="601" y="747"/>
                  </a:cubicBezTo>
                  <a:lnTo>
                    <a:pt x="616" y="777"/>
                  </a:lnTo>
                  <a:cubicBezTo>
                    <a:pt x="689" y="850"/>
                    <a:pt x="785" y="887"/>
                    <a:pt x="880" y="887"/>
                  </a:cubicBezTo>
                  <a:cubicBezTo>
                    <a:pt x="976" y="887"/>
                    <a:pt x="1072" y="850"/>
                    <a:pt x="1145" y="777"/>
                  </a:cubicBezTo>
                  <a:cubicBezTo>
                    <a:pt x="1278" y="629"/>
                    <a:pt x="1278" y="409"/>
                    <a:pt x="1145" y="261"/>
                  </a:cubicBezTo>
                  <a:cubicBezTo>
                    <a:pt x="1021" y="92"/>
                    <a:pt x="827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1" name="Google Shape;2885;p45"/>
            <p:cNvSpPr/>
            <p:nvPr/>
          </p:nvSpPr>
          <p:spPr>
            <a:xfrm>
              <a:off x="8740391" y="1021949"/>
              <a:ext cx="85978" cy="79833"/>
            </a:xfrm>
            <a:custGeom>
              <a:avLst/>
              <a:ahLst/>
              <a:rect l="l" t="t" r="r" b="b"/>
              <a:pathLst>
                <a:path w="1595" h="1481" extrusionOk="0">
                  <a:moveTo>
                    <a:pt x="521" y="1"/>
                  </a:moveTo>
                  <a:cubicBezTo>
                    <a:pt x="237" y="1"/>
                    <a:pt x="0" y="365"/>
                    <a:pt x="270" y="635"/>
                  </a:cubicBezTo>
                  <a:cubicBezTo>
                    <a:pt x="461" y="899"/>
                    <a:pt x="682" y="1135"/>
                    <a:pt x="932" y="1370"/>
                  </a:cubicBezTo>
                  <a:cubicBezTo>
                    <a:pt x="998" y="1444"/>
                    <a:pt x="1090" y="1481"/>
                    <a:pt x="1184" y="1481"/>
                  </a:cubicBezTo>
                  <a:cubicBezTo>
                    <a:pt x="1278" y="1481"/>
                    <a:pt x="1373" y="1444"/>
                    <a:pt x="1447" y="1370"/>
                  </a:cubicBezTo>
                  <a:cubicBezTo>
                    <a:pt x="1594" y="1223"/>
                    <a:pt x="1594" y="988"/>
                    <a:pt x="1447" y="855"/>
                  </a:cubicBezTo>
                  <a:cubicBezTo>
                    <a:pt x="1212" y="620"/>
                    <a:pt x="991" y="370"/>
                    <a:pt x="785" y="119"/>
                  </a:cubicBezTo>
                  <a:cubicBezTo>
                    <a:pt x="701" y="36"/>
                    <a:pt x="609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2" name="Google Shape;2886;p45"/>
            <p:cNvSpPr/>
            <p:nvPr/>
          </p:nvSpPr>
          <p:spPr>
            <a:xfrm>
              <a:off x="8863285" y="1036717"/>
              <a:ext cx="56654" cy="54714"/>
            </a:xfrm>
            <a:custGeom>
              <a:avLst/>
              <a:ahLst/>
              <a:rect l="l" t="t" r="r" b="b"/>
              <a:pathLst>
                <a:path w="1051" h="1015" extrusionOk="0">
                  <a:moveTo>
                    <a:pt x="830" y="316"/>
                  </a:moveTo>
                  <a:lnTo>
                    <a:pt x="830" y="316"/>
                  </a:lnTo>
                  <a:cubicBezTo>
                    <a:pt x="839" y="325"/>
                    <a:pt x="848" y="340"/>
                    <a:pt x="847" y="340"/>
                  </a:cubicBezTo>
                  <a:cubicBezTo>
                    <a:pt x="846" y="340"/>
                    <a:pt x="842" y="334"/>
                    <a:pt x="830" y="316"/>
                  </a:cubicBezTo>
                  <a:close/>
                  <a:moveTo>
                    <a:pt x="446" y="0"/>
                  </a:moveTo>
                  <a:cubicBezTo>
                    <a:pt x="226" y="0"/>
                    <a:pt x="0" y="182"/>
                    <a:pt x="79" y="464"/>
                  </a:cubicBezTo>
                  <a:cubicBezTo>
                    <a:pt x="153" y="670"/>
                    <a:pt x="271" y="831"/>
                    <a:pt x="447" y="964"/>
                  </a:cubicBezTo>
                  <a:cubicBezTo>
                    <a:pt x="506" y="998"/>
                    <a:pt x="570" y="1015"/>
                    <a:pt x="633" y="1015"/>
                  </a:cubicBezTo>
                  <a:cubicBezTo>
                    <a:pt x="758" y="1015"/>
                    <a:pt x="879" y="949"/>
                    <a:pt x="948" y="831"/>
                  </a:cubicBezTo>
                  <a:cubicBezTo>
                    <a:pt x="1051" y="655"/>
                    <a:pt x="992" y="434"/>
                    <a:pt x="830" y="316"/>
                  </a:cubicBezTo>
                  <a:lnTo>
                    <a:pt x="786" y="287"/>
                  </a:lnTo>
                  <a:lnTo>
                    <a:pt x="786" y="272"/>
                  </a:lnTo>
                  <a:cubicBezTo>
                    <a:pt x="786" y="268"/>
                    <a:pt x="783" y="259"/>
                    <a:pt x="780" y="251"/>
                  </a:cubicBezTo>
                  <a:lnTo>
                    <a:pt x="780" y="251"/>
                  </a:lnTo>
                  <a:cubicBezTo>
                    <a:pt x="728" y="77"/>
                    <a:pt x="588" y="0"/>
                    <a:pt x="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3" name="Google Shape;2887;p45"/>
            <p:cNvSpPr/>
            <p:nvPr/>
          </p:nvSpPr>
          <p:spPr>
            <a:xfrm>
              <a:off x="8629948" y="1021949"/>
              <a:ext cx="88889" cy="72718"/>
            </a:xfrm>
            <a:custGeom>
              <a:avLst/>
              <a:ahLst/>
              <a:rect l="l" t="t" r="r" b="b"/>
              <a:pathLst>
                <a:path w="1649" h="1349" extrusionOk="0">
                  <a:moveTo>
                    <a:pt x="524" y="1"/>
                  </a:moveTo>
                  <a:cubicBezTo>
                    <a:pt x="239" y="1"/>
                    <a:pt x="0" y="365"/>
                    <a:pt x="258" y="635"/>
                  </a:cubicBezTo>
                  <a:lnTo>
                    <a:pt x="862" y="1238"/>
                  </a:lnTo>
                  <a:cubicBezTo>
                    <a:pt x="943" y="1316"/>
                    <a:pt x="1033" y="1348"/>
                    <a:pt x="1118" y="1348"/>
                  </a:cubicBezTo>
                  <a:cubicBezTo>
                    <a:pt x="1406" y="1348"/>
                    <a:pt x="1649" y="980"/>
                    <a:pt x="1377" y="708"/>
                  </a:cubicBezTo>
                  <a:lnTo>
                    <a:pt x="788" y="119"/>
                  </a:lnTo>
                  <a:cubicBezTo>
                    <a:pt x="705" y="36"/>
                    <a:pt x="612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4" name="Google Shape;2888;p45"/>
            <p:cNvSpPr/>
            <p:nvPr/>
          </p:nvSpPr>
          <p:spPr>
            <a:xfrm>
              <a:off x="8468999" y="993543"/>
              <a:ext cx="67543" cy="51479"/>
            </a:xfrm>
            <a:custGeom>
              <a:avLst/>
              <a:ahLst/>
              <a:rect l="l" t="t" r="r" b="b"/>
              <a:pathLst>
                <a:path w="1253" h="955" extrusionOk="0">
                  <a:moveTo>
                    <a:pt x="527" y="0"/>
                  </a:moveTo>
                  <a:cubicBezTo>
                    <a:pt x="241" y="0"/>
                    <a:pt x="1" y="375"/>
                    <a:pt x="272" y="646"/>
                  </a:cubicBezTo>
                  <a:lnTo>
                    <a:pt x="463" y="838"/>
                  </a:lnTo>
                  <a:cubicBezTo>
                    <a:pt x="545" y="920"/>
                    <a:pt x="636" y="954"/>
                    <a:pt x="723" y="954"/>
                  </a:cubicBezTo>
                  <a:cubicBezTo>
                    <a:pt x="1010" y="954"/>
                    <a:pt x="1252" y="582"/>
                    <a:pt x="993" y="323"/>
                  </a:cubicBezTo>
                  <a:lnTo>
                    <a:pt x="787" y="117"/>
                  </a:lnTo>
                  <a:cubicBezTo>
                    <a:pt x="705" y="35"/>
                    <a:pt x="614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5" name="Google Shape;2889;p45"/>
            <p:cNvSpPr/>
            <p:nvPr/>
          </p:nvSpPr>
          <p:spPr>
            <a:xfrm>
              <a:off x="8393969" y="879652"/>
              <a:ext cx="60751" cy="50832"/>
            </a:xfrm>
            <a:custGeom>
              <a:avLst/>
              <a:ahLst/>
              <a:rect l="l" t="t" r="r" b="b"/>
              <a:pathLst>
                <a:path w="1127" h="943" extrusionOk="0">
                  <a:moveTo>
                    <a:pt x="398" y="0"/>
                  </a:moveTo>
                  <a:cubicBezTo>
                    <a:pt x="302" y="0"/>
                    <a:pt x="207" y="37"/>
                    <a:pt x="133" y="110"/>
                  </a:cubicBezTo>
                  <a:cubicBezTo>
                    <a:pt x="1" y="243"/>
                    <a:pt x="1" y="478"/>
                    <a:pt x="133" y="626"/>
                  </a:cubicBezTo>
                  <a:lnTo>
                    <a:pt x="339" y="832"/>
                  </a:lnTo>
                  <a:cubicBezTo>
                    <a:pt x="417" y="909"/>
                    <a:pt x="505" y="942"/>
                    <a:pt x="590" y="942"/>
                  </a:cubicBezTo>
                  <a:cubicBezTo>
                    <a:pt x="874" y="942"/>
                    <a:pt x="1126" y="574"/>
                    <a:pt x="854" y="302"/>
                  </a:cubicBezTo>
                  <a:lnTo>
                    <a:pt x="663" y="110"/>
                  </a:lnTo>
                  <a:cubicBezTo>
                    <a:pt x="589" y="37"/>
                    <a:pt x="494" y="0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6" name="Google Shape;2890;p45"/>
            <p:cNvSpPr/>
            <p:nvPr/>
          </p:nvSpPr>
          <p:spPr>
            <a:xfrm>
              <a:off x="8112067" y="732558"/>
              <a:ext cx="61452" cy="47167"/>
            </a:xfrm>
            <a:custGeom>
              <a:avLst/>
              <a:ahLst/>
              <a:rect l="l" t="t" r="r" b="b"/>
              <a:pathLst>
                <a:path w="1140" h="875" extrusionOk="0">
                  <a:moveTo>
                    <a:pt x="527" y="0"/>
                  </a:moveTo>
                  <a:cubicBezTo>
                    <a:pt x="241" y="0"/>
                    <a:pt x="0" y="376"/>
                    <a:pt x="271" y="647"/>
                  </a:cubicBezTo>
                  <a:cubicBezTo>
                    <a:pt x="345" y="720"/>
                    <a:pt x="433" y="779"/>
                    <a:pt x="536" y="823"/>
                  </a:cubicBezTo>
                  <a:cubicBezTo>
                    <a:pt x="595" y="858"/>
                    <a:pt x="659" y="874"/>
                    <a:pt x="722" y="874"/>
                  </a:cubicBezTo>
                  <a:cubicBezTo>
                    <a:pt x="849" y="874"/>
                    <a:pt x="973" y="809"/>
                    <a:pt x="1051" y="691"/>
                  </a:cubicBezTo>
                  <a:cubicBezTo>
                    <a:pt x="1140" y="514"/>
                    <a:pt x="1081" y="294"/>
                    <a:pt x="904" y="191"/>
                  </a:cubicBezTo>
                  <a:cubicBezTo>
                    <a:pt x="875" y="176"/>
                    <a:pt x="845" y="161"/>
                    <a:pt x="816" y="146"/>
                  </a:cubicBezTo>
                  <a:cubicBezTo>
                    <a:pt x="801" y="132"/>
                    <a:pt x="801" y="132"/>
                    <a:pt x="786" y="117"/>
                  </a:cubicBezTo>
                  <a:cubicBezTo>
                    <a:pt x="704" y="35"/>
                    <a:pt x="613" y="0"/>
                    <a:pt x="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7" name="Google Shape;2891;p45"/>
            <p:cNvSpPr/>
            <p:nvPr/>
          </p:nvSpPr>
          <p:spPr>
            <a:xfrm>
              <a:off x="8226175" y="850762"/>
              <a:ext cx="101234" cy="79133"/>
            </a:xfrm>
            <a:custGeom>
              <a:avLst/>
              <a:ahLst/>
              <a:rect l="l" t="t" r="r" b="b"/>
              <a:pathLst>
                <a:path w="1878" h="1468" extrusionOk="0">
                  <a:moveTo>
                    <a:pt x="524" y="0"/>
                  </a:moveTo>
                  <a:cubicBezTo>
                    <a:pt x="205" y="0"/>
                    <a:pt x="1" y="480"/>
                    <a:pt x="347" y="691"/>
                  </a:cubicBezTo>
                  <a:cubicBezTo>
                    <a:pt x="641" y="838"/>
                    <a:pt x="921" y="1044"/>
                    <a:pt x="1142" y="1279"/>
                  </a:cubicBezTo>
                  <a:cubicBezTo>
                    <a:pt x="1213" y="1401"/>
                    <a:pt x="1340" y="1467"/>
                    <a:pt x="1470" y="1467"/>
                  </a:cubicBezTo>
                  <a:cubicBezTo>
                    <a:pt x="1529" y="1467"/>
                    <a:pt x="1587" y="1454"/>
                    <a:pt x="1642" y="1426"/>
                  </a:cubicBezTo>
                  <a:cubicBezTo>
                    <a:pt x="1819" y="1309"/>
                    <a:pt x="1878" y="1088"/>
                    <a:pt x="1775" y="911"/>
                  </a:cubicBezTo>
                  <a:cubicBezTo>
                    <a:pt x="1480" y="558"/>
                    <a:pt x="1127" y="264"/>
                    <a:pt x="715" y="58"/>
                  </a:cubicBezTo>
                  <a:cubicBezTo>
                    <a:pt x="649" y="18"/>
                    <a:pt x="584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8" name="Google Shape;2892;p45"/>
            <p:cNvSpPr/>
            <p:nvPr/>
          </p:nvSpPr>
          <p:spPr>
            <a:xfrm>
              <a:off x="7956886" y="593334"/>
              <a:ext cx="81019" cy="61020"/>
            </a:xfrm>
            <a:custGeom>
              <a:avLst/>
              <a:ahLst/>
              <a:rect l="l" t="t" r="r" b="b"/>
              <a:pathLst>
                <a:path w="1503" h="1132" extrusionOk="0">
                  <a:moveTo>
                    <a:pt x="419" y="0"/>
                  </a:moveTo>
                  <a:cubicBezTo>
                    <a:pt x="294" y="0"/>
                    <a:pt x="173" y="66"/>
                    <a:pt x="104" y="183"/>
                  </a:cubicBezTo>
                  <a:cubicBezTo>
                    <a:pt x="1" y="360"/>
                    <a:pt x="60" y="581"/>
                    <a:pt x="236" y="684"/>
                  </a:cubicBezTo>
                  <a:cubicBezTo>
                    <a:pt x="472" y="802"/>
                    <a:pt x="693" y="934"/>
                    <a:pt x="899" y="1081"/>
                  </a:cubicBezTo>
                  <a:cubicBezTo>
                    <a:pt x="958" y="1116"/>
                    <a:pt x="1021" y="1132"/>
                    <a:pt x="1084" y="1132"/>
                  </a:cubicBezTo>
                  <a:cubicBezTo>
                    <a:pt x="1209" y="1132"/>
                    <a:pt x="1330" y="1066"/>
                    <a:pt x="1399" y="949"/>
                  </a:cubicBezTo>
                  <a:cubicBezTo>
                    <a:pt x="1502" y="772"/>
                    <a:pt x="1443" y="551"/>
                    <a:pt x="1267" y="448"/>
                  </a:cubicBezTo>
                  <a:cubicBezTo>
                    <a:pt x="1061" y="286"/>
                    <a:pt x="840" y="154"/>
                    <a:pt x="604" y="51"/>
                  </a:cubicBezTo>
                  <a:cubicBezTo>
                    <a:pt x="545" y="17"/>
                    <a:pt x="48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9" name="Google Shape;2893;p45"/>
            <p:cNvSpPr/>
            <p:nvPr/>
          </p:nvSpPr>
          <p:spPr>
            <a:xfrm>
              <a:off x="7790008" y="510435"/>
              <a:ext cx="72556" cy="58271"/>
            </a:xfrm>
            <a:custGeom>
              <a:avLst/>
              <a:ahLst/>
              <a:rect l="l" t="t" r="r" b="b"/>
              <a:pathLst>
                <a:path w="1346" h="1081" extrusionOk="0">
                  <a:moveTo>
                    <a:pt x="527" y="1"/>
                  </a:moveTo>
                  <a:cubicBezTo>
                    <a:pt x="241" y="1"/>
                    <a:pt x="0" y="376"/>
                    <a:pt x="271" y="647"/>
                  </a:cubicBezTo>
                  <a:cubicBezTo>
                    <a:pt x="404" y="780"/>
                    <a:pt x="566" y="912"/>
                    <a:pt x="742" y="1030"/>
                  </a:cubicBezTo>
                  <a:cubicBezTo>
                    <a:pt x="801" y="1064"/>
                    <a:pt x="865" y="1080"/>
                    <a:pt x="928" y="1080"/>
                  </a:cubicBezTo>
                  <a:cubicBezTo>
                    <a:pt x="1053" y="1080"/>
                    <a:pt x="1174" y="1015"/>
                    <a:pt x="1243" y="897"/>
                  </a:cubicBezTo>
                  <a:cubicBezTo>
                    <a:pt x="1346" y="721"/>
                    <a:pt x="1287" y="500"/>
                    <a:pt x="1110" y="397"/>
                  </a:cubicBezTo>
                  <a:cubicBezTo>
                    <a:pt x="1081" y="368"/>
                    <a:pt x="1066" y="353"/>
                    <a:pt x="1037" y="338"/>
                  </a:cubicBezTo>
                  <a:lnTo>
                    <a:pt x="978" y="279"/>
                  </a:lnTo>
                  <a:cubicBezTo>
                    <a:pt x="904" y="235"/>
                    <a:pt x="845" y="176"/>
                    <a:pt x="786" y="117"/>
                  </a:cubicBezTo>
                  <a:cubicBezTo>
                    <a:pt x="704" y="35"/>
                    <a:pt x="614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0" name="Google Shape;2894;p45"/>
            <p:cNvSpPr/>
            <p:nvPr/>
          </p:nvSpPr>
          <p:spPr>
            <a:xfrm>
              <a:off x="7632455" y="457451"/>
              <a:ext cx="76222" cy="64470"/>
            </a:xfrm>
            <a:custGeom>
              <a:avLst/>
              <a:ahLst/>
              <a:rect l="l" t="t" r="r" b="b"/>
              <a:pathLst>
                <a:path w="1414" h="1196" extrusionOk="0">
                  <a:moveTo>
                    <a:pt x="406" y="0"/>
                  </a:moveTo>
                  <a:cubicBezTo>
                    <a:pt x="314" y="0"/>
                    <a:pt x="222" y="33"/>
                    <a:pt x="148" y="100"/>
                  </a:cubicBezTo>
                  <a:cubicBezTo>
                    <a:pt x="1" y="247"/>
                    <a:pt x="1" y="482"/>
                    <a:pt x="148" y="629"/>
                  </a:cubicBezTo>
                  <a:cubicBezTo>
                    <a:pt x="369" y="806"/>
                    <a:pt x="590" y="983"/>
                    <a:pt x="810" y="1145"/>
                  </a:cubicBezTo>
                  <a:cubicBezTo>
                    <a:pt x="869" y="1179"/>
                    <a:pt x="935" y="1195"/>
                    <a:pt x="999" y="1195"/>
                  </a:cubicBezTo>
                  <a:cubicBezTo>
                    <a:pt x="1129" y="1195"/>
                    <a:pt x="1257" y="1130"/>
                    <a:pt x="1325" y="1012"/>
                  </a:cubicBezTo>
                  <a:cubicBezTo>
                    <a:pt x="1414" y="835"/>
                    <a:pt x="1355" y="615"/>
                    <a:pt x="1193" y="512"/>
                  </a:cubicBezTo>
                  <a:cubicBezTo>
                    <a:pt x="1002" y="379"/>
                    <a:pt x="854" y="262"/>
                    <a:pt x="663" y="100"/>
                  </a:cubicBezTo>
                  <a:cubicBezTo>
                    <a:pt x="590" y="33"/>
                    <a:pt x="498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1" name="Google Shape;2895;p45"/>
            <p:cNvSpPr/>
            <p:nvPr/>
          </p:nvSpPr>
          <p:spPr>
            <a:xfrm>
              <a:off x="7772113" y="625027"/>
              <a:ext cx="93094" cy="79779"/>
            </a:xfrm>
            <a:custGeom>
              <a:avLst/>
              <a:ahLst/>
              <a:rect l="l" t="t" r="r" b="b"/>
              <a:pathLst>
                <a:path w="1727" h="1480" extrusionOk="0">
                  <a:moveTo>
                    <a:pt x="397" y="0"/>
                  </a:moveTo>
                  <a:cubicBezTo>
                    <a:pt x="302" y="0"/>
                    <a:pt x="206" y="37"/>
                    <a:pt x="132" y="111"/>
                  </a:cubicBezTo>
                  <a:cubicBezTo>
                    <a:pt x="0" y="258"/>
                    <a:pt x="0" y="493"/>
                    <a:pt x="132" y="626"/>
                  </a:cubicBezTo>
                  <a:cubicBezTo>
                    <a:pt x="427" y="861"/>
                    <a:pt x="692" y="1097"/>
                    <a:pt x="927" y="1361"/>
                  </a:cubicBezTo>
                  <a:cubicBezTo>
                    <a:pt x="1011" y="1445"/>
                    <a:pt x="1104" y="1480"/>
                    <a:pt x="1193" y="1480"/>
                  </a:cubicBezTo>
                  <a:cubicBezTo>
                    <a:pt x="1482" y="1480"/>
                    <a:pt x="1727" y="1116"/>
                    <a:pt x="1457" y="846"/>
                  </a:cubicBezTo>
                  <a:cubicBezTo>
                    <a:pt x="1207" y="581"/>
                    <a:pt x="942" y="331"/>
                    <a:pt x="662" y="111"/>
                  </a:cubicBezTo>
                  <a:cubicBezTo>
                    <a:pt x="589" y="37"/>
                    <a:pt x="493" y="0"/>
                    <a:pt x="3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2" name="Google Shape;2896;p45"/>
            <p:cNvSpPr/>
            <p:nvPr/>
          </p:nvSpPr>
          <p:spPr>
            <a:xfrm>
              <a:off x="7900613" y="650414"/>
              <a:ext cx="79672" cy="61452"/>
            </a:xfrm>
            <a:custGeom>
              <a:avLst/>
              <a:ahLst/>
              <a:rect l="l" t="t" r="r" b="b"/>
              <a:pathLst>
                <a:path w="1478" h="1140" extrusionOk="0">
                  <a:moveTo>
                    <a:pt x="399" y="0"/>
                  </a:moveTo>
                  <a:cubicBezTo>
                    <a:pt x="305" y="0"/>
                    <a:pt x="213" y="37"/>
                    <a:pt x="147" y="110"/>
                  </a:cubicBezTo>
                  <a:cubicBezTo>
                    <a:pt x="0" y="258"/>
                    <a:pt x="0" y="493"/>
                    <a:pt x="147" y="626"/>
                  </a:cubicBezTo>
                  <a:cubicBezTo>
                    <a:pt x="324" y="802"/>
                    <a:pt x="530" y="949"/>
                    <a:pt x="751" y="1082"/>
                  </a:cubicBezTo>
                  <a:cubicBezTo>
                    <a:pt x="819" y="1122"/>
                    <a:pt x="886" y="1139"/>
                    <a:pt x="948" y="1139"/>
                  </a:cubicBezTo>
                  <a:cubicBezTo>
                    <a:pt x="1275" y="1139"/>
                    <a:pt x="1477" y="659"/>
                    <a:pt x="1119" y="449"/>
                  </a:cubicBezTo>
                  <a:cubicBezTo>
                    <a:pt x="957" y="346"/>
                    <a:pt x="810" y="228"/>
                    <a:pt x="662" y="110"/>
                  </a:cubicBezTo>
                  <a:cubicBezTo>
                    <a:pt x="589" y="37"/>
                    <a:pt x="493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3" name="Google Shape;2897;p45"/>
            <p:cNvSpPr/>
            <p:nvPr/>
          </p:nvSpPr>
          <p:spPr>
            <a:xfrm>
              <a:off x="7917700" y="771474"/>
              <a:ext cx="83229" cy="58595"/>
            </a:xfrm>
            <a:custGeom>
              <a:avLst/>
              <a:ahLst/>
              <a:rect l="l" t="t" r="r" b="b"/>
              <a:pathLst>
                <a:path w="1544" h="1087" extrusionOk="0">
                  <a:moveTo>
                    <a:pt x="534" y="1"/>
                  </a:moveTo>
                  <a:cubicBezTo>
                    <a:pt x="205" y="1"/>
                    <a:pt x="0" y="494"/>
                    <a:pt x="360" y="705"/>
                  </a:cubicBezTo>
                  <a:cubicBezTo>
                    <a:pt x="448" y="734"/>
                    <a:pt x="522" y="778"/>
                    <a:pt x="596" y="837"/>
                  </a:cubicBezTo>
                  <a:cubicBezTo>
                    <a:pt x="610" y="837"/>
                    <a:pt x="610" y="852"/>
                    <a:pt x="625" y="852"/>
                  </a:cubicBezTo>
                  <a:cubicBezTo>
                    <a:pt x="640" y="867"/>
                    <a:pt x="640" y="867"/>
                    <a:pt x="654" y="881"/>
                  </a:cubicBezTo>
                  <a:cubicBezTo>
                    <a:pt x="684" y="911"/>
                    <a:pt x="728" y="940"/>
                    <a:pt x="757" y="970"/>
                  </a:cubicBezTo>
                  <a:cubicBezTo>
                    <a:pt x="840" y="1052"/>
                    <a:pt x="931" y="1086"/>
                    <a:pt x="1018" y="1086"/>
                  </a:cubicBezTo>
                  <a:cubicBezTo>
                    <a:pt x="1304" y="1086"/>
                    <a:pt x="1543" y="714"/>
                    <a:pt x="1272" y="455"/>
                  </a:cubicBezTo>
                  <a:cubicBezTo>
                    <a:pt x="1111" y="293"/>
                    <a:pt x="934" y="160"/>
                    <a:pt x="728" y="57"/>
                  </a:cubicBezTo>
                  <a:cubicBezTo>
                    <a:pt x="661" y="18"/>
                    <a:pt x="595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4" name="Google Shape;2898;p45"/>
            <p:cNvSpPr/>
            <p:nvPr/>
          </p:nvSpPr>
          <p:spPr>
            <a:xfrm>
              <a:off x="8058058" y="893127"/>
              <a:ext cx="78971" cy="69052"/>
            </a:xfrm>
            <a:custGeom>
              <a:avLst/>
              <a:ahLst/>
              <a:rect l="l" t="t" r="r" b="b"/>
              <a:pathLst>
                <a:path w="1465" h="1281" extrusionOk="0">
                  <a:moveTo>
                    <a:pt x="531" y="0"/>
                  </a:moveTo>
                  <a:cubicBezTo>
                    <a:pt x="244" y="0"/>
                    <a:pt x="0" y="368"/>
                    <a:pt x="273" y="640"/>
                  </a:cubicBezTo>
                  <a:cubicBezTo>
                    <a:pt x="449" y="802"/>
                    <a:pt x="640" y="979"/>
                    <a:pt x="802" y="1170"/>
                  </a:cubicBezTo>
                  <a:cubicBezTo>
                    <a:pt x="869" y="1244"/>
                    <a:pt x="961" y="1281"/>
                    <a:pt x="1054" y="1281"/>
                  </a:cubicBezTo>
                  <a:cubicBezTo>
                    <a:pt x="1148" y="1281"/>
                    <a:pt x="1244" y="1244"/>
                    <a:pt x="1317" y="1170"/>
                  </a:cubicBezTo>
                  <a:cubicBezTo>
                    <a:pt x="1465" y="1023"/>
                    <a:pt x="1465" y="788"/>
                    <a:pt x="1317" y="640"/>
                  </a:cubicBezTo>
                  <a:cubicBezTo>
                    <a:pt x="1156" y="449"/>
                    <a:pt x="979" y="273"/>
                    <a:pt x="788" y="111"/>
                  </a:cubicBezTo>
                  <a:cubicBezTo>
                    <a:pt x="707" y="33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5" name="Google Shape;2899;p45"/>
            <p:cNvSpPr/>
            <p:nvPr/>
          </p:nvSpPr>
          <p:spPr>
            <a:xfrm>
              <a:off x="8136161" y="847096"/>
              <a:ext cx="57571" cy="47652"/>
            </a:xfrm>
            <a:custGeom>
              <a:avLst/>
              <a:ahLst/>
              <a:rect l="l" t="t" r="r" b="b"/>
              <a:pathLst>
                <a:path w="1068" h="884" extrusionOk="0">
                  <a:moveTo>
                    <a:pt x="406" y="1"/>
                  </a:moveTo>
                  <a:cubicBezTo>
                    <a:pt x="314" y="1"/>
                    <a:pt x="222" y="38"/>
                    <a:pt x="148" y="111"/>
                  </a:cubicBezTo>
                  <a:cubicBezTo>
                    <a:pt x="1" y="258"/>
                    <a:pt x="1" y="494"/>
                    <a:pt x="148" y="641"/>
                  </a:cubicBezTo>
                  <a:lnTo>
                    <a:pt x="281" y="773"/>
                  </a:lnTo>
                  <a:cubicBezTo>
                    <a:pt x="358" y="851"/>
                    <a:pt x="446" y="884"/>
                    <a:pt x="531" y="884"/>
                  </a:cubicBezTo>
                  <a:cubicBezTo>
                    <a:pt x="816" y="884"/>
                    <a:pt x="1068" y="516"/>
                    <a:pt x="796" y="244"/>
                  </a:cubicBezTo>
                  <a:lnTo>
                    <a:pt x="663" y="111"/>
                  </a:lnTo>
                  <a:cubicBezTo>
                    <a:pt x="590" y="38"/>
                    <a:pt x="498" y="1"/>
                    <a:pt x="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6" name="Google Shape;2900;p45"/>
            <p:cNvSpPr/>
            <p:nvPr/>
          </p:nvSpPr>
          <p:spPr>
            <a:xfrm>
              <a:off x="8256737" y="1004216"/>
              <a:ext cx="84146" cy="65009"/>
            </a:xfrm>
            <a:custGeom>
              <a:avLst/>
              <a:ahLst/>
              <a:rect l="l" t="t" r="r" b="b"/>
              <a:pathLst>
                <a:path w="1561" h="1206" extrusionOk="0">
                  <a:moveTo>
                    <a:pt x="415" y="0"/>
                  </a:moveTo>
                  <a:cubicBezTo>
                    <a:pt x="285" y="0"/>
                    <a:pt x="158" y="66"/>
                    <a:pt x="89" y="184"/>
                  </a:cubicBezTo>
                  <a:cubicBezTo>
                    <a:pt x="1" y="360"/>
                    <a:pt x="60" y="581"/>
                    <a:pt x="222" y="699"/>
                  </a:cubicBezTo>
                  <a:cubicBezTo>
                    <a:pt x="457" y="875"/>
                    <a:pt x="722" y="978"/>
                    <a:pt x="957" y="1155"/>
                  </a:cubicBezTo>
                  <a:cubicBezTo>
                    <a:pt x="1016" y="1189"/>
                    <a:pt x="1082" y="1206"/>
                    <a:pt x="1147" y="1206"/>
                  </a:cubicBezTo>
                  <a:cubicBezTo>
                    <a:pt x="1276" y="1206"/>
                    <a:pt x="1404" y="1140"/>
                    <a:pt x="1472" y="1022"/>
                  </a:cubicBezTo>
                  <a:cubicBezTo>
                    <a:pt x="1561" y="846"/>
                    <a:pt x="1502" y="625"/>
                    <a:pt x="1340" y="522"/>
                  </a:cubicBezTo>
                  <a:cubicBezTo>
                    <a:pt x="1105" y="331"/>
                    <a:pt x="840" y="228"/>
                    <a:pt x="604" y="51"/>
                  </a:cubicBezTo>
                  <a:cubicBezTo>
                    <a:pt x="545" y="17"/>
                    <a:pt x="480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7" name="Google Shape;2901;p45"/>
            <p:cNvSpPr/>
            <p:nvPr/>
          </p:nvSpPr>
          <p:spPr>
            <a:xfrm>
              <a:off x="8343194" y="968857"/>
              <a:ext cx="64848" cy="46790"/>
            </a:xfrm>
            <a:custGeom>
              <a:avLst/>
              <a:ahLst/>
              <a:rect l="l" t="t" r="r" b="b"/>
              <a:pathLst>
                <a:path w="1203" h="868" extrusionOk="0">
                  <a:moveTo>
                    <a:pt x="400" y="0"/>
                  </a:moveTo>
                  <a:cubicBezTo>
                    <a:pt x="243" y="0"/>
                    <a:pt x="96" y="108"/>
                    <a:pt x="60" y="266"/>
                  </a:cubicBezTo>
                  <a:cubicBezTo>
                    <a:pt x="1" y="472"/>
                    <a:pt x="119" y="663"/>
                    <a:pt x="310" y="722"/>
                  </a:cubicBezTo>
                  <a:cubicBezTo>
                    <a:pt x="330" y="722"/>
                    <a:pt x="382" y="748"/>
                    <a:pt x="393" y="748"/>
                  </a:cubicBezTo>
                  <a:cubicBezTo>
                    <a:pt x="398" y="748"/>
                    <a:pt x="393" y="741"/>
                    <a:pt x="369" y="722"/>
                  </a:cubicBezTo>
                  <a:lnTo>
                    <a:pt x="369" y="722"/>
                  </a:lnTo>
                  <a:lnTo>
                    <a:pt x="413" y="751"/>
                  </a:lnTo>
                  <a:cubicBezTo>
                    <a:pt x="495" y="834"/>
                    <a:pt x="586" y="868"/>
                    <a:pt x="673" y="868"/>
                  </a:cubicBezTo>
                  <a:cubicBezTo>
                    <a:pt x="960" y="868"/>
                    <a:pt x="1202" y="496"/>
                    <a:pt x="943" y="236"/>
                  </a:cubicBezTo>
                  <a:cubicBezTo>
                    <a:pt x="810" y="133"/>
                    <a:pt x="663" y="45"/>
                    <a:pt x="501" y="15"/>
                  </a:cubicBezTo>
                  <a:cubicBezTo>
                    <a:pt x="468" y="5"/>
                    <a:pt x="434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8" name="Google Shape;2902;p45"/>
            <p:cNvSpPr/>
            <p:nvPr/>
          </p:nvSpPr>
          <p:spPr>
            <a:xfrm>
              <a:off x="8425717" y="1097571"/>
              <a:ext cx="72987" cy="68783"/>
            </a:xfrm>
            <a:custGeom>
              <a:avLst/>
              <a:ahLst/>
              <a:rect l="l" t="t" r="r" b="b"/>
              <a:pathLst>
                <a:path w="1354" h="1276" extrusionOk="0">
                  <a:moveTo>
                    <a:pt x="400" y="0"/>
                  </a:moveTo>
                  <a:cubicBezTo>
                    <a:pt x="306" y="0"/>
                    <a:pt x="214" y="34"/>
                    <a:pt x="148" y="100"/>
                  </a:cubicBezTo>
                  <a:cubicBezTo>
                    <a:pt x="0" y="247"/>
                    <a:pt x="0" y="482"/>
                    <a:pt x="148" y="630"/>
                  </a:cubicBezTo>
                  <a:cubicBezTo>
                    <a:pt x="221" y="703"/>
                    <a:pt x="309" y="777"/>
                    <a:pt x="383" y="865"/>
                  </a:cubicBezTo>
                  <a:lnTo>
                    <a:pt x="427" y="924"/>
                  </a:lnTo>
                  <a:lnTo>
                    <a:pt x="457" y="953"/>
                  </a:lnTo>
                  <a:cubicBezTo>
                    <a:pt x="486" y="997"/>
                    <a:pt x="515" y="1042"/>
                    <a:pt x="545" y="1086"/>
                  </a:cubicBezTo>
                  <a:cubicBezTo>
                    <a:pt x="624" y="1220"/>
                    <a:pt x="740" y="1276"/>
                    <a:pt x="855" y="1276"/>
                  </a:cubicBezTo>
                  <a:cubicBezTo>
                    <a:pt x="1107" y="1276"/>
                    <a:pt x="1354" y="1011"/>
                    <a:pt x="1192" y="718"/>
                  </a:cubicBezTo>
                  <a:lnTo>
                    <a:pt x="1178" y="718"/>
                  </a:lnTo>
                  <a:cubicBezTo>
                    <a:pt x="1045" y="482"/>
                    <a:pt x="869" y="276"/>
                    <a:pt x="663" y="100"/>
                  </a:cubicBezTo>
                  <a:cubicBezTo>
                    <a:pt x="589" y="34"/>
                    <a:pt x="493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9" name="Google Shape;2903;p45"/>
            <p:cNvSpPr/>
            <p:nvPr/>
          </p:nvSpPr>
          <p:spPr>
            <a:xfrm>
              <a:off x="8575346" y="1097463"/>
              <a:ext cx="68567" cy="54282"/>
            </a:xfrm>
            <a:custGeom>
              <a:avLst/>
              <a:ahLst/>
              <a:rect l="l" t="t" r="r" b="b"/>
              <a:pathLst>
                <a:path w="1272" h="1007" extrusionOk="0">
                  <a:moveTo>
                    <a:pt x="530" y="0"/>
                  </a:moveTo>
                  <a:cubicBezTo>
                    <a:pt x="203" y="0"/>
                    <a:pt x="1" y="480"/>
                    <a:pt x="359" y="690"/>
                  </a:cubicBezTo>
                  <a:cubicBezTo>
                    <a:pt x="388" y="705"/>
                    <a:pt x="418" y="720"/>
                    <a:pt x="447" y="735"/>
                  </a:cubicBezTo>
                  <a:cubicBezTo>
                    <a:pt x="462" y="735"/>
                    <a:pt x="477" y="749"/>
                    <a:pt x="491" y="764"/>
                  </a:cubicBezTo>
                  <a:lnTo>
                    <a:pt x="536" y="808"/>
                  </a:lnTo>
                  <a:cubicBezTo>
                    <a:pt x="565" y="838"/>
                    <a:pt x="594" y="867"/>
                    <a:pt x="609" y="896"/>
                  </a:cubicBezTo>
                  <a:cubicBezTo>
                    <a:pt x="683" y="970"/>
                    <a:pt x="778" y="1007"/>
                    <a:pt x="874" y="1007"/>
                  </a:cubicBezTo>
                  <a:cubicBezTo>
                    <a:pt x="970" y="1007"/>
                    <a:pt x="1065" y="970"/>
                    <a:pt x="1139" y="896"/>
                  </a:cubicBezTo>
                  <a:cubicBezTo>
                    <a:pt x="1271" y="749"/>
                    <a:pt x="1271" y="529"/>
                    <a:pt x="1139" y="381"/>
                  </a:cubicBezTo>
                  <a:cubicBezTo>
                    <a:pt x="1021" y="234"/>
                    <a:pt x="889" y="131"/>
                    <a:pt x="727" y="58"/>
                  </a:cubicBezTo>
                  <a:cubicBezTo>
                    <a:pt x="659" y="18"/>
                    <a:pt x="592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0" name="Google Shape;2904;p45"/>
            <p:cNvSpPr/>
            <p:nvPr/>
          </p:nvSpPr>
          <p:spPr>
            <a:xfrm>
              <a:off x="8288485" y="1108135"/>
              <a:ext cx="66680" cy="53905"/>
            </a:xfrm>
            <a:custGeom>
              <a:avLst/>
              <a:ahLst/>
              <a:rect l="l" t="t" r="r" b="b"/>
              <a:pathLst>
                <a:path w="1237" h="1000" extrusionOk="0">
                  <a:moveTo>
                    <a:pt x="429" y="0"/>
                  </a:moveTo>
                  <a:cubicBezTo>
                    <a:pt x="300" y="0"/>
                    <a:pt x="172" y="66"/>
                    <a:pt x="103" y="183"/>
                  </a:cubicBezTo>
                  <a:cubicBezTo>
                    <a:pt x="0" y="360"/>
                    <a:pt x="59" y="581"/>
                    <a:pt x="236" y="684"/>
                  </a:cubicBezTo>
                  <a:lnTo>
                    <a:pt x="633" y="949"/>
                  </a:lnTo>
                  <a:cubicBezTo>
                    <a:pt x="692" y="983"/>
                    <a:pt x="756" y="999"/>
                    <a:pt x="819" y="999"/>
                  </a:cubicBezTo>
                  <a:cubicBezTo>
                    <a:pt x="944" y="999"/>
                    <a:pt x="1065" y="934"/>
                    <a:pt x="1134" y="816"/>
                  </a:cubicBezTo>
                  <a:cubicBezTo>
                    <a:pt x="1237" y="640"/>
                    <a:pt x="1178" y="419"/>
                    <a:pt x="1016" y="316"/>
                  </a:cubicBezTo>
                  <a:lnTo>
                    <a:pt x="619" y="51"/>
                  </a:lnTo>
                  <a:cubicBezTo>
                    <a:pt x="560" y="17"/>
                    <a:pt x="494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1" name="Google Shape;2905;p45"/>
            <p:cNvSpPr/>
            <p:nvPr/>
          </p:nvSpPr>
          <p:spPr>
            <a:xfrm>
              <a:off x="8154164" y="1014834"/>
              <a:ext cx="71424" cy="54767"/>
            </a:xfrm>
            <a:custGeom>
              <a:avLst/>
              <a:ahLst/>
              <a:rect l="l" t="t" r="r" b="b"/>
              <a:pathLst>
                <a:path w="1325" h="1016" extrusionOk="0">
                  <a:moveTo>
                    <a:pt x="534" y="0"/>
                  </a:moveTo>
                  <a:cubicBezTo>
                    <a:pt x="246" y="0"/>
                    <a:pt x="1" y="364"/>
                    <a:pt x="270" y="634"/>
                  </a:cubicBezTo>
                  <a:lnTo>
                    <a:pt x="535" y="899"/>
                  </a:lnTo>
                  <a:cubicBezTo>
                    <a:pt x="617" y="981"/>
                    <a:pt x="709" y="1016"/>
                    <a:pt x="796" y="1016"/>
                  </a:cubicBezTo>
                  <a:cubicBezTo>
                    <a:pt x="1082" y="1016"/>
                    <a:pt x="1325" y="643"/>
                    <a:pt x="1065" y="384"/>
                  </a:cubicBezTo>
                  <a:lnTo>
                    <a:pt x="800" y="119"/>
                  </a:lnTo>
                  <a:cubicBezTo>
                    <a:pt x="716" y="35"/>
                    <a:pt x="623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2" name="Google Shape;2906;p45"/>
            <p:cNvSpPr/>
            <p:nvPr/>
          </p:nvSpPr>
          <p:spPr>
            <a:xfrm>
              <a:off x="7934948" y="882509"/>
              <a:ext cx="66465" cy="61452"/>
            </a:xfrm>
            <a:custGeom>
              <a:avLst/>
              <a:ahLst/>
              <a:rect l="l" t="t" r="r" b="b"/>
              <a:pathLst>
                <a:path w="1233" h="1140" extrusionOk="0">
                  <a:moveTo>
                    <a:pt x="502" y="0"/>
                  </a:moveTo>
                  <a:cubicBezTo>
                    <a:pt x="252" y="0"/>
                    <a:pt x="1" y="265"/>
                    <a:pt x="173" y="558"/>
                  </a:cubicBezTo>
                  <a:cubicBezTo>
                    <a:pt x="290" y="720"/>
                    <a:pt x="423" y="882"/>
                    <a:pt x="570" y="1029"/>
                  </a:cubicBezTo>
                  <a:cubicBezTo>
                    <a:pt x="643" y="1102"/>
                    <a:pt x="739" y="1139"/>
                    <a:pt x="835" y="1139"/>
                  </a:cubicBezTo>
                  <a:cubicBezTo>
                    <a:pt x="930" y="1139"/>
                    <a:pt x="1026" y="1102"/>
                    <a:pt x="1100" y="1029"/>
                  </a:cubicBezTo>
                  <a:cubicBezTo>
                    <a:pt x="1232" y="882"/>
                    <a:pt x="1232" y="661"/>
                    <a:pt x="1085" y="514"/>
                  </a:cubicBezTo>
                  <a:cubicBezTo>
                    <a:pt x="1026" y="455"/>
                    <a:pt x="967" y="396"/>
                    <a:pt x="923" y="322"/>
                  </a:cubicBezTo>
                  <a:lnTo>
                    <a:pt x="864" y="264"/>
                  </a:lnTo>
                  <a:lnTo>
                    <a:pt x="805" y="190"/>
                  </a:lnTo>
                  <a:cubicBezTo>
                    <a:pt x="731" y="56"/>
                    <a:pt x="617" y="0"/>
                    <a:pt x="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3" name="Google Shape;2907;p45"/>
            <p:cNvSpPr/>
            <p:nvPr/>
          </p:nvSpPr>
          <p:spPr>
            <a:xfrm>
              <a:off x="7760201" y="768079"/>
              <a:ext cx="76976" cy="65009"/>
            </a:xfrm>
            <a:custGeom>
              <a:avLst/>
              <a:ahLst/>
              <a:rect l="l" t="t" r="r" b="b"/>
              <a:pathLst>
                <a:path w="1428" h="1206" extrusionOk="0">
                  <a:moveTo>
                    <a:pt x="410" y="1"/>
                  </a:moveTo>
                  <a:cubicBezTo>
                    <a:pt x="287" y="1"/>
                    <a:pt x="170" y="69"/>
                    <a:pt x="103" y="194"/>
                  </a:cubicBezTo>
                  <a:cubicBezTo>
                    <a:pt x="0" y="370"/>
                    <a:pt x="59" y="591"/>
                    <a:pt x="236" y="694"/>
                  </a:cubicBezTo>
                  <a:cubicBezTo>
                    <a:pt x="412" y="827"/>
                    <a:pt x="589" y="959"/>
                    <a:pt x="751" y="1106"/>
                  </a:cubicBezTo>
                  <a:cubicBezTo>
                    <a:pt x="824" y="1172"/>
                    <a:pt x="920" y="1206"/>
                    <a:pt x="1016" y="1206"/>
                  </a:cubicBezTo>
                  <a:cubicBezTo>
                    <a:pt x="1111" y="1206"/>
                    <a:pt x="1207" y="1172"/>
                    <a:pt x="1281" y="1106"/>
                  </a:cubicBezTo>
                  <a:cubicBezTo>
                    <a:pt x="1428" y="959"/>
                    <a:pt x="1428" y="724"/>
                    <a:pt x="1281" y="576"/>
                  </a:cubicBezTo>
                  <a:cubicBezTo>
                    <a:pt x="1060" y="400"/>
                    <a:pt x="839" y="223"/>
                    <a:pt x="604" y="61"/>
                  </a:cubicBezTo>
                  <a:cubicBezTo>
                    <a:pt x="542" y="20"/>
                    <a:pt x="475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4" name="Google Shape;2908;p45"/>
            <p:cNvSpPr/>
            <p:nvPr/>
          </p:nvSpPr>
          <p:spPr>
            <a:xfrm>
              <a:off x="7611057" y="621416"/>
              <a:ext cx="93363" cy="68944"/>
            </a:xfrm>
            <a:custGeom>
              <a:avLst/>
              <a:ahLst/>
              <a:rect l="l" t="t" r="r" b="b"/>
              <a:pathLst>
                <a:path w="1732" h="1279" extrusionOk="0">
                  <a:moveTo>
                    <a:pt x="400" y="1"/>
                  </a:moveTo>
                  <a:cubicBezTo>
                    <a:pt x="242" y="1"/>
                    <a:pt x="93" y="110"/>
                    <a:pt x="45" y="281"/>
                  </a:cubicBezTo>
                  <a:cubicBezTo>
                    <a:pt x="1" y="472"/>
                    <a:pt x="104" y="678"/>
                    <a:pt x="310" y="737"/>
                  </a:cubicBezTo>
                  <a:cubicBezTo>
                    <a:pt x="575" y="825"/>
                    <a:pt x="766" y="1090"/>
                    <a:pt x="1016" y="1222"/>
                  </a:cubicBezTo>
                  <a:cubicBezTo>
                    <a:pt x="1081" y="1262"/>
                    <a:pt x="1145" y="1279"/>
                    <a:pt x="1204" y="1279"/>
                  </a:cubicBezTo>
                  <a:cubicBezTo>
                    <a:pt x="1525" y="1279"/>
                    <a:pt x="1731" y="788"/>
                    <a:pt x="1384" y="590"/>
                  </a:cubicBezTo>
                  <a:cubicBezTo>
                    <a:pt x="1075" y="398"/>
                    <a:pt x="839" y="148"/>
                    <a:pt x="501" y="16"/>
                  </a:cubicBezTo>
                  <a:cubicBezTo>
                    <a:pt x="468" y="5"/>
                    <a:pt x="434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5" name="Google Shape;2909;p45"/>
            <p:cNvSpPr/>
            <p:nvPr/>
          </p:nvSpPr>
          <p:spPr>
            <a:xfrm>
              <a:off x="8157236" y="1107812"/>
              <a:ext cx="76545" cy="61721"/>
            </a:xfrm>
            <a:custGeom>
              <a:avLst/>
              <a:ahLst/>
              <a:rect l="l" t="t" r="r" b="b"/>
              <a:pathLst>
                <a:path w="1420" h="1145" extrusionOk="0">
                  <a:moveTo>
                    <a:pt x="534" y="0"/>
                  </a:moveTo>
                  <a:cubicBezTo>
                    <a:pt x="205" y="0"/>
                    <a:pt x="1" y="491"/>
                    <a:pt x="360" y="690"/>
                  </a:cubicBezTo>
                  <a:cubicBezTo>
                    <a:pt x="390" y="719"/>
                    <a:pt x="434" y="734"/>
                    <a:pt x="463" y="763"/>
                  </a:cubicBezTo>
                  <a:cubicBezTo>
                    <a:pt x="478" y="778"/>
                    <a:pt x="493" y="793"/>
                    <a:pt x="508" y="807"/>
                  </a:cubicBezTo>
                  <a:lnTo>
                    <a:pt x="552" y="852"/>
                  </a:lnTo>
                  <a:cubicBezTo>
                    <a:pt x="566" y="881"/>
                    <a:pt x="596" y="910"/>
                    <a:pt x="611" y="955"/>
                  </a:cubicBezTo>
                  <a:cubicBezTo>
                    <a:pt x="689" y="1089"/>
                    <a:pt x="806" y="1144"/>
                    <a:pt x="921" y="1144"/>
                  </a:cubicBezTo>
                  <a:cubicBezTo>
                    <a:pt x="1173" y="1144"/>
                    <a:pt x="1420" y="879"/>
                    <a:pt x="1258" y="587"/>
                  </a:cubicBezTo>
                  <a:cubicBezTo>
                    <a:pt x="1140" y="366"/>
                    <a:pt x="949" y="175"/>
                    <a:pt x="728" y="57"/>
                  </a:cubicBezTo>
                  <a:cubicBezTo>
                    <a:pt x="661" y="18"/>
                    <a:pt x="595" y="0"/>
                    <a:pt x="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6" name="Google Shape;2910;p45"/>
            <p:cNvSpPr/>
            <p:nvPr/>
          </p:nvSpPr>
          <p:spPr>
            <a:xfrm>
              <a:off x="8017201" y="993651"/>
              <a:ext cx="72556" cy="54552"/>
            </a:xfrm>
            <a:custGeom>
              <a:avLst/>
              <a:ahLst/>
              <a:rect l="l" t="t" r="r" b="b"/>
              <a:pathLst>
                <a:path w="1346" h="1012" extrusionOk="0">
                  <a:moveTo>
                    <a:pt x="429" y="0"/>
                  </a:moveTo>
                  <a:cubicBezTo>
                    <a:pt x="300" y="0"/>
                    <a:pt x="174" y="63"/>
                    <a:pt x="103" y="174"/>
                  </a:cubicBezTo>
                  <a:cubicBezTo>
                    <a:pt x="0" y="350"/>
                    <a:pt x="59" y="586"/>
                    <a:pt x="236" y="689"/>
                  </a:cubicBezTo>
                  <a:cubicBezTo>
                    <a:pt x="309" y="718"/>
                    <a:pt x="368" y="747"/>
                    <a:pt x="427" y="792"/>
                  </a:cubicBezTo>
                  <a:cubicBezTo>
                    <a:pt x="457" y="806"/>
                    <a:pt x="471" y="821"/>
                    <a:pt x="486" y="836"/>
                  </a:cubicBezTo>
                  <a:lnTo>
                    <a:pt x="560" y="895"/>
                  </a:lnTo>
                  <a:cubicBezTo>
                    <a:pt x="642" y="977"/>
                    <a:pt x="733" y="1011"/>
                    <a:pt x="820" y="1011"/>
                  </a:cubicBezTo>
                  <a:cubicBezTo>
                    <a:pt x="1106" y="1011"/>
                    <a:pt x="1346" y="639"/>
                    <a:pt x="1075" y="380"/>
                  </a:cubicBezTo>
                  <a:cubicBezTo>
                    <a:pt x="942" y="247"/>
                    <a:pt x="780" y="129"/>
                    <a:pt x="604" y="41"/>
                  </a:cubicBezTo>
                  <a:cubicBezTo>
                    <a:pt x="548" y="13"/>
                    <a:pt x="488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7" name="Google Shape;2911;p45"/>
            <p:cNvSpPr/>
            <p:nvPr/>
          </p:nvSpPr>
          <p:spPr>
            <a:xfrm>
              <a:off x="7815180" y="892804"/>
              <a:ext cx="81882" cy="62260"/>
            </a:xfrm>
            <a:custGeom>
              <a:avLst/>
              <a:ahLst/>
              <a:rect l="l" t="t" r="r" b="b"/>
              <a:pathLst>
                <a:path w="1519" h="1155" extrusionOk="0">
                  <a:moveTo>
                    <a:pt x="531" y="0"/>
                  </a:moveTo>
                  <a:cubicBezTo>
                    <a:pt x="244" y="0"/>
                    <a:pt x="1" y="375"/>
                    <a:pt x="261" y="646"/>
                  </a:cubicBezTo>
                  <a:lnTo>
                    <a:pt x="732" y="1044"/>
                  </a:lnTo>
                  <a:cubicBezTo>
                    <a:pt x="809" y="1122"/>
                    <a:pt x="897" y="1154"/>
                    <a:pt x="982" y="1154"/>
                  </a:cubicBezTo>
                  <a:cubicBezTo>
                    <a:pt x="1267" y="1154"/>
                    <a:pt x="1519" y="786"/>
                    <a:pt x="1247" y="514"/>
                  </a:cubicBezTo>
                  <a:lnTo>
                    <a:pt x="790" y="117"/>
                  </a:lnTo>
                  <a:cubicBezTo>
                    <a:pt x="708" y="35"/>
                    <a:pt x="617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08" name="Google Shape;2912;p45"/>
          <p:cNvSpPr/>
          <p:nvPr/>
        </p:nvSpPr>
        <p:spPr>
          <a:xfrm>
            <a:off x="-45962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09" name="Google Shape;2824;p45"/>
          <p:cNvSpPr txBox="1"/>
          <p:nvPr/>
        </p:nvSpPr>
        <p:spPr>
          <a:xfrm>
            <a:off x="1362075" y="1923415"/>
            <a:ext cx="6777355" cy="58102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É demonstrada pelo dono da c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bra, que  após testemunhar  o estado de fome de chico e sua família, mesmo pelo engano  com a c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bra, retribui apenas  com a tripas do animal, ao contrário da ajuda de Chico para  com a família que se alimentava de carniça.</a:t>
            </a:r>
            <a:endParaRPr altLang="en-GB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10" name="Google Shape;1494;p47"/>
          <p:cNvSpPr/>
          <p:nvPr/>
        </p:nvSpPr>
        <p:spPr>
          <a:xfrm rot="21109357" flipH="1">
            <a:off x="5456555" y="143319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11" name="Título 19"/>
          <p:cNvSpPr/>
          <p:nvPr/>
        </p:nvSpPr>
        <p:spPr>
          <a:xfrm>
            <a:off x="5832475" y="1419860"/>
            <a:ext cx="276098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solidFill>
                  <a:schemeClr val="tx1"/>
                </a:solidFill>
                <a:effectLst/>
                <a:latin typeface="Segoe UI Semibold" panose="020B0702040204020203" charset="0"/>
                <a:cs typeface="Segoe UI Semibold" panose="020B0702040204020203" charset="0"/>
              </a:rPr>
              <a:t>Hefren Façanha</a:t>
            </a:r>
            <a:endParaRPr altLang="en-US" b="0" sz="2000" lang="pt-BR">
              <a:solidFill>
                <a:schemeClr val="tx1"/>
              </a:solidFill>
              <a:effectLst/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68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15" name="Google Shape;2824;p45"/>
          <p:cNvSpPr txBox="1"/>
          <p:nvPr>
            <p:ph type="ctrTitle" idx="15"/>
          </p:nvPr>
        </p:nvSpPr>
        <p:spPr>
          <a:xfrm>
            <a:off x="647845" y="512293"/>
            <a:ext cx="7717500" cy="581100"/>
          </a:xfrm>
          <a:prstGeom prst="rect"/>
        </p:spPr>
        <p:txBody>
          <a:bodyPr anchor="t" anchorCtr="0" bIns="91425" lIns="91425" rIns="91425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3600" lang="pt-BR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RACISMO</a:t>
            </a:r>
            <a:endParaRPr altLang="en-GB" sz="3600" lang="pt-BR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816" name="Google Shape;2831;p45"/>
          <p:cNvSpPr/>
          <p:nvPr/>
        </p:nvSpPr>
        <p:spPr>
          <a:xfrm flipH="1">
            <a:off x="651293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17" name="Google Shape;2912;p45"/>
          <p:cNvSpPr/>
          <p:nvPr/>
        </p:nvSpPr>
        <p:spPr>
          <a:xfrm>
            <a:off x="-45962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18" name="Google Shape;2824;p45"/>
          <p:cNvSpPr txBox="1"/>
          <p:nvPr/>
        </p:nvSpPr>
        <p:spPr>
          <a:xfrm>
            <a:off x="1177925" y="1708150"/>
            <a:ext cx="4755515" cy="58102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Quando Conceição se refere a mulher, que de acordo com Chiquinh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estava andando com Vicente, como uma negra  no qual 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e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s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t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e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estava se sujando.</a:t>
            </a:r>
            <a:endParaRPr altLang="en-GB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19" name="Google Shape;1494;p47"/>
          <p:cNvSpPr/>
          <p:nvPr/>
        </p:nvSpPr>
        <p:spPr>
          <a:xfrm rot="21109357" flipH="1">
            <a:off x="5456555" y="143319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20" name="Título 19"/>
          <p:cNvSpPr/>
          <p:nvPr/>
        </p:nvSpPr>
        <p:spPr>
          <a:xfrm>
            <a:off x="5933440" y="1419860"/>
            <a:ext cx="1947545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latin typeface="Segoe UI Semibold" panose="020B0702040204020203" charset="0"/>
                <a:cs typeface="Segoe UI Semibold" panose="020B0702040204020203" charset="0"/>
              </a:rPr>
              <a:t>Tainá Celine</a:t>
            </a:r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pic>
        <p:nvPicPr>
          <p:cNvPr id="2097153" name="Imagem 5" descr="Imagem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17260" y="1995805"/>
            <a:ext cx="2401570" cy="3468370"/>
          </a:xfrm>
          <a:prstGeom prst="rect"/>
        </p:spPr>
      </p:pic>
      <p:sp>
        <p:nvSpPr>
          <p:cNvPr id="1048821" name="Google Shape;4820;p80"/>
          <p:cNvSpPr/>
          <p:nvPr/>
        </p:nvSpPr>
        <p:spPr>
          <a:xfrm>
            <a:off x="8463280" y="122364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22" name="Retângulo 13"/>
          <p:cNvSpPr/>
          <p:nvPr/>
        </p:nvSpPr>
        <p:spPr>
          <a:xfrm>
            <a:off x="467995" y="1109345"/>
            <a:ext cx="360045" cy="526415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pt-BR"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73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3" name="Google Shape;2831;p45"/>
          <p:cNvSpPr/>
          <p:nvPr/>
        </p:nvSpPr>
        <p:spPr>
          <a:xfrm flipH="1">
            <a:off x="651293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4" name="Google Shape;2912;p45"/>
          <p:cNvSpPr/>
          <p:nvPr/>
        </p:nvSpPr>
        <p:spPr>
          <a:xfrm>
            <a:off x="-45962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5" name="Google Shape;2824;p45"/>
          <p:cNvSpPr txBox="1"/>
          <p:nvPr/>
        </p:nvSpPr>
        <p:spPr>
          <a:xfrm>
            <a:off x="1195705" y="2020570"/>
            <a:ext cx="6753225" cy="58102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Retratada quando Chico e sua família,"mortos de fome" comem da c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bra alheia (sem saber) e quando estes encontram no caminho outra família, prestes a se s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ciar  de uma carniça.</a:t>
            </a:r>
            <a:endParaRPr altLang="en-GB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36" name="Google Shape;1494;p47"/>
          <p:cNvSpPr/>
          <p:nvPr/>
        </p:nvSpPr>
        <p:spPr>
          <a:xfrm rot="21109357" flipH="1">
            <a:off x="5456555" y="143319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7" name="Título 19"/>
          <p:cNvSpPr/>
          <p:nvPr/>
        </p:nvSpPr>
        <p:spPr>
          <a:xfrm>
            <a:off x="6012180" y="1402080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latin typeface="Segoe UI Semibold" panose="020B0702040204020203" charset="0"/>
                <a:cs typeface="Segoe UI Semibold" panose="020B0702040204020203" charset="0"/>
              </a:rPr>
              <a:t>Saulo Mesquita</a:t>
            </a:r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38" name="Google Shape;4820;p80"/>
          <p:cNvSpPr/>
          <p:nvPr/>
        </p:nvSpPr>
        <p:spPr>
          <a:xfrm>
            <a:off x="8463280" y="122364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9" name="Título 0"/>
          <p:cNvSpPr/>
          <p:nvPr>
            <p:ph type="ctrTitle"/>
          </p:nvPr>
        </p:nvSpPr>
        <p:spPr/>
        <p:txBody>
          <a:bodyPr/>
          <a:p>
            <a:r>
              <a:rPr altLang="en-US" lang="pt-BR"/>
              <a:t>A Fome</a:t>
            </a:r>
            <a:endParaRPr altLang="en-US" lang="pt-BR"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79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55" name="Google Shape;2831;p45"/>
          <p:cNvSpPr/>
          <p:nvPr/>
        </p:nvSpPr>
        <p:spPr>
          <a:xfrm flipH="1">
            <a:off x="651293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56" name="Google Shape;2912;p45"/>
          <p:cNvSpPr/>
          <p:nvPr/>
        </p:nvSpPr>
        <p:spPr>
          <a:xfrm>
            <a:off x="-45962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57" name="Google Shape;2824;p45"/>
          <p:cNvSpPr txBox="1"/>
          <p:nvPr/>
        </p:nvSpPr>
        <p:spPr>
          <a:xfrm>
            <a:off x="1979930" y="2113915"/>
            <a:ext cx="5467985" cy="58102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sz="24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Este ao invés de dar as passagens de trem para os pobres, vendeu - as  para M</a:t>
            </a:r>
            <a:r>
              <a:rPr altLang="en-GB" sz="24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sz="24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tios Paroara, quem deu mais por elas.</a:t>
            </a:r>
            <a:endParaRPr altLang="en-GB" sz="2400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algn="l" indent="-342900" lvl="0" marL="3429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endParaRPr altLang="en-GB" sz="2400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58" name="Google Shape;1494;p47"/>
          <p:cNvSpPr/>
          <p:nvPr/>
        </p:nvSpPr>
        <p:spPr>
          <a:xfrm rot="21109357" flipH="1">
            <a:off x="5456555" y="143319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59" name="Título 19"/>
          <p:cNvSpPr/>
          <p:nvPr/>
        </p:nvSpPr>
        <p:spPr>
          <a:xfrm>
            <a:off x="5939790" y="1410970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latin typeface="Segoe UI Semibold" panose="020B0702040204020203" charset="0"/>
                <a:cs typeface="Segoe UI Semibold" panose="020B0702040204020203" charset="0"/>
              </a:rPr>
              <a:t>Samuel Mesquita</a:t>
            </a:r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60" name="Google Shape;4820;p80"/>
          <p:cNvSpPr/>
          <p:nvPr/>
        </p:nvSpPr>
        <p:spPr>
          <a:xfrm>
            <a:off x="8463280" y="122364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61" name="Título 0"/>
          <p:cNvSpPr/>
          <p:nvPr>
            <p:ph type="ctrTitle"/>
          </p:nvPr>
        </p:nvSpPr>
        <p:spPr>
          <a:xfrm>
            <a:off x="714850" y="555371"/>
            <a:ext cx="7714200" cy="585300"/>
          </a:xfrm>
        </p:spPr>
        <p:txBody>
          <a:bodyPr/>
          <a:p>
            <a:r>
              <a:rPr altLang="en-US" lang="pt-BR">
                <a:solidFill>
                  <a:srgbClr val="92D05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O Governo</a:t>
            </a:r>
            <a:endParaRPr altLang="en-US" lang="pt-BR">
              <a:solidFill>
                <a:srgbClr val="92D05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85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76" name="Google Shape;2831;p45"/>
          <p:cNvSpPr/>
          <p:nvPr/>
        </p:nvSpPr>
        <p:spPr>
          <a:xfrm flipH="1">
            <a:off x="651293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77" name="Google Shape;2912;p45"/>
          <p:cNvSpPr/>
          <p:nvPr/>
        </p:nvSpPr>
        <p:spPr>
          <a:xfrm>
            <a:off x="-45962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78" name="Google Shape;2824;p45"/>
          <p:cNvSpPr txBox="1"/>
          <p:nvPr/>
        </p:nvSpPr>
        <p:spPr>
          <a:xfrm>
            <a:off x="1835150" y="1924050"/>
            <a:ext cx="5582920" cy="58102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Trata - se da forma de como os imigrantes  são recebidos em Fortaleza, no campo de Al</a:t>
            </a:r>
            <a:r>
              <a:rPr altLang="en-GB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gadiço.</a:t>
            </a:r>
            <a:endParaRPr altLang="en-GB" sz="2500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79" name="Google Shape;1494;p47"/>
          <p:cNvSpPr/>
          <p:nvPr/>
        </p:nvSpPr>
        <p:spPr>
          <a:xfrm rot="21109357" flipH="1">
            <a:off x="5456555" y="143319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80" name="Título 19"/>
          <p:cNvSpPr/>
          <p:nvPr/>
        </p:nvSpPr>
        <p:spPr>
          <a:xfrm>
            <a:off x="5939790" y="1410970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latin typeface="Segoe UI Semibold" panose="020B0702040204020203" charset="0"/>
                <a:cs typeface="Segoe UI Semibold" panose="020B0702040204020203" charset="0"/>
              </a:rPr>
              <a:t>Rômulo Gabriel</a:t>
            </a:r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881" name="Google Shape;4820;p80"/>
          <p:cNvSpPr/>
          <p:nvPr/>
        </p:nvSpPr>
        <p:spPr>
          <a:xfrm>
            <a:off x="8463280" y="122364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82" name="Título 0"/>
          <p:cNvSpPr/>
          <p:nvPr>
            <p:ph type="ctrTitle" idx="4294967295"/>
          </p:nvPr>
        </p:nvSpPr>
        <p:spPr>
          <a:xfrm>
            <a:off x="2770505" y="466090"/>
            <a:ext cx="3334385" cy="584835"/>
          </a:xfrm>
        </p:spPr>
        <p:txBody>
          <a:bodyPr/>
          <a:p>
            <a:r>
              <a:rPr altLang="en-US" lang="pt-BR">
                <a:solidFill>
                  <a:schemeClr val="accent1"/>
                </a:solidFill>
              </a:rPr>
              <a:t>Imigrantes</a:t>
            </a:r>
            <a:endParaRPr altLang="en-US" lang="pt-BR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9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5" name="Google Shape;2831;p45"/>
          <p:cNvSpPr/>
          <p:nvPr/>
        </p:nvSpPr>
        <p:spPr>
          <a:xfrm flipH="1">
            <a:off x="6371969" y="-26822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6" name="Google Shape;2912;p45"/>
          <p:cNvSpPr/>
          <p:nvPr/>
        </p:nvSpPr>
        <p:spPr>
          <a:xfrm>
            <a:off x="-468515" y="-2155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7" name="Google Shape;2824;p45"/>
          <p:cNvSpPr txBox="1"/>
          <p:nvPr/>
        </p:nvSpPr>
        <p:spPr>
          <a:xfrm>
            <a:off x="2338705" y="1636395"/>
            <a:ext cx="5108575" cy="581025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 Nesse caso é exatamente  o que Conceição faz enquanto reside em Fortaleza, ela tenta ajudar como pode aos imigrantes que estão isolados em Al</a:t>
            </a:r>
            <a:r>
              <a:rPr altLang="en-GB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a</a:t>
            </a:r>
            <a:r>
              <a:rPr altLang="en-GB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gadiço.</a:t>
            </a:r>
            <a:endParaRPr altLang="en-GB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968" name="Google Shape;4820;p80"/>
          <p:cNvSpPr/>
          <p:nvPr/>
        </p:nvSpPr>
        <p:spPr>
          <a:xfrm>
            <a:off x="8463280" y="122364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9" name="Título 0"/>
          <p:cNvSpPr/>
          <p:nvPr>
            <p:ph type="title"/>
          </p:nvPr>
        </p:nvSpPr>
        <p:spPr/>
        <p:txBody>
          <a:bodyPr/>
          <a:p>
            <a:r>
              <a:rPr altLang="en-US" lang="pt-BR">
                <a:solidFill>
                  <a:schemeClr val="tx2">
                    <a:lumMod val="10000"/>
                  </a:schemeClr>
                </a:solidFill>
              </a:rPr>
              <a:t>A Ajuda</a:t>
            </a:r>
            <a:endParaRPr altLang="en-US" lang="pt-BR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1"/>
        </a:solidFill>
      </p:bgPr>
    </p:bg>
    <p:spTree>
      <p:nvGrpSpPr>
        <p:cNvPr id="94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Google Shape;2817;p45"/>
          <p:cNvSpPr/>
          <p:nvPr/>
        </p:nvSpPr>
        <p:spPr>
          <a:xfrm>
            <a:off x="8082891" y="4649207"/>
            <a:ext cx="187989" cy="190423"/>
          </a:xfrm>
          <a:custGeom>
            <a:avLst/>
            <a:ahLst/>
            <a:rect l="l" t="t" r="r" b="b"/>
            <a:pathLst>
              <a:path w="4401" h="4458" extrusionOk="0">
                <a:moveTo>
                  <a:pt x="1921" y="1"/>
                </a:moveTo>
                <a:cubicBezTo>
                  <a:pt x="1580" y="1"/>
                  <a:pt x="1232" y="95"/>
                  <a:pt x="898" y="302"/>
                </a:cubicBezTo>
                <a:cubicBezTo>
                  <a:pt x="825" y="332"/>
                  <a:pt x="766" y="391"/>
                  <a:pt x="707" y="450"/>
                </a:cubicBezTo>
                <a:cubicBezTo>
                  <a:pt x="265" y="656"/>
                  <a:pt x="0" y="1127"/>
                  <a:pt x="30" y="1612"/>
                </a:cubicBezTo>
                <a:cubicBezTo>
                  <a:pt x="135" y="2760"/>
                  <a:pt x="1322" y="4458"/>
                  <a:pt x="2581" y="4458"/>
                </a:cubicBezTo>
                <a:cubicBezTo>
                  <a:pt x="2904" y="4458"/>
                  <a:pt x="3232" y="4346"/>
                  <a:pt x="3547" y="4084"/>
                </a:cubicBezTo>
                <a:cubicBezTo>
                  <a:pt x="4401" y="3378"/>
                  <a:pt x="4327" y="2127"/>
                  <a:pt x="3827" y="1230"/>
                </a:cubicBezTo>
                <a:cubicBezTo>
                  <a:pt x="3418" y="484"/>
                  <a:pt x="2691" y="1"/>
                  <a:pt x="1921" y="1"/>
                </a:cubicBezTo>
                <a:close/>
              </a:path>
            </a:pathLst>
          </a:custGeom>
          <a:solidFill>
            <a:srgbClr val="FFC76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73" name="Google Shape;2831;p45"/>
          <p:cNvSpPr/>
          <p:nvPr/>
        </p:nvSpPr>
        <p:spPr>
          <a:xfrm flipH="1">
            <a:off x="6300214" y="-308865"/>
            <a:ext cx="3440561" cy="1421366"/>
          </a:xfrm>
          <a:custGeom>
            <a:avLst/>
            <a:ahLst/>
            <a:rect l="l" t="t" r="r" b="b"/>
            <a:pathLst>
              <a:path w="86735" h="35832" extrusionOk="0">
                <a:moveTo>
                  <a:pt x="1" y="0"/>
                </a:moveTo>
                <a:lnTo>
                  <a:pt x="1" y="32597"/>
                </a:lnTo>
                <a:cubicBezTo>
                  <a:pt x="2659" y="34548"/>
                  <a:pt x="5584" y="35831"/>
                  <a:pt x="7731" y="35831"/>
                </a:cubicBezTo>
                <a:cubicBezTo>
                  <a:pt x="7949" y="35831"/>
                  <a:pt x="8159" y="35818"/>
                  <a:pt x="8360" y="35791"/>
                </a:cubicBezTo>
                <a:cubicBezTo>
                  <a:pt x="13216" y="35128"/>
                  <a:pt x="14423" y="30198"/>
                  <a:pt x="18440" y="29021"/>
                </a:cubicBezTo>
                <a:cubicBezTo>
                  <a:pt x="19129" y="28818"/>
                  <a:pt x="19787" y="28728"/>
                  <a:pt x="20420" y="28728"/>
                </a:cubicBezTo>
                <a:cubicBezTo>
                  <a:pt x="23914" y="28728"/>
                  <a:pt x="26681" y="31452"/>
                  <a:pt x="30008" y="32847"/>
                </a:cubicBezTo>
                <a:cubicBezTo>
                  <a:pt x="33015" y="34101"/>
                  <a:pt x="36486" y="34862"/>
                  <a:pt x="39876" y="34862"/>
                </a:cubicBezTo>
                <a:cubicBezTo>
                  <a:pt x="45477" y="34862"/>
                  <a:pt x="50853" y="32786"/>
                  <a:pt x="53539" y="27432"/>
                </a:cubicBezTo>
                <a:cubicBezTo>
                  <a:pt x="55393" y="23738"/>
                  <a:pt x="53878" y="18411"/>
                  <a:pt x="57086" y="15232"/>
                </a:cubicBezTo>
                <a:cubicBezTo>
                  <a:pt x="58722" y="13606"/>
                  <a:pt x="60456" y="13076"/>
                  <a:pt x="62247" y="13076"/>
                </a:cubicBezTo>
                <a:cubicBezTo>
                  <a:pt x="65385" y="13076"/>
                  <a:pt x="68700" y="14702"/>
                  <a:pt x="71979" y="14908"/>
                </a:cubicBezTo>
                <a:cubicBezTo>
                  <a:pt x="72398" y="14936"/>
                  <a:pt x="72808" y="14950"/>
                  <a:pt x="73208" y="14950"/>
                </a:cubicBezTo>
                <a:cubicBezTo>
                  <a:pt x="82317" y="14950"/>
                  <a:pt x="86735" y="7881"/>
                  <a:pt x="82943" y="15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74" name="Google Shape;2912;p45"/>
          <p:cNvSpPr/>
          <p:nvPr/>
        </p:nvSpPr>
        <p:spPr>
          <a:xfrm>
            <a:off x="-180225" y="-62190"/>
            <a:ext cx="2874410" cy="1174708"/>
          </a:xfrm>
          <a:custGeom>
            <a:avLst/>
            <a:ahLst/>
            <a:rect l="l" t="t" r="r" b="b"/>
            <a:pathLst>
              <a:path w="67344" h="27522" extrusionOk="0">
                <a:moveTo>
                  <a:pt x="1" y="0"/>
                </a:moveTo>
                <a:lnTo>
                  <a:pt x="1" y="25371"/>
                </a:lnTo>
                <a:cubicBezTo>
                  <a:pt x="692" y="25813"/>
                  <a:pt x="1428" y="26196"/>
                  <a:pt x="2179" y="26505"/>
                </a:cubicBezTo>
                <a:cubicBezTo>
                  <a:pt x="3860" y="27217"/>
                  <a:pt x="5260" y="27521"/>
                  <a:pt x="6518" y="27521"/>
                </a:cubicBezTo>
                <a:cubicBezTo>
                  <a:pt x="9577" y="27521"/>
                  <a:pt x="11795" y="25722"/>
                  <a:pt x="15173" y="23606"/>
                </a:cubicBezTo>
                <a:cubicBezTo>
                  <a:pt x="17234" y="22309"/>
                  <a:pt x="18806" y="21808"/>
                  <a:pt x="20225" y="21808"/>
                </a:cubicBezTo>
                <a:cubicBezTo>
                  <a:pt x="22527" y="21808"/>
                  <a:pt x="24428" y="23123"/>
                  <a:pt x="27359" y="24488"/>
                </a:cubicBezTo>
                <a:lnTo>
                  <a:pt x="27609" y="24606"/>
                </a:lnTo>
                <a:cubicBezTo>
                  <a:pt x="27785" y="24680"/>
                  <a:pt x="27947" y="24768"/>
                  <a:pt x="28124" y="24842"/>
                </a:cubicBezTo>
                <a:cubicBezTo>
                  <a:pt x="30053" y="25678"/>
                  <a:pt x="32020" y="26176"/>
                  <a:pt x="33946" y="26176"/>
                </a:cubicBezTo>
                <a:cubicBezTo>
                  <a:pt x="36559" y="26176"/>
                  <a:pt x="39098" y="25260"/>
                  <a:pt x="41369" y="23032"/>
                </a:cubicBezTo>
                <a:cubicBezTo>
                  <a:pt x="45578" y="18911"/>
                  <a:pt x="44415" y="12289"/>
                  <a:pt x="47815" y="7830"/>
                </a:cubicBezTo>
                <a:cubicBezTo>
                  <a:pt x="52803" y="1310"/>
                  <a:pt x="63399" y="6976"/>
                  <a:pt x="673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75" name="Título 19"/>
          <p:cNvSpPr/>
          <p:nvPr/>
        </p:nvSpPr>
        <p:spPr>
          <a:xfrm>
            <a:off x="5933440" y="1402080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976" name="Google Shape;4820;p80"/>
          <p:cNvSpPr/>
          <p:nvPr/>
        </p:nvSpPr>
        <p:spPr>
          <a:xfrm>
            <a:off x="8316595" y="1203325"/>
            <a:ext cx="1799590" cy="2360930"/>
          </a:xfrm>
          <a:custGeom>
            <a:avLst/>
            <a:ahLst/>
            <a:rect l="l" t="t" r="r" b="b"/>
            <a:pathLst>
              <a:path w="113058" h="28968" extrusionOk="0">
                <a:moveTo>
                  <a:pt x="62301" y="1"/>
                </a:moveTo>
                <a:cubicBezTo>
                  <a:pt x="59927" y="1"/>
                  <a:pt x="57346" y="460"/>
                  <a:pt x="54407" y="1613"/>
                </a:cubicBezTo>
                <a:cubicBezTo>
                  <a:pt x="54270" y="1641"/>
                  <a:pt x="54160" y="1695"/>
                  <a:pt x="54024" y="1750"/>
                </a:cubicBezTo>
                <a:cubicBezTo>
                  <a:pt x="53777" y="1832"/>
                  <a:pt x="53558" y="1942"/>
                  <a:pt x="53339" y="2024"/>
                </a:cubicBezTo>
                <a:cubicBezTo>
                  <a:pt x="48493" y="4105"/>
                  <a:pt x="44248" y="7172"/>
                  <a:pt x="38964" y="8541"/>
                </a:cubicBezTo>
                <a:cubicBezTo>
                  <a:pt x="35590" y="9417"/>
                  <a:pt x="32136" y="9515"/>
                  <a:pt x="28669" y="9515"/>
                </a:cubicBezTo>
                <a:cubicBezTo>
                  <a:pt x="27678" y="9515"/>
                  <a:pt x="26687" y="9507"/>
                  <a:pt x="25696" y="9507"/>
                </a:cubicBezTo>
                <a:cubicBezTo>
                  <a:pt x="24412" y="9507"/>
                  <a:pt x="23129" y="9520"/>
                  <a:pt x="21850" y="9581"/>
                </a:cubicBezTo>
                <a:cubicBezTo>
                  <a:pt x="21659" y="9581"/>
                  <a:pt x="21467" y="9609"/>
                  <a:pt x="21275" y="9609"/>
                </a:cubicBezTo>
                <a:lnTo>
                  <a:pt x="20700" y="9663"/>
                </a:lnTo>
                <a:cubicBezTo>
                  <a:pt x="8132" y="10594"/>
                  <a:pt x="0" y="18234"/>
                  <a:pt x="876" y="28529"/>
                </a:cubicBezTo>
                <a:cubicBezTo>
                  <a:pt x="876" y="28666"/>
                  <a:pt x="931" y="28803"/>
                  <a:pt x="931" y="28967"/>
                </a:cubicBezTo>
                <a:lnTo>
                  <a:pt x="112948" y="28967"/>
                </a:lnTo>
                <a:cubicBezTo>
                  <a:pt x="113058" y="26065"/>
                  <a:pt x="112565" y="23162"/>
                  <a:pt x="111497" y="20479"/>
                </a:cubicBezTo>
                <a:cubicBezTo>
                  <a:pt x="107089" y="9828"/>
                  <a:pt x="97642" y="8349"/>
                  <a:pt x="85759" y="6761"/>
                </a:cubicBezTo>
                <a:cubicBezTo>
                  <a:pt x="76262" y="5507"/>
                  <a:pt x="70523" y="1"/>
                  <a:pt x="623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77" name="Título 0"/>
          <p:cNvSpPr/>
          <p:nvPr>
            <p:ph type="ctrTitle"/>
          </p:nvPr>
        </p:nvSpPr>
        <p:spPr>
          <a:xfrm flipH="1">
            <a:off x="2763520" y="554355"/>
            <a:ext cx="3465195" cy="807085"/>
          </a:xfrm>
        </p:spPr>
        <p:txBody>
          <a:bodyPr/>
          <a:p>
            <a:pPr algn="ctr"/>
            <a:r>
              <a:rPr altLang="en-US" sz="3600" lang="pt-BR">
                <a:solidFill>
                  <a:schemeClr val="tx1"/>
                </a:solidFill>
              </a:rPr>
              <a:t>A Higiene</a:t>
            </a:r>
            <a:endParaRPr altLang="en-US" sz="3600" lang="pt-BR">
              <a:solidFill>
                <a:schemeClr val="tx1"/>
              </a:solidFill>
            </a:endParaRPr>
          </a:p>
        </p:txBody>
      </p:sp>
      <p:sp>
        <p:nvSpPr>
          <p:cNvPr id="1048978" name="Título 19"/>
          <p:cNvSpPr/>
          <p:nvPr/>
        </p:nvSpPr>
        <p:spPr>
          <a:xfrm>
            <a:off x="5850255" y="1275080"/>
            <a:ext cx="2466340" cy="369570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elius Unicase" panose="02000603000000000000"/>
              <a:buNone/>
              <a:defRPr b="1" cap="none" sz="33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elius Unicase" panose="02000603000000000000"/>
              <a:buNone/>
              <a:defRPr b="1" cap="none" sz="1600" i="0" strike="noStrike" u="none">
                <a:solidFill>
                  <a:srgbClr val="000000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r>
              <a:rPr altLang="en-US" b="0" sz="2000" lang="pt-BR">
                <a:latin typeface="Segoe UI Semibold" panose="020B0702040204020203" charset="0"/>
                <a:cs typeface="Segoe UI Semibold" panose="020B0702040204020203" charset="0"/>
              </a:rPr>
              <a:t>Arianny Sousa</a:t>
            </a:r>
            <a:endParaRPr altLang="en-US" b="0" sz="2000" lang="pt-BR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1048979" name="Google Shape;1494;p47"/>
          <p:cNvSpPr/>
          <p:nvPr/>
        </p:nvSpPr>
        <p:spPr>
          <a:xfrm rot="21109357" flipH="1">
            <a:off x="5456555" y="1306195"/>
            <a:ext cx="456565" cy="316230"/>
          </a:xfrm>
          <a:custGeom>
            <a:avLst/>
            <a:ahLst/>
            <a:rect l="l" t="t" r="r" b="b"/>
            <a:pathLst>
              <a:path w="11567" h="12418" extrusionOk="0">
                <a:moveTo>
                  <a:pt x="4932" y="0"/>
                </a:moveTo>
                <a:cubicBezTo>
                  <a:pt x="3549" y="0"/>
                  <a:pt x="2130" y="837"/>
                  <a:pt x="903" y="2983"/>
                </a:cubicBezTo>
                <a:cubicBezTo>
                  <a:pt x="903" y="2983"/>
                  <a:pt x="0" y="10983"/>
                  <a:pt x="3878" y="12154"/>
                </a:cubicBezTo>
                <a:cubicBezTo>
                  <a:pt x="4466" y="12336"/>
                  <a:pt x="5036" y="12417"/>
                  <a:pt x="5581" y="12417"/>
                </a:cubicBezTo>
                <a:cubicBezTo>
                  <a:pt x="8611" y="12417"/>
                  <a:pt x="10870" y="9905"/>
                  <a:pt x="11098" y="8252"/>
                </a:cubicBezTo>
                <a:cubicBezTo>
                  <a:pt x="11567" y="5141"/>
                  <a:pt x="8359" y="0"/>
                  <a:pt x="49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80" name="Google Shape;2824;p45"/>
          <p:cNvSpPr txBox="1"/>
          <p:nvPr/>
        </p:nvSpPr>
        <p:spPr>
          <a:xfrm>
            <a:off x="983232" y="1644649"/>
            <a:ext cx="6720969" cy="728634"/>
          </a:xfrm>
          <a:prstGeom prst="rect"/>
          <a:noFill/>
          <a:ln>
            <a:noFill/>
          </a:ln>
        </p:spPr>
        <p:txBody>
          <a:bodyPr anchor="t" anchorCtr="0" bIns="91425" lIns="91425" rIns="91425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2000" i="0" strike="noStrike" u="none">
                <a:solidFill>
                  <a:schemeClr val="accent6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elius Unicase" panose="02000603000000000000"/>
              <a:buNone/>
              <a:defRPr b="1" cap="none" sz="1200" i="0" strike="noStrike" u="none">
                <a:solidFill>
                  <a:schemeClr val="dk1"/>
                </a:solidFill>
                <a:latin typeface="Delius Unicase" panose="02000603000000000000"/>
                <a:ea typeface="Delius Unicase" panose="02000603000000000000"/>
                <a:cs typeface="Delius Unicase" panose="02000603000000000000"/>
                <a:sym typeface="Delius Unicase" panose="02000603000000000000"/>
              </a:defRPr>
            </a:lvl9pPr>
          </a:lstStyle>
          <a:p>
            <a:pPr algn="l" indent="-342900" lvl="0" marL="3429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8FB1F1"/>
              </a:buClr>
              <a:buSzPct val="200000"/>
              <a:buFont typeface="Arial" panose="020B0604020202020204" pitchFamily="34" charset="0"/>
              <a:buChar char="•"/>
            </a:pPr>
            <a:r>
              <a:rPr altLang="en-US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"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Q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</a:t>
            </a:r>
            <a:r>
              <a:rPr altLang="en-US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ção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p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p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g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</a:t>
            </a:r>
            <a:r>
              <a:rPr altLang="en-US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ç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b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v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q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se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v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.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v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h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insu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p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-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v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,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c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p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da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q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l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s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q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ã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g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u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n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t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r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 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f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o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m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e</a:t>
            </a:r>
            <a:r>
              <a:rPr altLang="en-US" sz="2500" lang="en-US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.</a:t>
            </a:r>
            <a:r>
              <a:rPr altLang="en-US" sz="2500" lang="pt-BR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”</a:t>
            </a:r>
            <a:endParaRPr altLang="en-US" sz="2500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algn="l" indent="-342900" lvl="0" marL="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5430"/>
              </a:buClr>
              <a:buSzPct val="200000"/>
              <a:buFont typeface="Arial" panose="020B0604020202020204" pitchFamily="34" charset="0"/>
              <a:buChar char="•"/>
            </a:pPr>
            <a:endParaRPr altLang="en-US" sz="2500" lang="pt-BR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Geography Subject for Elementary: US Rivers &amp; Mountains by Slidesgo">
  <a:themeElements>
    <a:clrScheme name="Simple Light">
      <a:dk1>
        <a:srgbClr val="212121"/>
      </a:dk1>
      <a:lt1>
        <a:srgbClr val="FFFFFF"/>
      </a:lt1>
      <a:dk2>
        <a:srgbClr val="FFFCF1"/>
      </a:dk2>
      <a:lt2>
        <a:srgbClr val="FFD3BA"/>
      </a:lt2>
      <a:accent1>
        <a:srgbClr val="FE5430"/>
      </a:accent1>
      <a:accent2>
        <a:srgbClr val="AB6253"/>
      </a:accent2>
      <a:accent3>
        <a:srgbClr val="95BA9D"/>
      </a:accent3>
      <a:accent4>
        <a:srgbClr val="FFC769"/>
      </a:accent4>
      <a:accent5>
        <a:srgbClr val="D7E4DA"/>
      </a:accent5>
      <a:accent6>
        <a:srgbClr val="8FB1F1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 Quinze</dc:title>
  <dc:creator>2201117SG</dc:creator>
  <cp:lastModifiedBy>taiss</cp:lastModifiedBy>
  <dcterms:created xsi:type="dcterms:W3CDTF">2023-08-18T16:54:05Z</dcterms:created>
  <dcterms:modified xsi:type="dcterms:W3CDTF">2023-08-31T01:46:54Z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2904B46B627C4A889184A609D471BE7E</vt:lpwstr>
  </property>
  <property fmtid="{D5CDD505-2E9C-101B-9397-08002B2CF9AE}" pid="3" name="KSOProductBuildVer">
    <vt:lpwstr>1046-11.2.0.11537</vt:lpwstr>
  </property>
</Properties>
</file>