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2dc034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2dc034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fb9663a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fb9663a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fb9663a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fb9663a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fb9663a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fb9663a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ffb9663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ffb9663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fb9663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fb9663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fb9663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fb9663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fb9663a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fb9663a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fb9663a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fb9663a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fb9663a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fb9663a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fb9663a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fb9663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fb9663a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fb9663a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eloquentjavascript.net/" TargetMode="External"/><Relationship Id="rId5" Type="http://schemas.openxmlformats.org/officeDocument/2006/relationships/hyperlink" Target="https://github.com/getify/You-Dont-Know-JS/tree/1st-ed" TargetMode="External"/><Relationship Id="rId6" Type="http://schemas.openxmlformats.org/officeDocument/2006/relationships/hyperlink" Target="https://javascript30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DAY: O QUE É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7" cy="409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5" y="997925"/>
            <a:ext cx="8621150" cy="414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MDN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Eloquent JS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https://eloquentjavascript.net/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You don’t know js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https://github.com/getify/You-Dont-Know-JS/tree/1st-ed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Javascript 30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https://javascript30.com/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Duvidas?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00" y="1017725"/>
            <a:ext cx="26850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sou eu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Programador JS a 3 anos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Open source contributor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Estudante de </a:t>
            </a:r>
            <a:r>
              <a:rPr lang="en">
                <a:solidFill>
                  <a:srgbClr val="000000"/>
                </a:solidFill>
              </a:rPr>
              <a:t>ciência</a:t>
            </a:r>
            <a:r>
              <a:rPr lang="en">
                <a:solidFill>
                  <a:srgbClr val="000000"/>
                </a:solidFill>
              </a:rPr>
              <a:t> da computação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tainan404 - github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@tainan_404 - instagram/twitter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75" y="1152475"/>
            <a:ext cx="3581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javascript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Origem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Para o que ela foi criada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Interpretada/JIT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ES5/ES6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ssíncrono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 de </a:t>
            </a:r>
            <a:r>
              <a:rPr lang="en"/>
              <a:t>variáveis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63" y="1069450"/>
            <a:ext cx="6856878" cy="40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 de funções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50" y="1152475"/>
            <a:ext cx="707429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 de objetos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38" y="1017725"/>
            <a:ext cx="609292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 de array e funções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" y="1157400"/>
            <a:ext cx="7615212" cy="39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95" y="1017725"/>
            <a:ext cx="667840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20" y="1017725"/>
            <a:ext cx="650557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