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8" r:id="rId3"/>
    <p:sldId id="259" r:id="rId4"/>
    <p:sldId id="261" r:id="rId5"/>
    <p:sldId id="263" r:id="rId6"/>
    <p:sldId id="264" r:id="rId7"/>
    <p:sldId id="273" r:id="rId8"/>
    <p:sldId id="265" r:id="rId9"/>
    <p:sldId id="272" r:id="rId10"/>
    <p:sldId id="269" r:id="rId11"/>
    <p:sldId id="270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2CEBEE-0CF8-4868-8BAF-4ACE5605B113}">
  <a:tblStyle styleId="{F02CEBEE-0CF8-4868-8BAF-4ACE5605B1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42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e629834b966fdb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e629834b966fdb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20d86225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20d86225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cf22c2c9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cf22c2c9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cf22c2c9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cf22c2c9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cf22c2c9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cf22c2c9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629834b966fdb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629834b966fdb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17958CBA-68BF-AEBA-071F-7868C0FEB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cf22c2c97_0_71:notes">
            <a:extLst>
              <a:ext uri="{FF2B5EF4-FFF2-40B4-BE49-F238E27FC236}">
                <a16:creationId xmlns:a16="http://schemas.microsoft.com/office/drawing/2014/main" id="{C10E5B01-7034-7367-AAF8-14AA44F2AD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cf22c2c97_0_71:notes">
            <a:extLst>
              <a:ext uri="{FF2B5EF4-FFF2-40B4-BE49-F238E27FC236}">
                <a16:creationId xmlns:a16="http://schemas.microsoft.com/office/drawing/2014/main" id="{05306F76-7751-494C-152D-44CFDD41E1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840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cf22c2c97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cf22c2c97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D8DC5878-3B36-FA46-214B-82463900A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cf22c2c97_0_71:notes">
            <a:extLst>
              <a:ext uri="{FF2B5EF4-FFF2-40B4-BE49-F238E27FC236}">
                <a16:creationId xmlns:a16="http://schemas.microsoft.com/office/drawing/2014/main" id="{8E40CFF4-BC12-DAFB-7D05-8E966C6BC8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cf22c2c97_0_71:notes">
            <a:extLst>
              <a:ext uri="{FF2B5EF4-FFF2-40B4-BE49-F238E27FC236}">
                <a16:creationId xmlns:a16="http://schemas.microsoft.com/office/drawing/2014/main" id="{D48B4BD8-0612-957B-3AD9-776085B4A5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571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3" name="Google Shape;73;p1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Google Shape;21;p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3" name="Google Shape;33;p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4" name="Google Shape;54;p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9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2.1.6.RELEASE/reference/html/index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docker.com/get-started/get-docker/" TargetMode="External"/><Relationship Id="rId4" Type="http://schemas.openxmlformats.org/officeDocument/2006/relationships/hyperlink" Target="https://reactjs.org/docs/getting-started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345890" y="101509"/>
            <a:ext cx="6198000" cy="1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 sz="4000" dirty="0"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STUDENT MANAGEMENT</a:t>
            </a:r>
            <a:endParaRPr lang="en-IN" sz="4000" dirty="0">
              <a:latin typeface="Aptos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IN" sz="4000" dirty="0"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505924" y="2362620"/>
            <a:ext cx="3345600" cy="798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 dirty="0"/>
              <a:t>BY- ANAND MOHAN</a:t>
            </a:r>
            <a:endParaRPr dirty="0"/>
          </a:p>
        </p:txBody>
      </p:sp>
      <p:sp>
        <p:nvSpPr>
          <p:cNvPr id="88" name="Google Shape;88;p13"/>
          <p:cNvSpPr txBox="1"/>
          <p:nvPr/>
        </p:nvSpPr>
        <p:spPr>
          <a:xfrm>
            <a:off x="1505924" y="3624928"/>
            <a:ext cx="38535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Session -  2022-25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Sem - 4</a:t>
            </a:r>
            <a:endParaRPr sz="18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/>
        </p:nvSpPr>
        <p:spPr>
          <a:xfrm>
            <a:off x="529050" y="832397"/>
            <a:ext cx="8085900" cy="44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rgbClr val="434343"/>
              </a:solidFill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-GB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Spring boot reference guide</a:t>
            </a:r>
            <a:endParaRPr sz="18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Comprehensive guide covering all aspects of Spring Boot.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-GB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React official documentation</a:t>
            </a:r>
            <a:endParaRPr sz="18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 official React website with resources and tutorials.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Char char="●"/>
            </a:pPr>
            <a:r>
              <a:rPr lang="en-GB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Docker documentation</a:t>
            </a:r>
            <a:endParaRPr sz="18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	Official documentation of docker for detailed tutorials.</a:t>
            </a:r>
            <a:endParaRPr sz="18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822823" y="282497"/>
            <a:ext cx="25266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u="sng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BIBLIOGRAPHY</a:t>
            </a:r>
            <a:endParaRPr sz="2500" b="1" u="sng" dirty="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/>
          <p:nvPr/>
        </p:nvSpPr>
        <p:spPr>
          <a:xfrm>
            <a:off x="669000" y="433650"/>
            <a:ext cx="7806000" cy="427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5">
                  <a:lumMod val="0"/>
                  <a:lumOff val="100000"/>
                </a:schemeClr>
              </a:gs>
              <a:gs pos="28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1342341" y="1364700"/>
            <a:ext cx="6459318" cy="24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THANK YOU</a:t>
            </a:r>
            <a:endParaRPr sz="9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311700" y="180025"/>
            <a:ext cx="85206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sz="36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REQUIREMENT</a:t>
            </a:r>
            <a:endParaRPr sz="3600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311700" y="1015437"/>
            <a:ext cx="85206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300" dirty="0"/>
          </a:p>
          <a:p>
            <a:pPr marL="457200" lvl="0" indent="-378747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2000" dirty="0"/>
              <a:t>SOFTWARE</a:t>
            </a:r>
            <a:endParaRPr sz="2400" dirty="0"/>
          </a:p>
          <a:p>
            <a:pPr marL="1371600" lvl="1" indent="-3875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2400" dirty="0"/>
              <a:t>JAVA</a:t>
            </a:r>
          </a:p>
          <a:p>
            <a:pPr marL="1371600" lvl="1" indent="-3875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2400" dirty="0"/>
              <a:t>PostgreSQL</a:t>
            </a:r>
            <a:endParaRPr sz="2400" dirty="0"/>
          </a:p>
          <a:p>
            <a:pPr marL="1371600" lvl="1" indent="-3875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2400" dirty="0"/>
              <a:t>DOCKER</a:t>
            </a:r>
            <a:endParaRPr sz="2400" dirty="0"/>
          </a:p>
          <a:p>
            <a:pPr marL="13716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3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300" dirty="0"/>
          </a:p>
        </p:txBody>
      </p:sp>
      <p:sp>
        <p:nvSpPr>
          <p:cNvPr id="101" name="Google Shape;101;p15"/>
          <p:cNvSpPr txBox="1"/>
          <p:nvPr/>
        </p:nvSpPr>
        <p:spPr>
          <a:xfrm>
            <a:off x="1623650" y="2096225"/>
            <a:ext cx="755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/>
        </p:nvSpPr>
        <p:spPr>
          <a:xfrm>
            <a:off x="447191" y="446152"/>
            <a:ext cx="550200" cy="43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5" name="Picture 1" descr="image">
            <a:extLst>
              <a:ext uri="{FF2B5EF4-FFF2-40B4-BE49-F238E27FC236}">
                <a16:creationId xmlns:a16="http://schemas.microsoft.com/office/drawing/2014/main" id="{02183D30-B341-66C3-8199-AF83D36C0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76" y="499492"/>
            <a:ext cx="8584848" cy="383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/>
        </p:nvSpPr>
        <p:spPr>
          <a:xfrm>
            <a:off x="705700" y="84675"/>
            <a:ext cx="25824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09347B-791C-D6D9-36D0-D9F3C6C477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445"/>
          <a:stretch/>
        </p:blipFill>
        <p:spPr>
          <a:xfrm>
            <a:off x="614507" y="84675"/>
            <a:ext cx="7640666" cy="47091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/>
        </p:nvSpPr>
        <p:spPr>
          <a:xfrm>
            <a:off x="280175" y="2276850"/>
            <a:ext cx="2299474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u="sng" dirty="0">
                <a:solidFill>
                  <a:srgbClr val="1155CC"/>
                </a:solidFill>
              </a:rPr>
              <a:t>API Endpoints </a:t>
            </a:r>
            <a:endParaRPr sz="1800" b="1" u="sng" dirty="0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AC94F7-9A73-4690-C0C7-082299258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007" y="412596"/>
            <a:ext cx="5134255" cy="44521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/>
          <p:nvPr/>
        </p:nvSpPr>
        <p:spPr>
          <a:xfrm>
            <a:off x="128025" y="840975"/>
            <a:ext cx="3933300" cy="40542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249050" y="982150"/>
            <a:ext cx="3651000" cy="9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LOGIN PAGE</a:t>
            </a:r>
            <a:endParaRPr sz="4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4182300" y="0"/>
            <a:ext cx="4961700" cy="51435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4565550" y="175325"/>
            <a:ext cx="43770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SIGNUP PAGE</a:t>
            </a:r>
            <a:endParaRPr sz="47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EE0834-D990-A481-A032-84CDE9A7D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932" y="1211766"/>
            <a:ext cx="4446618" cy="3622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DA642C-8D9A-EF0E-3FC3-6448B30AA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46" y="2031125"/>
            <a:ext cx="3596258" cy="26693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>
          <a:extLst>
            <a:ext uri="{FF2B5EF4-FFF2-40B4-BE49-F238E27FC236}">
              <a16:creationId xmlns:a16="http://schemas.microsoft.com/office/drawing/2014/main" id="{2B6AEC88-A67F-CB72-D7F3-A861761F3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099560-BB04-F5F2-E41D-5B46C26116EF}"/>
              </a:ext>
            </a:extLst>
          </p:cNvPr>
          <p:cNvSpPr txBox="1"/>
          <p:nvPr/>
        </p:nvSpPr>
        <p:spPr>
          <a:xfrm>
            <a:off x="464820" y="121920"/>
            <a:ext cx="1539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u="sng" dirty="0">
                <a:solidFill>
                  <a:srgbClr val="00B050"/>
                </a:solidFill>
              </a:rPr>
              <a:t>Home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3AB1D6-A945-2A3A-B6CC-065BED435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19" y="510529"/>
            <a:ext cx="7690177" cy="463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18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E9CAC6-4EEE-A56A-BCAF-C4B785BAFE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285"/>
          <a:stretch/>
        </p:blipFill>
        <p:spPr>
          <a:xfrm>
            <a:off x="365760" y="574880"/>
            <a:ext cx="8106568" cy="4370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5500A2-3091-FCC8-97A1-6B4FCB25135F}"/>
              </a:ext>
            </a:extLst>
          </p:cNvPr>
          <p:cNvSpPr txBox="1"/>
          <p:nvPr/>
        </p:nvSpPr>
        <p:spPr>
          <a:xfrm>
            <a:off x="464820" y="121920"/>
            <a:ext cx="1737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u="sng" dirty="0">
                <a:solidFill>
                  <a:srgbClr val="00B050"/>
                </a:solidFill>
              </a:rPr>
              <a:t>Student Page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>
          <a:extLst>
            <a:ext uri="{FF2B5EF4-FFF2-40B4-BE49-F238E27FC236}">
              <a16:creationId xmlns:a16="http://schemas.microsoft.com/office/drawing/2014/main" id="{5A5408C8-BBAA-5901-DBA8-31FD27DAA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E43698-6448-4D72-D886-1CCC68AE5003}"/>
              </a:ext>
            </a:extLst>
          </p:cNvPr>
          <p:cNvSpPr txBox="1"/>
          <p:nvPr/>
        </p:nvSpPr>
        <p:spPr>
          <a:xfrm>
            <a:off x="464820" y="121920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u="sng" dirty="0">
                <a:solidFill>
                  <a:srgbClr val="00B050"/>
                </a:solidFill>
              </a:rPr>
              <a:t>Teacher’s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A6877-5B24-B399-8E6D-7AE31E692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" y="621620"/>
            <a:ext cx="5074920" cy="18958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3F5BB0-A10C-FC82-F950-35DB33F86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" y="2617080"/>
            <a:ext cx="6766560" cy="239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99755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70</TotalTime>
  <Words>72</Words>
  <Application>Microsoft Office PowerPoint</Application>
  <PresentationFormat>On-screen Show (16:9)</PresentationFormat>
  <Paragraphs>28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Arial</vt:lpstr>
      <vt:lpstr>Aptos</vt:lpstr>
      <vt:lpstr>Roboto</vt:lpstr>
      <vt:lpstr>Geometric</vt:lpstr>
      <vt:lpstr>  STUDENT MANAGEMENT SYSTEM</vt:lpstr>
      <vt:lpstr>REQUIREMENT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Anand Mohan</cp:lastModifiedBy>
  <cp:revision>11</cp:revision>
  <dcterms:modified xsi:type="dcterms:W3CDTF">2024-12-10T14:51:23Z</dcterms:modified>
</cp:coreProperties>
</file>