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FDCD-55EA-4FBA-AB26-81CB41E65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D70A7-0DC9-4875-BCF7-6C6DBEE26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FF6DE-D1CC-4C35-83BD-816FA61F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B4F0-2B82-4B02-9E81-301DAE93A75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49DEF-6D81-4841-B98A-2806E9D6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D1662-47CC-45C9-B8D2-BE37405B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D816-2F80-4140-B782-9BB0C3275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9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C2CE-9E6F-4F81-A558-2A9EBDBF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FD3B6-F748-451A-8613-F1F6E5C6C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80DAA-9A74-4991-A91B-988F8C4F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B4F0-2B82-4B02-9E81-301DAE93A75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CA775-4AB1-4837-B3C4-7E8D2C3A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06C5A-FA02-4BCA-9467-6CC0FD88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D816-2F80-4140-B782-9BB0C3275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3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25205-7231-4AF8-A3FD-587F70C3F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31486-DB4B-4A28-B8C1-220FE5E55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9DF37-4933-4CD5-A67D-D672629A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B4F0-2B82-4B02-9E81-301DAE93A75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4C3C-F193-4B30-8B7F-9F0DEFC5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C7AAD-9D50-43C9-B82D-67CFF3D0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D816-2F80-4140-B782-9BB0C3275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88A0-2F8E-4E47-8369-168EA795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EE0C-77F7-4E9B-87D1-8A20B7EEF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A29F-A1D1-4F51-8751-D57C1B9F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B4F0-2B82-4B02-9E81-301DAE93A75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25C4C-C471-4CCB-BC1D-FE33D55B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4980D-1355-4E34-AA09-5F381A2E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D816-2F80-4140-B782-9BB0C3275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7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FEFB-9F5F-4A96-B954-4A81B426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C89B9-B50A-470E-B328-4DB50221B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0B937-4134-4A86-9FB2-B7598D52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B4F0-2B82-4B02-9E81-301DAE93A75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B4DDE-0BA5-4EAE-92C7-F5715257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BE05B-F628-4A9D-9C35-0F3B7B19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D816-2F80-4140-B782-9BB0C3275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9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2538-663A-4B42-ACCF-5D9AAEAA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51B9-AC6E-4A2C-B5EB-89D29E7DD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CBD5E-8A60-4BCB-99FC-92501651F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27F61-2EBA-491E-9CB8-0E22C7C3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B4F0-2B82-4B02-9E81-301DAE93A75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8DAC2-550B-4038-AFF6-4AE86FC7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8EDA4-7DA7-4E75-BE90-3F9FC18B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D816-2F80-4140-B782-9BB0C3275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7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2FDC-F8DF-4ADD-AAE4-D166B8F5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0168-9494-4526-84FE-6857290B3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D0A76-A2A9-4410-9391-D3F45F420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C4D8B-51E0-4C9B-84BE-E13C3F213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AA054-FE92-4BEF-A75C-5E5FB5A25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B1EEE-CB19-4F5D-9666-463B62DB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B4F0-2B82-4B02-9E81-301DAE93A75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43347-BEC2-4247-9815-B0401E15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CA5C9-D7CC-4019-AE7B-27E94AC9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D816-2F80-4140-B782-9BB0C3275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0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9602-1B6D-4583-91AC-B7E9B2C7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3300A-232B-4CEA-811C-DB645A5F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B4F0-2B82-4B02-9E81-301DAE93A75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7A7EC-F954-45DA-9684-14EE609A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DD918-8AE6-47FC-9AAC-C6A42D6F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D816-2F80-4140-B782-9BB0C3275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55B78-EFED-4E01-9BC0-2AB56D31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B4F0-2B82-4B02-9E81-301DAE93A75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A0A0C-FE03-4080-A633-6F8F1874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F240C-2024-458D-BB51-EA030C55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D816-2F80-4140-B782-9BB0C3275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6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9805-2C89-426A-A9C3-A6BC98FC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BA657-3CA9-49D3-8432-E87F6E3F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3B8AA-10DA-42F8-B84C-3B16938CF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31410-4BC6-4B62-B58E-6CC35073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B4F0-2B82-4B02-9E81-301DAE93A75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09EB7-F29F-4F2A-9CF3-33A524B9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B488-5F5C-438A-B320-A27040FC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D816-2F80-4140-B782-9BB0C3275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8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E588-BBC8-4919-8B65-7FAB200E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FD2C0-4A1F-4ADB-A7FC-AA9C963B0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DB95A-A071-4CAC-8E8C-C07071B53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B9559-C094-4EB6-9BCC-DF99AA2E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B4F0-2B82-4B02-9E81-301DAE93A75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2456C-32AB-4FC2-8801-4AD87A13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CBA57-17F8-4AFF-B049-C1273874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D816-2F80-4140-B782-9BB0C3275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C579B-511B-4B14-8A03-ADE5E1E3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DF695-F311-4416-B6CA-F5A1FC1CB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68F6B-73F6-4C3A-B361-C38050027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CB4F0-2B82-4B02-9E81-301DAE93A75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8958C-3E57-460E-9D29-B3ED80EEC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A151-B020-41BA-9139-0344E7C04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D816-2F80-4140-B782-9BB0C3275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0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0E54-1475-4C27-B1B5-DD04869A4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DB73E-4DE4-4541-85FF-DC57352A1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7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5D83AB-107E-42E2-B2BC-A29644B42493}"/>
              </a:ext>
            </a:extLst>
          </p:cNvPr>
          <p:cNvSpPr/>
          <p:nvPr/>
        </p:nvSpPr>
        <p:spPr>
          <a:xfrm>
            <a:off x="1205948" y="1060174"/>
            <a:ext cx="2663687" cy="47045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/>
              <a:t>Buyer</a:t>
            </a:r>
          </a:p>
          <a:p>
            <a:pPr algn="ctr"/>
            <a:r>
              <a:rPr lang="en-US" sz="2000" dirty="0"/>
              <a:t>Shop</a:t>
            </a:r>
          </a:p>
          <a:p>
            <a:pPr algn="ctr"/>
            <a:r>
              <a:rPr lang="en-US" sz="2000" dirty="0"/>
              <a:t>Cart</a:t>
            </a:r>
          </a:p>
          <a:p>
            <a:pPr algn="ctr"/>
            <a:r>
              <a:rPr lang="en-US" sz="2000" dirty="0"/>
              <a:t>Payment System</a:t>
            </a:r>
          </a:p>
          <a:p>
            <a:pPr algn="ctr"/>
            <a:r>
              <a:rPr lang="en-US" sz="2000" dirty="0"/>
              <a:t>Account System</a:t>
            </a:r>
          </a:p>
          <a:p>
            <a:pPr algn="ctr"/>
            <a:r>
              <a:rPr lang="en-US" sz="2000" dirty="0"/>
              <a:t>Invoice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B5ACA-4938-4F94-B60F-FD658A8D4B73}"/>
              </a:ext>
            </a:extLst>
          </p:cNvPr>
          <p:cNvSpPr/>
          <p:nvPr/>
        </p:nvSpPr>
        <p:spPr>
          <a:xfrm>
            <a:off x="4545497" y="1060174"/>
            <a:ext cx="2663687" cy="47045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/>
              <a:t>Seller</a:t>
            </a:r>
          </a:p>
          <a:p>
            <a:pPr algn="ctr"/>
            <a:r>
              <a:rPr lang="en-US" sz="2000" dirty="0"/>
              <a:t>Login</a:t>
            </a:r>
            <a:r>
              <a:rPr lang="th-TH" sz="2000" dirty="0"/>
              <a:t>(</a:t>
            </a:r>
            <a:r>
              <a:rPr lang="en-US" sz="2000" dirty="0"/>
              <a:t>Buyer account</a:t>
            </a:r>
            <a:r>
              <a:rPr lang="th-TH" sz="2000" dirty="0"/>
              <a:t>)</a:t>
            </a:r>
            <a:endParaRPr lang="en-US" sz="2000" dirty="0"/>
          </a:p>
          <a:p>
            <a:pPr algn="ctr"/>
            <a:r>
              <a:rPr lang="en-US" sz="2000" dirty="0"/>
              <a:t>Seller Stock </a:t>
            </a:r>
            <a:r>
              <a:rPr lang="th-TH" sz="2000" dirty="0"/>
              <a:t>(</a:t>
            </a:r>
            <a:r>
              <a:rPr lang="en-US" sz="2000" dirty="0"/>
              <a:t>unique</a:t>
            </a:r>
            <a:r>
              <a:rPr lang="th-TH" sz="2000" dirty="0"/>
              <a:t>)</a:t>
            </a:r>
          </a:p>
          <a:p>
            <a:pPr algn="ctr"/>
            <a:r>
              <a:rPr lang="en-US" sz="2000" dirty="0"/>
              <a:t>Order</a:t>
            </a:r>
          </a:p>
          <a:p>
            <a:pPr algn="ctr"/>
            <a:r>
              <a:rPr lang="en-US" sz="2000" dirty="0"/>
              <a:t>Sale report</a:t>
            </a:r>
          </a:p>
          <a:p>
            <a:pPr algn="ctr"/>
            <a:r>
              <a:rPr lang="en-US" sz="2000" dirty="0"/>
              <a:t>See product allocate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996EB-5ED6-47A8-AD9D-98D5734F6E9A}"/>
              </a:ext>
            </a:extLst>
          </p:cNvPr>
          <p:cNvSpPr/>
          <p:nvPr/>
        </p:nvSpPr>
        <p:spPr>
          <a:xfrm>
            <a:off x="7646504" y="1060174"/>
            <a:ext cx="2663687" cy="470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/>
              <a:t>Admin</a:t>
            </a:r>
          </a:p>
          <a:p>
            <a:pPr algn="ctr"/>
            <a:r>
              <a:rPr lang="en-US" sz="2000" dirty="0"/>
              <a:t>Login with unique page</a:t>
            </a:r>
          </a:p>
          <a:p>
            <a:pPr algn="ctr"/>
            <a:r>
              <a:rPr lang="en-US" sz="2000" dirty="0"/>
              <a:t>Sales report</a:t>
            </a:r>
          </a:p>
          <a:p>
            <a:pPr algn="ctr"/>
            <a:r>
              <a:rPr lang="en-US" sz="2000" dirty="0"/>
              <a:t>Stock management</a:t>
            </a:r>
          </a:p>
          <a:p>
            <a:pPr algn="ctr"/>
            <a:r>
              <a:rPr lang="en-US" sz="2000" dirty="0"/>
              <a:t>Dealer report</a:t>
            </a:r>
          </a:p>
          <a:p>
            <a:pPr algn="ctr"/>
            <a:r>
              <a:rPr lang="en-US" sz="2000" strike="sngStrike" dirty="0"/>
              <a:t>Dealer billing</a:t>
            </a:r>
          </a:p>
          <a:p>
            <a:pPr algn="ctr"/>
            <a:r>
              <a:rPr lang="en-US" sz="2000" dirty="0"/>
              <a:t>Order receive</a:t>
            </a:r>
          </a:p>
          <a:p>
            <a:pPr algn="ctr"/>
            <a:r>
              <a:rPr lang="en-US" sz="2000" dirty="0"/>
              <a:t>Shipping </a:t>
            </a:r>
            <a:r>
              <a:rPr lang="th-TH" sz="2000" dirty="0"/>
              <a:t>(</a:t>
            </a:r>
            <a:r>
              <a:rPr lang="en-US" sz="2000" dirty="0"/>
              <a:t>pick pack</a:t>
            </a:r>
            <a:r>
              <a:rPr lang="th-TH" sz="2000" dirty="0"/>
              <a:t>)</a:t>
            </a:r>
            <a:endParaRPr lang="en-US" sz="2000" dirty="0"/>
          </a:p>
          <a:p>
            <a:pPr algn="ctr"/>
            <a:r>
              <a:rPr lang="en-US" sz="2000" dirty="0"/>
              <a:t>Report per dealer</a:t>
            </a:r>
          </a:p>
        </p:txBody>
      </p:sp>
    </p:spTree>
    <p:extLst>
      <p:ext uri="{BB962C8B-B14F-4D97-AF65-F5344CB8AC3E}">
        <p14:creationId xmlns:p14="http://schemas.microsoft.com/office/powerpoint/2010/main" val="174835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0CBC23-D81D-43CD-87D8-D4A52155922E}"/>
              </a:ext>
            </a:extLst>
          </p:cNvPr>
          <p:cNvSpPr/>
          <p:nvPr/>
        </p:nvSpPr>
        <p:spPr>
          <a:xfrm>
            <a:off x="613000" y="148464"/>
            <a:ext cx="41899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chemeClr val="accent6"/>
                </a:solidFill>
              </a:rPr>
              <a:t>Phase 1</a:t>
            </a:r>
            <a:r>
              <a:rPr lang="en-US" sz="2800" b="1" dirty="0">
                <a:solidFill>
                  <a:schemeClr val="accent6"/>
                </a:solidFill>
              </a:rPr>
              <a:t> Make it commerce</a:t>
            </a:r>
            <a:endParaRPr lang="en-US" sz="2800" b="1" u="sng" dirty="0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3A4804-E929-47D0-B5E0-98C1C66B3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020" y="671684"/>
            <a:ext cx="8297959" cy="587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9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69D65-A5F4-4DC0-9058-9C23055E4B90}"/>
              </a:ext>
            </a:extLst>
          </p:cNvPr>
          <p:cNvSpPr/>
          <p:nvPr/>
        </p:nvSpPr>
        <p:spPr>
          <a:xfrm>
            <a:off x="651195" y="606665"/>
            <a:ext cx="4551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solidFill>
                  <a:schemeClr val="accent6"/>
                </a:solidFill>
              </a:rPr>
              <a:t>Phase </a:t>
            </a:r>
            <a:r>
              <a:rPr lang="en-US" sz="3600" b="1" dirty="0">
                <a:solidFill>
                  <a:schemeClr val="accent6"/>
                </a:solidFill>
              </a:rPr>
              <a:t>2 Seller function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FDEBCB-C2C0-4098-B2D5-68FC5C26DAF8}"/>
              </a:ext>
            </a:extLst>
          </p:cNvPr>
          <p:cNvSpPr/>
          <p:nvPr/>
        </p:nvSpPr>
        <p:spPr>
          <a:xfrm>
            <a:off x="723330" y="2661318"/>
            <a:ext cx="2320120" cy="12692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Register as Buyer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6498BD-91CD-4B5E-81D9-52AA97C07016}"/>
              </a:ext>
            </a:extLst>
          </p:cNvPr>
          <p:cNvSpPr/>
          <p:nvPr/>
        </p:nvSpPr>
        <p:spPr>
          <a:xfrm>
            <a:off x="6176931" y="2661318"/>
            <a:ext cx="2320120" cy="12692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Register as Seller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43BFE071-3EDB-4EF9-8DD4-A0CFB1FEEC45}"/>
              </a:ext>
            </a:extLst>
          </p:cNvPr>
          <p:cNvSpPr/>
          <p:nvPr/>
        </p:nvSpPr>
        <p:spPr>
          <a:xfrm>
            <a:off x="9257734" y="2064230"/>
            <a:ext cx="1746913" cy="2593074"/>
          </a:xfrm>
          <a:prstGeom prst="snip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Seller managing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E76130-CFC9-4995-A1C9-E5DE498F2278}"/>
              </a:ext>
            </a:extLst>
          </p:cNvPr>
          <p:cNvSpPr/>
          <p:nvPr/>
        </p:nvSpPr>
        <p:spPr>
          <a:xfrm>
            <a:off x="4222686" y="3034329"/>
            <a:ext cx="979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Login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303E32-217C-47B9-AFDA-34BE9F2F57C0}"/>
              </a:ext>
            </a:extLst>
          </p:cNvPr>
          <p:cNvSpPr/>
          <p:nvPr/>
        </p:nvSpPr>
        <p:spPr>
          <a:xfrm>
            <a:off x="9257734" y="4862357"/>
            <a:ext cx="2204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Seller Stock </a:t>
            </a:r>
          </a:p>
          <a:p>
            <a:r>
              <a:rPr lang="en-US" b="1" dirty="0"/>
              <a:t>Order</a:t>
            </a:r>
          </a:p>
          <a:p>
            <a:r>
              <a:rPr lang="en-US" b="1" dirty="0"/>
              <a:t>Sale report</a:t>
            </a:r>
          </a:p>
          <a:p>
            <a:r>
              <a:rPr lang="en-US" b="1" dirty="0"/>
              <a:t>See product allocate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9FF0709-420A-49F5-8273-2DE7DF2A7E78}"/>
              </a:ext>
            </a:extLst>
          </p:cNvPr>
          <p:cNvSpPr/>
          <p:nvPr/>
        </p:nvSpPr>
        <p:spPr>
          <a:xfrm>
            <a:off x="3312813" y="3165134"/>
            <a:ext cx="715182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4C85302-F441-4395-A1C8-0AA7974FA3C0}"/>
              </a:ext>
            </a:extLst>
          </p:cNvPr>
          <p:cNvSpPr/>
          <p:nvPr/>
        </p:nvSpPr>
        <p:spPr>
          <a:xfrm>
            <a:off x="5321679" y="3166284"/>
            <a:ext cx="715182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0438B3D-40B1-4BB9-8AAE-8E04FA06B147}"/>
              </a:ext>
            </a:extLst>
          </p:cNvPr>
          <p:cNvSpPr/>
          <p:nvPr/>
        </p:nvSpPr>
        <p:spPr>
          <a:xfrm>
            <a:off x="8647179" y="3165134"/>
            <a:ext cx="460426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1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EDE4BF34-DF03-4288-9A0B-129FB88A4D40}"/>
              </a:ext>
            </a:extLst>
          </p:cNvPr>
          <p:cNvSpPr/>
          <p:nvPr/>
        </p:nvSpPr>
        <p:spPr>
          <a:xfrm>
            <a:off x="1798931" y="5049073"/>
            <a:ext cx="5133969" cy="16917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67ADB-36B3-4E0C-A2A0-6E8BEE367DFB}"/>
              </a:ext>
            </a:extLst>
          </p:cNvPr>
          <p:cNvSpPr/>
          <p:nvPr/>
        </p:nvSpPr>
        <p:spPr>
          <a:xfrm>
            <a:off x="559206" y="338424"/>
            <a:ext cx="18245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>
                <a:solidFill>
                  <a:srgbClr val="FF0000"/>
                </a:solidFill>
              </a:rPr>
              <a:t>Phase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B7F0AE-B336-41D0-AA0A-4EB9B931EBE0}"/>
              </a:ext>
            </a:extLst>
          </p:cNvPr>
          <p:cNvSpPr/>
          <p:nvPr/>
        </p:nvSpPr>
        <p:spPr>
          <a:xfrm>
            <a:off x="4158319" y="1347263"/>
            <a:ext cx="929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Buyer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DB9726-B11C-42DB-B22F-6F0F2AD41C40}"/>
              </a:ext>
            </a:extLst>
          </p:cNvPr>
          <p:cNvSpPr/>
          <p:nvPr/>
        </p:nvSpPr>
        <p:spPr>
          <a:xfrm>
            <a:off x="6932900" y="1347263"/>
            <a:ext cx="901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Seller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C76203-197C-4E30-AEAC-2B18ABFCADD8}"/>
              </a:ext>
            </a:extLst>
          </p:cNvPr>
          <p:cNvSpPr/>
          <p:nvPr/>
        </p:nvSpPr>
        <p:spPr>
          <a:xfrm>
            <a:off x="5510147" y="2471674"/>
            <a:ext cx="927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Order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CB6E6A-8FFF-429B-89BE-553822FCE64A}"/>
              </a:ext>
            </a:extLst>
          </p:cNvPr>
          <p:cNvSpPr/>
          <p:nvPr/>
        </p:nvSpPr>
        <p:spPr>
          <a:xfrm>
            <a:off x="4914696" y="3412435"/>
            <a:ext cx="2517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Buyer information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03C825-3A83-46FF-B168-C79567C9054E}"/>
              </a:ext>
            </a:extLst>
          </p:cNvPr>
          <p:cNvSpPr/>
          <p:nvPr/>
        </p:nvSpPr>
        <p:spPr>
          <a:xfrm>
            <a:off x="2530358" y="5279904"/>
            <a:ext cx="3642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Seller solve this by Chatbot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E0421-F9AB-4214-BF31-0FB67A971E10}"/>
              </a:ext>
            </a:extLst>
          </p:cNvPr>
          <p:cNvSpPr/>
          <p:nvPr/>
        </p:nvSpPr>
        <p:spPr>
          <a:xfrm>
            <a:off x="1940997" y="5768218"/>
            <a:ext cx="4821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Little money by compare with salary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4A1E19-D2D3-42F7-AE5F-D1DDD3E4C340}"/>
              </a:ext>
            </a:extLst>
          </p:cNvPr>
          <p:cNvSpPr/>
          <p:nvPr/>
        </p:nvSpPr>
        <p:spPr>
          <a:xfrm>
            <a:off x="7934186" y="5184529"/>
            <a:ext cx="2449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Filled by themself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CBB6F1-5F7B-4B81-98DD-C3B6FBC89A3E}"/>
              </a:ext>
            </a:extLst>
          </p:cNvPr>
          <p:cNvSpPr/>
          <p:nvPr/>
        </p:nvSpPr>
        <p:spPr>
          <a:xfrm>
            <a:off x="3108834" y="4298483"/>
            <a:ext cx="1680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Many order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A3ADC-6561-46B5-9E91-763CC495FBD6}"/>
              </a:ext>
            </a:extLst>
          </p:cNvPr>
          <p:cNvSpPr/>
          <p:nvPr/>
        </p:nvSpPr>
        <p:spPr>
          <a:xfrm>
            <a:off x="7383504" y="4298482"/>
            <a:ext cx="3798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Little order that can manage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094EBE0-89DB-4666-9001-9C7494A582C7}"/>
              </a:ext>
            </a:extLst>
          </p:cNvPr>
          <p:cNvSpPr/>
          <p:nvPr/>
        </p:nvSpPr>
        <p:spPr>
          <a:xfrm>
            <a:off x="5188054" y="1433859"/>
            <a:ext cx="1456660" cy="196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FAE0D4F-956B-4690-9D1E-1E5026F70B8C}"/>
              </a:ext>
            </a:extLst>
          </p:cNvPr>
          <p:cNvSpPr/>
          <p:nvPr/>
        </p:nvSpPr>
        <p:spPr>
          <a:xfrm rot="8380811">
            <a:off x="6228347" y="2063301"/>
            <a:ext cx="800191" cy="182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7E71C94-D286-47B4-9BD9-0261C30690B1}"/>
              </a:ext>
            </a:extLst>
          </p:cNvPr>
          <p:cNvSpPr/>
          <p:nvPr/>
        </p:nvSpPr>
        <p:spPr>
          <a:xfrm rot="5400000">
            <a:off x="5696703" y="3060933"/>
            <a:ext cx="439362" cy="131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6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103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Captain_IT</dc:creator>
  <cp:lastModifiedBy>Captain_IT</cp:lastModifiedBy>
  <cp:revision>8</cp:revision>
  <dcterms:created xsi:type="dcterms:W3CDTF">2020-06-10T06:09:10Z</dcterms:created>
  <dcterms:modified xsi:type="dcterms:W3CDTF">2020-06-10T10:05:05Z</dcterms:modified>
</cp:coreProperties>
</file>