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D0E"/>
    <a:srgbClr val="EC3628"/>
    <a:srgbClr val="F38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0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9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6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8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2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92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5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7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7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BE34-92B0-4E4B-9DF8-BCA7525B59FF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EE1B-4ED5-421B-942D-BA28D7AB0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5314"/>
            <a:ext cx="12191999" cy="85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 flipH="1">
            <a:off x="1435823" y="1219200"/>
            <a:ext cx="4688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u="sng" dirty="0" smtClean="0"/>
              <a:t>功能界定：</a:t>
            </a:r>
            <a:endParaRPr lang="en-US" altLang="zh-TW" sz="2800" b="1" u="sng" dirty="0" smtClean="0"/>
          </a:p>
          <a:p>
            <a:r>
              <a:rPr lang="zh-TW" altLang="en-US" sz="2400" dirty="0" smtClean="0"/>
              <a:t>捷運站周遭的美食及好玩的地點</a:t>
            </a:r>
            <a:endParaRPr lang="en-US" altLang="zh-TW" sz="2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435824" y="3093661"/>
            <a:ext cx="5105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u="sng" dirty="0" smtClean="0"/>
              <a:t>目標族群：</a:t>
            </a:r>
            <a:endParaRPr lang="en-US" altLang="zh-TW" sz="2000" b="1" u="sng" dirty="0" smtClean="0"/>
          </a:p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想要</a:t>
            </a:r>
            <a:r>
              <a:rPr lang="zh-TW" altLang="en-US" sz="2000" dirty="0"/>
              <a:t>以捷運旅遊的人</a:t>
            </a:r>
            <a:endParaRPr lang="en-US" altLang="zh-TW" sz="2000" dirty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想要</a:t>
            </a:r>
            <a:r>
              <a:rPr lang="zh-TW" altLang="en-US" sz="2000" dirty="0"/>
              <a:t>多知道捷運站周遭有甚麼好吃好玩的</a:t>
            </a:r>
            <a:r>
              <a:rPr lang="zh-TW" altLang="en-US" sz="2000" dirty="0" smtClean="0"/>
              <a:t>地方</a:t>
            </a:r>
            <a:endParaRPr lang="en-US" altLang="zh-TW" sz="2000" dirty="0" smtClean="0"/>
          </a:p>
          <a:p>
            <a:r>
              <a:rPr lang="en-US" altLang="zh-TW" sz="2000" dirty="0" smtClean="0"/>
              <a:t>3.</a:t>
            </a:r>
            <a:r>
              <a:rPr lang="zh-TW" altLang="en-US" sz="2000" dirty="0" smtClean="0"/>
              <a:t>所有人都可以</a:t>
            </a:r>
            <a:r>
              <a:rPr lang="en-US" altLang="zh-TW" sz="2000" dirty="0" err="1" smtClean="0"/>
              <a:t>po</a:t>
            </a:r>
            <a:r>
              <a:rPr lang="zh-TW" altLang="en-US" sz="2000" dirty="0" smtClean="0"/>
              <a:t>文，推薦自己的喜歡的地點</a:t>
            </a:r>
            <a:endParaRPr lang="en-US" altLang="zh-TW" sz="2000" dirty="0" smtClean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開發者依檢舉審核文章，判斷是否刪除文章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1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66355" y="1171822"/>
            <a:ext cx="3124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/>
              <a:t>UC1.</a:t>
            </a:r>
            <a:r>
              <a:rPr lang="zh-TW" altLang="en-US" sz="2400" b="1" u="sng" dirty="0" smtClean="0"/>
              <a:t>訪客瀏覽</a:t>
            </a:r>
            <a:endParaRPr lang="en-US" altLang="zh-TW" sz="2400" b="1" u="sng" dirty="0" smtClean="0"/>
          </a:p>
          <a:p>
            <a:r>
              <a:rPr lang="en-US" altLang="zh-TW" sz="2200" dirty="0" smtClean="0"/>
              <a:t>PF1.</a:t>
            </a:r>
            <a:r>
              <a:rPr lang="zh-TW" altLang="en-US" sz="2200" dirty="0" smtClean="0"/>
              <a:t>進入主頁面</a:t>
            </a:r>
            <a:endParaRPr lang="en-US" altLang="zh-TW" sz="2200" dirty="0" smtClean="0"/>
          </a:p>
          <a:p>
            <a:r>
              <a:rPr lang="en-US" altLang="zh-TW" sz="2200" dirty="0" smtClean="0"/>
              <a:t>PF2.</a:t>
            </a:r>
            <a:r>
              <a:rPr lang="zh-TW" altLang="en-US" sz="2200" dirty="0" smtClean="0"/>
              <a:t>點選</a:t>
            </a:r>
            <a:r>
              <a:rPr lang="en-US" altLang="zh-TW" sz="2200" dirty="0" smtClean="0"/>
              <a:t>LINE</a:t>
            </a:r>
          </a:p>
          <a:p>
            <a:r>
              <a:rPr lang="en-US" altLang="zh-TW" sz="2200" dirty="0" smtClean="0"/>
              <a:t>PF3.</a:t>
            </a:r>
            <a:r>
              <a:rPr lang="zh-TW" altLang="en-US" sz="2200" dirty="0" smtClean="0"/>
              <a:t>選擇捷運線</a:t>
            </a:r>
            <a:endParaRPr lang="en-US" altLang="zh-TW" sz="2200" dirty="0" smtClean="0"/>
          </a:p>
          <a:p>
            <a:r>
              <a:rPr lang="en-US" altLang="zh-TW" sz="2200" dirty="0" smtClean="0"/>
              <a:t>PF4.</a:t>
            </a:r>
            <a:r>
              <a:rPr lang="zh-TW" altLang="en-US" sz="2200" dirty="0" smtClean="0"/>
              <a:t>選擇捷運站</a:t>
            </a:r>
            <a:endParaRPr lang="en-US" altLang="zh-TW" sz="2200" dirty="0" smtClean="0"/>
          </a:p>
          <a:p>
            <a:r>
              <a:rPr lang="en-US" altLang="zh-TW" sz="2200" dirty="0" smtClean="0"/>
              <a:t>PF5.</a:t>
            </a:r>
            <a:r>
              <a:rPr lang="zh-TW" altLang="en-US" sz="2200" dirty="0" smtClean="0"/>
              <a:t>瀏覽該站全部</a:t>
            </a:r>
            <a:r>
              <a:rPr lang="en-US" altLang="zh-TW" sz="2200" dirty="0" smtClean="0"/>
              <a:t>PO</a:t>
            </a:r>
            <a:r>
              <a:rPr lang="zh-TW" altLang="en-US" sz="2200" dirty="0" smtClean="0"/>
              <a:t>文</a:t>
            </a:r>
          </a:p>
          <a:p>
            <a:r>
              <a:rPr lang="en-US" altLang="zh-TW" sz="2200" dirty="0" smtClean="0"/>
              <a:t>PF6.</a:t>
            </a:r>
            <a:r>
              <a:rPr lang="zh-TW" altLang="en-US" sz="2200" dirty="0" smtClean="0"/>
              <a:t>觀看照片及內文</a:t>
            </a:r>
            <a:endParaRPr lang="en-US" altLang="zh-TW" sz="22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66355" y="3938351"/>
            <a:ext cx="3124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/>
              <a:t>UC2.</a:t>
            </a:r>
            <a:r>
              <a:rPr lang="zh-TW" altLang="en-US" sz="2400" b="1" u="sng" dirty="0" smtClean="0"/>
              <a:t>訪客查詢</a:t>
            </a:r>
            <a:endParaRPr lang="en-US" altLang="zh-TW" sz="2400" b="1" u="sng" dirty="0" smtClean="0"/>
          </a:p>
          <a:p>
            <a:r>
              <a:rPr lang="en-US" altLang="zh-TW" sz="2200" dirty="0" smtClean="0"/>
              <a:t>PF1.</a:t>
            </a:r>
            <a:r>
              <a:rPr lang="zh-TW" altLang="en-US" sz="2200" dirty="0" smtClean="0"/>
              <a:t>進入主頁面</a:t>
            </a:r>
            <a:endParaRPr lang="en-US" altLang="zh-TW" sz="2200" dirty="0" smtClean="0"/>
          </a:p>
          <a:p>
            <a:r>
              <a:rPr lang="en-US" altLang="zh-TW" sz="2200" dirty="0" smtClean="0"/>
              <a:t>PF2.</a:t>
            </a:r>
            <a:r>
              <a:rPr lang="zh-TW" altLang="en-US" sz="2200" dirty="0" smtClean="0"/>
              <a:t>點</a:t>
            </a:r>
            <a:r>
              <a:rPr lang="zh-TW" altLang="en-US" sz="2200" dirty="0"/>
              <a:t>擊</a:t>
            </a:r>
            <a:r>
              <a:rPr lang="zh-TW" altLang="en-US" sz="2200" dirty="0" smtClean="0"/>
              <a:t>搜尋</a:t>
            </a:r>
            <a:endParaRPr lang="en-US" altLang="zh-TW" sz="2200" dirty="0" smtClean="0"/>
          </a:p>
          <a:p>
            <a:r>
              <a:rPr lang="en-US" altLang="zh-TW" sz="2200" dirty="0" smtClean="0"/>
              <a:t>PF3.</a:t>
            </a:r>
            <a:r>
              <a:rPr lang="zh-TW" altLang="en-US" sz="2200" dirty="0" smtClean="0"/>
              <a:t>瀏覽符合該搜尋項</a:t>
            </a:r>
            <a:endParaRPr lang="en-US" altLang="zh-TW" sz="2200" dirty="0" smtClean="0"/>
          </a:p>
          <a:p>
            <a:r>
              <a:rPr lang="zh-TW" altLang="en-US" sz="2200" dirty="0"/>
              <a:t> </a:t>
            </a:r>
            <a:r>
              <a:rPr lang="zh-TW" altLang="en-US" sz="2200" dirty="0" smtClean="0"/>
              <a:t>       目之全部</a:t>
            </a:r>
            <a:r>
              <a:rPr lang="en-US" altLang="zh-TW" sz="2200" dirty="0" smtClean="0"/>
              <a:t>PO</a:t>
            </a:r>
            <a:r>
              <a:rPr lang="zh-TW" altLang="en-US" sz="2200" dirty="0" smtClean="0"/>
              <a:t>文</a:t>
            </a:r>
            <a:endParaRPr lang="en-US" altLang="zh-TW" sz="2200" dirty="0" smtClean="0"/>
          </a:p>
          <a:p>
            <a:r>
              <a:rPr lang="en-US" altLang="zh-TW" sz="2200" dirty="0" smtClean="0"/>
              <a:t>PF4.</a:t>
            </a:r>
            <a:r>
              <a:rPr lang="zh-TW" altLang="en-US" sz="2200" dirty="0" smtClean="0"/>
              <a:t>觀看符合的文章與</a:t>
            </a:r>
            <a:endParaRPr lang="en-US" altLang="zh-TW" sz="2200" dirty="0" smtClean="0"/>
          </a:p>
          <a:p>
            <a:r>
              <a:rPr lang="zh-TW" altLang="en-US" sz="2200" dirty="0"/>
              <a:t> </a:t>
            </a:r>
            <a:r>
              <a:rPr lang="zh-TW" altLang="en-US" sz="2200" dirty="0" smtClean="0"/>
              <a:t>       照片</a:t>
            </a:r>
          </a:p>
          <a:p>
            <a:endParaRPr lang="zh-TW" altLang="en-US" sz="2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31251" y="1171822"/>
            <a:ext cx="3080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/>
              <a:t>UC3.</a:t>
            </a:r>
            <a:r>
              <a:rPr lang="zh-TW" altLang="en-US" sz="2400" b="1" u="sng" dirty="0" smtClean="0"/>
              <a:t>會員瀏覽及發文</a:t>
            </a:r>
            <a:endParaRPr lang="en-US" altLang="zh-TW" sz="2400" b="1" u="sng" dirty="0" smtClean="0"/>
          </a:p>
          <a:p>
            <a:r>
              <a:rPr lang="en-US" altLang="zh-TW" sz="2200" dirty="0" smtClean="0"/>
              <a:t>PF1.</a:t>
            </a:r>
            <a:r>
              <a:rPr lang="zh-TW" altLang="en-US" sz="2200" dirty="0" smtClean="0"/>
              <a:t>進入主頁面</a:t>
            </a:r>
            <a:endParaRPr lang="en-US" altLang="zh-TW" sz="2200" dirty="0" smtClean="0"/>
          </a:p>
          <a:p>
            <a:r>
              <a:rPr lang="en-US" altLang="zh-TW" sz="2200" dirty="0" smtClean="0"/>
              <a:t>PF2.</a:t>
            </a:r>
            <a:r>
              <a:rPr lang="zh-TW" altLang="en-US" sz="2200" dirty="0" smtClean="0"/>
              <a:t>進入登入頁面</a:t>
            </a:r>
            <a:endParaRPr lang="en-US" altLang="zh-TW" sz="2200" dirty="0" smtClean="0"/>
          </a:p>
          <a:p>
            <a:r>
              <a:rPr lang="en-US" altLang="zh-TW" sz="2200" dirty="0" smtClean="0"/>
              <a:t>PF3-1.</a:t>
            </a:r>
            <a:r>
              <a:rPr lang="zh-TW" altLang="en-US" sz="2200" dirty="0" smtClean="0"/>
              <a:t>註冊</a:t>
            </a:r>
            <a:endParaRPr lang="en-US" altLang="zh-TW" sz="2200" dirty="0" smtClean="0"/>
          </a:p>
          <a:p>
            <a:r>
              <a:rPr lang="en-US" altLang="zh-TW" sz="2200" dirty="0" smtClean="0"/>
              <a:t>PF3-2.</a:t>
            </a:r>
            <a:r>
              <a:rPr lang="zh-TW" altLang="en-US" sz="2200" dirty="0" smtClean="0"/>
              <a:t>登入</a:t>
            </a:r>
            <a:endParaRPr lang="en-US" altLang="zh-TW" sz="2200" dirty="0" smtClean="0"/>
          </a:p>
          <a:p>
            <a:r>
              <a:rPr lang="en-US" altLang="zh-TW" sz="2200" dirty="0" smtClean="0"/>
              <a:t>PF4~9.</a:t>
            </a:r>
            <a:r>
              <a:rPr lang="zh-TW" altLang="en-US" sz="2200" dirty="0" smtClean="0"/>
              <a:t>同</a:t>
            </a:r>
            <a:r>
              <a:rPr lang="en-US" altLang="zh-TW" sz="2200" dirty="0" smtClean="0"/>
              <a:t>UC1. PF2~6.</a:t>
            </a:r>
          </a:p>
          <a:p>
            <a:r>
              <a:rPr lang="en-US" altLang="zh-TW" sz="2200" dirty="0" smtClean="0"/>
              <a:t>PF10.</a:t>
            </a:r>
            <a:r>
              <a:rPr lang="zh-TW" altLang="en-US" sz="2200" dirty="0" smtClean="0"/>
              <a:t>按讚、留言、收藏</a:t>
            </a:r>
            <a:endParaRPr lang="en-US" altLang="zh-TW" sz="2200" dirty="0" smtClean="0"/>
          </a:p>
          <a:p>
            <a:r>
              <a:rPr lang="zh-TW" altLang="en-US" sz="2200" dirty="0" smtClean="0"/>
              <a:t>          、追蹤、檢舉</a:t>
            </a:r>
            <a:endParaRPr lang="en-US" altLang="zh-TW" sz="2200" dirty="0" smtClean="0"/>
          </a:p>
          <a:p>
            <a:r>
              <a:rPr lang="en-US" altLang="zh-TW" sz="2200" dirty="0" smtClean="0"/>
              <a:t>PF11.</a:t>
            </a:r>
            <a:r>
              <a:rPr lang="zh-TW" altLang="en-US" sz="2200" dirty="0" smtClean="0"/>
              <a:t>發表文章及照片</a:t>
            </a:r>
            <a:endParaRPr lang="en-US" altLang="zh-TW" sz="2200" dirty="0" smtClean="0"/>
          </a:p>
          <a:p>
            <a:pPr marL="180000"/>
            <a:r>
              <a:rPr lang="en-US" altLang="zh-TW" dirty="0" smtClean="0"/>
              <a:t>PF11-1.</a:t>
            </a:r>
            <a:r>
              <a:rPr lang="zh-TW" altLang="en-US" dirty="0" smtClean="0"/>
              <a:t>編輯相片等功能</a:t>
            </a:r>
            <a:endParaRPr lang="en-US" altLang="zh-TW" dirty="0" smtClean="0"/>
          </a:p>
          <a:p>
            <a:pPr marL="180000"/>
            <a:r>
              <a:rPr lang="en-US" altLang="zh-TW" dirty="0" smtClean="0"/>
              <a:t>PF11-2.</a:t>
            </a:r>
            <a:r>
              <a:rPr lang="zh-TW" altLang="en-US" dirty="0" smtClean="0"/>
              <a:t>標註地點</a:t>
            </a:r>
            <a:endParaRPr lang="en-US" altLang="zh-TW" dirty="0" smtClean="0"/>
          </a:p>
          <a:p>
            <a:r>
              <a:rPr lang="en-US" altLang="zh-TW" sz="2200" dirty="0" smtClean="0"/>
              <a:t>PF12.</a:t>
            </a:r>
            <a:r>
              <a:rPr lang="zh-TW" altLang="en-US" sz="2200" dirty="0" smtClean="0"/>
              <a:t>觀看追蹤者新文章</a:t>
            </a:r>
            <a:endParaRPr lang="en-US" altLang="zh-TW" sz="2200" dirty="0" smtClean="0"/>
          </a:p>
          <a:p>
            <a:r>
              <a:rPr lang="en-US" altLang="zh-TW" sz="2200" dirty="0" smtClean="0"/>
              <a:t>(</a:t>
            </a:r>
            <a:r>
              <a:rPr lang="zh-TW" altLang="en-US" sz="2200" dirty="0" smtClean="0"/>
              <a:t>提醒功能</a:t>
            </a:r>
            <a:r>
              <a:rPr lang="en-US" altLang="zh-TW" sz="2200" dirty="0" smtClean="0"/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53200" y="1171822"/>
            <a:ext cx="30806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 smtClean="0"/>
              <a:t>UC4.</a:t>
            </a:r>
            <a:r>
              <a:rPr lang="zh-TW" altLang="en-US" sz="2400" b="1" u="sng" dirty="0" smtClean="0"/>
              <a:t>會員編輯觀看個</a:t>
            </a:r>
            <a:endParaRPr lang="en-US" altLang="zh-TW" sz="2400" b="1" u="sng" dirty="0" smtClean="0"/>
          </a:p>
          <a:p>
            <a:pPr marL="540000"/>
            <a:r>
              <a:rPr lang="zh-TW" altLang="en-US" sz="2400" b="1" u="sng" dirty="0" smtClean="0"/>
              <a:t> 人訊息</a:t>
            </a:r>
            <a:endParaRPr lang="en-US" altLang="zh-TW" sz="2400" b="1" u="sng" dirty="0"/>
          </a:p>
          <a:p>
            <a:r>
              <a:rPr lang="en-US" altLang="zh-TW" sz="2200" dirty="0" smtClean="0"/>
              <a:t>PF1.</a:t>
            </a:r>
            <a:r>
              <a:rPr lang="zh-TW" altLang="en-US" sz="2200" dirty="0" smtClean="0"/>
              <a:t>進入個人編輯頁面</a:t>
            </a:r>
            <a:endParaRPr lang="en-US" altLang="zh-TW" sz="2200" dirty="0" smtClean="0"/>
          </a:p>
          <a:p>
            <a:r>
              <a:rPr lang="en-US" altLang="zh-TW" sz="2200" dirty="0" smtClean="0"/>
              <a:t>PF2.</a:t>
            </a:r>
            <a:r>
              <a:rPr lang="zh-TW" altLang="en-US" sz="2200" dirty="0" smtClean="0"/>
              <a:t>編輯自介</a:t>
            </a:r>
            <a:endParaRPr lang="en-US" altLang="zh-TW" sz="2200" dirty="0" smtClean="0"/>
          </a:p>
          <a:p>
            <a:r>
              <a:rPr lang="en-US" altLang="zh-TW" sz="2200" dirty="0" smtClean="0"/>
              <a:t>PF3.</a:t>
            </a:r>
            <a:r>
              <a:rPr lang="zh-TW" altLang="en-US" sz="2200" dirty="0" smtClean="0"/>
              <a:t>編輯相片</a:t>
            </a:r>
            <a:endParaRPr lang="en-US" altLang="zh-TW" sz="2200" dirty="0" smtClean="0"/>
          </a:p>
          <a:p>
            <a:r>
              <a:rPr lang="en-US" altLang="zh-TW" sz="2200" dirty="0" smtClean="0"/>
              <a:t>PF4.</a:t>
            </a:r>
            <a:r>
              <a:rPr lang="zh-TW" altLang="en-US" sz="2200" dirty="0" smtClean="0"/>
              <a:t>查看發表過的文章</a:t>
            </a:r>
            <a:endParaRPr lang="en-US" altLang="zh-TW" sz="2200" dirty="0" smtClean="0"/>
          </a:p>
          <a:p>
            <a:pPr marL="180000"/>
            <a:r>
              <a:rPr lang="en-US" altLang="zh-TW" dirty="0" smtClean="0"/>
              <a:t>PF4-1.</a:t>
            </a:r>
            <a:r>
              <a:rPr lang="zh-TW" altLang="en-US" dirty="0" smtClean="0"/>
              <a:t>切換瀏覽方式</a:t>
            </a:r>
            <a:endParaRPr lang="en-US" altLang="zh-TW" b="1" dirty="0"/>
          </a:p>
          <a:p>
            <a:r>
              <a:rPr lang="en-US" altLang="zh-TW" sz="2200" dirty="0" smtClean="0"/>
              <a:t>PF5.</a:t>
            </a:r>
            <a:r>
              <a:rPr lang="zh-TW" altLang="en-US" sz="2200" dirty="0" smtClean="0"/>
              <a:t>查看蒐藏文章</a:t>
            </a:r>
            <a:endParaRPr lang="en-US" altLang="zh-TW" sz="22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653200" y="3972589"/>
            <a:ext cx="23663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 smtClean="0"/>
              <a:t>UC5.</a:t>
            </a:r>
            <a:r>
              <a:rPr lang="zh-TW" altLang="en-US" sz="2400" b="1" u="sng" dirty="0" smtClean="0"/>
              <a:t>後臺管理</a:t>
            </a:r>
          </a:p>
          <a:p>
            <a:r>
              <a:rPr lang="en-US" altLang="zh-TW" sz="2200" dirty="0" smtClean="0"/>
              <a:t>PF1.</a:t>
            </a:r>
            <a:r>
              <a:rPr lang="zh-TW" altLang="en-US" sz="2200" dirty="0" smtClean="0"/>
              <a:t>審核檢舉文章</a:t>
            </a:r>
            <a:endParaRPr lang="en-US" altLang="zh-TW" sz="2200" dirty="0" smtClean="0"/>
          </a:p>
          <a:p>
            <a:r>
              <a:rPr lang="en-US" altLang="zh-TW" sz="2200" dirty="0" smtClean="0"/>
              <a:t>PF2.</a:t>
            </a:r>
            <a:r>
              <a:rPr lang="zh-TW" altLang="en-US" sz="2200" dirty="0" smtClean="0"/>
              <a:t>刪除文章</a:t>
            </a:r>
            <a:endParaRPr lang="en-US" altLang="zh-TW" sz="2200" dirty="0" smtClean="0"/>
          </a:p>
          <a:p>
            <a:r>
              <a:rPr lang="en-US" altLang="zh-TW" sz="2200" dirty="0" smtClean="0"/>
              <a:t>PF3.</a:t>
            </a:r>
            <a:r>
              <a:rPr lang="zh-TW" altLang="en-US" sz="2200" dirty="0" smtClean="0"/>
              <a:t>更新文章排序</a:t>
            </a:r>
            <a:endParaRPr lang="en-US" altLang="zh-TW" sz="2200" dirty="0" smtClean="0"/>
          </a:p>
          <a:p>
            <a:r>
              <a:rPr lang="en-US" altLang="zh-TW" sz="2200" dirty="0" smtClean="0"/>
              <a:t>PF4.</a:t>
            </a:r>
            <a:r>
              <a:rPr lang="zh-TW" altLang="en-US" sz="2200" dirty="0" smtClean="0"/>
              <a:t>更新頁面設計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6355" y="313508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Use Case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172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47818" y="1529940"/>
            <a:ext cx="1719943" cy="4005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主頁面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055835" y="3173680"/>
            <a:ext cx="2420915" cy="794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選擇捷運線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5836" y="4671604"/>
            <a:ext cx="2420914" cy="5159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選擇捷運站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肘形接點 2"/>
          <p:cNvCxnSpPr>
            <a:stCxn id="4" idx="2"/>
            <a:endCxn id="7" idx="0"/>
          </p:cNvCxnSpPr>
          <p:nvPr/>
        </p:nvCxnSpPr>
        <p:spPr>
          <a:xfrm rot="16200000" flipH="1">
            <a:off x="1965468" y="1872855"/>
            <a:ext cx="1243146" cy="1358503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113823" y="3552360"/>
            <a:ext cx="1719943" cy="4159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搜尋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肘形接點 9"/>
          <p:cNvCxnSpPr>
            <a:stCxn id="4" idx="2"/>
            <a:endCxn id="17" idx="0"/>
          </p:cNvCxnSpPr>
          <p:nvPr/>
        </p:nvCxnSpPr>
        <p:spPr>
          <a:xfrm rot="5400000">
            <a:off x="629880" y="2274450"/>
            <a:ext cx="1621826" cy="933995"/>
          </a:xfrm>
          <a:prstGeom prst="bentConnector3">
            <a:avLst>
              <a:gd name="adj1" fmla="val 38724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1" idx="0"/>
          </p:cNvCxnSpPr>
          <p:nvPr/>
        </p:nvCxnSpPr>
        <p:spPr>
          <a:xfrm>
            <a:off x="3266293" y="3968337"/>
            <a:ext cx="0" cy="7032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13823" y="5612075"/>
            <a:ext cx="4362927" cy="4616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瀏覽文章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266292" y="5187534"/>
            <a:ext cx="1" cy="4245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73794" y="3968336"/>
            <a:ext cx="0" cy="16437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2426386" y="3552360"/>
            <a:ext cx="1679812" cy="330712"/>
            <a:chOff x="8580863" y="2579539"/>
            <a:chExt cx="2801395" cy="551523"/>
          </a:xfrm>
        </p:grpSpPr>
        <p:sp>
          <p:nvSpPr>
            <p:cNvPr id="28" name="圓角矩形 27"/>
            <p:cNvSpPr/>
            <p:nvPr/>
          </p:nvSpPr>
          <p:spPr>
            <a:xfrm>
              <a:off x="8580863" y="2582202"/>
              <a:ext cx="560279" cy="54886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1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9141142" y="2582202"/>
              <a:ext cx="560279" cy="548860"/>
            </a:xfrm>
            <a:prstGeom prst="roundRect">
              <a:avLst/>
            </a:prstGeom>
            <a:solidFill>
              <a:srgbClr val="EC3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2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9701421" y="2582202"/>
              <a:ext cx="560279" cy="54886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3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0821979" y="2582202"/>
              <a:ext cx="560279" cy="5488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5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10261700" y="2579539"/>
              <a:ext cx="560279" cy="548860"/>
            </a:xfrm>
            <a:prstGeom prst="roundRect">
              <a:avLst/>
            </a:prstGeom>
            <a:solidFill>
              <a:srgbClr val="EC8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4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3434273" y="1529940"/>
            <a:ext cx="1719943" cy="397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註冊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694349" y="1528343"/>
            <a:ext cx="1719943" cy="3874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登入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3"/>
            <a:endCxn id="43" idx="1"/>
          </p:cNvCxnSpPr>
          <p:nvPr/>
        </p:nvCxnSpPr>
        <p:spPr>
          <a:xfrm flipV="1">
            <a:off x="2767761" y="1728605"/>
            <a:ext cx="666512" cy="16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43" idx="3"/>
            <a:endCxn id="25" idx="1"/>
          </p:cNvCxnSpPr>
          <p:nvPr/>
        </p:nvCxnSpPr>
        <p:spPr>
          <a:xfrm flipV="1">
            <a:off x="5154216" y="1722070"/>
            <a:ext cx="540133" cy="65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25" idx="2"/>
          </p:cNvCxnSpPr>
          <p:nvPr/>
        </p:nvCxnSpPr>
        <p:spPr>
          <a:xfrm rot="5400000">
            <a:off x="4071124" y="-247539"/>
            <a:ext cx="319862" cy="464653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5" idx="2"/>
            <a:endCxn id="37" idx="0"/>
          </p:cNvCxnSpPr>
          <p:nvPr/>
        </p:nvCxnSpPr>
        <p:spPr>
          <a:xfrm>
            <a:off x="6554321" y="1915796"/>
            <a:ext cx="6583" cy="10231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5700932" y="2938925"/>
            <a:ext cx="1719943" cy="397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編輯個人頁面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600221" y="3817758"/>
            <a:ext cx="1224808" cy="397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更改自</a:t>
            </a:r>
            <a:r>
              <a:rPr lang="zh-TW" altLang="en-US" b="1" dirty="0">
                <a:solidFill>
                  <a:schemeClr val="tx1"/>
                </a:solidFill>
              </a:rPr>
              <a:t>介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956066" y="3817758"/>
            <a:ext cx="1209676" cy="397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變更頭貼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7425904" y="3809302"/>
            <a:ext cx="1634150" cy="397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發文、發照片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8492869" y="2751624"/>
            <a:ext cx="1562100" cy="601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觀看追蹤者新文章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肘形接點 62"/>
          <p:cNvCxnSpPr>
            <a:stCxn id="37" idx="2"/>
            <a:endCxn id="42" idx="0"/>
          </p:cNvCxnSpPr>
          <p:nvPr/>
        </p:nvCxnSpPr>
        <p:spPr>
          <a:xfrm rot="16200000" flipH="1">
            <a:off x="7165418" y="2731740"/>
            <a:ext cx="473047" cy="168207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37" idx="2"/>
            <a:endCxn id="40" idx="0"/>
          </p:cNvCxnSpPr>
          <p:nvPr/>
        </p:nvCxnSpPr>
        <p:spPr>
          <a:xfrm rot="5400000">
            <a:off x="5646014" y="2902867"/>
            <a:ext cx="481503" cy="1348279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37" idx="2"/>
            <a:endCxn id="41" idx="0"/>
          </p:cNvCxnSpPr>
          <p:nvPr/>
        </p:nvCxnSpPr>
        <p:spPr>
          <a:xfrm>
            <a:off x="6560904" y="3336255"/>
            <a:ext cx="0" cy="4815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10550916" y="2751624"/>
            <a:ext cx="1562100" cy="601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瀏覽文章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6" name="肘形接點 85"/>
          <p:cNvCxnSpPr>
            <a:endCxn id="73" idx="0"/>
          </p:cNvCxnSpPr>
          <p:nvPr/>
        </p:nvCxnSpPr>
        <p:spPr>
          <a:xfrm>
            <a:off x="6554320" y="2225143"/>
            <a:ext cx="4777646" cy="5264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56" idx="0"/>
          </p:cNvCxnSpPr>
          <p:nvPr/>
        </p:nvCxnSpPr>
        <p:spPr>
          <a:xfrm>
            <a:off x="9273919" y="2235658"/>
            <a:ext cx="0" cy="5159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9582240" y="4477185"/>
            <a:ext cx="1634150" cy="5630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按讚、留言、收藏、檢舉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04" name="直線接點 103"/>
          <p:cNvCxnSpPr>
            <a:stCxn id="56" idx="3"/>
            <a:endCxn id="73" idx="1"/>
          </p:cNvCxnSpPr>
          <p:nvPr/>
        </p:nvCxnSpPr>
        <p:spPr>
          <a:xfrm>
            <a:off x="10054969" y="3052546"/>
            <a:ext cx="495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endCxn id="94" idx="0"/>
          </p:cNvCxnSpPr>
          <p:nvPr/>
        </p:nvCxnSpPr>
        <p:spPr>
          <a:xfrm>
            <a:off x="10391775" y="3052546"/>
            <a:ext cx="7540" cy="14246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接點 116"/>
          <p:cNvCxnSpPr>
            <a:endCxn id="42" idx="0"/>
          </p:cNvCxnSpPr>
          <p:nvPr/>
        </p:nvCxnSpPr>
        <p:spPr>
          <a:xfrm rot="10800000" flipV="1">
            <a:off x="8242980" y="3561342"/>
            <a:ext cx="2167449" cy="24796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722487" y="392999"/>
            <a:ext cx="1471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UI Flow</a:t>
            </a:r>
          </a:p>
        </p:txBody>
      </p:sp>
    </p:spTree>
    <p:extLst>
      <p:ext uri="{BB962C8B-B14F-4D97-AF65-F5344CB8AC3E}">
        <p14:creationId xmlns:p14="http://schemas.microsoft.com/office/powerpoint/2010/main" val="634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 r="714" b="24797"/>
          <a:stretch>
            <a:fillRect/>
          </a:stretch>
        </p:blipFill>
        <p:spPr>
          <a:xfrm>
            <a:off x="5497278" y="1037395"/>
            <a:ext cx="1940606" cy="1942012"/>
          </a:xfrm>
          <a:custGeom>
            <a:avLst/>
            <a:gdLst>
              <a:gd name="connsiteX0" fmla="*/ 969600 w 1940606"/>
              <a:gd name="connsiteY0" fmla="*/ 0 h 1942012"/>
              <a:gd name="connsiteX1" fmla="*/ 1940606 w 1940606"/>
              <a:gd name="connsiteY1" fmla="*/ 971006 h 1942012"/>
              <a:gd name="connsiteX2" fmla="*/ 969600 w 1940606"/>
              <a:gd name="connsiteY2" fmla="*/ 1942012 h 1942012"/>
              <a:gd name="connsiteX3" fmla="*/ 3607 w 1940606"/>
              <a:gd name="connsiteY3" fmla="*/ 1070286 h 1942012"/>
              <a:gd name="connsiteX4" fmla="*/ 0 w 1940606"/>
              <a:gd name="connsiteY4" fmla="*/ 998850 h 1942012"/>
              <a:gd name="connsiteX5" fmla="*/ 0 w 1940606"/>
              <a:gd name="connsiteY5" fmla="*/ 943162 h 1942012"/>
              <a:gd name="connsiteX6" fmla="*/ 3607 w 1940606"/>
              <a:gd name="connsiteY6" fmla="*/ 871726 h 1942012"/>
              <a:gd name="connsiteX7" fmla="*/ 969600 w 1940606"/>
              <a:gd name="connsiteY7" fmla="*/ 0 h 19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0606" h="1942012">
                <a:moveTo>
                  <a:pt x="969600" y="0"/>
                </a:moveTo>
                <a:cubicBezTo>
                  <a:pt x="1505872" y="0"/>
                  <a:pt x="1940606" y="434734"/>
                  <a:pt x="1940606" y="971006"/>
                </a:cubicBezTo>
                <a:cubicBezTo>
                  <a:pt x="1940606" y="1507278"/>
                  <a:pt x="1505872" y="1942012"/>
                  <a:pt x="969600" y="1942012"/>
                </a:cubicBezTo>
                <a:cubicBezTo>
                  <a:pt x="466845" y="1942012"/>
                  <a:pt x="53333" y="1559922"/>
                  <a:pt x="3607" y="1070286"/>
                </a:cubicBezTo>
                <a:lnTo>
                  <a:pt x="0" y="998850"/>
                </a:lnTo>
                <a:lnTo>
                  <a:pt x="0" y="943162"/>
                </a:lnTo>
                <a:lnTo>
                  <a:pt x="3607" y="871726"/>
                </a:lnTo>
                <a:cubicBezTo>
                  <a:pt x="53333" y="382091"/>
                  <a:pt x="466845" y="0"/>
                  <a:pt x="969600" y="0"/>
                </a:cubicBezTo>
                <a:close/>
              </a:path>
            </a:pathLst>
          </a:custGeom>
        </p:spPr>
      </p:pic>
      <p:grpSp>
        <p:nvGrpSpPr>
          <p:cNvPr id="22" name="群組 21"/>
          <p:cNvGrpSpPr/>
          <p:nvPr/>
        </p:nvGrpSpPr>
        <p:grpSpPr>
          <a:xfrm>
            <a:off x="4387876" y="3906076"/>
            <a:ext cx="1107996" cy="1663220"/>
            <a:chOff x="3492138" y="3541377"/>
            <a:chExt cx="1107996" cy="1663220"/>
          </a:xfrm>
        </p:grpSpPr>
        <p:sp>
          <p:nvSpPr>
            <p:cNvPr id="7" name="文字方塊 6"/>
            <p:cNvSpPr txBox="1"/>
            <p:nvPr/>
          </p:nvSpPr>
          <p:spPr>
            <a:xfrm>
              <a:off x="3726336" y="3541377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code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492138" y="44039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專案說明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492138" y="3972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專案介紹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492138" y="48352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資</a:t>
              </a:r>
              <a:r>
                <a:rPr lang="zh-TW" altLang="en-US" dirty="0" smtClean="0"/>
                <a:t>訊</a:t>
              </a:r>
              <a:r>
                <a:rPr lang="zh-TW" altLang="en-US" dirty="0"/>
                <a:t>架構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8049066" y="3902725"/>
            <a:ext cx="1107996" cy="1663220"/>
            <a:chOff x="7363098" y="3541377"/>
            <a:chExt cx="1107996" cy="16632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7363098" y="44039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專案說明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363098" y="3972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專案介紹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363098" y="48352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資</a:t>
              </a:r>
              <a:r>
                <a:rPr lang="zh-TW" altLang="en-US" dirty="0" smtClean="0"/>
                <a:t>訊</a:t>
              </a:r>
              <a:r>
                <a:rPr lang="zh-TW" altLang="en-US" dirty="0"/>
                <a:t>架構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568229" y="3541377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code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726686" y="3902725"/>
            <a:ext cx="1107996" cy="1663220"/>
            <a:chOff x="644434" y="3678368"/>
            <a:chExt cx="1107996" cy="1663220"/>
          </a:xfrm>
        </p:grpSpPr>
        <p:sp>
          <p:nvSpPr>
            <p:cNvPr id="18" name="文字方塊 17"/>
            <p:cNvSpPr txBox="1"/>
            <p:nvPr/>
          </p:nvSpPr>
          <p:spPr>
            <a:xfrm>
              <a:off x="878632" y="3678368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code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44434" y="454096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專案說明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44434" y="41096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專案介紹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44434" y="497225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資</a:t>
              </a:r>
              <a:r>
                <a:rPr lang="zh-TW" altLang="en-US" dirty="0" smtClean="0"/>
                <a:t>訊</a:t>
              </a:r>
              <a:r>
                <a:rPr lang="zh-TW" altLang="en-US" dirty="0"/>
                <a:t>架構</a:t>
              </a:r>
            </a:p>
          </p:txBody>
        </p:sp>
      </p:grpSp>
      <p:sp>
        <p:nvSpPr>
          <p:cNvPr id="25" name="圓角矩形 24"/>
          <p:cNvSpPr/>
          <p:nvPr/>
        </p:nvSpPr>
        <p:spPr>
          <a:xfrm>
            <a:off x="1918502" y="4062325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2548127" y="4062324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3188622" y="4062325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2576841" y="36945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討論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252260" y="36922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實作</a:t>
            </a:r>
            <a:endParaRPr lang="zh-TW" altLang="en-US" sz="11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993010" y="37024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建議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1906160" y="4462082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圓角矩形 78"/>
          <p:cNvSpPr/>
          <p:nvPr/>
        </p:nvSpPr>
        <p:spPr>
          <a:xfrm>
            <a:off x="2535785" y="4462081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圓角矩形 81"/>
          <p:cNvSpPr/>
          <p:nvPr/>
        </p:nvSpPr>
        <p:spPr>
          <a:xfrm>
            <a:off x="1907415" y="5324674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2537040" y="5324673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/>
          <p:cNvSpPr/>
          <p:nvPr/>
        </p:nvSpPr>
        <p:spPr>
          <a:xfrm>
            <a:off x="1895290" y="4893378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>
            <a:off x="2524915" y="4893377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圓角矩形 118"/>
          <p:cNvSpPr/>
          <p:nvPr/>
        </p:nvSpPr>
        <p:spPr>
          <a:xfrm>
            <a:off x="5603799" y="4062325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圓角矩形 119"/>
          <p:cNvSpPr/>
          <p:nvPr/>
        </p:nvSpPr>
        <p:spPr>
          <a:xfrm>
            <a:off x="6233424" y="4062324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6307932" y="36870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討論</a:t>
            </a:r>
            <a:endParaRPr lang="zh-TW" altLang="en-US" sz="11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937557" y="36922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實作</a:t>
            </a:r>
            <a:endParaRPr lang="zh-TW" altLang="en-US" sz="11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690005" y="36870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建議</a:t>
            </a:r>
            <a:endParaRPr lang="zh-TW" altLang="en-US" sz="1100" dirty="0"/>
          </a:p>
        </p:txBody>
      </p:sp>
      <p:sp>
        <p:nvSpPr>
          <p:cNvPr id="116" name="圓角矩形 115"/>
          <p:cNvSpPr/>
          <p:nvPr/>
        </p:nvSpPr>
        <p:spPr>
          <a:xfrm>
            <a:off x="5591457" y="4462082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圓角矩形 116"/>
          <p:cNvSpPr/>
          <p:nvPr/>
        </p:nvSpPr>
        <p:spPr>
          <a:xfrm>
            <a:off x="6221082" y="4462081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圓角矩形 117"/>
          <p:cNvSpPr/>
          <p:nvPr/>
        </p:nvSpPr>
        <p:spPr>
          <a:xfrm>
            <a:off x="6861577" y="4462082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5592712" y="5324674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圓角矩形 113"/>
          <p:cNvSpPr/>
          <p:nvPr/>
        </p:nvSpPr>
        <p:spPr>
          <a:xfrm>
            <a:off x="6222337" y="5324673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圓角矩形 114"/>
          <p:cNvSpPr/>
          <p:nvPr/>
        </p:nvSpPr>
        <p:spPr>
          <a:xfrm>
            <a:off x="6862832" y="5324674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圓角矩形 109"/>
          <p:cNvSpPr/>
          <p:nvPr/>
        </p:nvSpPr>
        <p:spPr>
          <a:xfrm>
            <a:off x="5580587" y="4893378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/>
        </p:nvSpPr>
        <p:spPr>
          <a:xfrm>
            <a:off x="6210212" y="4893377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圓角矩形 138"/>
          <p:cNvSpPr/>
          <p:nvPr/>
        </p:nvSpPr>
        <p:spPr>
          <a:xfrm>
            <a:off x="9330374" y="4072553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10046849" y="36945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討論</a:t>
            </a:r>
            <a:endParaRPr lang="zh-TW" altLang="en-US" sz="11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0664132" y="37024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實作</a:t>
            </a:r>
            <a:endParaRPr lang="zh-TW" altLang="en-US" sz="11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9417224" y="36870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/>
              <a:t>建議</a:t>
            </a:r>
            <a:endParaRPr lang="zh-TW" altLang="en-US" sz="1100" dirty="0"/>
          </a:p>
        </p:txBody>
      </p:sp>
      <p:sp>
        <p:nvSpPr>
          <p:cNvPr id="136" name="圓角矩形 135"/>
          <p:cNvSpPr/>
          <p:nvPr/>
        </p:nvSpPr>
        <p:spPr>
          <a:xfrm>
            <a:off x="9318032" y="4472310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圓角矩形 136"/>
          <p:cNvSpPr/>
          <p:nvPr/>
        </p:nvSpPr>
        <p:spPr>
          <a:xfrm>
            <a:off x="9947657" y="4472309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圓角矩形 132"/>
          <p:cNvSpPr/>
          <p:nvPr/>
        </p:nvSpPr>
        <p:spPr>
          <a:xfrm>
            <a:off x="9319287" y="5334902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圓角矩形 133"/>
          <p:cNvSpPr/>
          <p:nvPr/>
        </p:nvSpPr>
        <p:spPr>
          <a:xfrm>
            <a:off x="9948912" y="5334901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圓角矩形 134"/>
          <p:cNvSpPr/>
          <p:nvPr/>
        </p:nvSpPr>
        <p:spPr>
          <a:xfrm>
            <a:off x="10589407" y="5334902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圓角矩形 129"/>
          <p:cNvSpPr/>
          <p:nvPr/>
        </p:nvSpPr>
        <p:spPr>
          <a:xfrm>
            <a:off x="9307162" y="4903606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圓角矩形 130"/>
          <p:cNvSpPr/>
          <p:nvPr/>
        </p:nvSpPr>
        <p:spPr>
          <a:xfrm>
            <a:off x="9936787" y="4903605"/>
            <a:ext cx="640494" cy="11321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t="3188" r="3510" b="3188"/>
          <a:stretch>
            <a:fillRect/>
          </a:stretch>
        </p:blipFill>
        <p:spPr>
          <a:xfrm>
            <a:off x="9296897" y="1037395"/>
            <a:ext cx="1942012" cy="1942012"/>
          </a:xfrm>
          <a:custGeom>
            <a:avLst/>
            <a:gdLst>
              <a:gd name="connsiteX0" fmla="*/ 971006 w 1942012"/>
              <a:gd name="connsiteY0" fmla="*/ 0 h 1942012"/>
              <a:gd name="connsiteX1" fmla="*/ 1942012 w 1942012"/>
              <a:gd name="connsiteY1" fmla="*/ 971006 h 1942012"/>
              <a:gd name="connsiteX2" fmla="*/ 971006 w 1942012"/>
              <a:gd name="connsiteY2" fmla="*/ 1942012 h 1942012"/>
              <a:gd name="connsiteX3" fmla="*/ 0 w 1942012"/>
              <a:gd name="connsiteY3" fmla="*/ 971006 h 1942012"/>
              <a:gd name="connsiteX4" fmla="*/ 971006 w 1942012"/>
              <a:gd name="connsiteY4" fmla="*/ 0 h 19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12" h="1942012">
                <a:moveTo>
                  <a:pt x="971006" y="0"/>
                </a:moveTo>
                <a:cubicBezTo>
                  <a:pt x="1507278" y="0"/>
                  <a:pt x="1942012" y="434734"/>
                  <a:pt x="1942012" y="971006"/>
                </a:cubicBezTo>
                <a:cubicBezTo>
                  <a:pt x="1942012" y="1507278"/>
                  <a:pt x="1507278" y="1942012"/>
                  <a:pt x="971006" y="1942012"/>
                </a:cubicBezTo>
                <a:cubicBezTo>
                  <a:pt x="434734" y="1942012"/>
                  <a:pt x="0" y="1507278"/>
                  <a:pt x="0" y="971006"/>
                </a:cubicBezTo>
                <a:cubicBezTo>
                  <a:pt x="0" y="434734"/>
                  <a:pt x="434734" y="0"/>
                  <a:pt x="971006" y="0"/>
                </a:cubicBezTo>
                <a:close/>
              </a:path>
            </a:pathLst>
          </a:cu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b="2914"/>
          <a:stretch>
            <a:fillRect/>
          </a:stretch>
        </p:blipFill>
        <p:spPr>
          <a:xfrm>
            <a:off x="1836095" y="1037395"/>
            <a:ext cx="1942012" cy="1942012"/>
          </a:xfrm>
          <a:custGeom>
            <a:avLst/>
            <a:gdLst>
              <a:gd name="connsiteX0" fmla="*/ 971006 w 1942012"/>
              <a:gd name="connsiteY0" fmla="*/ 0 h 1942012"/>
              <a:gd name="connsiteX1" fmla="*/ 1942012 w 1942012"/>
              <a:gd name="connsiteY1" fmla="*/ 971006 h 1942012"/>
              <a:gd name="connsiteX2" fmla="*/ 971006 w 1942012"/>
              <a:gd name="connsiteY2" fmla="*/ 1942012 h 1942012"/>
              <a:gd name="connsiteX3" fmla="*/ 0 w 1942012"/>
              <a:gd name="connsiteY3" fmla="*/ 971006 h 1942012"/>
              <a:gd name="connsiteX4" fmla="*/ 971006 w 1942012"/>
              <a:gd name="connsiteY4" fmla="*/ 0 h 19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12" h="1942012">
                <a:moveTo>
                  <a:pt x="971006" y="0"/>
                </a:moveTo>
                <a:cubicBezTo>
                  <a:pt x="1507278" y="0"/>
                  <a:pt x="1942012" y="434734"/>
                  <a:pt x="1942012" y="971006"/>
                </a:cubicBezTo>
                <a:cubicBezTo>
                  <a:pt x="1942012" y="1507278"/>
                  <a:pt x="1507278" y="1942012"/>
                  <a:pt x="971006" y="1942012"/>
                </a:cubicBezTo>
                <a:cubicBezTo>
                  <a:pt x="434734" y="1942012"/>
                  <a:pt x="0" y="1507278"/>
                  <a:pt x="0" y="971006"/>
                </a:cubicBezTo>
                <a:cubicBezTo>
                  <a:pt x="0" y="434734"/>
                  <a:pt x="434734" y="0"/>
                  <a:pt x="971006" y="0"/>
                </a:cubicBezTo>
                <a:close/>
              </a:path>
            </a:pathLst>
          </a:custGeom>
        </p:spPr>
      </p:pic>
      <p:sp>
        <p:nvSpPr>
          <p:cNvPr id="15" name="文字方塊 14"/>
          <p:cNvSpPr txBox="1"/>
          <p:nvPr/>
        </p:nvSpPr>
        <p:spPr>
          <a:xfrm>
            <a:off x="2483935" y="3212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李</a:t>
            </a:r>
            <a:r>
              <a:rPr lang="zh-TW" altLang="en-US" dirty="0"/>
              <a:t>宣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6028999" y="3203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李奕昕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9829322" y="3171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陳彥伶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32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369</Words>
  <Application>Microsoft Office PowerPoint</Application>
  <PresentationFormat>寬螢幕</PresentationFormat>
  <Paragraphs>92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李奕昕</dc:creator>
  <cp:lastModifiedBy>李奕昕</cp:lastModifiedBy>
  <cp:revision>45</cp:revision>
  <dcterms:created xsi:type="dcterms:W3CDTF">2018-01-02T10:55:59Z</dcterms:created>
  <dcterms:modified xsi:type="dcterms:W3CDTF">2018-01-05T17:07:54Z</dcterms:modified>
</cp:coreProperties>
</file>