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44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11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09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1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97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4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23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58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82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1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1FB7-D0C0-49C1-9F70-94E8D00DEE5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1CE8-9C52-4045-B72A-F769DB632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20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232520"/>
            <a:ext cx="3974146" cy="63089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34708" y="2648334"/>
            <a:ext cx="6708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這個網站的主要設計是想設計一個遊戲公司介紹自家遊戲的網頁，這個遊戲介紹網頁想要介紹的是手機遊戲。想要的感覺是讓人可以在看完影片後，拉下去找尋遊戲的詳細資訊跟下載連結。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05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232520"/>
            <a:ext cx="3974146" cy="630895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563204" y="6321669"/>
            <a:ext cx="1107831" cy="15826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71035" y="6216134"/>
            <a:ext cx="59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footer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：版權所有權宣告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554427" y="442545"/>
            <a:ext cx="1107831" cy="15826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62258" y="337010"/>
            <a:ext cx="59172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header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：選單建立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由左而右分別為：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更多選單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Home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：由於只是其中一個遊戲的介紹頁面，所以必然有首頁，按下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Home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即可返回首頁。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Search bar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：遊戲公司也許有諸多遊戲，玩家也許會在別的網頁上聽到遊戲名稱，卻不知進到首頁從何找起，所以需要搜尋欄。每個分頁上都放上搜尋欄，以方便使用。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購物車：選購的東西可以用購物車放著，到時一次繳清。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登入圖示：因為是遊戲公司設置的網站，需要建立帳號以方便客服，固有其必要性。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帳號頭貼：點下會包含帳號身分。            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631" y="337009"/>
            <a:ext cx="3903796" cy="348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7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232520"/>
            <a:ext cx="3974146" cy="630895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018084" y="1793630"/>
            <a:ext cx="1107831" cy="15826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34768" y="3914726"/>
            <a:ext cx="5917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詳細資料：用圖片作為主要解說，並在圖片下方附上半透明文字區塊，文字節錄開頭部分，讓使用者可以清楚知道自己想要知道什麼資訊。下面的圖片左右可以選擇圖片。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16946" y="855784"/>
            <a:ext cx="1608969" cy="1553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125915" y="748783"/>
            <a:ext cx="59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遊戲名稱：讓人知道這個網頁是什麼遊戲。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426937" y="4009291"/>
            <a:ext cx="1107831" cy="15826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826477" y="2627407"/>
            <a:ext cx="3600460" cy="28502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125915" y="1716405"/>
            <a:ext cx="591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宣傳影片：以讓人可以最清楚理解到遊戲的特色跟吸引人之處。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4426937" y="5851280"/>
            <a:ext cx="1107831" cy="1273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34767" y="5758275"/>
            <a:ext cx="591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下載連結：附上兩種平台下載網址，讓人可以不用辛苦尋找遊戲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連結。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7474" y="5570613"/>
            <a:ext cx="3600460" cy="65433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02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293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李宣</dc:creator>
  <cp:lastModifiedBy>李宣</cp:lastModifiedBy>
  <cp:revision>4</cp:revision>
  <dcterms:created xsi:type="dcterms:W3CDTF">2017-10-26T20:07:02Z</dcterms:created>
  <dcterms:modified xsi:type="dcterms:W3CDTF">2017-10-26T20:36:50Z</dcterms:modified>
</cp:coreProperties>
</file>