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96" r:id="rId9"/>
    <p:sldId id="266" r:id="rId10"/>
    <p:sldId id="273" r:id="rId11"/>
    <p:sldId id="274" r:id="rId12"/>
    <p:sldId id="313" r:id="rId13"/>
    <p:sldId id="299" r:id="rId14"/>
    <p:sldId id="321" r:id="rId15"/>
    <p:sldId id="323" r:id="rId16"/>
    <p:sldId id="293" r:id="rId17"/>
    <p:sldId id="291" r:id="rId18"/>
    <p:sldId id="306" r:id="rId19"/>
    <p:sldId id="292" r:id="rId20"/>
    <p:sldId id="304" r:id="rId21"/>
    <p:sldId id="307" r:id="rId22"/>
    <p:sldId id="278" r:id="rId23"/>
    <p:sldId id="283" r:id="rId24"/>
    <p:sldId id="312" r:id="rId25"/>
    <p:sldId id="303" r:id="rId26"/>
    <p:sldId id="314" r:id="rId27"/>
    <p:sldId id="322" r:id="rId28"/>
    <p:sldId id="308" r:id="rId29"/>
    <p:sldId id="309" r:id="rId30"/>
    <p:sldId id="310" r:id="rId31"/>
    <p:sldId id="262" r:id="rId32"/>
    <p:sldId id="269"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では，探索フェーズにおいて適応度評価エポック数を固定して実験をしました．この表にある通りの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畳み込みニューラルネットワーク，遺伝的アルゴリズムについては，時間の都合上割愛します．配布資料</a:t>
            </a:r>
            <a:r>
              <a:rPr kumimoji="1" lang="en-US" altLang="ja-JP" dirty="0"/>
              <a:t> 2.1 </a:t>
            </a:r>
            <a:r>
              <a:rPr kumimoji="1" lang="ja-JP" altLang="en-US"/>
              <a:t>節，</a:t>
            </a:r>
            <a:r>
              <a:rPr kumimoji="1" lang="en-US" altLang="ja-JP" dirty="0"/>
              <a:t>2.2 </a:t>
            </a:r>
            <a:r>
              <a:rPr kumimoji="1" lang="ja-JP" altLang="en-US"/>
              <a:t>節をご参照ください．</a:t>
            </a:r>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580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167049643"/>
                  </p:ext>
                </p:extLst>
              </p:nvPr>
            </p:nvGraphicFramePr>
            <p:xfrm>
              <a:off x="797867" y="2025851"/>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167049643"/>
                  </p:ext>
                </p:extLst>
              </p:nvPr>
            </p:nvGraphicFramePr>
            <p:xfrm>
              <a:off x="797867" y="2025851"/>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l="-4000"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6" name="グループ化 5">
            <a:extLst>
              <a:ext uri="{FF2B5EF4-FFF2-40B4-BE49-F238E27FC236}">
                <a16:creationId xmlns:a16="http://schemas.microsoft.com/office/drawing/2014/main" id="{C99B4C37-AE9E-6F21-CF51-1BFA755195CD}"/>
              </a:ext>
            </a:extLst>
          </p:cNvPr>
          <p:cNvGrpSpPr/>
          <p:nvPr/>
        </p:nvGrpSpPr>
        <p:grpSpPr>
          <a:xfrm>
            <a:off x="105108" y="1795863"/>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966964482"/>
                  </p:ext>
                </p:extLst>
              </p:nvPr>
            </p:nvGraphicFramePr>
            <p:xfrm>
              <a:off x="4516035" y="2002983"/>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966964482"/>
                  </p:ext>
                </p:extLst>
              </p:nvPr>
            </p:nvGraphicFramePr>
            <p:xfrm>
              <a:off x="4516035" y="2002983"/>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l="-4167" t="-3636"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23276" y="1795019"/>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marL="742950" lvl="1" indent="-285750">
              <a:buFont typeface="Wingdings" pitchFamily="2" charset="2"/>
              <a:buChar char="p"/>
            </a:pPr>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pPr marL="285750" indent="-285750">
              <a:buFont typeface="Wingdings" pitchFamily="2" charset="2"/>
              <a:buChar char="p"/>
            </a:pPr>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28777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2400" dirty="0"/>
          </a:p>
          <a:p>
            <a:pPr marL="285750" indent="-285750">
              <a:lnSpc>
                <a:spcPct val="150000"/>
              </a:lnSpc>
              <a:buFont typeface="Wingdings" pitchFamily="2" charset="2"/>
              <a:buChar char="p"/>
            </a:pPr>
            <a:endParaRPr kumimoji="1" lang="en-US" altLang="ja-JP" sz="1400" dirty="0"/>
          </a:p>
          <a:p>
            <a:pPr marL="342900" indent="-342900">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696781"/>
            <a:ext cx="7290353" cy="3231654"/>
          </a:xfrm>
          <a:prstGeom prst="rect">
            <a:avLst/>
          </a:prstGeom>
          <a:noFill/>
        </p:spPr>
        <p:txBody>
          <a:bodyPr wrap="square" rtlCol="0">
            <a:spAutoFit/>
          </a:bodyPr>
          <a:lstStyle/>
          <a:p>
            <a:pPr marL="342900" indent="-342900">
              <a:buFont typeface="Wingdings" pitchFamily="2" charset="2"/>
              <a:buChar char="p"/>
            </a:pPr>
            <a:r>
              <a:rPr kumimoji="1" lang="ja-JP" altLang="en-US" sz="2400"/>
              <a:t>近年，機械学習を用いた画像識別に注目</a:t>
            </a:r>
            <a:endParaRPr kumimoji="1" lang="en-US" altLang="ja-JP" sz="2400" dirty="0"/>
          </a:p>
          <a:p>
            <a:pPr marL="285750" indent="-285750">
              <a:buFont typeface="Wingdings" pitchFamily="2" charset="2"/>
              <a:buChar char="p"/>
            </a:pPr>
            <a:endParaRPr lang="en-US" altLang="ja-JP"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p>
          <a:p>
            <a:pPr marL="285750" indent="-285750">
              <a:buFont typeface="Wingdings" pitchFamily="2" charset="2"/>
              <a:buChar char="p"/>
            </a:pPr>
            <a:endParaRPr kumimoji="1" lang="en-US" altLang="ja-JP" sz="1400" dirty="0"/>
          </a:p>
          <a:p>
            <a:pPr marL="285750" indent="-285750">
              <a:buFont typeface="Wingdings" pitchFamily="2" charset="2"/>
              <a:buChar char="p"/>
            </a:pPr>
            <a:endParaRPr kumimoji="1" lang="en-US" altLang="ja-JP" sz="1400" dirty="0"/>
          </a:p>
          <a:p>
            <a:pPr marL="342900" indent="-342900">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415772"/>
          </a:xfrm>
          <a:prstGeom prst="rect">
            <a:avLst/>
          </a:prstGeom>
          <a:noFill/>
        </p:spPr>
        <p:txBody>
          <a:bodyPr wrap="none" rtlCol="0">
            <a:spAutoFit/>
          </a:bodyPr>
          <a:lstStyle/>
          <a:p>
            <a:pPr marL="342900" indent="-342900">
              <a:buFont typeface="Wingdings" pitchFamily="2" charset="2"/>
              <a:buChar char="p"/>
            </a:pPr>
            <a:r>
              <a:rPr kumimoji="1" lang="en-US" altLang="ja-JP" sz="2400" dirty="0"/>
              <a:t>CNN </a:t>
            </a:r>
            <a:r>
              <a:rPr kumimoji="1" lang="ja-JP" altLang="en-US" sz="2400"/>
              <a:t>の構造を遺伝子符号化</a:t>
            </a:r>
            <a:endParaRPr kumimoji="1"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68767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2400" dirty="0"/>
          </a:p>
          <a:p>
            <a:pPr marL="914400" lvl="1" indent="-457200">
              <a:lnSpc>
                <a:spcPct val="150000"/>
              </a:lnSpc>
              <a:buFont typeface="Wingdings" pitchFamily="2" charset="2"/>
              <a:buChar char="p"/>
            </a:pP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60113</TotalTime>
  <Words>2480</Words>
  <Application>Microsoft Macintosh PowerPoint</Application>
  <PresentationFormat>ユーザー設定</PresentationFormat>
  <Paragraphs>365</Paragraphs>
  <Slides>34</Slides>
  <Notes>30</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34</vt:i4>
      </vt:variant>
    </vt:vector>
  </HeadingPairs>
  <TitlesOfParts>
    <vt:vector size="48"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遺伝的アルゴリズム</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32</cp:revision>
  <dcterms:created xsi:type="dcterms:W3CDTF">2022-11-29T15:12:02Z</dcterms:created>
  <dcterms:modified xsi:type="dcterms:W3CDTF">2023-01-21T09:24:08Z</dcterms:modified>
</cp:coreProperties>
</file>