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探索序盤と終盤のどちらで適応度評価エポック数を多く設定するとよい個体を獲得できるかかを調査しました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61876</TotalTime>
  <Words>2707</Words>
  <Application>Microsoft Macintosh PowerPoint</Application>
  <PresentationFormat>ユーザー設定</PresentationFormat>
  <Paragraphs>372</Paragraphs>
  <Slides>35</Slides>
  <Notes>33</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35</vt:i4>
      </vt:variant>
    </vt:vector>
  </HeadingPairs>
  <TitlesOfParts>
    <vt:vector size="49"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40</cp:revision>
  <dcterms:created xsi:type="dcterms:W3CDTF">2022-11-29T15:12:02Z</dcterms:created>
  <dcterms:modified xsi:type="dcterms:W3CDTF">2023-01-22T14:47:04Z</dcterms:modified>
</cp:coreProperties>
</file>