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7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3" r:id="rId3"/>
    <p:sldId id="261" r:id="rId4"/>
    <p:sldId id="262" r:id="rId5"/>
    <p:sldId id="264" r:id="rId6"/>
    <p:sldId id="266" r:id="rId7"/>
    <p:sldId id="268" r:id="rId8"/>
    <p:sldId id="269" r:id="rId9"/>
    <p:sldId id="270" r:id="rId10"/>
    <p:sldId id="271" r:id="rId11"/>
    <p:sldId id="273" r:id="rId12"/>
    <p:sldId id="274" r:id="rId13"/>
  </p:sldIdLst>
  <p:sldSz cx="7561263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126" d="100"/>
          <a:sy n="126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FD7EEB9-12D0-7849-1A5D-8098B1BAEE0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F6141D-F089-8E0D-B7CD-4B540746881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432FB7-44AA-022D-03E7-18AA971529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351D26-8B70-9413-2002-D7D2026D6E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3413A67-D4DA-664E-8E5D-EE82520A2C4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851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2CF037-8754-8012-CDCC-008A580C9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6E9000-453A-A30E-D083-09ADAEF8953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DA7CE686-E8C9-EC60-CB5E-7085DE4544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31CE89-7BAC-67D8-13FA-50948A40191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127D46-7AA3-CD18-D762-1F59BEBA669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1EBAB9-0639-9394-492B-9A2400B93B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fld id="{D4859A6D-CDBD-B344-BF57-2B4BBFE9F4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4859A6D-CDBD-B344-BF57-2B4BBFE9F422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809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AC582-8F5A-EEEE-8475-F2CA09EE0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928028"/>
            <a:ext cx="5670947" cy="197419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427558-BBAC-6B4A-7C5E-928F79091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2978352"/>
            <a:ext cx="5670947" cy="136907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512B4-F796-17A5-D9E1-FF8D8FF9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7B283B-7BB3-6B24-2F32-5C4C72A0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2DB1-BDCA-8DFE-1CD5-D5BE933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BE4538-2CF1-5B42-8B95-8F272CD4D583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28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3C35D-B395-A87A-E934-093A396A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1FDE7-315B-BDFA-42AE-C9FC99067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ED134-B86D-E4DC-DC86-7A746E7F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01F74-C8AA-189F-7750-6649F4A1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98C47-CA61-2F26-7E56-BC1F70DD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85636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00A598-64FB-4B5B-30BB-FF64A6CD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301904"/>
            <a:ext cx="1630397" cy="480552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34A6C-3C3D-9156-F4D9-A03A83C6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301904"/>
            <a:ext cx="4796676" cy="480552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7A7D70-F982-B28E-81A3-529936AD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8502BF-E67E-D3AA-4B05-B7A9A660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73D9A-388C-39BA-6AFD-EDFFD8F2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29296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DE3D3-D1F9-7C19-B2F0-52AD31AF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4F8DB-51BE-A636-BD7B-A857B801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E6575-CDBD-CE10-AA68-E7759377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E17D8-8E60-7437-1012-6F9CD33A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1B991-5DF0-4CD6-C11B-F6662CD5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9285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AB11D-6E1C-8769-4F83-81AA2891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1413700"/>
            <a:ext cx="6521589" cy="2358791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D4F6F-026F-8418-C220-6588FC11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3794807"/>
            <a:ext cx="6521589" cy="1240432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A64A2-3719-3328-34F2-8659AD9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1C741-9190-E964-0473-2E001AF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93B2-E4F6-FE8A-C145-4BED3A62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15730-A805-844A-B471-07EFE8E78BA7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58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0F1FB-BDCE-9CD2-5777-1358B352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04AC0-1571-ADFB-BC16-3CA305E7A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BC5998-1198-A49E-4A6D-599C08D6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4285D-E2E8-CC02-BB16-6F8CFDF8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D80792-C519-98C3-5E6C-DD9457E6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61A7E-60A0-B540-715C-48AB58D9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02260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520D8-8086-5A46-DC85-2DFB8707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01905"/>
            <a:ext cx="6521589" cy="109604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4C9E5-4FF4-5EB5-F3F0-F8EE13C0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1390073"/>
            <a:ext cx="3198768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A189F4-5714-59C7-BE97-AE0AF4C25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2071326"/>
            <a:ext cx="3198768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B5B056-9EC7-EE03-EAF6-46F6DAED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1390073"/>
            <a:ext cx="3214522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A0142A-7FA3-459B-91C9-525CBB4BF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2071326"/>
            <a:ext cx="3214522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16ACAB-7C12-BE42-5131-73FA0BD3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557589-E0D3-4A8F-BD20-92AE5CB4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FB6156-F087-AE92-5F57-20FFD620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45493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2638F-F2B9-A32C-8065-249C37E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3B845F-F56E-A89E-33AF-92A8BCD8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928FE5-7D74-724F-29DE-94C8CA8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BA221F-8503-1D67-17A0-7E8C812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97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CF3A06-2E8B-648A-298B-2987F439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D18A74-95A3-79B7-6A92-6018C9E9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5E9155-997B-981A-35C5-69A93B89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293FC-0C33-7F47-BFAD-E299B9571838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62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997A2-4A67-8D3E-5AB4-5354298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AE4B7-16BD-D244-DA37-22A1B793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E5DA18-1BA4-CB9A-76A1-B53741846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0B0A02-CAAC-DFB6-A44F-E4B9ECBF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0FF23-3D2A-C234-4C10-0DF77CA3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E6987E-BAC1-135F-2A05-13E9ABCF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9528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9D442-B0D7-A7DB-CA06-60541D7F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705F8F-ABD7-F423-CB09-7028B9DF1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9852A7-F94B-9AEC-58E9-90881BE8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AA0E5-A164-ED6A-2D1C-D434461E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E9209-7A4E-ED3C-7BB1-38B9D4C4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D2BB95-EB42-4FBE-79D1-83541396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73119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8BE95E-B88C-2667-47B9-0761EA15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301905"/>
            <a:ext cx="652158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8EB8EA-CDE7-6555-0452-2AE01282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1509521"/>
            <a:ext cx="652158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91226-E4A5-01C9-DC03-ADDAC25D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5255760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21E1A-0068-0B22-7D25-BE5DADAA3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5255760"/>
            <a:ext cx="255192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EBEA5-4258-7F3A-1FD8-0997AB2CE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1916" y="5068053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6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kumimoji="1"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ADEE84-25C6-49FB-CC00-1B02D4DA843F}"/>
              </a:ext>
            </a:extLst>
          </p:cNvPr>
          <p:cNvSpPr txBox="1"/>
          <p:nvPr/>
        </p:nvSpPr>
        <p:spPr>
          <a:xfrm>
            <a:off x="372011" y="1540029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熱力学的遺伝アルゴリズムによる</a:t>
            </a:r>
            <a:endParaRPr lang="en-US" altLang="ja-JP" sz="3600" dirty="0"/>
          </a:p>
          <a:p>
            <a:r>
              <a:rPr lang="en-US" altLang="ja-JP" sz="3600" dirty="0"/>
              <a:t>CNN </a:t>
            </a:r>
            <a:r>
              <a:rPr lang="ja-JP" altLang="en-US" sz="3600"/>
              <a:t>構造の進化的獲得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6B3D9C-2A44-D2DA-1A8B-2B46C99E75FE}"/>
              </a:ext>
            </a:extLst>
          </p:cNvPr>
          <p:cNvSpPr txBox="1"/>
          <p:nvPr/>
        </p:nvSpPr>
        <p:spPr>
          <a:xfrm>
            <a:off x="3190241" y="3601476"/>
            <a:ext cx="4120930" cy="1220278"/>
          </a:xfrm>
          <a:prstGeom prst="rect">
            <a:avLst/>
          </a:prstGeom>
          <a:noFill/>
          <a:ln>
            <a:noFill/>
          </a:ln>
        </p:spPr>
        <p:txBody>
          <a:bodyPr vert="horz" wrap="square" lIns="67507" tIns="33754" rIns="67507" bIns="33754" anchorCtr="0" compatLnSpc="0">
            <a:spAutoFit/>
          </a:bodyPr>
          <a:lstStyle/>
          <a:p>
            <a:pPr hangingPunct="0">
              <a:defRPr sz="2200"/>
            </a:pP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創発ソフトウェア研究室</a:t>
            </a:r>
          </a:p>
          <a:p>
            <a:pPr hangingPunct="0">
              <a:defRPr sz="2200"/>
            </a:pPr>
            <a:r>
              <a:rPr 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B3 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平 智隆</a:t>
            </a:r>
          </a:p>
        </p:txBody>
      </p:sp>
    </p:spTree>
    <p:extLst>
      <p:ext uri="{BB962C8B-B14F-4D97-AF65-F5344CB8AC3E}">
        <p14:creationId xmlns:p14="http://schemas.microsoft.com/office/powerpoint/2010/main" val="168608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10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2296553"/>
            <a:ext cx="71816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の選択ルールに熱力学における自由</a:t>
            </a:r>
            <a:br>
              <a:rPr kumimoji="1" lang="en-US" altLang="ja-JP" sz="2400" dirty="0"/>
            </a:br>
            <a:r>
              <a:rPr kumimoji="1" lang="ja-JP" altLang="en-US" sz="2400"/>
              <a:t>エネルギーを取り入れた手法</a:t>
            </a:r>
            <a:endParaRPr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個体の多様性を維持することがねらい</a:t>
            </a:r>
            <a:br>
              <a:rPr lang="en-US" altLang="ja-JP" sz="2400" dirty="0"/>
            </a:br>
            <a:r>
              <a:rPr kumimoji="1" lang="ja-JP" altLang="en-US" sz="2400">
                <a:solidFill>
                  <a:srgbClr val="FF0000"/>
                </a:solidFill>
              </a:rPr>
              <a:t>初期収束問題の解消</a:t>
            </a:r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DAC15A-B60A-53DD-DA6A-9DF6679A8EBC}"/>
              </a:ext>
            </a:extLst>
          </p:cNvPr>
          <p:cNvSpPr txBox="1"/>
          <p:nvPr/>
        </p:nvSpPr>
        <p:spPr>
          <a:xfrm>
            <a:off x="519837" y="1464829"/>
            <a:ext cx="6606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熱力学的遺伝アルゴリズム</a:t>
            </a:r>
            <a:endParaRPr kumimoji="1" lang="en-US" altLang="ja-JP" sz="2400" dirty="0"/>
          </a:p>
          <a:p>
            <a:r>
              <a:rPr kumimoji="1" lang="en-US" altLang="ja-JP" sz="2400" dirty="0"/>
              <a:t>(Thermodynamical Genetic Algorithm: TDGA)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0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11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自由エネルギー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A2A52E9-C6F8-423D-89D1-7B3945BC61DD}"/>
              </a:ext>
            </a:extLst>
          </p:cNvPr>
          <p:cNvGrpSpPr/>
          <p:nvPr/>
        </p:nvGrpSpPr>
        <p:grpSpPr>
          <a:xfrm>
            <a:off x="189784" y="1423777"/>
            <a:ext cx="7181694" cy="2228079"/>
            <a:chOff x="189784" y="1423777"/>
            <a:chExt cx="7181694" cy="2228079"/>
          </a:xfrm>
        </p:grpSpPr>
        <p:pic>
          <p:nvPicPr>
            <p:cNvPr id="8" name="図 7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D7075461-082A-5178-D8E1-B047559D3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97" y="2191384"/>
              <a:ext cx="2863443" cy="521932"/>
            </a:xfrm>
            <a:prstGeom prst="rect">
              <a:avLst/>
            </a:prstGeom>
          </p:spPr>
        </p:pic>
        <p:pic>
          <p:nvPicPr>
            <p:cNvPr id="15" name="図 14" descr="テキスト, 手紙&#10;&#10;自動的に生成された説明">
              <a:extLst>
                <a:ext uri="{FF2B5EF4-FFF2-40B4-BE49-F238E27FC236}">
                  <a16:creationId xmlns:a16="http://schemas.microsoft.com/office/drawing/2014/main" id="{719E8728-1C3E-EDCD-EE43-FDBCBC9E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280" y="1423777"/>
              <a:ext cx="3376198" cy="12895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四角形吹き出し 15">
              <a:extLst>
                <a:ext uri="{FF2B5EF4-FFF2-40B4-BE49-F238E27FC236}">
                  <a16:creationId xmlns:a16="http://schemas.microsoft.com/office/drawing/2014/main" id="{836A3A14-2ADF-6CDC-3DB4-EC6A50CD9275}"/>
                </a:ext>
              </a:extLst>
            </p:cNvPr>
            <p:cNvSpPr/>
            <p:nvPr/>
          </p:nvSpPr>
          <p:spPr>
            <a:xfrm>
              <a:off x="189784" y="2887425"/>
              <a:ext cx="2035256" cy="764431"/>
            </a:xfrm>
            <a:prstGeom prst="wedgeRectCallout">
              <a:avLst>
                <a:gd name="adj1" fmla="val 32652"/>
                <a:gd name="adj2" fmla="val -757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エネルギー最小化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を追求する項</a:t>
              </a:r>
            </a:p>
          </p:txBody>
        </p:sp>
        <p:sp>
          <p:nvSpPr>
            <p:cNvPr id="18" name="四角形吹き出し 17">
              <a:extLst>
                <a:ext uri="{FF2B5EF4-FFF2-40B4-BE49-F238E27FC236}">
                  <a16:creationId xmlns:a16="http://schemas.microsoft.com/office/drawing/2014/main" id="{12F88E42-9B25-EBE7-3E72-F03AD6519141}"/>
                </a:ext>
              </a:extLst>
            </p:cNvPr>
            <p:cNvSpPr/>
            <p:nvPr/>
          </p:nvSpPr>
          <p:spPr>
            <a:xfrm>
              <a:off x="2477412" y="2887425"/>
              <a:ext cx="2035256" cy="764431"/>
            </a:xfrm>
            <a:prstGeom prst="wedgeRectCallout">
              <a:avLst>
                <a:gd name="adj1" fmla="val -19265"/>
                <a:gd name="adj2" fmla="val -810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系の多様性維持を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追求する項</a:t>
              </a: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E1EFAF-7AC5-C387-9206-A7A91793ECE2}"/>
              </a:ext>
            </a:extLst>
          </p:cNvPr>
          <p:cNvSpPr txBox="1"/>
          <p:nvPr/>
        </p:nvSpPr>
        <p:spPr>
          <a:xfrm>
            <a:off x="189784" y="420911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多様性を維持しつつエネルギー最小化を追求できる</a:t>
            </a:r>
          </a:p>
        </p:txBody>
      </p:sp>
    </p:spTree>
    <p:extLst>
      <p:ext uri="{BB962C8B-B14F-4D97-AF65-F5344CB8AC3E}">
        <p14:creationId xmlns:p14="http://schemas.microsoft.com/office/powerpoint/2010/main" val="298025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エントロピー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0" name="図 9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A8825E-3A56-190B-31B7-790425C0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0" y="2025161"/>
            <a:ext cx="6794500" cy="1524000"/>
          </a:xfrm>
          <a:prstGeom prst="rect">
            <a:avLst/>
          </a:prstGeom>
        </p:spPr>
      </p:pic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4CE41CCD-E02F-52D7-5513-6B2271CF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7" y="3683670"/>
            <a:ext cx="5047843" cy="168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00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0166" y="1516254"/>
            <a:ext cx="3877985" cy="3262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提案手法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実験結果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93441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0166" y="1516254"/>
            <a:ext cx="3877985" cy="3262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396323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A4D2F-E3BC-D469-EA93-54874427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0400D8-CA31-3279-A200-2FD48F8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9FE49C-3668-8B92-5FB0-12521E7B6B7B}"/>
              </a:ext>
            </a:extLst>
          </p:cNvPr>
          <p:cNvSpPr txBox="1"/>
          <p:nvPr/>
        </p:nvSpPr>
        <p:spPr>
          <a:xfrm>
            <a:off x="393452" y="1544212"/>
            <a:ext cx="60324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2400"/>
              <a:t>畳み込みニューラルネットワーク</a:t>
            </a:r>
            <a:br>
              <a:rPr kumimoji="1" lang="en-US" altLang="ja-JP" sz="2400" dirty="0"/>
            </a:br>
            <a:r>
              <a:rPr lang="en-US" altLang="ja-JP" sz="2400" dirty="0">
                <a:cs typeface="Times New Roman" panose="02020603050405020304" pitchFamily="18" charset="0"/>
              </a:rPr>
              <a:t>(Convolutional Neural Network: CNN)</a:t>
            </a:r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画像認識分野で広く用いられている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sz="2800"/>
          </a:p>
        </p:txBody>
      </p:sp>
      <p:pic>
        <p:nvPicPr>
          <p:cNvPr id="1026" name="Picture 2" descr="定番のConvolutional Neural Networkをゼロから理解する - DeepAge">
            <a:extLst>
              <a:ext uri="{FF2B5EF4-FFF2-40B4-BE49-F238E27FC236}">
                <a16:creationId xmlns:a16="http://schemas.microsoft.com/office/drawing/2014/main" id="{F91167A3-E3C9-C26F-237C-52BB94BC0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9" b="24674"/>
          <a:stretch/>
        </p:blipFill>
        <p:spPr bwMode="auto">
          <a:xfrm>
            <a:off x="0" y="2773513"/>
            <a:ext cx="75612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3AFCC3-7D57-451D-FF79-C99839F7F368}"/>
              </a:ext>
            </a:extLst>
          </p:cNvPr>
          <p:cNvSpPr txBox="1"/>
          <p:nvPr/>
        </p:nvSpPr>
        <p:spPr>
          <a:xfrm>
            <a:off x="0" y="4977831"/>
            <a:ext cx="620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" altLang="ja-JP" sz="1600" dirty="0"/>
              <a:t>https://</a:t>
            </a:r>
            <a:r>
              <a:rPr kumimoji="1" lang="de" altLang="ja-JP" sz="1600" dirty="0" err="1"/>
              <a:t>deepage.net</a:t>
            </a:r>
            <a:r>
              <a:rPr kumimoji="1" lang="de" altLang="ja-JP" sz="1600" dirty="0"/>
              <a:t>/</a:t>
            </a:r>
            <a:r>
              <a:rPr kumimoji="1" lang="de" altLang="ja-JP" sz="1600" dirty="0" err="1"/>
              <a:t>deep_learning</a:t>
            </a:r>
            <a:r>
              <a:rPr kumimoji="1" lang="de" altLang="ja-JP" sz="1600" dirty="0"/>
              <a:t>/2016/11/07/</a:t>
            </a:r>
            <a:r>
              <a:rPr kumimoji="1" lang="de" altLang="ja-JP" sz="1600" dirty="0" err="1"/>
              <a:t>convolutional_neural_network.html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19643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225136" y="1519870"/>
            <a:ext cx="6508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kumimoji="1" lang="en-US" altLang="ja-JP" sz="2400" dirty="0"/>
              <a:t>CNN </a:t>
            </a:r>
            <a:r>
              <a:rPr kumimoji="1" lang="ja-JP" altLang="en-US" sz="2400"/>
              <a:t>の構造を人手で最適化することは困難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E926CE-E6A3-15F0-0F1B-D31D8E1A2C0F}"/>
              </a:ext>
            </a:extLst>
          </p:cNvPr>
          <p:cNvSpPr txBox="1"/>
          <p:nvPr/>
        </p:nvSpPr>
        <p:spPr>
          <a:xfrm>
            <a:off x="225136" y="2604442"/>
            <a:ext cx="6854762" cy="225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 err="1"/>
              <a:t>gaCNN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CNN </a:t>
            </a:r>
            <a:r>
              <a:rPr kumimoji="1" lang="ja-JP" altLang="en-US" sz="2400"/>
              <a:t>の構造の最適化に遺伝的アルゴリズム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(Genetic Algorithm: GA) </a:t>
            </a:r>
            <a:r>
              <a:rPr kumimoji="1" lang="ja-JP" altLang="en-US" sz="2400"/>
              <a:t>を利用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の選択ルールの検討が不十分</a:t>
            </a:r>
          </a:p>
        </p:txBody>
      </p:sp>
    </p:spTree>
    <p:extLst>
      <p:ext uri="{BB962C8B-B14F-4D97-AF65-F5344CB8AC3E}">
        <p14:creationId xmlns:p14="http://schemas.microsoft.com/office/powerpoint/2010/main" val="9183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6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72736" y="1424557"/>
            <a:ext cx="7529625" cy="3918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提案手法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tdgaCNN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に熱力学的選択ルールを適用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熱力学的遺伝アルゴリズム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(Thermodynamical Genetic Algorithm: TDGA)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個体の</a:t>
            </a:r>
            <a:r>
              <a:rPr kumimoji="1" lang="ja-JP" altLang="en-US" sz="2400">
                <a:solidFill>
                  <a:srgbClr val="FF0000"/>
                </a:solidFill>
              </a:rPr>
              <a:t>多様性の維持</a:t>
            </a:r>
            <a:r>
              <a:rPr kumimoji="1" lang="ja-JP" altLang="en-US" sz="2400"/>
              <a:t>を重視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における</a:t>
            </a:r>
            <a:r>
              <a:rPr kumimoji="1" lang="ja-JP" altLang="en-US" sz="2400">
                <a:solidFill>
                  <a:srgbClr val="FF0000"/>
                </a:solidFill>
              </a:rPr>
              <a:t>初期収束問題を解消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4267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7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0166" y="1516254"/>
            <a:ext cx="3877985" cy="3262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217206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遺伝的アルゴリズム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8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27101" y="1332858"/>
            <a:ext cx="6886822" cy="59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400"/>
              <a:t>遺伝的アルゴリズム</a:t>
            </a:r>
            <a:r>
              <a:rPr kumimoji="1" lang="en-US" altLang="ja-JP" sz="2400" dirty="0"/>
              <a:t> (Genetic Algorithm: GA)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2DF41-280F-EBD5-7E3B-875A243D0221}"/>
              </a:ext>
            </a:extLst>
          </p:cNvPr>
          <p:cNvSpPr txBox="1"/>
          <p:nvPr/>
        </p:nvSpPr>
        <p:spPr>
          <a:xfrm>
            <a:off x="519837" y="2035011"/>
            <a:ext cx="6013185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生物の進化からヒントを得た最適化手法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解の遺伝子を表現する配列に</a:t>
            </a:r>
            <a:br>
              <a:rPr lang="en-US" altLang="ja-JP" sz="2400" dirty="0"/>
            </a:br>
            <a:r>
              <a:rPr lang="ja-JP" altLang="en-US" sz="2400"/>
              <a:t>交叉，突然変異，選択といった操作を</a:t>
            </a:r>
            <a:br>
              <a:rPr lang="en-US" altLang="ja-JP" sz="2400" dirty="0"/>
            </a:br>
            <a:r>
              <a:rPr lang="ja-JP" altLang="en-US" sz="2400"/>
              <a:t>繰り返し適用する</a:t>
            </a:r>
            <a:endParaRPr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各個体について適応度を計算し，</a:t>
            </a:r>
            <a:br>
              <a:rPr kumimoji="1" lang="en-US" altLang="ja-JP" sz="2400" dirty="0"/>
            </a:br>
            <a:r>
              <a:rPr kumimoji="1" lang="ja-JP" altLang="en-US" sz="2400"/>
              <a:t>低いものを淘汰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1908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遺伝的アルゴリズムの問題点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9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225136" y="1707017"/>
            <a:ext cx="64940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初期収束問題</a:t>
            </a:r>
            <a:endParaRPr kumimoji="1" lang="en-US" altLang="ja-JP" sz="2400" dirty="0"/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/>
              <a:t>探索初期に個体の多様性が失われる</a:t>
            </a:r>
            <a:endParaRPr lang="en-US" altLang="ja-JP" sz="2400" dirty="0"/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/>
              <a:t>個体群が同じ個体で埋め尽くされる</a:t>
            </a:r>
            <a:endParaRPr lang="en-US" altLang="ja-JP" sz="2400" dirty="0"/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局所最適解に陥る</a:t>
            </a:r>
            <a:endParaRPr kumimoji="1" lang="en-US" altLang="ja-JP" sz="2400" dirty="0"/>
          </a:p>
          <a:p>
            <a:pPr marL="1371600" lvl="2" indent="-457200"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を</a:t>
            </a:r>
            <a:r>
              <a:rPr kumimoji="1" lang="en-US" altLang="ja-JP" sz="2400" dirty="0"/>
              <a:t> CNN </a:t>
            </a:r>
            <a:r>
              <a:rPr kumimoji="1" lang="ja-JP" altLang="en-US" sz="2400"/>
              <a:t>の最適化に用いるには</a:t>
            </a:r>
            <a:br>
              <a:rPr kumimoji="1" lang="en-US" altLang="ja-JP" sz="2400" dirty="0"/>
            </a:br>
            <a:r>
              <a:rPr kumimoji="1" lang="ja-JP" altLang="en-US" sz="2400"/>
              <a:t>選択ルールの見直しが必要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565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358</Words>
  <Application>Microsoft Macintosh PowerPoint</Application>
  <PresentationFormat>ユーザー設定</PresentationFormat>
  <Paragraphs>80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Hiragino Kaku Gothic Pro W3</vt:lpstr>
      <vt:lpstr>Liberation Sans</vt:lpstr>
      <vt:lpstr>Noto Serif CJK JP</vt:lpstr>
      <vt:lpstr>游ゴシック</vt:lpstr>
      <vt:lpstr>游ゴシック Light</vt:lpstr>
      <vt:lpstr>Arial</vt:lpstr>
      <vt:lpstr>Times New Roman</vt:lpstr>
      <vt:lpstr>Wingdings</vt:lpstr>
      <vt:lpstr>Office テーマ</vt:lpstr>
      <vt:lpstr>PowerPoint プレゼンテーション</vt:lpstr>
      <vt:lpstr>目次</vt:lpstr>
      <vt:lpstr>目次</vt:lpstr>
      <vt:lpstr>はじめに</vt:lpstr>
      <vt:lpstr>はじめに</vt:lpstr>
      <vt:lpstr>はじめに</vt:lpstr>
      <vt:lpstr>目次</vt:lpstr>
      <vt:lpstr>遺伝的アルゴリズム</vt:lpstr>
      <vt:lpstr>遺伝的アルゴリズムの問題点</vt:lpstr>
      <vt:lpstr>熱力学的遺伝アルゴリズム</vt:lpstr>
      <vt:lpstr>熱力学的遺伝アルゴリズム</vt:lpstr>
      <vt:lpstr>熱力学的遺伝アルゴリズム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熱力学的遺伝アルゴリズムによる CNN 構造の進化的獲得</dc:title>
  <cp:lastModifiedBy>平 智隆</cp:lastModifiedBy>
  <cp:revision>11</cp:revision>
  <dcterms:created xsi:type="dcterms:W3CDTF">2022-11-29T15:12:02Z</dcterms:created>
  <dcterms:modified xsi:type="dcterms:W3CDTF">2022-12-05T04:53:37Z</dcterms:modified>
</cp:coreProperties>
</file>