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8611" autoAdjust="0"/>
  </p:normalViewPr>
  <p:slideViewPr>
    <p:cSldViewPr>
      <p:cViewPr varScale="1">
        <p:scale>
          <a:sx n="39" d="100"/>
          <a:sy n="39" d="100"/>
        </p:scale>
        <p:origin x="56" y="46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106748"/>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t>2019/10/31</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t>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31</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39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t>42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最初发布时，在设计上有一些缺陷，比如</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标准晚于</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出现，所以一直以来对</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的支持并不完全，而</a:t>
            </a:r>
            <a:r>
              <a:rPr lang="en-US" altLang="zh-CN" sz="1200" b="0" i="0" kern="1200">
                <a:solidFill>
                  <a:schemeClr val="tx1"/>
                </a:solidFill>
                <a:effectLst/>
                <a:latin typeface="Calibri" panose="020F0502020204030204" pitchFamily="34" charset="0"/>
                <a:ea typeface="宋体" panose="02010600030101010101" pitchFamily="2" charset="-122"/>
                <a:cs typeface="+mn-cs"/>
              </a:rPr>
              <a:t>ASCII</a:t>
            </a:r>
            <a:r>
              <a:rPr lang="zh-CN" altLang="en-US" sz="1200" b="0" i="0" kern="1200">
                <a:solidFill>
                  <a:schemeClr val="tx1"/>
                </a:solidFill>
                <a:effectLst/>
                <a:latin typeface="Calibri" panose="020F0502020204030204" pitchFamily="34" charset="0"/>
                <a:ea typeface="宋体" panose="02010600030101010101" pitchFamily="2" charset="-122"/>
                <a:cs typeface="+mn-cs"/>
              </a:rPr>
              <a:t>编码支持的字符有限。例： 对中文支持不好</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相对</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早期的版本是一个较大的升级，</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在设计的时候没有考虑向下兼容，所以很多早期版本的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的程序无法再</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上运行。为了照顾早期的版本，推出过渡版本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基本使用了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2.x</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的语法和库，同时考虑了向</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的迁移，允许使用部分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的语法与函数。</a:t>
            </a:r>
            <a:r>
              <a:rPr lang="en-US" altLang="zh-CN" sz="1200" b="0" i="0" kern="1200">
                <a:solidFill>
                  <a:schemeClr val="tx1"/>
                </a:solidFill>
                <a:effectLst/>
                <a:latin typeface="Calibri" panose="020F0502020204030204" pitchFamily="34" charset="0"/>
                <a:ea typeface="宋体" panose="02010600030101010101" pitchFamily="2" charset="-122"/>
                <a:cs typeface="+mn-cs"/>
              </a:rPr>
              <a:t>2010</a:t>
            </a:r>
            <a:r>
              <a:rPr lang="zh-CN" altLang="en-US" sz="1200" b="0" i="0" kern="1200">
                <a:solidFill>
                  <a:schemeClr val="tx1"/>
                </a:solidFill>
                <a:effectLst/>
                <a:latin typeface="Calibri" panose="020F0502020204030204" pitchFamily="34" charset="0"/>
                <a:ea typeface="宋体" panose="02010600030101010101" pitchFamily="2" charset="-122"/>
                <a:cs typeface="+mn-cs"/>
              </a:rPr>
              <a:t>年继续推出了兼容版本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的特性被反向迁移到了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Python2.7</a:t>
            </a:r>
            <a:r>
              <a:rPr lang="zh-CN" altLang="en-US" sz="1200" b="0" i="0" kern="1200">
                <a:solidFill>
                  <a:schemeClr val="tx1"/>
                </a:solidFill>
                <a:effectLst/>
                <a:latin typeface="Calibri" panose="020F0502020204030204" pitchFamily="34" charset="0"/>
                <a:ea typeface="宋体" panose="02010600030101010101" pitchFamily="2" charset="-122"/>
                <a:cs typeface="+mn-cs"/>
              </a:rPr>
              <a:t>，</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比</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进步非常多，同时拥有大量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3</a:t>
            </a:r>
            <a:r>
              <a:rPr lang="zh-CN" altLang="en-US" sz="1200" b="0" i="0" kern="1200">
                <a:solidFill>
                  <a:schemeClr val="tx1"/>
                </a:solidFill>
                <a:effectLst/>
                <a:latin typeface="Calibri" panose="020F0502020204030204" pitchFamily="34" charset="0"/>
                <a:ea typeface="宋体" panose="02010600030101010101" pitchFamily="2" charset="-122"/>
                <a:cs typeface="+mn-cs"/>
              </a:rPr>
              <a:t>中的特性和库，并且照顾了原有的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t>49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t>50</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51</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a:t>
            </a:r>
            <a:r>
              <a:rPr lang="zh-CN" altLang="en-US" dirty="0"/>
              <a:t>取余运算（取模运算，模运算）</a:t>
            </a:r>
            <a:r>
              <a:rPr lang="en-US" altLang="zh-CN" dirty="0"/>
              <a:t>10%3=1</a:t>
            </a:r>
            <a:r>
              <a:rPr lang="zh-CN" altLang="en-US" dirty="0"/>
              <a:t>（余数）</a:t>
            </a:r>
            <a:r>
              <a:rPr lang="en-US" altLang="zh-CN" dirty="0"/>
              <a:t>-10%3=2</a:t>
            </a:r>
            <a:r>
              <a:rPr lang="zh-CN" altLang="en-US" dirty="0"/>
              <a:t>（余数</a:t>
            </a:r>
            <a:r>
              <a:rPr lang="en-US" altLang="zh-CN" dirty="0"/>
              <a:t>=</a:t>
            </a:r>
            <a:r>
              <a:rPr lang="zh-CN" altLang="en-US" dirty="0"/>
              <a:t>被除数</a:t>
            </a:r>
            <a:r>
              <a:rPr lang="en-US" altLang="zh-CN" dirty="0"/>
              <a:t>-</a:t>
            </a:r>
            <a:r>
              <a:rPr lang="zh-CN" altLang="en-US" u="sng" dirty="0">
                <a:solidFill>
                  <a:schemeClr val="accent6">
                    <a:lumMod val="60000"/>
                    <a:lumOff val="40000"/>
                  </a:schemeClr>
                </a:solidFill>
                <a:highlight>
                  <a:srgbClr val="FFFF00"/>
                </a:highlight>
              </a:rPr>
              <a:t>被除数</a:t>
            </a:r>
            <a:r>
              <a:rPr lang="en-US" altLang="zh-CN" u="sng" dirty="0">
                <a:solidFill>
                  <a:schemeClr val="accent6">
                    <a:lumMod val="60000"/>
                    <a:lumOff val="40000"/>
                  </a:schemeClr>
                </a:solidFill>
                <a:highlight>
                  <a:srgbClr val="FFFF00"/>
                </a:highlight>
              </a:rPr>
              <a:t>//</a:t>
            </a:r>
            <a:r>
              <a:rPr lang="zh-CN" altLang="en-US" u="sng" dirty="0">
                <a:solidFill>
                  <a:schemeClr val="accent6">
                    <a:lumMod val="60000"/>
                    <a:lumOff val="40000"/>
                  </a:schemeClr>
                </a:solidFill>
                <a:highlight>
                  <a:srgbClr val="FFFF00"/>
                </a:highlight>
              </a:rPr>
              <a:t>除数</a:t>
            </a:r>
            <a:r>
              <a:rPr lang="zh-CN" altLang="en-US" dirty="0"/>
              <a:t>*除数）</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a:t>
            </a:r>
            <a:r>
              <a:rPr lang="zh-CN" altLang="en-US" dirty="0"/>
              <a:t>实数除法，结果是有限小数，分母不为零</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a:t>
            </a:r>
            <a:r>
              <a:rPr lang="zh-CN" altLang="en-US" dirty="0"/>
              <a:t>整除运算，结果为整数，分母不为零  </a:t>
            </a:r>
            <a:r>
              <a:rPr lang="en-US" altLang="zh-CN" dirty="0"/>
              <a:t>-10/3=-4</a:t>
            </a:r>
            <a:r>
              <a:rPr lang="zh-CN" altLang="en-US" dirty="0"/>
              <a:t>（</a:t>
            </a:r>
            <a:r>
              <a:rPr lang="en-US" altLang="zh-CN" dirty="0"/>
              <a:t>python</a:t>
            </a:r>
            <a:r>
              <a:rPr lang="zh-CN" altLang="en-US" dirty="0"/>
              <a:t>取整规则为向负无穷取整）</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**指数运算  </a:t>
            </a:r>
            <a:r>
              <a:rPr lang="en-US" altLang="zh-CN" dirty="0"/>
              <a:t>10</a:t>
            </a:r>
            <a:r>
              <a:rPr lang="zh-CN" altLang="en-US" dirty="0"/>
              <a:t>**</a:t>
            </a:r>
            <a:r>
              <a:rPr lang="en-US" altLang="zh-CN" dirty="0"/>
              <a:t>3=1000</a:t>
            </a: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54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t>15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小数不能取余 （小数又叫实数、浮点数）</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Python</a:t>
            </a:r>
            <a:r>
              <a:rPr lang="zh-CN" altLang="en-US" dirty="0"/>
              <a:t>对于小数不能精准存储的</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55</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指随机数模块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库</a:t>
            </a: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56</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布尔类型在</a:t>
            </a:r>
            <a:r>
              <a:rPr lang="en-US" altLang="zh-CN" dirty="0"/>
              <a:t>python</a:t>
            </a:r>
            <a:r>
              <a:rPr lang="zh-CN" altLang="en-US" dirty="0"/>
              <a:t>中表示真假的类型</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58</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可以把多个变量保存在一个地方</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在编程语言中第一个位置从零开始算</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列表通过索引（下标）访问列表中的元素，索引从零开始，最大值为列表元素个数减一。</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步长指每次取数前进的位数，间隔取元素，每取完一个数往前走该位数再取一个数</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64</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Copy</a:t>
            </a:r>
            <a:r>
              <a:rPr lang="zh-CN" altLang="en-US" dirty="0"/>
              <a:t>使用时指两个列表元素相同但是使用不同的内存（拷贝了一份，是两个不同的列表），如果仅仅是</a:t>
            </a:r>
            <a:r>
              <a:rPr lang="en-US" altLang="zh-CN" dirty="0"/>
              <a:t>L1=L2</a:t>
            </a:r>
            <a:r>
              <a:rPr lang="zh-CN" altLang="en-US" dirty="0"/>
              <a:t>那么相当于位于一个内存，只是有两个名字。主要区分于改变其中一个列表另一个列表是否改变。使用列表分片也可以实现列表拷贝。可以通过列表相加的方法实现</a:t>
            </a:r>
            <a:r>
              <a:rPr lang="en-US" altLang="zh-CN" dirty="0"/>
              <a:t>extend.</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65</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Pop</a:t>
            </a:r>
            <a:r>
              <a:rPr lang="zh-CN" altLang="en-US" dirty="0"/>
              <a:t>注意后面加的是位置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anose="020F0502020204030204" pitchFamily="34" charset="0"/>
                <a:ea typeface="宋体" panose="02010600030101010101"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anose="020F0502020204030204" pitchFamily="34" charset="0"/>
                <a:ea typeface="宋体" panose="02010600030101010101"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23</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序列共有方法</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67</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元组就是不能修改的列表，用小括号定义（用于区分列表和元组）</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68</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无论是单引号还是双引号引起来的都是字符串，与其他高级语言不同。</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Input</a:t>
            </a:r>
            <a:r>
              <a:rPr lang="zh-CN" altLang="en-US" dirty="0"/>
              <a:t>输入的是引起来的字符串</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71</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72</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73</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solidFill>
                  <a:srgbClr val="808080"/>
                </a:solidFill>
                <a:effectLst/>
              </a:rPr>
              <a:t>s1="</a:t>
            </a:r>
            <a:r>
              <a:rPr lang="en-US" altLang="zh-CN" dirty="0" err="1">
                <a:solidFill>
                  <a:srgbClr val="808080"/>
                </a:solidFill>
                <a:effectLst/>
              </a:rPr>
              <a:t>duhaoyudingleileidingxueyiwuyanzu</a:t>
            </a:r>
            <a:r>
              <a:rPr lang="en-US" altLang="zh-CN" dirty="0">
                <a:solidFill>
                  <a:srgbClr val="808080"/>
                </a:solidFill>
                <a:effectLst/>
              </a:rPr>
              <a:t>"</a:t>
            </a:r>
            <a:br>
              <a:rPr lang="en-US" altLang="zh-CN" dirty="0">
                <a:solidFill>
                  <a:srgbClr val="808080"/>
                </a:solidFill>
                <a:effectLst/>
              </a:rPr>
            </a:br>
            <a:r>
              <a:rPr lang="en-US" altLang="zh-CN" dirty="0">
                <a:solidFill>
                  <a:srgbClr val="808080"/>
                </a:solidFill>
                <a:effectLst/>
              </a:rPr>
              <a:t>#print(s1.find("</a:t>
            </a:r>
            <a:r>
              <a:rPr lang="en-US" altLang="zh-CN" dirty="0" err="1">
                <a:solidFill>
                  <a:srgbClr val="808080"/>
                </a:solidFill>
                <a:effectLst/>
              </a:rPr>
              <a:t>haoyu</a:t>
            </a:r>
            <a:r>
              <a:rPr lang="en-US" altLang="zh-CN" dirty="0">
                <a:solidFill>
                  <a:srgbClr val="808080"/>
                </a:solidFill>
                <a:effectLst/>
              </a:rPr>
              <a:t>"))</a:t>
            </a:r>
            <a:r>
              <a:rPr lang="zh-CN" altLang="en-US" dirty="0">
                <a:solidFill>
                  <a:srgbClr val="808080"/>
                </a:solidFill>
                <a:effectLst/>
              </a:rPr>
              <a:t>返回大于等于</a:t>
            </a:r>
            <a:r>
              <a:rPr lang="en-US" altLang="zh-CN" dirty="0">
                <a:solidFill>
                  <a:srgbClr val="808080"/>
                </a:solidFill>
                <a:effectLst/>
              </a:rPr>
              <a:t>0</a:t>
            </a:r>
            <a:r>
              <a:rPr lang="zh-CN" altLang="en-US" dirty="0">
                <a:solidFill>
                  <a:srgbClr val="808080"/>
                </a:solidFill>
                <a:effectLst/>
              </a:rPr>
              <a:t>的值，否则为负一</a:t>
            </a:r>
            <a:endParaRPr lang="en-US" altLang="zh-CN" dirty="0">
              <a:solidFill>
                <a:srgbClr val="808080"/>
              </a:solidFill>
              <a:effectLst/>
            </a:endParaRPr>
          </a:p>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t>s1=</a:t>
            </a:r>
            <a:r>
              <a:rPr lang="en-US" altLang="zh-CN" dirty="0">
                <a:solidFill>
                  <a:srgbClr val="6A8759"/>
                </a:solidFill>
                <a:effectLst/>
              </a:rPr>
              <a:t>"--</a:t>
            </a:r>
            <a:r>
              <a:rPr lang="en-US" altLang="zh-CN" dirty="0" err="1">
                <a:solidFill>
                  <a:srgbClr val="6A8759"/>
                </a:solidFill>
                <a:effectLst/>
              </a:rPr>
              <a:t>aabbbcccdddeee</a:t>
            </a:r>
            <a:r>
              <a:rPr lang="en-US" altLang="zh-CN" dirty="0">
                <a:solidFill>
                  <a:srgbClr val="6A8759"/>
                </a:solidFill>
                <a:effectLst/>
              </a:rPr>
              <a:t>----"</a:t>
            </a:r>
            <a:br>
              <a:rPr lang="en-US" altLang="zh-CN" dirty="0">
                <a:solidFill>
                  <a:srgbClr val="6A8759"/>
                </a:solidFill>
                <a:effectLst/>
              </a:rPr>
            </a:br>
            <a:r>
              <a:rPr lang="en-US" altLang="zh-CN" dirty="0">
                <a:solidFill>
                  <a:srgbClr val="8888C6"/>
                </a:solidFill>
                <a:effectLst/>
              </a:rPr>
              <a:t>print</a:t>
            </a:r>
            <a:r>
              <a:rPr lang="en-US" altLang="zh-CN" dirty="0"/>
              <a:t>(s1.strip(</a:t>
            </a:r>
            <a:r>
              <a:rPr lang="en-US" altLang="zh-CN" dirty="0">
                <a:solidFill>
                  <a:srgbClr val="6A8759"/>
                </a:solidFill>
                <a:effectLst/>
              </a:rPr>
              <a:t>"-"</a:t>
            </a:r>
            <a:r>
              <a:rPr lang="en-US" altLang="zh-CN" dirty="0"/>
              <a:t>))</a:t>
            </a:r>
          </a:p>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t>s1=</a:t>
            </a:r>
            <a:r>
              <a:rPr lang="en-US" altLang="zh-CN" dirty="0">
                <a:solidFill>
                  <a:srgbClr val="6A8759"/>
                </a:solidFill>
                <a:effectLst/>
              </a:rPr>
              <a:t>"</a:t>
            </a:r>
            <a:r>
              <a:rPr lang="en-US" altLang="zh-CN" dirty="0" err="1">
                <a:solidFill>
                  <a:srgbClr val="6A8759"/>
                </a:solidFill>
                <a:effectLst/>
              </a:rPr>
              <a:t>DUHAOyu</a:t>
            </a:r>
            <a:r>
              <a:rPr lang="en-US" altLang="zh-CN" dirty="0">
                <a:solidFill>
                  <a:srgbClr val="6A8759"/>
                </a:solidFill>
                <a:effectLst/>
              </a:rPr>
              <a:t>"</a:t>
            </a:r>
            <a:br>
              <a:rPr lang="en-US" altLang="zh-CN" dirty="0">
                <a:solidFill>
                  <a:srgbClr val="6A8759"/>
                </a:solidFill>
                <a:effectLst/>
              </a:rPr>
            </a:br>
            <a:r>
              <a:rPr lang="en-US" altLang="zh-CN" dirty="0">
                <a:solidFill>
                  <a:srgbClr val="8888C6"/>
                </a:solidFill>
                <a:effectLst/>
              </a:rPr>
              <a:t>print</a:t>
            </a:r>
            <a:r>
              <a:rPr lang="en-US" altLang="zh-CN" dirty="0"/>
              <a:t>(s1.lower())</a:t>
            </a:r>
            <a:br>
              <a:rPr lang="en-US" altLang="zh-CN" dirty="0"/>
            </a:br>
            <a:r>
              <a:rPr lang="en-US" altLang="zh-CN" dirty="0">
                <a:solidFill>
                  <a:srgbClr val="8888C6"/>
                </a:solidFill>
                <a:effectLst/>
              </a:rPr>
              <a:t>print</a:t>
            </a:r>
            <a:r>
              <a:rPr lang="en-US" altLang="zh-CN" dirty="0"/>
              <a:t>(s1.upper())</a:t>
            </a:r>
          </a:p>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solidFill>
                  <a:srgbClr val="8888C6"/>
                </a:solidFill>
                <a:effectLst/>
              </a:rPr>
              <a:t>print</a:t>
            </a:r>
            <a:r>
              <a:rPr lang="en-US" altLang="zh-CN" dirty="0"/>
              <a:t>(s1.swapcase())</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74</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t>s1=</a:t>
            </a:r>
            <a:r>
              <a:rPr lang="en-US" altLang="zh-CN" dirty="0">
                <a:solidFill>
                  <a:srgbClr val="6A8759"/>
                </a:solidFill>
                <a:effectLst/>
              </a:rPr>
              <a:t>"</a:t>
            </a:r>
            <a:r>
              <a:rPr lang="en-US" altLang="zh-CN" dirty="0" err="1">
                <a:solidFill>
                  <a:srgbClr val="6A8759"/>
                </a:solidFill>
                <a:effectLst/>
              </a:rPr>
              <a:t>duhaoyu</a:t>
            </a:r>
            <a:r>
              <a:rPr lang="en-US" altLang="zh-CN" dirty="0">
                <a:solidFill>
                  <a:srgbClr val="6A8759"/>
                </a:solidFill>
                <a:effectLst/>
              </a:rPr>
              <a:t> </a:t>
            </a:r>
            <a:r>
              <a:rPr lang="zh-CN" altLang="en-US" dirty="0">
                <a:solidFill>
                  <a:srgbClr val="6A8759"/>
                </a:solidFill>
                <a:effectLst/>
              </a:rPr>
              <a:t>很开心</a:t>
            </a:r>
            <a:r>
              <a:rPr lang="en-US" altLang="zh-CN" dirty="0">
                <a:solidFill>
                  <a:srgbClr val="6A8759"/>
                </a:solidFill>
                <a:effectLst/>
              </a:rPr>
              <a:t>"</a:t>
            </a:r>
            <a:br>
              <a:rPr lang="en-US" altLang="zh-CN" dirty="0">
                <a:solidFill>
                  <a:srgbClr val="6A8759"/>
                </a:solidFill>
                <a:effectLst/>
              </a:rPr>
            </a:br>
            <a:r>
              <a:rPr lang="en-US" altLang="zh-CN" dirty="0">
                <a:solidFill>
                  <a:srgbClr val="8888C6"/>
                </a:solidFill>
                <a:effectLst/>
              </a:rPr>
              <a:t>print</a:t>
            </a:r>
            <a:r>
              <a:rPr lang="en-US" altLang="zh-CN" dirty="0"/>
              <a:t>(s1.replace(</a:t>
            </a:r>
            <a:r>
              <a:rPr lang="en-US" altLang="zh-CN" dirty="0">
                <a:solidFill>
                  <a:srgbClr val="6A8759"/>
                </a:solidFill>
                <a:effectLst/>
              </a:rPr>
              <a:t>"</a:t>
            </a:r>
            <a:r>
              <a:rPr lang="zh-CN" altLang="en-US" dirty="0">
                <a:solidFill>
                  <a:srgbClr val="6A8759"/>
                </a:solidFill>
                <a:effectLst/>
              </a:rPr>
              <a:t>开心</a:t>
            </a:r>
            <a:r>
              <a:rPr lang="en-US" altLang="zh-CN" dirty="0">
                <a:solidFill>
                  <a:srgbClr val="6A8759"/>
                </a:solidFill>
                <a:effectLst/>
              </a:rPr>
              <a:t>"</a:t>
            </a:r>
            <a:r>
              <a:rPr lang="en-US" altLang="zh-CN" dirty="0">
                <a:solidFill>
                  <a:srgbClr val="CC7832"/>
                </a:solidFill>
                <a:effectLst/>
              </a:rPr>
              <a:t>,</a:t>
            </a:r>
            <a:r>
              <a:rPr lang="en-US" altLang="zh-CN" dirty="0">
                <a:solidFill>
                  <a:srgbClr val="6A8759"/>
                </a:solidFill>
                <a:effectLst/>
              </a:rPr>
              <a:t>"</a:t>
            </a:r>
            <a:r>
              <a:rPr lang="zh-CN" altLang="en-US" dirty="0">
                <a:solidFill>
                  <a:srgbClr val="6A8759"/>
                </a:solidFill>
                <a:effectLst/>
              </a:rPr>
              <a:t>悲伤</a:t>
            </a:r>
            <a:r>
              <a:rPr lang="en-US" altLang="zh-CN" dirty="0">
                <a:solidFill>
                  <a:srgbClr val="6A8759"/>
                </a:solidFill>
                <a:effectLst/>
              </a:rPr>
              <a:t>"</a:t>
            </a:r>
            <a:r>
              <a:rPr lang="en-US" altLang="zh-CN" dirty="0"/>
              <a:t>))</a:t>
            </a:r>
          </a:p>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t>s1=</a:t>
            </a:r>
            <a:r>
              <a:rPr lang="en-US" altLang="zh-CN" dirty="0">
                <a:solidFill>
                  <a:srgbClr val="6A8759"/>
                </a:solidFill>
                <a:effectLst/>
              </a:rPr>
              <a:t>"</a:t>
            </a:r>
            <a:r>
              <a:rPr lang="zh-CN" altLang="en-US" dirty="0">
                <a:solidFill>
                  <a:srgbClr val="6A8759"/>
                </a:solidFill>
                <a:effectLst/>
              </a:rPr>
              <a:t>杜浩裕</a:t>
            </a:r>
            <a:r>
              <a:rPr lang="en-US" altLang="zh-CN" dirty="0">
                <a:solidFill>
                  <a:srgbClr val="6A8759"/>
                </a:solidFill>
                <a:effectLst/>
              </a:rPr>
              <a:t>|</a:t>
            </a:r>
            <a:r>
              <a:rPr lang="zh-CN" altLang="en-US" dirty="0">
                <a:solidFill>
                  <a:srgbClr val="6A8759"/>
                </a:solidFill>
                <a:effectLst/>
              </a:rPr>
              <a:t>丁蕾蕾</a:t>
            </a:r>
            <a:r>
              <a:rPr lang="en-US" altLang="zh-CN" dirty="0">
                <a:solidFill>
                  <a:srgbClr val="6A8759"/>
                </a:solidFill>
                <a:effectLst/>
              </a:rPr>
              <a:t>|</a:t>
            </a:r>
            <a:r>
              <a:rPr lang="zh-CN" altLang="en-US" dirty="0">
                <a:solidFill>
                  <a:srgbClr val="6A8759"/>
                </a:solidFill>
                <a:effectLst/>
              </a:rPr>
              <a:t>丁雪怡</a:t>
            </a:r>
            <a:r>
              <a:rPr lang="en-US" altLang="zh-CN" dirty="0">
                <a:solidFill>
                  <a:srgbClr val="6A8759"/>
                </a:solidFill>
                <a:effectLst/>
              </a:rPr>
              <a:t>|</a:t>
            </a:r>
            <a:r>
              <a:rPr lang="zh-CN" altLang="en-US" dirty="0">
                <a:solidFill>
                  <a:srgbClr val="6A8759"/>
                </a:solidFill>
                <a:effectLst/>
              </a:rPr>
              <a:t>陶卓</a:t>
            </a:r>
            <a:r>
              <a:rPr lang="en-US" altLang="zh-CN" dirty="0">
                <a:solidFill>
                  <a:srgbClr val="6A8759"/>
                </a:solidFill>
                <a:effectLst/>
              </a:rPr>
              <a:t>"</a:t>
            </a:r>
            <a:br>
              <a:rPr lang="en-US" altLang="zh-CN" dirty="0">
                <a:solidFill>
                  <a:srgbClr val="6A8759"/>
                </a:solidFill>
                <a:effectLst/>
              </a:rPr>
            </a:br>
            <a:r>
              <a:rPr lang="en-US" altLang="zh-CN" dirty="0"/>
              <a:t>L1=s1.split(</a:t>
            </a:r>
            <a:r>
              <a:rPr lang="en-US" altLang="zh-CN" dirty="0">
                <a:solidFill>
                  <a:srgbClr val="6A8759"/>
                </a:solidFill>
                <a:effectLst/>
              </a:rPr>
              <a:t>"|"</a:t>
            </a:r>
            <a:r>
              <a:rPr lang="en-US" altLang="zh-CN" dirty="0"/>
              <a:t>)</a:t>
            </a:r>
            <a:br>
              <a:rPr lang="en-US" altLang="zh-CN" dirty="0"/>
            </a:br>
            <a:r>
              <a:rPr lang="en-US" altLang="zh-CN" dirty="0">
                <a:solidFill>
                  <a:srgbClr val="8888C6"/>
                </a:solidFill>
                <a:effectLst/>
              </a:rPr>
              <a:t>print</a:t>
            </a:r>
            <a:r>
              <a:rPr lang="en-US" altLang="zh-CN" dirty="0"/>
              <a:t>(L1)</a:t>
            </a:r>
          </a:p>
          <a:p>
            <a:pPr marL="228600" marR="0" indent="-228600" algn="l" defTabSz="914400" rtl="0" eaLnBrk="0" fontAlgn="base" latinLnBrk="0" hangingPunct="0">
              <a:lnSpc>
                <a:spcPct val="100000"/>
              </a:lnSpc>
              <a:spcBef>
                <a:spcPct val="30000"/>
              </a:spcBef>
              <a:spcAft>
                <a:spcPct val="0"/>
              </a:spcAft>
              <a:buClrTx/>
              <a:buSzTx/>
              <a:buFontTx/>
              <a:buAutoNum type="arabicPlain"/>
              <a:defRPr/>
            </a:pPr>
            <a:r>
              <a:rPr lang="en-US" altLang="zh-CN" dirty="0"/>
              <a:t>L=[</a:t>
            </a:r>
            <a:r>
              <a:rPr lang="en-US" altLang="zh-CN" dirty="0">
                <a:solidFill>
                  <a:srgbClr val="6A8759"/>
                </a:solidFill>
                <a:effectLst/>
              </a:rPr>
              <a:t>'</a:t>
            </a:r>
            <a:r>
              <a:rPr lang="zh-CN" altLang="en-US" dirty="0">
                <a:solidFill>
                  <a:srgbClr val="6A8759"/>
                </a:solidFill>
                <a:effectLst/>
              </a:rPr>
              <a:t>杜浩裕</a:t>
            </a:r>
            <a:r>
              <a:rPr lang="en-US" altLang="zh-CN" dirty="0">
                <a:solidFill>
                  <a:srgbClr val="6A8759"/>
                </a:solidFill>
                <a:effectLst/>
              </a:rPr>
              <a:t>'</a:t>
            </a:r>
            <a:r>
              <a:rPr lang="en-US" altLang="zh-CN" dirty="0">
                <a:solidFill>
                  <a:srgbClr val="CC7832"/>
                </a:solidFill>
                <a:effectLst/>
              </a:rPr>
              <a:t>, </a:t>
            </a:r>
            <a:r>
              <a:rPr lang="en-US" altLang="zh-CN" dirty="0">
                <a:solidFill>
                  <a:srgbClr val="6A8759"/>
                </a:solidFill>
                <a:effectLst/>
              </a:rPr>
              <a:t>'</a:t>
            </a:r>
            <a:r>
              <a:rPr lang="zh-CN" altLang="en-US" dirty="0">
                <a:solidFill>
                  <a:srgbClr val="6A8759"/>
                </a:solidFill>
                <a:effectLst/>
              </a:rPr>
              <a:t>丁蕾蕾</a:t>
            </a:r>
            <a:r>
              <a:rPr lang="en-US" altLang="zh-CN" dirty="0">
                <a:solidFill>
                  <a:srgbClr val="6A8759"/>
                </a:solidFill>
                <a:effectLst/>
              </a:rPr>
              <a:t>'</a:t>
            </a:r>
            <a:r>
              <a:rPr lang="en-US" altLang="zh-CN" dirty="0">
                <a:solidFill>
                  <a:srgbClr val="CC7832"/>
                </a:solidFill>
                <a:effectLst/>
              </a:rPr>
              <a:t>, </a:t>
            </a:r>
            <a:r>
              <a:rPr lang="en-US" altLang="zh-CN" dirty="0">
                <a:solidFill>
                  <a:srgbClr val="6A8759"/>
                </a:solidFill>
                <a:effectLst/>
              </a:rPr>
              <a:t>'</a:t>
            </a:r>
            <a:r>
              <a:rPr lang="zh-CN" altLang="en-US" dirty="0">
                <a:solidFill>
                  <a:srgbClr val="6A8759"/>
                </a:solidFill>
                <a:effectLst/>
              </a:rPr>
              <a:t>丁雪怡</a:t>
            </a:r>
            <a:r>
              <a:rPr lang="en-US" altLang="zh-CN" dirty="0">
                <a:solidFill>
                  <a:srgbClr val="6A8759"/>
                </a:solidFill>
                <a:effectLst/>
              </a:rPr>
              <a:t>'</a:t>
            </a:r>
            <a:r>
              <a:rPr lang="en-US" altLang="zh-CN" dirty="0">
                <a:solidFill>
                  <a:srgbClr val="CC7832"/>
                </a:solidFill>
                <a:effectLst/>
              </a:rPr>
              <a:t>, </a:t>
            </a:r>
            <a:r>
              <a:rPr lang="en-US" altLang="zh-CN" dirty="0">
                <a:solidFill>
                  <a:srgbClr val="6A8759"/>
                </a:solidFill>
                <a:effectLst/>
              </a:rPr>
              <a:t>'</a:t>
            </a:r>
            <a:r>
              <a:rPr lang="zh-CN" altLang="en-US" dirty="0">
                <a:solidFill>
                  <a:srgbClr val="6A8759"/>
                </a:solidFill>
                <a:effectLst/>
              </a:rPr>
              <a:t>陶卓</a:t>
            </a:r>
            <a:r>
              <a:rPr lang="en-US" altLang="zh-CN" dirty="0">
                <a:solidFill>
                  <a:srgbClr val="6A8759"/>
                </a:solidFill>
                <a:effectLst/>
              </a:rPr>
              <a:t>'</a:t>
            </a:r>
            <a:r>
              <a:rPr lang="en-US" altLang="zh-CN" dirty="0"/>
              <a:t>]</a:t>
            </a:r>
            <a:br>
              <a:rPr lang="en-US" altLang="zh-CN" dirty="0"/>
            </a:br>
            <a:r>
              <a:rPr lang="en-US" altLang="zh-CN" dirty="0"/>
              <a:t>s=</a:t>
            </a:r>
            <a:r>
              <a:rPr lang="en-US" altLang="zh-CN" dirty="0">
                <a:solidFill>
                  <a:srgbClr val="6A8759"/>
                </a:solidFill>
                <a:effectLst/>
              </a:rPr>
              <a:t>"|"</a:t>
            </a:r>
            <a:br>
              <a:rPr lang="en-US" altLang="zh-CN" dirty="0">
                <a:solidFill>
                  <a:srgbClr val="6A8759"/>
                </a:solidFill>
                <a:effectLst/>
              </a:rPr>
            </a:br>
            <a:r>
              <a:rPr lang="en-US" altLang="zh-CN" dirty="0">
                <a:solidFill>
                  <a:srgbClr val="8888C6"/>
                </a:solidFill>
                <a:effectLst/>
              </a:rPr>
              <a:t>print</a:t>
            </a:r>
            <a:r>
              <a:rPr lang="en-US" altLang="zh-CN" dirty="0"/>
              <a:t>(</a:t>
            </a:r>
            <a:r>
              <a:rPr lang="en-US" altLang="zh-CN" dirty="0" err="1"/>
              <a:t>s.join</a:t>
            </a:r>
            <a:r>
              <a:rPr lang="en-US" altLang="zh-CN" dirty="0"/>
              <a:t>(</a:t>
            </a:r>
            <a:r>
              <a:rPr lang="en-US" altLang="zh-CN"/>
              <a:t>L))</a:t>
            </a: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75</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字典中要求键具有唯一性，值允许重复</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2.</a:t>
            </a:r>
            <a:r>
              <a:rPr lang="zh-CN" altLang="en-US" dirty="0"/>
              <a:t>字典元素通过内部唯一的键来访问其对应的值</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3.</a:t>
            </a:r>
            <a:r>
              <a:rPr lang="zh-CN" altLang="en-US" dirty="0"/>
              <a:t>在字典为元素赋值时，如果键不存在，完成添加操作，如果键以存在，完成修改操作</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77</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字典中删除指定数据，通过</a:t>
            </a:r>
            <a:r>
              <a:rPr lang="en-US" altLang="zh-CN" dirty="0"/>
              <a:t>pop</a:t>
            </a:r>
            <a:r>
              <a:rPr lang="zh-CN" altLang="en-US" dirty="0"/>
              <a:t>（）方法</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err="1"/>
              <a:t>Dict.pop</a:t>
            </a:r>
            <a:r>
              <a:rPr lang="zh-CN" altLang="en-US" dirty="0"/>
              <a:t>（“</a:t>
            </a:r>
            <a:r>
              <a:rPr lang="en-US" altLang="zh-CN" dirty="0"/>
              <a:t>z1</a:t>
            </a:r>
            <a:r>
              <a:rPr lang="zh-CN" altLang="en-US" dirty="0"/>
              <a:t>”） 会报错，字典中不存在该值</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err="1"/>
              <a:t>Dict.pop</a:t>
            </a:r>
            <a:r>
              <a:rPr lang="en-US" altLang="zh-CN" dirty="0"/>
              <a:t>(“z1”,-1)</a:t>
            </a:r>
            <a:r>
              <a:rPr lang="zh-CN" altLang="en-US" dirty="0"/>
              <a:t>尝试在字典中删除为</a:t>
            </a:r>
            <a:r>
              <a:rPr lang="en-US" altLang="zh-CN" dirty="0"/>
              <a:t>z1</a:t>
            </a:r>
            <a:r>
              <a:rPr lang="zh-CN" altLang="en-US" dirty="0"/>
              <a:t>的元素，如果</a:t>
            </a:r>
            <a:r>
              <a:rPr lang="en-US" altLang="zh-CN" dirty="0"/>
              <a:t>z1</a:t>
            </a:r>
            <a:r>
              <a:rPr lang="zh-CN" altLang="en-US" dirty="0"/>
              <a:t>不存在就返回</a:t>
            </a:r>
            <a:r>
              <a:rPr lang="en-US" altLang="zh-CN" dirty="0"/>
              <a:t>-1</a:t>
            </a:r>
            <a:r>
              <a:rPr lang="zh-CN" altLang="en-US" dirty="0"/>
              <a:t>，可以通过</a:t>
            </a:r>
            <a:r>
              <a:rPr lang="en-US" altLang="zh-CN" dirty="0"/>
              <a:t>res</a:t>
            </a:r>
            <a:r>
              <a:rPr lang="zh-CN" altLang="en-US" dirty="0"/>
              <a:t>的值来判断是否删除成功</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78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24</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83</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84</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85</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86</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87</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88</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89</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25</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92</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93</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94</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95</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96</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t>97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p:cNvSpPr txBox="1">
              <a:spLocks noChangeArrowheads="1"/>
            </p:cNvSpPr>
            <p:nvPr/>
          </p:nvSpPr>
          <p:spPr bwMode="auto">
            <a:xfrm>
              <a:off x="1487488" y="5301208"/>
              <a:ext cx="3057247" cy="1077218"/>
            </a:xfrm>
            <a:prstGeom prst="rect">
              <a:avLst/>
            </a:prstGeom>
            <a:noFill/>
            <a:ln w="9525">
              <a:noFill/>
              <a:miter lim="800000"/>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p:cNvSpPr txBox="1">
            <a:spLocks noChangeArrowheads="1"/>
          </p:cNvSpPr>
          <p:nvPr/>
        </p:nvSpPr>
        <p:spPr bwMode="auto">
          <a:xfrm>
            <a:off x="6378517" y="3385806"/>
            <a:ext cx="1620957" cy="523220"/>
          </a:xfrm>
          <a:prstGeom prst="rect">
            <a:avLst/>
          </a:prstGeom>
          <a:noFill/>
          <a:ln w="9525">
            <a:noFill/>
            <a:miter lim="800000"/>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p:cNvSpPr txBox="1">
              <a:spLocks noChangeArrowheads="1"/>
            </p:cNvSpPr>
            <p:nvPr/>
          </p:nvSpPr>
          <p:spPr bwMode="auto">
            <a:xfrm>
              <a:off x="3968573" y="2636912"/>
              <a:ext cx="615259" cy="2246769"/>
            </a:xfrm>
            <a:prstGeom prst="rect">
              <a:avLst/>
            </a:prstGeom>
            <a:noFill/>
            <a:ln w="9525">
              <a:noFill/>
              <a:miter lim="800000"/>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p:cNvSpPr txBox="1">
              <a:spLocks noChangeArrowheads="1"/>
            </p:cNvSpPr>
            <p:nvPr/>
          </p:nvSpPr>
          <p:spPr bwMode="auto">
            <a:xfrm>
              <a:off x="1775520" y="2564904"/>
              <a:ext cx="533487" cy="2246769"/>
            </a:xfrm>
            <a:prstGeom prst="rect">
              <a:avLst/>
            </a:prstGeom>
            <a:noFill/>
            <a:ln w="9525">
              <a:noFill/>
              <a:miter lim="800000"/>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99"/>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99"/>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99"/>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99"/>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6818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marL="400050" lvl="1" indent="45720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79705"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331470" y="1340485"/>
            <a:ext cx="11322050" cy="5337810"/>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5"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4"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5"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6"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0000"/>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7608168" y="1196752"/>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b =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&lt; </a:t>
                      </a:r>
                      <a:r>
                        <a:rPr lang="en-US" altLang="zh-CN" sz="2400">
                          <a:solidFill>
                            <a:srgbClr val="F5871F"/>
                          </a:solidFill>
                          <a:latin typeface="Consolas" panose="020B0609020204030204" pitchFamily="49" charset="0"/>
                        </a:rPr>
                        <a:t>101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7609656" y="2047136"/>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7608168" y="2897520"/>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0000"/>
                    </a:ext>
                  </a:extLst>
                </a:gridCol>
              </a:tblGrid>
              <a:tr h="144016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a:solidFill>
                            <a:srgbClr val="000000"/>
                          </a:solidFill>
                          <a:latin typeface="Consolas" panose="020B0609020204030204" pitchFamily="49" charset="0"/>
                        </a:rPr>
                        <a:t>i = </a:t>
                      </a:r>
                      <a:r>
                        <a:rPr lang="nn-NO" altLang="zh-CN" sz="2400">
                          <a:solidFill>
                            <a:srgbClr val="F5871F"/>
                          </a:solidFill>
                          <a:latin typeface="Consolas" panose="020B0609020204030204" pitchFamily="49" charset="0"/>
                        </a:rPr>
                        <a:t>1</a:t>
                      </a:r>
                      <a:r>
                        <a:rPr lang="nn-NO"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a:solidFill>
                            <a:srgbClr val="8959A8"/>
                          </a:solidFill>
                          <a:latin typeface="Consolas" panose="020B0609020204030204" pitchFamily="49" charset="0"/>
                        </a:rPr>
                        <a:t>while</a:t>
                      </a:r>
                      <a:r>
                        <a:rPr lang="nn-NO" altLang="zh-CN" sz="2400">
                          <a:solidFill>
                            <a:srgbClr val="000000"/>
                          </a:solidFill>
                          <a:latin typeface="Consolas" panose="020B0609020204030204" pitchFamily="49" charset="0"/>
                        </a:rPr>
                        <a:t> i &lt; </a:t>
                      </a:r>
                      <a:r>
                        <a:rPr lang="nn-NO" altLang="zh-CN" sz="2400">
                          <a:solidFill>
                            <a:srgbClr val="F5871F"/>
                          </a:solidFill>
                          <a:latin typeface="Consolas" panose="020B0609020204030204" pitchFamily="49" charset="0"/>
                        </a:rPr>
                        <a:t>5</a:t>
                      </a:r>
                      <a:r>
                        <a:rPr lang="nn-NO"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a:solidFill>
                            <a:srgbClr val="000000"/>
                          </a:solidFill>
                          <a:latin typeface="Consolas" panose="020B0609020204030204" pitchFamily="49" charset="0"/>
                        </a:rPr>
                        <a:t>    i = i + </a:t>
                      </a:r>
                      <a:r>
                        <a:rPr lang="nn-NO"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7599065" y="4479424"/>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0000"/>
                    </a:ext>
                  </a:extLst>
                </a:gridCol>
              </a:tblGrid>
              <a:tr h="22328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i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j = </a:t>
                      </a:r>
                      <a:r>
                        <a:rPr lang="en-US" altLang="zh-CN" sz="2400">
                          <a:solidFill>
                            <a:srgbClr val="F5871F"/>
                          </a:solidFill>
                          <a:latin typeface="Consolas" panose="020B0609020204030204" pitchFamily="49" charset="0"/>
                        </a:rPr>
                        <a:t>11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i &lt; j: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"i&lt;j"</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else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"i&gt;=j"</a:t>
                      </a:r>
                      <a:r>
                        <a:rPr lang="en-US" altLang="zh-CN" sz="2400">
                          <a:solidFill>
                            <a:srgbClr val="000000"/>
                          </a:solidFill>
                          <a:latin typeface="Consolas" panose="020B0609020204030204" pitchFamily="49" charset="0"/>
                        </a:rPr>
                        <a:t>)</a:t>
                      </a:r>
                      <a:r>
                        <a:rPr lang="nn-NO" altLang="zh-CN" sz="240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6" name="内容占位符 2"/>
          <p:cNvSpPr txBox="1"/>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布尔比较运算（关系运算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0000"/>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0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20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25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5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20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5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5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40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40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10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20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10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20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30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40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45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5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0000"/>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L[index1:index2]</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（该位置到指定位置的前一位</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（从该位置到末尾）</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L[:index2]</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（从开始到该位置的前一位）</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（从开始到结尾）</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负数就倒着走）</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734073" y="872903"/>
            <a:ext cx="3232230" cy="1008112"/>
          </a:xfrm>
          <a:prstGeom prst="wedgeRoundRectCallout">
            <a:avLst>
              <a:gd name="adj1" fmla="val -86295"/>
              <a:gd name="adj2" fmla="val 9299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dirty="0">
                <a:solidFill>
                  <a:srgbClr val="C00000"/>
                </a:solidFill>
                <a:latin typeface="微软雅黑" panose="020B0503020204020204" pitchFamily="34" charset="-122"/>
                <a:ea typeface="微软雅黑" panose="020B0503020204020204" pitchFamily="34" charset="-122"/>
              </a:rPr>
              <a:t>index2 - 1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398585145"/>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内容一样的列表（拷贝）</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466834340"/>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号</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元素弹出并返回其值</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中</a:t>
                      </a:r>
                      <a:r>
                        <a:rPr lang="zh-CN" altLang="en-US" sz="2400" b="1" u="sng" dirty="0">
                          <a:solidFill>
                            <a:schemeClr val="tx1">
                              <a:lumMod val="85000"/>
                              <a:lumOff val="15000"/>
                            </a:schemeClr>
                          </a:solidFill>
                          <a:latin typeface="微软雅黑" panose="020B0503020204020204" pitchFamily="34" charset="-122"/>
                          <a:ea typeface="微软雅黑" panose="020B0503020204020204" pitchFamily="34" charset="-122"/>
                        </a:rPr>
                        <a:t>第一个</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值为</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10" name="圆角矩形标注 9"/>
          <p:cNvSpPr/>
          <p:nvPr/>
        </p:nvSpPr>
        <p:spPr>
          <a:xfrm>
            <a:off x="5447928" y="2996952"/>
            <a:ext cx="2672426" cy="1224136"/>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通常会使用小括号将值括起来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时，可使（      转义字符）进行转义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0000"/>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0000"/>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0000"/>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浮点数</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%.2f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两位小数</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0000"/>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1" fmla="*/ 0 w 2596592"/>
              <a:gd name="connsiteY0-2" fmla="*/ 312640 h 774225"/>
              <a:gd name="connsiteX1-3" fmla="*/ 92319 w 2596592"/>
              <a:gd name="connsiteY1-4" fmla="*/ 220321 h 774225"/>
              <a:gd name="connsiteX2-5" fmla="*/ 1514679 w 2596592"/>
              <a:gd name="connsiteY2-6" fmla="*/ 220321 h 774225"/>
              <a:gd name="connsiteX3-7" fmla="*/ 1512082 w 2596592"/>
              <a:gd name="connsiteY3-8" fmla="*/ 205407 h 774225"/>
              <a:gd name="connsiteX4-9" fmla="*/ 1914415 w 2596592"/>
              <a:gd name="connsiteY4-10" fmla="*/ 0 h 774225"/>
              <a:gd name="connsiteX5-11" fmla="*/ 2163827 w 2596592"/>
              <a:gd name="connsiteY5-12" fmla="*/ 220321 h 774225"/>
              <a:gd name="connsiteX6-13" fmla="*/ 2504273 w 2596592"/>
              <a:gd name="connsiteY6-14" fmla="*/ 220321 h 774225"/>
              <a:gd name="connsiteX7-15" fmla="*/ 2596592 w 2596592"/>
              <a:gd name="connsiteY7-16" fmla="*/ 312640 h 774225"/>
              <a:gd name="connsiteX8-17" fmla="*/ 2596592 w 2596592"/>
              <a:gd name="connsiteY8-18" fmla="*/ 312638 h 774225"/>
              <a:gd name="connsiteX9-19" fmla="*/ 2596592 w 2596592"/>
              <a:gd name="connsiteY9-20" fmla="*/ 312638 h 774225"/>
              <a:gd name="connsiteX10-21" fmla="*/ 2596592 w 2596592"/>
              <a:gd name="connsiteY10-22" fmla="*/ 451114 h 774225"/>
              <a:gd name="connsiteX11-23" fmla="*/ 2596592 w 2596592"/>
              <a:gd name="connsiteY11-24" fmla="*/ 681906 h 774225"/>
              <a:gd name="connsiteX12-25" fmla="*/ 2504273 w 2596592"/>
              <a:gd name="connsiteY12-26" fmla="*/ 774225 h 774225"/>
              <a:gd name="connsiteX13-27" fmla="*/ 2163827 w 2596592"/>
              <a:gd name="connsiteY13-28" fmla="*/ 774225 h 774225"/>
              <a:gd name="connsiteX14-29" fmla="*/ 1514679 w 2596592"/>
              <a:gd name="connsiteY14-30" fmla="*/ 774225 h 774225"/>
              <a:gd name="connsiteX15-31" fmla="*/ 1514679 w 2596592"/>
              <a:gd name="connsiteY15-32" fmla="*/ 774225 h 774225"/>
              <a:gd name="connsiteX16-33" fmla="*/ 92319 w 2596592"/>
              <a:gd name="connsiteY16-34" fmla="*/ 774225 h 774225"/>
              <a:gd name="connsiteX17-35" fmla="*/ 0 w 2596592"/>
              <a:gd name="connsiteY17-36" fmla="*/ 681906 h 774225"/>
              <a:gd name="connsiteX18-37" fmla="*/ 0 w 2596592"/>
              <a:gd name="connsiteY18-38" fmla="*/ 451114 h 774225"/>
              <a:gd name="connsiteX19-39" fmla="*/ 0 w 2596592"/>
              <a:gd name="connsiteY19-40" fmla="*/ 312638 h 774225"/>
              <a:gd name="connsiteX20-41" fmla="*/ 0 w 2596592"/>
              <a:gd name="connsiteY20-42" fmla="*/ 312638 h 774225"/>
              <a:gd name="connsiteX21" fmla="*/ 0 w 2596592"/>
              <a:gd name="connsiteY21" fmla="*/ 312640 h 774225"/>
              <a:gd name="connsiteX0-43" fmla="*/ 0 w 2596592"/>
              <a:gd name="connsiteY0-44" fmla="*/ 312640 h 774225"/>
              <a:gd name="connsiteX1-45" fmla="*/ 92319 w 2596592"/>
              <a:gd name="connsiteY1-46" fmla="*/ 220321 h 774225"/>
              <a:gd name="connsiteX2-47" fmla="*/ 1514679 w 2596592"/>
              <a:gd name="connsiteY2-48" fmla="*/ 220321 h 774225"/>
              <a:gd name="connsiteX3-49" fmla="*/ 1516844 w 2596592"/>
              <a:gd name="connsiteY3-50" fmla="*/ 224457 h 774225"/>
              <a:gd name="connsiteX4-51" fmla="*/ 1914415 w 2596592"/>
              <a:gd name="connsiteY4-52" fmla="*/ 0 h 774225"/>
              <a:gd name="connsiteX5-53" fmla="*/ 2163827 w 2596592"/>
              <a:gd name="connsiteY5-54" fmla="*/ 220321 h 774225"/>
              <a:gd name="connsiteX6-55" fmla="*/ 2504273 w 2596592"/>
              <a:gd name="connsiteY6-56" fmla="*/ 220321 h 774225"/>
              <a:gd name="connsiteX7-57" fmla="*/ 2596592 w 2596592"/>
              <a:gd name="connsiteY7-58" fmla="*/ 312640 h 774225"/>
              <a:gd name="connsiteX8-59" fmla="*/ 2596592 w 2596592"/>
              <a:gd name="connsiteY8-60" fmla="*/ 312638 h 774225"/>
              <a:gd name="connsiteX9-61" fmla="*/ 2596592 w 2596592"/>
              <a:gd name="connsiteY9-62" fmla="*/ 312638 h 774225"/>
              <a:gd name="connsiteX10-63" fmla="*/ 2596592 w 2596592"/>
              <a:gd name="connsiteY10-64" fmla="*/ 451114 h 774225"/>
              <a:gd name="connsiteX11-65" fmla="*/ 2596592 w 2596592"/>
              <a:gd name="connsiteY11-66" fmla="*/ 681906 h 774225"/>
              <a:gd name="connsiteX12-67" fmla="*/ 2504273 w 2596592"/>
              <a:gd name="connsiteY12-68" fmla="*/ 774225 h 774225"/>
              <a:gd name="connsiteX13-69" fmla="*/ 2163827 w 2596592"/>
              <a:gd name="connsiteY13-70" fmla="*/ 774225 h 774225"/>
              <a:gd name="connsiteX14-71" fmla="*/ 1514679 w 2596592"/>
              <a:gd name="connsiteY14-72" fmla="*/ 774225 h 774225"/>
              <a:gd name="connsiteX15-73" fmla="*/ 1514679 w 2596592"/>
              <a:gd name="connsiteY15-74" fmla="*/ 774225 h 774225"/>
              <a:gd name="connsiteX16-75" fmla="*/ 92319 w 2596592"/>
              <a:gd name="connsiteY16-76" fmla="*/ 774225 h 774225"/>
              <a:gd name="connsiteX17-77" fmla="*/ 0 w 2596592"/>
              <a:gd name="connsiteY17-78" fmla="*/ 681906 h 774225"/>
              <a:gd name="connsiteX18-79" fmla="*/ 0 w 2596592"/>
              <a:gd name="connsiteY18-80" fmla="*/ 451114 h 774225"/>
              <a:gd name="connsiteX19-81" fmla="*/ 0 w 2596592"/>
              <a:gd name="connsiteY19-82" fmla="*/ 312638 h 774225"/>
              <a:gd name="connsiteX20-83" fmla="*/ 0 w 2596592"/>
              <a:gd name="connsiteY20-84" fmla="*/ 312638 h 774225"/>
              <a:gd name="connsiteX21-85" fmla="*/ 0 w 2596592"/>
              <a:gd name="connsiteY21-86" fmla="*/ 312640 h 774225"/>
              <a:gd name="connsiteX0-87" fmla="*/ 0 w 2596592"/>
              <a:gd name="connsiteY0-88" fmla="*/ 312640 h 774225"/>
              <a:gd name="connsiteX1-89" fmla="*/ 92319 w 2596592"/>
              <a:gd name="connsiteY1-90" fmla="*/ 220321 h 774225"/>
              <a:gd name="connsiteX2-91" fmla="*/ 1514679 w 2596592"/>
              <a:gd name="connsiteY2-92" fmla="*/ 220321 h 774225"/>
              <a:gd name="connsiteX3-93" fmla="*/ 1250144 w 2596592"/>
              <a:gd name="connsiteY3-94" fmla="*/ 191120 h 774225"/>
              <a:gd name="connsiteX4-95" fmla="*/ 1914415 w 2596592"/>
              <a:gd name="connsiteY4-96" fmla="*/ 0 h 774225"/>
              <a:gd name="connsiteX5-97" fmla="*/ 2163827 w 2596592"/>
              <a:gd name="connsiteY5-98" fmla="*/ 220321 h 774225"/>
              <a:gd name="connsiteX6-99" fmla="*/ 2504273 w 2596592"/>
              <a:gd name="connsiteY6-100" fmla="*/ 220321 h 774225"/>
              <a:gd name="connsiteX7-101" fmla="*/ 2596592 w 2596592"/>
              <a:gd name="connsiteY7-102" fmla="*/ 312640 h 774225"/>
              <a:gd name="connsiteX8-103" fmla="*/ 2596592 w 2596592"/>
              <a:gd name="connsiteY8-104" fmla="*/ 312638 h 774225"/>
              <a:gd name="connsiteX9-105" fmla="*/ 2596592 w 2596592"/>
              <a:gd name="connsiteY9-106" fmla="*/ 312638 h 774225"/>
              <a:gd name="connsiteX10-107" fmla="*/ 2596592 w 2596592"/>
              <a:gd name="connsiteY10-108" fmla="*/ 451114 h 774225"/>
              <a:gd name="connsiteX11-109" fmla="*/ 2596592 w 2596592"/>
              <a:gd name="connsiteY11-110" fmla="*/ 681906 h 774225"/>
              <a:gd name="connsiteX12-111" fmla="*/ 2504273 w 2596592"/>
              <a:gd name="connsiteY12-112" fmla="*/ 774225 h 774225"/>
              <a:gd name="connsiteX13-113" fmla="*/ 2163827 w 2596592"/>
              <a:gd name="connsiteY13-114" fmla="*/ 774225 h 774225"/>
              <a:gd name="connsiteX14-115" fmla="*/ 1514679 w 2596592"/>
              <a:gd name="connsiteY14-116" fmla="*/ 774225 h 774225"/>
              <a:gd name="connsiteX15-117" fmla="*/ 1514679 w 2596592"/>
              <a:gd name="connsiteY15-118" fmla="*/ 774225 h 774225"/>
              <a:gd name="connsiteX16-119" fmla="*/ 92319 w 2596592"/>
              <a:gd name="connsiteY16-120" fmla="*/ 774225 h 774225"/>
              <a:gd name="connsiteX17-121" fmla="*/ 0 w 2596592"/>
              <a:gd name="connsiteY17-122" fmla="*/ 681906 h 774225"/>
              <a:gd name="connsiteX18-123" fmla="*/ 0 w 2596592"/>
              <a:gd name="connsiteY18-124" fmla="*/ 451114 h 774225"/>
              <a:gd name="connsiteX19-125" fmla="*/ 0 w 2596592"/>
              <a:gd name="connsiteY19-126" fmla="*/ 312638 h 774225"/>
              <a:gd name="connsiteX20-127" fmla="*/ 0 w 2596592"/>
              <a:gd name="connsiteY20-128" fmla="*/ 312638 h 774225"/>
              <a:gd name="connsiteX21-129" fmla="*/ 0 w 2596592"/>
              <a:gd name="connsiteY21-130" fmla="*/ 312640 h 774225"/>
              <a:gd name="connsiteX0-131" fmla="*/ 0 w 2596592"/>
              <a:gd name="connsiteY0-132" fmla="*/ 312640 h 774225"/>
              <a:gd name="connsiteX1-133" fmla="*/ 92319 w 2596592"/>
              <a:gd name="connsiteY1-134" fmla="*/ 220321 h 774225"/>
              <a:gd name="connsiteX2-135" fmla="*/ 1514679 w 2596592"/>
              <a:gd name="connsiteY2-136" fmla="*/ 220321 h 774225"/>
              <a:gd name="connsiteX3-137" fmla="*/ 1250144 w 2596592"/>
              <a:gd name="connsiteY3-138" fmla="*/ 191120 h 774225"/>
              <a:gd name="connsiteX4-139" fmla="*/ 1914415 w 2596592"/>
              <a:gd name="connsiteY4-140" fmla="*/ 0 h 774225"/>
              <a:gd name="connsiteX5-141" fmla="*/ 2163827 w 2596592"/>
              <a:gd name="connsiteY5-142" fmla="*/ 220321 h 774225"/>
              <a:gd name="connsiteX6-143" fmla="*/ 2504273 w 2596592"/>
              <a:gd name="connsiteY6-144" fmla="*/ 220321 h 774225"/>
              <a:gd name="connsiteX7-145" fmla="*/ 2596592 w 2596592"/>
              <a:gd name="connsiteY7-146" fmla="*/ 312640 h 774225"/>
              <a:gd name="connsiteX8-147" fmla="*/ 2596592 w 2596592"/>
              <a:gd name="connsiteY8-148" fmla="*/ 312638 h 774225"/>
              <a:gd name="connsiteX9-149" fmla="*/ 2596592 w 2596592"/>
              <a:gd name="connsiteY9-150" fmla="*/ 312638 h 774225"/>
              <a:gd name="connsiteX10-151" fmla="*/ 2596592 w 2596592"/>
              <a:gd name="connsiteY10-152" fmla="*/ 451114 h 774225"/>
              <a:gd name="connsiteX11-153" fmla="*/ 2596592 w 2596592"/>
              <a:gd name="connsiteY11-154" fmla="*/ 681906 h 774225"/>
              <a:gd name="connsiteX12-155" fmla="*/ 2504273 w 2596592"/>
              <a:gd name="connsiteY12-156" fmla="*/ 774225 h 774225"/>
              <a:gd name="connsiteX13-157" fmla="*/ 2163827 w 2596592"/>
              <a:gd name="connsiteY13-158" fmla="*/ 774225 h 774225"/>
              <a:gd name="connsiteX14-159" fmla="*/ 1514679 w 2596592"/>
              <a:gd name="connsiteY14-160" fmla="*/ 774225 h 774225"/>
              <a:gd name="connsiteX15-161" fmla="*/ 1514679 w 2596592"/>
              <a:gd name="connsiteY15-162" fmla="*/ 774225 h 774225"/>
              <a:gd name="connsiteX16-163" fmla="*/ 92319 w 2596592"/>
              <a:gd name="connsiteY16-164" fmla="*/ 774225 h 774225"/>
              <a:gd name="connsiteX17-165" fmla="*/ 0 w 2596592"/>
              <a:gd name="connsiteY17-166" fmla="*/ 681906 h 774225"/>
              <a:gd name="connsiteX18-167" fmla="*/ 0 w 2596592"/>
              <a:gd name="connsiteY18-168" fmla="*/ 451114 h 774225"/>
              <a:gd name="connsiteX19-169" fmla="*/ 0 w 2596592"/>
              <a:gd name="connsiteY19-170" fmla="*/ 312638 h 774225"/>
              <a:gd name="connsiteX20-171" fmla="*/ 0 w 2596592"/>
              <a:gd name="connsiteY20-172" fmla="*/ 312638 h 774225"/>
              <a:gd name="connsiteX21-173" fmla="*/ 0 w 2596592"/>
              <a:gd name="connsiteY21-174" fmla="*/ 312640 h 774225"/>
              <a:gd name="connsiteX0-175" fmla="*/ 0 w 2596592"/>
              <a:gd name="connsiteY0-176" fmla="*/ 312640 h 774225"/>
              <a:gd name="connsiteX1-177" fmla="*/ 92319 w 2596592"/>
              <a:gd name="connsiteY1-178" fmla="*/ 220321 h 774225"/>
              <a:gd name="connsiteX2-179" fmla="*/ 995566 w 2596592"/>
              <a:gd name="connsiteY2-180" fmla="*/ 210796 h 774225"/>
              <a:gd name="connsiteX3-181" fmla="*/ 1250144 w 2596592"/>
              <a:gd name="connsiteY3-182" fmla="*/ 191120 h 774225"/>
              <a:gd name="connsiteX4-183" fmla="*/ 1914415 w 2596592"/>
              <a:gd name="connsiteY4-184" fmla="*/ 0 h 774225"/>
              <a:gd name="connsiteX5-185" fmla="*/ 2163827 w 2596592"/>
              <a:gd name="connsiteY5-186" fmla="*/ 220321 h 774225"/>
              <a:gd name="connsiteX6-187" fmla="*/ 2504273 w 2596592"/>
              <a:gd name="connsiteY6-188" fmla="*/ 220321 h 774225"/>
              <a:gd name="connsiteX7-189" fmla="*/ 2596592 w 2596592"/>
              <a:gd name="connsiteY7-190" fmla="*/ 312640 h 774225"/>
              <a:gd name="connsiteX8-191" fmla="*/ 2596592 w 2596592"/>
              <a:gd name="connsiteY8-192" fmla="*/ 312638 h 774225"/>
              <a:gd name="connsiteX9-193" fmla="*/ 2596592 w 2596592"/>
              <a:gd name="connsiteY9-194" fmla="*/ 312638 h 774225"/>
              <a:gd name="connsiteX10-195" fmla="*/ 2596592 w 2596592"/>
              <a:gd name="connsiteY10-196" fmla="*/ 451114 h 774225"/>
              <a:gd name="connsiteX11-197" fmla="*/ 2596592 w 2596592"/>
              <a:gd name="connsiteY11-198" fmla="*/ 681906 h 774225"/>
              <a:gd name="connsiteX12-199" fmla="*/ 2504273 w 2596592"/>
              <a:gd name="connsiteY12-200" fmla="*/ 774225 h 774225"/>
              <a:gd name="connsiteX13-201" fmla="*/ 2163827 w 2596592"/>
              <a:gd name="connsiteY13-202" fmla="*/ 774225 h 774225"/>
              <a:gd name="connsiteX14-203" fmla="*/ 1514679 w 2596592"/>
              <a:gd name="connsiteY14-204" fmla="*/ 774225 h 774225"/>
              <a:gd name="connsiteX15-205" fmla="*/ 1514679 w 2596592"/>
              <a:gd name="connsiteY15-206" fmla="*/ 774225 h 774225"/>
              <a:gd name="connsiteX16-207" fmla="*/ 92319 w 2596592"/>
              <a:gd name="connsiteY16-208" fmla="*/ 774225 h 774225"/>
              <a:gd name="connsiteX17-209" fmla="*/ 0 w 2596592"/>
              <a:gd name="connsiteY17-210" fmla="*/ 681906 h 774225"/>
              <a:gd name="connsiteX18-211" fmla="*/ 0 w 2596592"/>
              <a:gd name="connsiteY18-212" fmla="*/ 451114 h 774225"/>
              <a:gd name="connsiteX19-213" fmla="*/ 0 w 2596592"/>
              <a:gd name="connsiteY19-214" fmla="*/ 312638 h 774225"/>
              <a:gd name="connsiteX20-215" fmla="*/ 0 w 2596592"/>
              <a:gd name="connsiteY20-216" fmla="*/ 312638 h 774225"/>
              <a:gd name="connsiteX21-217" fmla="*/ 0 w 2596592"/>
              <a:gd name="connsiteY21-218" fmla="*/ 312640 h 774225"/>
              <a:gd name="connsiteX0-219" fmla="*/ 0 w 2596592"/>
              <a:gd name="connsiteY0-220" fmla="*/ 312640 h 774225"/>
              <a:gd name="connsiteX1-221" fmla="*/ 92319 w 2596592"/>
              <a:gd name="connsiteY1-222" fmla="*/ 220321 h 774225"/>
              <a:gd name="connsiteX2-223" fmla="*/ 995566 w 2596592"/>
              <a:gd name="connsiteY2-224" fmla="*/ 210796 h 774225"/>
              <a:gd name="connsiteX3-225" fmla="*/ 1535894 w 2596592"/>
              <a:gd name="connsiteY3-226" fmla="*/ 200645 h 774225"/>
              <a:gd name="connsiteX4-227" fmla="*/ 1914415 w 2596592"/>
              <a:gd name="connsiteY4-228" fmla="*/ 0 h 774225"/>
              <a:gd name="connsiteX5-229" fmla="*/ 2163827 w 2596592"/>
              <a:gd name="connsiteY5-230" fmla="*/ 220321 h 774225"/>
              <a:gd name="connsiteX6-231" fmla="*/ 2504273 w 2596592"/>
              <a:gd name="connsiteY6-232" fmla="*/ 220321 h 774225"/>
              <a:gd name="connsiteX7-233" fmla="*/ 2596592 w 2596592"/>
              <a:gd name="connsiteY7-234" fmla="*/ 312640 h 774225"/>
              <a:gd name="connsiteX8-235" fmla="*/ 2596592 w 2596592"/>
              <a:gd name="connsiteY8-236" fmla="*/ 312638 h 774225"/>
              <a:gd name="connsiteX9-237" fmla="*/ 2596592 w 2596592"/>
              <a:gd name="connsiteY9-238" fmla="*/ 312638 h 774225"/>
              <a:gd name="connsiteX10-239" fmla="*/ 2596592 w 2596592"/>
              <a:gd name="connsiteY10-240" fmla="*/ 451114 h 774225"/>
              <a:gd name="connsiteX11-241" fmla="*/ 2596592 w 2596592"/>
              <a:gd name="connsiteY11-242" fmla="*/ 681906 h 774225"/>
              <a:gd name="connsiteX12-243" fmla="*/ 2504273 w 2596592"/>
              <a:gd name="connsiteY12-244" fmla="*/ 774225 h 774225"/>
              <a:gd name="connsiteX13-245" fmla="*/ 2163827 w 2596592"/>
              <a:gd name="connsiteY13-246" fmla="*/ 774225 h 774225"/>
              <a:gd name="connsiteX14-247" fmla="*/ 1514679 w 2596592"/>
              <a:gd name="connsiteY14-248" fmla="*/ 774225 h 774225"/>
              <a:gd name="connsiteX15-249" fmla="*/ 1514679 w 2596592"/>
              <a:gd name="connsiteY15-250" fmla="*/ 774225 h 774225"/>
              <a:gd name="connsiteX16-251" fmla="*/ 92319 w 2596592"/>
              <a:gd name="connsiteY16-252" fmla="*/ 774225 h 774225"/>
              <a:gd name="connsiteX17-253" fmla="*/ 0 w 2596592"/>
              <a:gd name="connsiteY17-254" fmla="*/ 681906 h 774225"/>
              <a:gd name="connsiteX18-255" fmla="*/ 0 w 2596592"/>
              <a:gd name="connsiteY18-256" fmla="*/ 451114 h 774225"/>
              <a:gd name="connsiteX19-257" fmla="*/ 0 w 2596592"/>
              <a:gd name="connsiteY19-258" fmla="*/ 312638 h 774225"/>
              <a:gd name="connsiteX20-259" fmla="*/ 0 w 2596592"/>
              <a:gd name="connsiteY20-260" fmla="*/ 312638 h 774225"/>
              <a:gd name="connsiteX21-261" fmla="*/ 0 w 2596592"/>
              <a:gd name="connsiteY21-262" fmla="*/ 312640 h 774225"/>
              <a:gd name="connsiteX0-263" fmla="*/ 0 w 2596592"/>
              <a:gd name="connsiteY0-264" fmla="*/ 312640 h 774225"/>
              <a:gd name="connsiteX1-265" fmla="*/ 92319 w 2596592"/>
              <a:gd name="connsiteY1-266" fmla="*/ 220321 h 774225"/>
              <a:gd name="connsiteX2-267" fmla="*/ 995566 w 2596592"/>
              <a:gd name="connsiteY2-268" fmla="*/ 210796 h 774225"/>
              <a:gd name="connsiteX3-269" fmla="*/ 1535894 w 2596592"/>
              <a:gd name="connsiteY3-270" fmla="*/ 219695 h 774225"/>
              <a:gd name="connsiteX4-271" fmla="*/ 1914415 w 2596592"/>
              <a:gd name="connsiteY4-272" fmla="*/ 0 h 774225"/>
              <a:gd name="connsiteX5-273" fmla="*/ 2163827 w 2596592"/>
              <a:gd name="connsiteY5-274" fmla="*/ 220321 h 774225"/>
              <a:gd name="connsiteX6-275" fmla="*/ 2504273 w 2596592"/>
              <a:gd name="connsiteY6-276" fmla="*/ 220321 h 774225"/>
              <a:gd name="connsiteX7-277" fmla="*/ 2596592 w 2596592"/>
              <a:gd name="connsiteY7-278" fmla="*/ 312640 h 774225"/>
              <a:gd name="connsiteX8-279" fmla="*/ 2596592 w 2596592"/>
              <a:gd name="connsiteY8-280" fmla="*/ 312638 h 774225"/>
              <a:gd name="connsiteX9-281" fmla="*/ 2596592 w 2596592"/>
              <a:gd name="connsiteY9-282" fmla="*/ 312638 h 774225"/>
              <a:gd name="connsiteX10-283" fmla="*/ 2596592 w 2596592"/>
              <a:gd name="connsiteY10-284" fmla="*/ 451114 h 774225"/>
              <a:gd name="connsiteX11-285" fmla="*/ 2596592 w 2596592"/>
              <a:gd name="connsiteY11-286" fmla="*/ 681906 h 774225"/>
              <a:gd name="connsiteX12-287" fmla="*/ 2504273 w 2596592"/>
              <a:gd name="connsiteY12-288" fmla="*/ 774225 h 774225"/>
              <a:gd name="connsiteX13-289" fmla="*/ 2163827 w 2596592"/>
              <a:gd name="connsiteY13-290" fmla="*/ 774225 h 774225"/>
              <a:gd name="connsiteX14-291" fmla="*/ 1514679 w 2596592"/>
              <a:gd name="connsiteY14-292" fmla="*/ 774225 h 774225"/>
              <a:gd name="connsiteX15-293" fmla="*/ 1514679 w 2596592"/>
              <a:gd name="connsiteY15-294" fmla="*/ 774225 h 774225"/>
              <a:gd name="connsiteX16-295" fmla="*/ 92319 w 2596592"/>
              <a:gd name="connsiteY16-296" fmla="*/ 774225 h 774225"/>
              <a:gd name="connsiteX17-297" fmla="*/ 0 w 2596592"/>
              <a:gd name="connsiteY17-298" fmla="*/ 681906 h 774225"/>
              <a:gd name="connsiteX18-299" fmla="*/ 0 w 2596592"/>
              <a:gd name="connsiteY18-300" fmla="*/ 451114 h 774225"/>
              <a:gd name="connsiteX19-301" fmla="*/ 0 w 2596592"/>
              <a:gd name="connsiteY19-302" fmla="*/ 312638 h 774225"/>
              <a:gd name="connsiteX20-303" fmla="*/ 0 w 2596592"/>
              <a:gd name="connsiteY20-304" fmla="*/ 312638 h 774225"/>
              <a:gd name="connsiteX21-305" fmla="*/ 0 w 2596592"/>
              <a:gd name="connsiteY21-306" fmla="*/ 312640 h 774225"/>
              <a:gd name="connsiteX0-307" fmla="*/ 0 w 2596592"/>
              <a:gd name="connsiteY0-308" fmla="*/ 312640 h 774225"/>
              <a:gd name="connsiteX1-309" fmla="*/ 92319 w 2596592"/>
              <a:gd name="connsiteY1-310" fmla="*/ 220321 h 774225"/>
              <a:gd name="connsiteX2-311" fmla="*/ 995566 w 2596592"/>
              <a:gd name="connsiteY2-312" fmla="*/ 210796 h 774225"/>
              <a:gd name="connsiteX3-313" fmla="*/ 1550182 w 2596592"/>
              <a:gd name="connsiteY3-314" fmla="*/ 210170 h 774225"/>
              <a:gd name="connsiteX4-315" fmla="*/ 1914415 w 2596592"/>
              <a:gd name="connsiteY4-316" fmla="*/ 0 h 774225"/>
              <a:gd name="connsiteX5-317" fmla="*/ 2163827 w 2596592"/>
              <a:gd name="connsiteY5-318" fmla="*/ 220321 h 774225"/>
              <a:gd name="connsiteX6-319" fmla="*/ 2504273 w 2596592"/>
              <a:gd name="connsiteY6-320" fmla="*/ 220321 h 774225"/>
              <a:gd name="connsiteX7-321" fmla="*/ 2596592 w 2596592"/>
              <a:gd name="connsiteY7-322" fmla="*/ 312640 h 774225"/>
              <a:gd name="connsiteX8-323" fmla="*/ 2596592 w 2596592"/>
              <a:gd name="connsiteY8-324" fmla="*/ 312638 h 774225"/>
              <a:gd name="connsiteX9-325" fmla="*/ 2596592 w 2596592"/>
              <a:gd name="connsiteY9-326" fmla="*/ 312638 h 774225"/>
              <a:gd name="connsiteX10-327" fmla="*/ 2596592 w 2596592"/>
              <a:gd name="connsiteY10-328" fmla="*/ 451114 h 774225"/>
              <a:gd name="connsiteX11-329" fmla="*/ 2596592 w 2596592"/>
              <a:gd name="connsiteY11-330" fmla="*/ 681906 h 774225"/>
              <a:gd name="connsiteX12-331" fmla="*/ 2504273 w 2596592"/>
              <a:gd name="connsiteY12-332" fmla="*/ 774225 h 774225"/>
              <a:gd name="connsiteX13-333" fmla="*/ 2163827 w 2596592"/>
              <a:gd name="connsiteY13-334" fmla="*/ 774225 h 774225"/>
              <a:gd name="connsiteX14-335" fmla="*/ 1514679 w 2596592"/>
              <a:gd name="connsiteY14-336" fmla="*/ 774225 h 774225"/>
              <a:gd name="connsiteX15-337" fmla="*/ 1514679 w 2596592"/>
              <a:gd name="connsiteY15-338" fmla="*/ 774225 h 774225"/>
              <a:gd name="connsiteX16-339" fmla="*/ 92319 w 2596592"/>
              <a:gd name="connsiteY16-340" fmla="*/ 774225 h 774225"/>
              <a:gd name="connsiteX17-341" fmla="*/ 0 w 2596592"/>
              <a:gd name="connsiteY17-342" fmla="*/ 681906 h 774225"/>
              <a:gd name="connsiteX18-343" fmla="*/ 0 w 2596592"/>
              <a:gd name="connsiteY18-344" fmla="*/ 451114 h 774225"/>
              <a:gd name="connsiteX19-345" fmla="*/ 0 w 2596592"/>
              <a:gd name="connsiteY19-346" fmla="*/ 312638 h 774225"/>
              <a:gd name="connsiteX20-347" fmla="*/ 0 w 2596592"/>
              <a:gd name="connsiteY20-348" fmla="*/ 312638 h 774225"/>
              <a:gd name="connsiteX21-349" fmla="*/ 0 w 2596592"/>
              <a:gd name="connsiteY21-350" fmla="*/ 312640 h 774225"/>
              <a:gd name="connsiteX0-351" fmla="*/ 0 w 2596592"/>
              <a:gd name="connsiteY0-352" fmla="*/ 312640 h 774225"/>
              <a:gd name="connsiteX1-353" fmla="*/ 92319 w 2596592"/>
              <a:gd name="connsiteY1-354" fmla="*/ 220321 h 774225"/>
              <a:gd name="connsiteX2-355" fmla="*/ 1000328 w 2596592"/>
              <a:gd name="connsiteY2-356" fmla="*/ 220321 h 774225"/>
              <a:gd name="connsiteX3-357" fmla="*/ 1550182 w 2596592"/>
              <a:gd name="connsiteY3-358" fmla="*/ 210170 h 774225"/>
              <a:gd name="connsiteX4-359" fmla="*/ 1914415 w 2596592"/>
              <a:gd name="connsiteY4-360" fmla="*/ 0 h 774225"/>
              <a:gd name="connsiteX5-361" fmla="*/ 2163827 w 2596592"/>
              <a:gd name="connsiteY5-362" fmla="*/ 220321 h 774225"/>
              <a:gd name="connsiteX6-363" fmla="*/ 2504273 w 2596592"/>
              <a:gd name="connsiteY6-364" fmla="*/ 220321 h 774225"/>
              <a:gd name="connsiteX7-365" fmla="*/ 2596592 w 2596592"/>
              <a:gd name="connsiteY7-366" fmla="*/ 312640 h 774225"/>
              <a:gd name="connsiteX8-367" fmla="*/ 2596592 w 2596592"/>
              <a:gd name="connsiteY8-368" fmla="*/ 312638 h 774225"/>
              <a:gd name="connsiteX9-369" fmla="*/ 2596592 w 2596592"/>
              <a:gd name="connsiteY9-370" fmla="*/ 312638 h 774225"/>
              <a:gd name="connsiteX10-371" fmla="*/ 2596592 w 2596592"/>
              <a:gd name="connsiteY10-372" fmla="*/ 451114 h 774225"/>
              <a:gd name="connsiteX11-373" fmla="*/ 2596592 w 2596592"/>
              <a:gd name="connsiteY11-374" fmla="*/ 681906 h 774225"/>
              <a:gd name="connsiteX12-375" fmla="*/ 2504273 w 2596592"/>
              <a:gd name="connsiteY12-376" fmla="*/ 774225 h 774225"/>
              <a:gd name="connsiteX13-377" fmla="*/ 2163827 w 2596592"/>
              <a:gd name="connsiteY13-378" fmla="*/ 774225 h 774225"/>
              <a:gd name="connsiteX14-379" fmla="*/ 1514679 w 2596592"/>
              <a:gd name="connsiteY14-380" fmla="*/ 774225 h 774225"/>
              <a:gd name="connsiteX15-381" fmla="*/ 1514679 w 2596592"/>
              <a:gd name="connsiteY15-382" fmla="*/ 774225 h 774225"/>
              <a:gd name="connsiteX16-383" fmla="*/ 92319 w 2596592"/>
              <a:gd name="connsiteY16-384" fmla="*/ 774225 h 774225"/>
              <a:gd name="connsiteX17-385" fmla="*/ 0 w 2596592"/>
              <a:gd name="connsiteY17-386" fmla="*/ 681906 h 774225"/>
              <a:gd name="connsiteX18-387" fmla="*/ 0 w 2596592"/>
              <a:gd name="connsiteY18-388" fmla="*/ 451114 h 774225"/>
              <a:gd name="connsiteX19-389" fmla="*/ 0 w 2596592"/>
              <a:gd name="connsiteY19-390" fmla="*/ 312638 h 774225"/>
              <a:gd name="connsiteX20-391" fmla="*/ 0 w 2596592"/>
              <a:gd name="connsiteY20-392" fmla="*/ 312638 h 774225"/>
              <a:gd name="connsiteX21-393" fmla="*/ 0 w 2596592"/>
              <a:gd name="connsiteY21-394" fmla="*/ 312640 h 774225"/>
              <a:gd name="connsiteX0-395" fmla="*/ 0 w 2596592"/>
              <a:gd name="connsiteY0-396" fmla="*/ 312640 h 774225"/>
              <a:gd name="connsiteX1-397" fmla="*/ 92319 w 2596592"/>
              <a:gd name="connsiteY1-398" fmla="*/ 220321 h 774225"/>
              <a:gd name="connsiteX2-399" fmla="*/ 1000328 w 2596592"/>
              <a:gd name="connsiteY2-400" fmla="*/ 220321 h 774225"/>
              <a:gd name="connsiteX3-401" fmla="*/ 1554945 w 2596592"/>
              <a:gd name="connsiteY3-402" fmla="*/ 216520 h 774225"/>
              <a:gd name="connsiteX4-403" fmla="*/ 1914415 w 2596592"/>
              <a:gd name="connsiteY4-404" fmla="*/ 0 h 774225"/>
              <a:gd name="connsiteX5-405" fmla="*/ 2163827 w 2596592"/>
              <a:gd name="connsiteY5-406" fmla="*/ 220321 h 774225"/>
              <a:gd name="connsiteX6-407" fmla="*/ 2504273 w 2596592"/>
              <a:gd name="connsiteY6-408" fmla="*/ 220321 h 774225"/>
              <a:gd name="connsiteX7-409" fmla="*/ 2596592 w 2596592"/>
              <a:gd name="connsiteY7-410" fmla="*/ 312640 h 774225"/>
              <a:gd name="connsiteX8-411" fmla="*/ 2596592 w 2596592"/>
              <a:gd name="connsiteY8-412" fmla="*/ 312638 h 774225"/>
              <a:gd name="connsiteX9-413" fmla="*/ 2596592 w 2596592"/>
              <a:gd name="connsiteY9-414" fmla="*/ 312638 h 774225"/>
              <a:gd name="connsiteX10-415" fmla="*/ 2596592 w 2596592"/>
              <a:gd name="connsiteY10-416" fmla="*/ 451114 h 774225"/>
              <a:gd name="connsiteX11-417" fmla="*/ 2596592 w 2596592"/>
              <a:gd name="connsiteY11-418" fmla="*/ 681906 h 774225"/>
              <a:gd name="connsiteX12-419" fmla="*/ 2504273 w 2596592"/>
              <a:gd name="connsiteY12-420" fmla="*/ 774225 h 774225"/>
              <a:gd name="connsiteX13-421" fmla="*/ 2163827 w 2596592"/>
              <a:gd name="connsiteY13-422" fmla="*/ 774225 h 774225"/>
              <a:gd name="connsiteX14-423" fmla="*/ 1514679 w 2596592"/>
              <a:gd name="connsiteY14-424" fmla="*/ 774225 h 774225"/>
              <a:gd name="connsiteX15-425" fmla="*/ 1514679 w 2596592"/>
              <a:gd name="connsiteY15-426" fmla="*/ 774225 h 774225"/>
              <a:gd name="connsiteX16-427" fmla="*/ 92319 w 2596592"/>
              <a:gd name="connsiteY16-428" fmla="*/ 774225 h 774225"/>
              <a:gd name="connsiteX17-429" fmla="*/ 0 w 2596592"/>
              <a:gd name="connsiteY17-430" fmla="*/ 681906 h 774225"/>
              <a:gd name="connsiteX18-431" fmla="*/ 0 w 2596592"/>
              <a:gd name="connsiteY18-432" fmla="*/ 451114 h 774225"/>
              <a:gd name="connsiteX19-433" fmla="*/ 0 w 2596592"/>
              <a:gd name="connsiteY19-434" fmla="*/ 312638 h 774225"/>
              <a:gd name="connsiteX20-435" fmla="*/ 0 w 2596592"/>
              <a:gd name="connsiteY20-436" fmla="*/ 312638 h 774225"/>
              <a:gd name="connsiteX21-437" fmla="*/ 0 w 2596592"/>
              <a:gd name="connsiteY21-438" fmla="*/ 312640 h 774225"/>
              <a:gd name="connsiteX0-439" fmla="*/ 0 w 2596592"/>
              <a:gd name="connsiteY0-440" fmla="*/ 312640 h 774225"/>
              <a:gd name="connsiteX1-441" fmla="*/ 92319 w 2596592"/>
              <a:gd name="connsiteY1-442" fmla="*/ 220321 h 774225"/>
              <a:gd name="connsiteX2-443" fmla="*/ 1000328 w 2596592"/>
              <a:gd name="connsiteY2-444" fmla="*/ 220321 h 774225"/>
              <a:gd name="connsiteX3-445" fmla="*/ 1554945 w 2596592"/>
              <a:gd name="connsiteY3-446" fmla="*/ 221282 h 774225"/>
              <a:gd name="connsiteX4-447" fmla="*/ 1914415 w 2596592"/>
              <a:gd name="connsiteY4-448" fmla="*/ 0 h 774225"/>
              <a:gd name="connsiteX5-449" fmla="*/ 2163827 w 2596592"/>
              <a:gd name="connsiteY5-450" fmla="*/ 220321 h 774225"/>
              <a:gd name="connsiteX6-451" fmla="*/ 2504273 w 2596592"/>
              <a:gd name="connsiteY6-452" fmla="*/ 220321 h 774225"/>
              <a:gd name="connsiteX7-453" fmla="*/ 2596592 w 2596592"/>
              <a:gd name="connsiteY7-454" fmla="*/ 312640 h 774225"/>
              <a:gd name="connsiteX8-455" fmla="*/ 2596592 w 2596592"/>
              <a:gd name="connsiteY8-456" fmla="*/ 312638 h 774225"/>
              <a:gd name="connsiteX9-457" fmla="*/ 2596592 w 2596592"/>
              <a:gd name="connsiteY9-458" fmla="*/ 312638 h 774225"/>
              <a:gd name="connsiteX10-459" fmla="*/ 2596592 w 2596592"/>
              <a:gd name="connsiteY10-460" fmla="*/ 451114 h 774225"/>
              <a:gd name="connsiteX11-461" fmla="*/ 2596592 w 2596592"/>
              <a:gd name="connsiteY11-462" fmla="*/ 681906 h 774225"/>
              <a:gd name="connsiteX12-463" fmla="*/ 2504273 w 2596592"/>
              <a:gd name="connsiteY12-464" fmla="*/ 774225 h 774225"/>
              <a:gd name="connsiteX13-465" fmla="*/ 2163827 w 2596592"/>
              <a:gd name="connsiteY13-466" fmla="*/ 774225 h 774225"/>
              <a:gd name="connsiteX14-467" fmla="*/ 1514679 w 2596592"/>
              <a:gd name="connsiteY14-468" fmla="*/ 774225 h 774225"/>
              <a:gd name="connsiteX15-469" fmla="*/ 1514679 w 2596592"/>
              <a:gd name="connsiteY15-470" fmla="*/ 774225 h 774225"/>
              <a:gd name="connsiteX16-471" fmla="*/ 92319 w 2596592"/>
              <a:gd name="connsiteY16-472" fmla="*/ 774225 h 774225"/>
              <a:gd name="connsiteX17-473" fmla="*/ 0 w 2596592"/>
              <a:gd name="connsiteY17-474" fmla="*/ 681906 h 774225"/>
              <a:gd name="connsiteX18-475" fmla="*/ 0 w 2596592"/>
              <a:gd name="connsiteY18-476" fmla="*/ 451114 h 774225"/>
              <a:gd name="connsiteX19-477" fmla="*/ 0 w 2596592"/>
              <a:gd name="connsiteY19-478" fmla="*/ 312638 h 774225"/>
              <a:gd name="connsiteX20-479" fmla="*/ 0 w 2596592"/>
              <a:gd name="connsiteY20-480" fmla="*/ 312638 h 774225"/>
              <a:gd name="connsiteX21-481" fmla="*/ 0 w 2596592"/>
              <a:gd name="connsiteY21-482" fmla="*/ 312640 h 774225"/>
              <a:gd name="connsiteX0-483" fmla="*/ 0 w 2596592"/>
              <a:gd name="connsiteY0-484" fmla="*/ 312640 h 774225"/>
              <a:gd name="connsiteX1-485" fmla="*/ 92319 w 2596592"/>
              <a:gd name="connsiteY1-486" fmla="*/ 220321 h 774225"/>
              <a:gd name="connsiteX2-487" fmla="*/ 1000328 w 2596592"/>
              <a:gd name="connsiteY2-488" fmla="*/ 220321 h 774225"/>
              <a:gd name="connsiteX3-489" fmla="*/ 992969 w 2596592"/>
              <a:gd name="connsiteY3-490" fmla="*/ 226046 h 774225"/>
              <a:gd name="connsiteX4-491" fmla="*/ 1554945 w 2596592"/>
              <a:gd name="connsiteY4-492" fmla="*/ 221282 h 774225"/>
              <a:gd name="connsiteX5-493" fmla="*/ 1914415 w 2596592"/>
              <a:gd name="connsiteY5-494" fmla="*/ 0 h 774225"/>
              <a:gd name="connsiteX6-495" fmla="*/ 2163827 w 2596592"/>
              <a:gd name="connsiteY6-496" fmla="*/ 220321 h 774225"/>
              <a:gd name="connsiteX7-497" fmla="*/ 2504273 w 2596592"/>
              <a:gd name="connsiteY7-498" fmla="*/ 220321 h 774225"/>
              <a:gd name="connsiteX8-499" fmla="*/ 2596592 w 2596592"/>
              <a:gd name="connsiteY8-500" fmla="*/ 312640 h 774225"/>
              <a:gd name="connsiteX9-501" fmla="*/ 2596592 w 2596592"/>
              <a:gd name="connsiteY9-502" fmla="*/ 312638 h 774225"/>
              <a:gd name="connsiteX10-503" fmla="*/ 2596592 w 2596592"/>
              <a:gd name="connsiteY10-504" fmla="*/ 312638 h 774225"/>
              <a:gd name="connsiteX11-505" fmla="*/ 2596592 w 2596592"/>
              <a:gd name="connsiteY11-506" fmla="*/ 451114 h 774225"/>
              <a:gd name="connsiteX12-507" fmla="*/ 2596592 w 2596592"/>
              <a:gd name="connsiteY12-508" fmla="*/ 681906 h 774225"/>
              <a:gd name="connsiteX13-509" fmla="*/ 2504273 w 2596592"/>
              <a:gd name="connsiteY13-510" fmla="*/ 774225 h 774225"/>
              <a:gd name="connsiteX14-511" fmla="*/ 2163827 w 2596592"/>
              <a:gd name="connsiteY14-512" fmla="*/ 774225 h 774225"/>
              <a:gd name="connsiteX15-513" fmla="*/ 1514679 w 2596592"/>
              <a:gd name="connsiteY15-514" fmla="*/ 774225 h 774225"/>
              <a:gd name="connsiteX16-515" fmla="*/ 1514679 w 2596592"/>
              <a:gd name="connsiteY16-516" fmla="*/ 774225 h 774225"/>
              <a:gd name="connsiteX17-517" fmla="*/ 92319 w 2596592"/>
              <a:gd name="connsiteY17-518" fmla="*/ 774225 h 774225"/>
              <a:gd name="connsiteX18-519" fmla="*/ 0 w 2596592"/>
              <a:gd name="connsiteY18-520" fmla="*/ 681906 h 774225"/>
              <a:gd name="connsiteX19-521" fmla="*/ 0 w 2596592"/>
              <a:gd name="connsiteY19-522" fmla="*/ 451114 h 774225"/>
              <a:gd name="connsiteX20-523" fmla="*/ 0 w 2596592"/>
              <a:gd name="connsiteY20-524" fmla="*/ 312638 h 774225"/>
              <a:gd name="connsiteX21-525" fmla="*/ 0 w 2596592"/>
              <a:gd name="connsiteY21-526" fmla="*/ 312638 h 774225"/>
              <a:gd name="connsiteX22" fmla="*/ 0 w 2596592"/>
              <a:gd name="connsiteY22" fmla="*/ 312640 h 774225"/>
              <a:gd name="connsiteX0-527" fmla="*/ 0 w 2596592"/>
              <a:gd name="connsiteY0-528" fmla="*/ 312640 h 774225"/>
              <a:gd name="connsiteX1-529" fmla="*/ 92319 w 2596592"/>
              <a:gd name="connsiteY1-530" fmla="*/ 220321 h 774225"/>
              <a:gd name="connsiteX2-531" fmla="*/ 1000328 w 2596592"/>
              <a:gd name="connsiteY2-532" fmla="*/ 220321 h 774225"/>
              <a:gd name="connsiteX3-533" fmla="*/ 1046944 w 2596592"/>
              <a:gd name="connsiteY3-534" fmla="*/ 218108 h 774225"/>
              <a:gd name="connsiteX4-535" fmla="*/ 1554945 w 2596592"/>
              <a:gd name="connsiteY4-536" fmla="*/ 221282 h 774225"/>
              <a:gd name="connsiteX5-537" fmla="*/ 1914415 w 2596592"/>
              <a:gd name="connsiteY5-538" fmla="*/ 0 h 774225"/>
              <a:gd name="connsiteX6-539" fmla="*/ 2163827 w 2596592"/>
              <a:gd name="connsiteY6-540" fmla="*/ 220321 h 774225"/>
              <a:gd name="connsiteX7-541" fmla="*/ 2504273 w 2596592"/>
              <a:gd name="connsiteY7-542" fmla="*/ 220321 h 774225"/>
              <a:gd name="connsiteX8-543" fmla="*/ 2596592 w 2596592"/>
              <a:gd name="connsiteY8-544" fmla="*/ 312640 h 774225"/>
              <a:gd name="connsiteX9-545" fmla="*/ 2596592 w 2596592"/>
              <a:gd name="connsiteY9-546" fmla="*/ 312638 h 774225"/>
              <a:gd name="connsiteX10-547" fmla="*/ 2596592 w 2596592"/>
              <a:gd name="connsiteY10-548" fmla="*/ 312638 h 774225"/>
              <a:gd name="connsiteX11-549" fmla="*/ 2596592 w 2596592"/>
              <a:gd name="connsiteY11-550" fmla="*/ 451114 h 774225"/>
              <a:gd name="connsiteX12-551" fmla="*/ 2596592 w 2596592"/>
              <a:gd name="connsiteY12-552" fmla="*/ 681906 h 774225"/>
              <a:gd name="connsiteX13-553" fmla="*/ 2504273 w 2596592"/>
              <a:gd name="connsiteY13-554" fmla="*/ 774225 h 774225"/>
              <a:gd name="connsiteX14-555" fmla="*/ 2163827 w 2596592"/>
              <a:gd name="connsiteY14-556" fmla="*/ 774225 h 774225"/>
              <a:gd name="connsiteX15-557" fmla="*/ 1514679 w 2596592"/>
              <a:gd name="connsiteY15-558" fmla="*/ 774225 h 774225"/>
              <a:gd name="connsiteX16-559" fmla="*/ 1514679 w 2596592"/>
              <a:gd name="connsiteY16-560" fmla="*/ 774225 h 774225"/>
              <a:gd name="connsiteX17-561" fmla="*/ 92319 w 2596592"/>
              <a:gd name="connsiteY17-562" fmla="*/ 774225 h 774225"/>
              <a:gd name="connsiteX18-563" fmla="*/ 0 w 2596592"/>
              <a:gd name="connsiteY18-564" fmla="*/ 681906 h 774225"/>
              <a:gd name="connsiteX19-565" fmla="*/ 0 w 2596592"/>
              <a:gd name="connsiteY19-566" fmla="*/ 451114 h 774225"/>
              <a:gd name="connsiteX20-567" fmla="*/ 0 w 2596592"/>
              <a:gd name="connsiteY20-568" fmla="*/ 312638 h 774225"/>
              <a:gd name="connsiteX21-569" fmla="*/ 0 w 2596592"/>
              <a:gd name="connsiteY21-570" fmla="*/ 312638 h 774225"/>
              <a:gd name="connsiteX22-571" fmla="*/ 0 w 2596592"/>
              <a:gd name="connsiteY22-572" fmla="*/ 312640 h 774225"/>
              <a:gd name="connsiteX0-573" fmla="*/ 0 w 2596592"/>
              <a:gd name="connsiteY0-574" fmla="*/ 312640 h 774225"/>
              <a:gd name="connsiteX1-575" fmla="*/ 92319 w 2596592"/>
              <a:gd name="connsiteY1-576" fmla="*/ 220321 h 774225"/>
              <a:gd name="connsiteX2-577" fmla="*/ 1000328 w 2596592"/>
              <a:gd name="connsiteY2-578" fmla="*/ 220321 h 774225"/>
              <a:gd name="connsiteX3-579" fmla="*/ 1046944 w 2596592"/>
              <a:gd name="connsiteY3-580" fmla="*/ 221283 h 774225"/>
              <a:gd name="connsiteX4-581" fmla="*/ 1554945 w 2596592"/>
              <a:gd name="connsiteY4-582" fmla="*/ 221282 h 774225"/>
              <a:gd name="connsiteX5-583" fmla="*/ 1914415 w 2596592"/>
              <a:gd name="connsiteY5-584" fmla="*/ 0 h 774225"/>
              <a:gd name="connsiteX6-585" fmla="*/ 2163827 w 2596592"/>
              <a:gd name="connsiteY6-586" fmla="*/ 220321 h 774225"/>
              <a:gd name="connsiteX7-587" fmla="*/ 2504273 w 2596592"/>
              <a:gd name="connsiteY7-588" fmla="*/ 220321 h 774225"/>
              <a:gd name="connsiteX8-589" fmla="*/ 2596592 w 2596592"/>
              <a:gd name="connsiteY8-590" fmla="*/ 312640 h 774225"/>
              <a:gd name="connsiteX9-591" fmla="*/ 2596592 w 2596592"/>
              <a:gd name="connsiteY9-592" fmla="*/ 312638 h 774225"/>
              <a:gd name="connsiteX10-593" fmla="*/ 2596592 w 2596592"/>
              <a:gd name="connsiteY10-594" fmla="*/ 312638 h 774225"/>
              <a:gd name="connsiteX11-595" fmla="*/ 2596592 w 2596592"/>
              <a:gd name="connsiteY11-596" fmla="*/ 451114 h 774225"/>
              <a:gd name="connsiteX12-597" fmla="*/ 2596592 w 2596592"/>
              <a:gd name="connsiteY12-598" fmla="*/ 681906 h 774225"/>
              <a:gd name="connsiteX13-599" fmla="*/ 2504273 w 2596592"/>
              <a:gd name="connsiteY13-600" fmla="*/ 774225 h 774225"/>
              <a:gd name="connsiteX14-601" fmla="*/ 2163827 w 2596592"/>
              <a:gd name="connsiteY14-602" fmla="*/ 774225 h 774225"/>
              <a:gd name="connsiteX15-603" fmla="*/ 1514679 w 2596592"/>
              <a:gd name="connsiteY15-604" fmla="*/ 774225 h 774225"/>
              <a:gd name="connsiteX16-605" fmla="*/ 1514679 w 2596592"/>
              <a:gd name="connsiteY16-606" fmla="*/ 774225 h 774225"/>
              <a:gd name="connsiteX17-607" fmla="*/ 92319 w 2596592"/>
              <a:gd name="connsiteY17-608" fmla="*/ 774225 h 774225"/>
              <a:gd name="connsiteX18-609" fmla="*/ 0 w 2596592"/>
              <a:gd name="connsiteY18-610" fmla="*/ 681906 h 774225"/>
              <a:gd name="connsiteX19-611" fmla="*/ 0 w 2596592"/>
              <a:gd name="connsiteY19-612" fmla="*/ 451114 h 774225"/>
              <a:gd name="connsiteX20-613" fmla="*/ 0 w 2596592"/>
              <a:gd name="connsiteY20-614" fmla="*/ 312638 h 774225"/>
              <a:gd name="connsiteX21-615" fmla="*/ 0 w 2596592"/>
              <a:gd name="connsiteY21-616" fmla="*/ 312638 h 774225"/>
              <a:gd name="connsiteX22-617" fmla="*/ 0 w 2596592"/>
              <a:gd name="connsiteY22-618" fmla="*/ 312640 h 774225"/>
              <a:gd name="connsiteX0-619" fmla="*/ 0 w 2596592"/>
              <a:gd name="connsiteY0-620" fmla="*/ 312640 h 774225"/>
              <a:gd name="connsiteX1-621" fmla="*/ 92319 w 2596592"/>
              <a:gd name="connsiteY1-622" fmla="*/ 220321 h 774225"/>
              <a:gd name="connsiteX2-623" fmla="*/ 92857 w 2596592"/>
              <a:gd name="connsiteY2-624" fmla="*/ 224458 h 774225"/>
              <a:gd name="connsiteX3-625" fmla="*/ 1000328 w 2596592"/>
              <a:gd name="connsiteY3-626" fmla="*/ 220321 h 774225"/>
              <a:gd name="connsiteX4-627" fmla="*/ 1046944 w 2596592"/>
              <a:gd name="connsiteY4-628" fmla="*/ 221283 h 774225"/>
              <a:gd name="connsiteX5-629" fmla="*/ 1554945 w 2596592"/>
              <a:gd name="connsiteY5-630" fmla="*/ 221282 h 774225"/>
              <a:gd name="connsiteX6-631" fmla="*/ 1914415 w 2596592"/>
              <a:gd name="connsiteY6-632" fmla="*/ 0 h 774225"/>
              <a:gd name="connsiteX7-633" fmla="*/ 2163827 w 2596592"/>
              <a:gd name="connsiteY7-634" fmla="*/ 220321 h 774225"/>
              <a:gd name="connsiteX8-635" fmla="*/ 2504273 w 2596592"/>
              <a:gd name="connsiteY8-636" fmla="*/ 220321 h 774225"/>
              <a:gd name="connsiteX9-637" fmla="*/ 2596592 w 2596592"/>
              <a:gd name="connsiteY9-638" fmla="*/ 312640 h 774225"/>
              <a:gd name="connsiteX10-639" fmla="*/ 2596592 w 2596592"/>
              <a:gd name="connsiteY10-640" fmla="*/ 312638 h 774225"/>
              <a:gd name="connsiteX11-641" fmla="*/ 2596592 w 2596592"/>
              <a:gd name="connsiteY11-642" fmla="*/ 312638 h 774225"/>
              <a:gd name="connsiteX12-643" fmla="*/ 2596592 w 2596592"/>
              <a:gd name="connsiteY12-644" fmla="*/ 451114 h 774225"/>
              <a:gd name="connsiteX13-645" fmla="*/ 2596592 w 2596592"/>
              <a:gd name="connsiteY13-646" fmla="*/ 681906 h 774225"/>
              <a:gd name="connsiteX14-647" fmla="*/ 2504273 w 2596592"/>
              <a:gd name="connsiteY14-648" fmla="*/ 774225 h 774225"/>
              <a:gd name="connsiteX15-649" fmla="*/ 2163827 w 2596592"/>
              <a:gd name="connsiteY15-650" fmla="*/ 774225 h 774225"/>
              <a:gd name="connsiteX16-651" fmla="*/ 1514679 w 2596592"/>
              <a:gd name="connsiteY16-652" fmla="*/ 774225 h 774225"/>
              <a:gd name="connsiteX17-653" fmla="*/ 1514679 w 2596592"/>
              <a:gd name="connsiteY17-654" fmla="*/ 774225 h 774225"/>
              <a:gd name="connsiteX18-655" fmla="*/ 92319 w 2596592"/>
              <a:gd name="connsiteY18-656" fmla="*/ 774225 h 774225"/>
              <a:gd name="connsiteX19-657" fmla="*/ 0 w 2596592"/>
              <a:gd name="connsiteY19-658" fmla="*/ 681906 h 774225"/>
              <a:gd name="connsiteX20-659" fmla="*/ 0 w 2596592"/>
              <a:gd name="connsiteY20-660" fmla="*/ 451114 h 774225"/>
              <a:gd name="connsiteX21-661" fmla="*/ 0 w 2596592"/>
              <a:gd name="connsiteY21-662" fmla="*/ 312638 h 774225"/>
              <a:gd name="connsiteX22-663" fmla="*/ 0 w 2596592"/>
              <a:gd name="connsiteY22-664" fmla="*/ 312638 h 774225"/>
              <a:gd name="connsiteX23" fmla="*/ 0 w 2596592"/>
              <a:gd name="connsiteY23" fmla="*/ 312640 h 774225"/>
              <a:gd name="connsiteX0-665" fmla="*/ 0 w 2596592"/>
              <a:gd name="connsiteY0-666" fmla="*/ 312640 h 774225"/>
              <a:gd name="connsiteX1-667" fmla="*/ 92319 w 2596592"/>
              <a:gd name="connsiteY1-668" fmla="*/ 220321 h 774225"/>
              <a:gd name="connsiteX2-669" fmla="*/ 357970 w 2596592"/>
              <a:gd name="connsiteY2-670" fmla="*/ 219695 h 774225"/>
              <a:gd name="connsiteX3-671" fmla="*/ 1000328 w 2596592"/>
              <a:gd name="connsiteY3-672" fmla="*/ 220321 h 774225"/>
              <a:gd name="connsiteX4-673" fmla="*/ 1046944 w 2596592"/>
              <a:gd name="connsiteY4-674" fmla="*/ 221283 h 774225"/>
              <a:gd name="connsiteX5-675" fmla="*/ 1554945 w 2596592"/>
              <a:gd name="connsiteY5-676" fmla="*/ 221282 h 774225"/>
              <a:gd name="connsiteX6-677" fmla="*/ 1914415 w 2596592"/>
              <a:gd name="connsiteY6-678" fmla="*/ 0 h 774225"/>
              <a:gd name="connsiteX7-679" fmla="*/ 2163827 w 2596592"/>
              <a:gd name="connsiteY7-680" fmla="*/ 220321 h 774225"/>
              <a:gd name="connsiteX8-681" fmla="*/ 2504273 w 2596592"/>
              <a:gd name="connsiteY8-682" fmla="*/ 220321 h 774225"/>
              <a:gd name="connsiteX9-683" fmla="*/ 2596592 w 2596592"/>
              <a:gd name="connsiteY9-684" fmla="*/ 312640 h 774225"/>
              <a:gd name="connsiteX10-685" fmla="*/ 2596592 w 2596592"/>
              <a:gd name="connsiteY10-686" fmla="*/ 312638 h 774225"/>
              <a:gd name="connsiteX11-687" fmla="*/ 2596592 w 2596592"/>
              <a:gd name="connsiteY11-688" fmla="*/ 312638 h 774225"/>
              <a:gd name="connsiteX12-689" fmla="*/ 2596592 w 2596592"/>
              <a:gd name="connsiteY12-690" fmla="*/ 451114 h 774225"/>
              <a:gd name="connsiteX13-691" fmla="*/ 2596592 w 2596592"/>
              <a:gd name="connsiteY13-692" fmla="*/ 681906 h 774225"/>
              <a:gd name="connsiteX14-693" fmla="*/ 2504273 w 2596592"/>
              <a:gd name="connsiteY14-694" fmla="*/ 774225 h 774225"/>
              <a:gd name="connsiteX15-695" fmla="*/ 2163827 w 2596592"/>
              <a:gd name="connsiteY15-696" fmla="*/ 774225 h 774225"/>
              <a:gd name="connsiteX16-697" fmla="*/ 1514679 w 2596592"/>
              <a:gd name="connsiteY16-698" fmla="*/ 774225 h 774225"/>
              <a:gd name="connsiteX17-699" fmla="*/ 1514679 w 2596592"/>
              <a:gd name="connsiteY17-700" fmla="*/ 774225 h 774225"/>
              <a:gd name="connsiteX18-701" fmla="*/ 92319 w 2596592"/>
              <a:gd name="connsiteY18-702" fmla="*/ 774225 h 774225"/>
              <a:gd name="connsiteX19-703" fmla="*/ 0 w 2596592"/>
              <a:gd name="connsiteY19-704" fmla="*/ 681906 h 774225"/>
              <a:gd name="connsiteX20-705" fmla="*/ 0 w 2596592"/>
              <a:gd name="connsiteY20-706" fmla="*/ 451114 h 774225"/>
              <a:gd name="connsiteX21-707" fmla="*/ 0 w 2596592"/>
              <a:gd name="connsiteY21-708" fmla="*/ 312638 h 774225"/>
              <a:gd name="connsiteX22-709" fmla="*/ 0 w 2596592"/>
              <a:gd name="connsiteY22-710" fmla="*/ 312638 h 774225"/>
              <a:gd name="connsiteX23-711" fmla="*/ 0 w 2596592"/>
              <a:gd name="connsiteY23-712" fmla="*/ 312640 h 774225"/>
              <a:gd name="connsiteX0-713" fmla="*/ 0 w 2596592"/>
              <a:gd name="connsiteY0-714" fmla="*/ 312640 h 774225"/>
              <a:gd name="connsiteX1-715" fmla="*/ 92319 w 2596592"/>
              <a:gd name="connsiteY1-716" fmla="*/ 220321 h 774225"/>
              <a:gd name="connsiteX2-717" fmla="*/ 357970 w 2596592"/>
              <a:gd name="connsiteY2-718" fmla="*/ 219695 h 774225"/>
              <a:gd name="connsiteX3-719" fmla="*/ 1000328 w 2596592"/>
              <a:gd name="connsiteY3-720" fmla="*/ 220321 h 774225"/>
              <a:gd name="connsiteX4-721" fmla="*/ 1046944 w 2596592"/>
              <a:gd name="connsiteY4-722" fmla="*/ 221283 h 774225"/>
              <a:gd name="connsiteX5-723" fmla="*/ 1554945 w 2596592"/>
              <a:gd name="connsiteY5-724" fmla="*/ 221282 h 774225"/>
              <a:gd name="connsiteX6-725" fmla="*/ 1914415 w 2596592"/>
              <a:gd name="connsiteY6-726" fmla="*/ 0 h 774225"/>
              <a:gd name="connsiteX7-727" fmla="*/ 2163827 w 2596592"/>
              <a:gd name="connsiteY7-728" fmla="*/ 220321 h 774225"/>
              <a:gd name="connsiteX8-729" fmla="*/ 2504273 w 2596592"/>
              <a:gd name="connsiteY8-730" fmla="*/ 220321 h 774225"/>
              <a:gd name="connsiteX9-731" fmla="*/ 2596592 w 2596592"/>
              <a:gd name="connsiteY9-732" fmla="*/ 312640 h 774225"/>
              <a:gd name="connsiteX10-733" fmla="*/ 2596592 w 2596592"/>
              <a:gd name="connsiteY10-734" fmla="*/ 312638 h 774225"/>
              <a:gd name="connsiteX11-735" fmla="*/ 2596592 w 2596592"/>
              <a:gd name="connsiteY11-736" fmla="*/ 312638 h 774225"/>
              <a:gd name="connsiteX12-737" fmla="*/ 2596592 w 2596592"/>
              <a:gd name="connsiteY12-738" fmla="*/ 451114 h 774225"/>
              <a:gd name="connsiteX13-739" fmla="*/ 2596592 w 2596592"/>
              <a:gd name="connsiteY13-740" fmla="*/ 681906 h 774225"/>
              <a:gd name="connsiteX14-741" fmla="*/ 2504273 w 2596592"/>
              <a:gd name="connsiteY14-742" fmla="*/ 774225 h 774225"/>
              <a:gd name="connsiteX15-743" fmla="*/ 2163827 w 2596592"/>
              <a:gd name="connsiteY15-744" fmla="*/ 774225 h 774225"/>
              <a:gd name="connsiteX16-745" fmla="*/ 1514679 w 2596592"/>
              <a:gd name="connsiteY16-746" fmla="*/ 774225 h 774225"/>
              <a:gd name="connsiteX17-747" fmla="*/ 1514679 w 2596592"/>
              <a:gd name="connsiteY17-748" fmla="*/ 774225 h 774225"/>
              <a:gd name="connsiteX18-749" fmla="*/ 92319 w 2596592"/>
              <a:gd name="connsiteY18-750" fmla="*/ 774225 h 774225"/>
              <a:gd name="connsiteX19-751" fmla="*/ 0 w 2596592"/>
              <a:gd name="connsiteY19-752" fmla="*/ 681906 h 774225"/>
              <a:gd name="connsiteX20-753" fmla="*/ 0 w 2596592"/>
              <a:gd name="connsiteY20-754" fmla="*/ 451114 h 774225"/>
              <a:gd name="connsiteX21-755" fmla="*/ 0 w 2596592"/>
              <a:gd name="connsiteY21-756" fmla="*/ 312638 h 774225"/>
              <a:gd name="connsiteX22-757" fmla="*/ 0 w 2596592"/>
              <a:gd name="connsiteY22-758" fmla="*/ 312638 h 774225"/>
              <a:gd name="connsiteX23-759" fmla="*/ 0 w 2596592"/>
              <a:gd name="connsiteY23-760" fmla="*/ 312640 h 774225"/>
              <a:gd name="connsiteX0-761" fmla="*/ 0 w 2596592"/>
              <a:gd name="connsiteY0-762" fmla="*/ 312640 h 774225"/>
              <a:gd name="connsiteX1-763" fmla="*/ 92319 w 2596592"/>
              <a:gd name="connsiteY1-764" fmla="*/ 220321 h 774225"/>
              <a:gd name="connsiteX2-765" fmla="*/ 357970 w 2596592"/>
              <a:gd name="connsiteY2-766" fmla="*/ 224457 h 774225"/>
              <a:gd name="connsiteX3-767" fmla="*/ 1000328 w 2596592"/>
              <a:gd name="connsiteY3-768" fmla="*/ 220321 h 774225"/>
              <a:gd name="connsiteX4-769" fmla="*/ 1046944 w 2596592"/>
              <a:gd name="connsiteY4-770" fmla="*/ 221283 h 774225"/>
              <a:gd name="connsiteX5-771" fmla="*/ 1554945 w 2596592"/>
              <a:gd name="connsiteY5-772" fmla="*/ 221282 h 774225"/>
              <a:gd name="connsiteX6-773" fmla="*/ 1914415 w 2596592"/>
              <a:gd name="connsiteY6-774" fmla="*/ 0 h 774225"/>
              <a:gd name="connsiteX7-775" fmla="*/ 2163827 w 2596592"/>
              <a:gd name="connsiteY7-776" fmla="*/ 220321 h 774225"/>
              <a:gd name="connsiteX8-777" fmla="*/ 2504273 w 2596592"/>
              <a:gd name="connsiteY8-778" fmla="*/ 220321 h 774225"/>
              <a:gd name="connsiteX9-779" fmla="*/ 2596592 w 2596592"/>
              <a:gd name="connsiteY9-780" fmla="*/ 312640 h 774225"/>
              <a:gd name="connsiteX10-781" fmla="*/ 2596592 w 2596592"/>
              <a:gd name="connsiteY10-782" fmla="*/ 312638 h 774225"/>
              <a:gd name="connsiteX11-783" fmla="*/ 2596592 w 2596592"/>
              <a:gd name="connsiteY11-784" fmla="*/ 312638 h 774225"/>
              <a:gd name="connsiteX12-785" fmla="*/ 2596592 w 2596592"/>
              <a:gd name="connsiteY12-786" fmla="*/ 451114 h 774225"/>
              <a:gd name="connsiteX13-787" fmla="*/ 2596592 w 2596592"/>
              <a:gd name="connsiteY13-788" fmla="*/ 681906 h 774225"/>
              <a:gd name="connsiteX14-789" fmla="*/ 2504273 w 2596592"/>
              <a:gd name="connsiteY14-790" fmla="*/ 774225 h 774225"/>
              <a:gd name="connsiteX15-791" fmla="*/ 2163827 w 2596592"/>
              <a:gd name="connsiteY15-792" fmla="*/ 774225 h 774225"/>
              <a:gd name="connsiteX16-793" fmla="*/ 1514679 w 2596592"/>
              <a:gd name="connsiteY16-794" fmla="*/ 774225 h 774225"/>
              <a:gd name="connsiteX17-795" fmla="*/ 1514679 w 2596592"/>
              <a:gd name="connsiteY17-796" fmla="*/ 774225 h 774225"/>
              <a:gd name="connsiteX18-797" fmla="*/ 92319 w 2596592"/>
              <a:gd name="connsiteY18-798" fmla="*/ 774225 h 774225"/>
              <a:gd name="connsiteX19-799" fmla="*/ 0 w 2596592"/>
              <a:gd name="connsiteY19-800" fmla="*/ 681906 h 774225"/>
              <a:gd name="connsiteX20-801" fmla="*/ 0 w 2596592"/>
              <a:gd name="connsiteY20-802" fmla="*/ 451114 h 774225"/>
              <a:gd name="connsiteX21-803" fmla="*/ 0 w 2596592"/>
              <a:gd name="connsiteY21-804" fmla="*/ 312638 h 774225"/>
              <a:gd name="connsiteX22-805" fmla="*/ 0 w 2596592"/>
              <a:gd name="connsiteY22-806" fmla="*/ 312638 h 774225"/>
              <a:gd name="connsiteX23-807" fmla="*/ 0 w 2596592"/>
              <a:gd name="connsiteY23-808" fmla="*/ 312640 h 774225"/>
              <a:gd name="connsiteX0-809" fmla="*/ 0 w 2596592"/>
              <a:gd name="connsiteY0-810" fmla="*/ 312640 h 774225"/>
              <a:gd name="connsiteX1-811" fmla="*/ 92319 w 2596592"/>
              <a:gd name="connsiteY1-812" fmla="*/ 220321 h 774225"/>
              <a:gd name="connsiteX2-813" fmla="*/ 357970 w 2596592"/>
              <a:gd name="connsiteY2-814" fmla="*/ 219695 h 774225"/>
              <a:gd name="connsiteX3-815" fmla="*/ 1000328 w 2596592"/>
              <a:gd name="connsiteY3-816" fmla="*/ 220321 h 774225"/>
              <a:gd name="connsiteX4-817" fmla="*/ 1046944 w 2596592"/>
              <a:gd name="connsiteY4-818" fmla="*/ 221283 h 774225"/>
              <a:gd name="connsiteX5-819" fmla="*/ 1554945 w 2596592"/>
              <a:gd name="connsiteY5-820" fmla="*/ 221282 h 774225"/>
              <a:gd name="connsiteX6-821" fmla="*/ 1914415 w 2596592"/>
              <a:gd name="connsiteY6-822" fmla="*/ 0 h 774225"/>
              <a:gd name="connsiteX7-823" fmla="*/ 2163827 w 2596592"/>
              <a:gd name="connsiteY7-824" fmla="*/ 220321 h 774225"/>
              <a:gd name="connsiteX8-825" fmla="*/ 2504273 w 2596592"/>
              <a:gd name="connsiteY8-826" fmla="*/ 220321 h 774225"/>
              <a:gd name="connsiteX9-827" fmla="*/ 2596592 w 2596592"/>
              <a:gd name="connsiteY9-828" fmla="*/ 312640 h 774225"/>
              <a:gd name="connsiteX10-829" fmla="*/ 2596592 w 2596592"/>
              <a:gd name="connsiteY10-830" fmla="*/ 312638 h 774225"/>
              <a:gd name="connsiteX11-831" fmla="*/ 2596592 w 2596592"/>
              <a:gd name="connsiteY11-832" fmla="*/ 312638 h 774225"/>
              <a:gd name="connsiteX12-833" fmla="*/ 2596592 w 2596592"/>
              <a:gd name="connsiteY12-834" fmla="*/ 451114 h 774225"/>
              <a:gd name="connsiteX13-835" fmla="*/ 2596592 w 2596592"/>
              <a:gd name="connsiteY13-836" fmla="*/ 681906 h 774225"/>
              <a:gd name="connsiteX14-837" fmla="*/ 2504273 w 2596592"/>
              <a:gd name="connsiteY14-838" fmla="*/ 774225 h 774225"/>
              <a:gd name="connsiteX15-839" fmla="*/ 2163827 w 2596592"/>
              <a:gd name="connsiteY15-840" fmla="*/ 774225 h 774225"/>
              <a:gd name="connsiteX16-841" fmla="*/ 1514679 w 2596592"/>
              <a:gd name="connsiteY16-842" fmla="*/ 774225 h 774225"/>
              <a:gd name="connsiteX17-843" fmla="*/ 1514679 w 2596592"/>
              <a:gd name="connsiteY17-844" fmla="*/ 774225 h 774225"/>
              <a:gd name="connsiteX18-845" fmla="*/ 92319 w 2596592"/>
              <a:gd name="connsiteY18-846" fmla="*/ 774225 h 774225"/>
              <a:gd name="connsiteX19-847" fmla="*/ 0 w 2596592"/>
              <a:gd name="connsiteY19-848" fmla="*/ 681906 h 774225"/>
              <a:gd name="connsiteX20-849" fmla="*/ 0 w 2596592"/>
              <a:gd name="connsiteY20-850" fmla="*/ 451114 h 774225"/>
              <a:gd name="connsiteX21-851" fmla="*/ 0 w 2596592"/>
              <a:gd name="connsiteY21-852" fmla="*/ 312638 h 774225"/>
              <a:gd name="connsiteX22-853" fmla="*/ 0 w 2596592"/>
              <a:gd name="connsiteY22-854" fmla="*/ 312638 h 774225"/>
              <a:gd name="connsiteX23-855" fmla="*/ 0 w 2596592"/>
              <a:gd name="connsiteY23-856" fmla="*/ 312640 h 774225"/>
              <a:gd name="connsiteX0-857" fmla="*/ 0 w 2596592"/>
              <a:gd name="connsiteY0-858" fmla="*/ 312640 h 774225"/>
              <a:gd name="connsiteX1-859" fmla="*/ 92319 w 2596592"/>
              <a:gd name="connsiteY1-860" fmla="*/ 220321 h 774225"/>
              <a:gd name="connsiteX2-861" fmla="*/ 357970 w 2596592"/>
              <a:gd name="connsiteY2-862" fmla="*/ 221282 h 774225"/>
              <a:gd name="connsiteX3-863" fmla="*/ 1000328 w 2596592"/>
              <a:gd name="connsiteY3-864" fmla="*/ 220321 h 774225"/>
              <a:gd name="connsiteX4-865" fmla="*/ 1046944 w 2596592"/>
              <a:gd name="connsiteY4-866" fmla="*/ 221283 h 774225"/>
              <a:gd name="connsiteX5-867" fmla="*/ 1554945 w 2596592"/>
              <a:gd name="connsiteY5-868" fmla="*/ 221282 h 774225"/>
              <a:gd name="connsiteX6-869" fmla="*/ 1914415 w 2596592"/>
              <a:gd name="connsiteY6-870" fmla="*/ 0 h 774225"/>
              <a:gd name="connsiteX7-871" fmla="*/ 2163827 w 2596592"/>
              <a:gd name="connsiteY7-872" fmla="*/ 220321 h 774225"/>
              <a:gd name="connsiteX8-873" fmla="*/ 2504273 w 2596592"/>
              <a:gd name="connsiteY8-874" fmla="*/ 220321 h 774225"/>
              <a:gd name="connsiteX9-875" fmla="*/ 2596592 w 2596592"/>
              <a:gd name="connsiteY9-876" fmla="*/ 312640 h 774225"/>
              <a:gd name="connsiteX10-877" fmla="*/ 2596592 w 2596592"/>
              <a:gd name="connsiteY10-878" fmla="*/ 312638 h 774225"/>
              <a:gd name="connsiteX11-879" fmla="*/ 2596592 w 2596592"/>
              <a:gd name="connsiteY11-880" fmla="*/ 312638 h 774225"/>
              <a:gd name="connsiteX12-881" fmla="*/ 2596592 w 2596592"/>
              <a:gd name="connsiteY12-882" fmla="*/ 451114 h 774225"/>
              <a:gd name="connsiteX13-883" fmla="*/ 2596592 w 2596592"/>
              <a:gd name="connsiteY13-884" fmla="*/ 681906 h 774225"/>
              <a:gd name="connsiteX14-885" fmla="*/ 2504273 w 2596592"/>
              <a:gd name="connsiteY14-886" fmla="*/ 774225 h 774225"/>
              <a:gd name="connsiteX15-887" fmla="*/ 2163827 w 2596592"/>
              <a:gd name="connsiteY15-888" fmla="*/ 774225 h 774225"/>
              <a:gd name="connsiteX16-889" fmla="*/ 1514679 w 2596592"/>
              <a:gd name="connsiteY16-890" fmla="*/ 774225 h 774225"/>
              <a:gd name="connsiteX17-891" fmla="*/ 1514679 w 2596592"/>
              <a:gd name="connsiteY17-892" fmla="*/ 774225 h 774225"/>
              <a:gd name="connsiteX18-893" fmla="*/ 92319 w 2596592"/>
              <a:gd name="connsiteY18-894" fmla="*/ 774225 h 774225"/>
              <a:gd name="connsiteX19-895" fmla="*/ 0 w 2596592"/>
              <a:gd name="connsiteY19-896" fmla="*/ 681906 h 774225"/>
              <a:gd name="connsiteX20-897" fmla="*/ 0 w 2596592"/>
              <a:gd name="connsiteY20-898" fmla="*/ 451114 h 774225"/>
              <a:gd name="connsiteX21-899" fmla="*/ 0 w 2596592"/>
              <a:gd name="connsiteY21-900" fmla="*/ 312638 h 774225"/>
              <a:gd name="connsiteX22-901" fmla="*/ 0 w 2596592"/>
              <a:gd name="connsiteY22-902" fmla="*/ 312638 h 774225"/>
              <a:gd name="connsiteX23-903" fmla="*/ 0 w 2596592"/>
              <a:gd name="connsiteY23-904" fmla="*/ 312640 h 774225"/>
              <a:gd name="connsiteX0-905" fmla="*/ 0 w 2596592"/>
              <a:gd name="connsiteY0-906" fmla="*/ 312640 h 774225"/>
              <a:gd name="connsiteX1-907" fmla="*/ 92319 w 2596592"/>
              <a:gd name="connsiteY1-908" fmla="*/ 220321 h 774225"/>
              <a:gd name="connsiteX2-909" fmla="*/ 357970 w 2596592"/>
              <a:gd name="connsiteY2-910" fmla="*/ 221282 h 774225"/>
              <a:gd name="connsiteX3-911" fmla="*/ 362737 w 2596592"/>
              <a:gd name="connsiteY3-912" fmla="*/ 219696 h 774225"/>
              <a:gd name="connsiteX4-913" fmla="*/ 1000328 w 2596592"/>
              <a:gd name="connsiteY4-914" fmla="*/ 220321 h 774225"/>
              <a:gd name="connsiteX5-915" fmla="*/ 1046944 w 2596592"/>
              <a:gd name="connsiteY5-916" fmla="*/ 221283 h 774225"/>
              <a:gd name="connsiteX6-917" fmla="*/ 1554945 w 2596592"/>
              <a:gd name="connsiteY6-918" fmla="*/ 221282 h 774225"/>
              <a:gd name="connsiteX7-919" fmla="*/ 1914415 w 2596592"/>
              <a:gd name="connsiteY7-920" fmla="*/ 0 h 774225"/>
              <a:gd name="connsiteX8-921" fmla="*/ 2163827 w 2596592"/>
              <a:gd name="connsiteY8-922" fmla="*/ 220321 h 774225"/>
              <a:gd name="connsiteX9-923" fmla="*/ 2504273 w 2596592"/>
              <a:gd name="connsiteY9-924" fmla="*/ 220321 h 774225"/>
              <a:gd name="connsiteX10-925" fmla="*/ 2596592 w 2596592"/>
              <a:gd name="connsiteY10-926" fmla="*/ 312640 h 774225"/>
              <a:gd name="connsiteX11-927" fmla="*/ 2596592 w 2596592"/>
              <a:gd name="connsiteY11-928" fmla="*/ 312638 h 774225"/>
              <a:gd name="connsiteX12-929" fmla="*/ 2596592 w 2596592"/>
              <a:gd name="connsiteY12-930" fmla="*/ 312638 h 774225"/>
              <a:gd name="connsiteX13-931" fmla="*/ 2596592 w 2596592"/>
              <a:gd name="connsiteY13-932" fmla="*/ 451114 h 774225"/>
              <a:gd name="connsiteX14-933" fmla="*/ 2596592 w 2596592"/>
              <a:gd name="connsiteY14-934" fmla="*/ 681906 h 774225"/>
              <a:gd name="connsiteX15-935" fmla="*/ 2504273 w 2596592"/>
              <a:gd name="connsiteY15-936" fmla="*/ 774225 h 774225"/>
              <a:gd name="connsiteX16-937" fmla="*/ 2163827 w 2596592"/>
              <a:gd name="connsiteY16-938" fmla="*/ 774225 h 774225"/>
              <a:gd name="connsiteX17-939" fmla="*/ 1514679 w 2596592"/>
              <a:gd name="connsiteY17-940" fmla="*/ 774225 h 774225"/>
              <a:gd name="connsiteX18-941" fmla="*/ 1514679 w 2596592"/>
              <a:gd name="connsiteY18-942" fmla="*/ 774225 h 774225"/>
              <a:gd name="connsiteX19-943" fmla="*/ 92319 w 2596592"/>
              <a:gd name="connsiteY19-944" fmla="*/ 774225 h 774225"/>
              <a:gd name="connsiteX20-945" fmla="*/ 0 w 2596592"/>
              <a:gd name="connsiteY20-946" fmla="*/ 681906 h 774225"/>
              <a:gd name="connsiteX21-947" fmla="*/ 0 w 2596592"/>
              <a:gd name="connsiteY21-948" fmla="*/ 451114 h 774225"/>
              <a:gd name="connsiteX22-949" fmla="*/ 0 w 2596592"/>
              <a:gd name="connsiteY22-950" fmla="*/ 312638 h 774225"/>
              <a:gd name="connsiteX23-951" fmla="*/ 0 w 2596592"/>
              <a:gd name="connsiteY23-952" fmla="*/ 312638 h 774225"/>
              <a:gd name="connsiteX24" fmla="*/ 0 w 2596592"/>
              <a:gd name="connsiteY24" fmla="*/ 312640 h 774225"/>
              <a:gd name="connsiteX0-953" fmla="*/ 0 w 2596592"/>
              <a:gd name="connsiteY0-954" fmla="*/ 327894 h 789479"/>
              <a:gd name="connsiteX1-955" fmla="*/ 92319 w 2596592"/>
              <a:gd name="connsiteY1-956" fmla="*/ 235575 h 789479"/>
              <a:gd name="connsiteX2-957" fmla="*/ 357970 w 2596592"/>
              <a:gd name="connsiteY2-958" fmla="*/ 236536 h 789479"/>
              <a:gd name="connsiteX3-959" fmla="*/ 577049 w 2596592"/>
              <a:gd name="connsiteY3-960" fmla="*/ 0 h 789479"/>
              <a:gd name="connsiteX4-961" fmla="*/ 1000328 w 2596592"/>
              <a:gd name="connsiteY4-962" fmla="*/ 235575 h 789479"/>
              <a:gd name="connsiteX5-963" fmla="*/ 1046944 w 2596592"/>
              <a:gd name="connsiteY5-964" fmla="*/ 236537 h 789479"/>
              <a:gd name="connsiteX6-965" fmla="*/ 1554945 w 2596592"/>
              <a:gd name="connsiteY6-966" fmla="*/ 236536 h 789479"/>
              <a:gd name="connsiteX7-967" fmla="*/ 1914415 w 2596592"/>
              <a:gd name="connsiteY7-968" fmla="*/ 15254 h 789479"/>
              <a:gd name="connsiteX8-969" fmla="*/ 2163827 w 2596592"/>
              <a:gd name="connsiteY8-970" fmla="*/ 235575 h 789479"/>
              <a:gd name="connsiteX9-971" fmla="*/ 2504273 w 2596592"/>
              <a:gd name="connsiteY9-972" fmla="*/ 235575 h 789479"/>
              <a:gd name="connsiteX10-973" fmla="*/ 2596592 w 2596592"/>
              <a:gd name="connsiteY10-974" fmla="*/ 327894 h 789479"/>
              <a:gd name="connsiteX11-975" fmla="*/ 2596592 w 2596592"/>
              <a:gd name="connsiteY11-976" fmla="*/ 327892 h 789479"/>
              <a:gd name="connsiteX12-977" fmla="*/ 2596592 w 2596592"/>
              <a:gd name="connsiteY12-978" fmla="*/ 327892 h 789479"/>
              <a:gd name="connsiteX13-979" fmla="*/ 2596592 w 2596592"/>
              <a:gd name="connsiteY13-980" fmla="*/ 466368 h 789479"/>
              <a:gd name="connsiteX14-981" fmla="*/ 2596592 w 2596592"/>
              <a:gd name="connsiteY14-982" fmla="*/ 697160 h 789479"/>
              <a:gd name="connsiteX15-983" fmla="*/ 2504273 w 2596592"/>
              <a:gd name="connsiteY15-984" fmla="*/ 789479 h 789479"/>
              <a:gd name="connsiteX16-985" fmla="*/ 2163827 w 2596592"/>
              <a:gd name="connsiteY16-986" fmla="*/ 789479 h 789479"/>
              <a:gd name="connsiteX17-987" fmla="*/ 1514679 w 2596592"/>
              <a:gd name="connsiteY17-988" fmla="*/ 789479 h 789479"/>
              <a:gd name="connsiteX18-989" fmla="*/ 1514679 w 2596592"/>
              <a:gd name="connsiteY18-990" fmla="*/ 789479 h 789479"/>
              <a:gd name="connsiteX19-991" fmla="*/ 92319 w 2596592"/>
              <a:gd name="connsiteY19-992" fmla="*/ 789479 h 789479"/>
              <a:gd name="connsiteX20-993" fmla="*/ 0 w 2596592"/>
              <a:gd name="connsiteY20-994" fmla="*/ 697160 h 789479"/>
              <a:gd name="connsiteX21-995" fmla="*/ 0 w 2596592"/>
              <a:gd name="connsiteY21-996" fmla="*/ 466368 h 789479"/>
              <a:gd name="connsiteX22-997" fmla="*/ 0 w 2596592"/>
              <a:gd name="connsiteY22-998" fmla="*/ 327892 h 789479"/>
              <a:gd name="connsiteX23-999" fmla="*/ 0 w 2596592"/>
              <a:gd name="connsiteY23-1000" fmla="*/ 327892 h 789479"/>
              <a:gd name="connsiteX24-1001" fmla="*/ 0 w 2596592"/>
              <a:gd name="connsiteY24-1002" fmla="*/ 327894 h 789479"/>
              <a:gd name="connsiteX0-1003" fmla="*/ 0 w 2596592"/>
              <a:gd name="connsiteY0-1004" fmla="*/ 316782 h 778367"/>
              <a:gd name="connsiteX1-1005" fmla="*/ 92319 w 2596592"/>
              <a:gd name="connsiteY1-1006" fmla="*/ 224463 h 778367"/>
              <a:gd name="connsiteX2-1007" fmla="*/ 357970 w 2596592"/>
              <a:gd name="connsiteY2-1008" fmla="*/ 225424 h 778367"/>
              <a:gd name="connsiteX3-1009" fmla="*/ 577049 w 2596592"/>
              <a:gd name="connsiteY3-1010" fmla="*/ 0 h 778367"/>
              <a:gd name="connsiteX4-1011" fmla="*/ 1000328 w 2596592"/>
              <a:gd name="connsiteY4-1012" fmla="*/ 224463 h 778367"/>
              <a:gd name="connsiteX5-1013" fmla="*/ 1046944 w 2596592"/>
              <a:gd name="connsiteY5-1014" fmla="*/ 225425 h 778367"/>
              <a:gd name="connsiteX6-1015" fmla="*/ 1554945 w 2596592"/>
              <a:gd name="connsiteY6-1016" fmla="*/ 225424 h 778367"/>
              <a:gd name="connsiteX7-1017" fmla="*/ 1914415 w 2596592"/>
              <a:gd name="connsiteY7-1018" fmla="*/ 4142 h 778367"/>
              <a:gd name="connsiteX8-1019" fmla="*/ 2163827 w 2596592"/>
              <a:gd name="connsiteY8-1020" fmla="*/ 224463 h 778367"/>
              <a:gd name="connsiteX9-1021" fmla="*/ 2504273 w 2596592"/>
              <a:gd name="connsiteY9-1022" fmla="*/ 224463 h 778367"/>
              <a:gd name="connsiteX10-1023" fmla="*/ 2596592 w 2596592"/>
              <a:gd name="connsiteY10-1024" fmla="*/ 316782 h 778367"/>
              <a:gd name="connsiteX11-1025" fmla="*/ 2596592 w 2596592"/>
              <a:gd name="connsiteY11-1026" fmla="*/ 316780 h 778367"/>
              <a:gd name="connsiteX12-1027" fmla="*/ 2596592 w 2596592"/>
              <a:gd name="connsiteY12-1028" fmla="*/ 316780 h 778367"/>
              <a:gd name="connsiteX13-1029" fmla="*/ 2596592 w 2596592"/>
              <a:gd name="connsiteY13-1030" fmla="*/ 455256 h 778367"/>
              <a:gd name="connsiteX14-1031" fmla="*/ 2596592 w 2596592"/>
              <a:gd name="connsiteY14-1032" fmla="*/ 686048 h 778367"/>
              <a:gd name="connsiteX15-1033" fmla="*/ 2504273 w 2596592"/>
              <a:gd name="connsiteY15-1034" fmla="*/ 778367 h 778367"/>
              <a:gd name="connsiteX16-1035" fmla="*/ 2163827 w 2596592"/>
              <a:gd name="connsiteY16-1036" fmla="*/ 778367 h 778367"/>
              <a:gd name="connsiteX17-1037" fmla="*/ 1514679 w 2596592"/>
              <a:gd name="connsiteY17-1038" fmla="*/ 778367 h 778367"/>
              <a:gd name="connsiteX18-1039" fmla="*/ 1514679 w 2596592"/>
              <a:gd name="connsiteY18-1040" fmla="*/ 778367 h 778367"/>
              <a:gd name="connsiteX19-1041" fmla="*/ 92319 w 2596592"/>
              <a:gd name="connsiteY19-1042" fmla="*/ 778367 h 778367"/>
              <a:gd name="connsiteX20-1043" fmla="*/ 0 w 2596592"/>
              <a:gd name="connsiteY20-1044" fmla="*/ 686048 h 778367"/>
              <a:gd name="connsiteX21-1045" fmla="*/ 0 w 2596592"/>
              <a:gd name="connsiteY21-1046" fmla="*/ 455256 h 778367"/>
              <a:gd name="connsiteX22-1047" fmla="*/ 0 w 2596592"/>
              <a:gd name="connsiteY22-1048" fmla="*/ 316780 h 778367"/>
              <a:gd name="connsiteX23-1049" fmla="*/ 0 w 2596592"/>
              <a:gd name="connsiteY23-1050" fmla="*/ 316780 h 778367"/>
              <a:gd name="connsiteX24-1051" fmla="*/ 0 w 2596592"/>
              <a:gd name="connsiteY24-1052" fmla="*/ 316782 h 778367"/>
              <a:gd name="connsiteX0-1053" fmla="*/ 0 w 2596592"/>
              <a:gd name="connsiteY0-1054" fmla="*/ 316782 h 778367"/>
              <a:gd name="connsiteX1-1055" fmla="*/ 92319 w 2596592"/>
              <a:gd name="connsiteY1-1056" fmla="*/ 224463 h 778367"/>
              <a:gd name="connsiteX2-1057" fmla="*/ 357970 w 2596592"/>
              <a:gd name="connsiteY2-1058" fmla="*/ 225424 h 778367"/>
              <a:gd name="connsiteX3-1059" fmla="*/ 577049 w 2596592"/>
              <a:gd name="connsiteY3-1060" fmla="*/ 0 h 778367"/>
              <a:gd name="connsiteX4-1061" fmla="*/ 824116 w 2596592"/>
              <a:gd name="connsiteY4-1062" fmla="*/ 224463 h 778367"/>
              <a:gd name="connsiteX5-1063" fmla="*/ 1046944 w 2596592"/>
              <a:gd name="connsiteY5-1064" fmla="*/ 225425 h 778367"/>
              <a:gd name="connsiteX6-1065" fmla="*/ 1554945 w 2596592"/>
              <a:gd name="connsiteY6-1066" fmla="*/ 225424 h 778367"/>
              <a:gd name="connsiteX7-1067" fmla="*/ 1914415 w 2596592"/>
              <a:gd name="connsiteY7-1068" fmla="*/ 4142 h 778367"/>
              <a:gd name="connsiteX8-1069" fmla="*/ 2163827 w 2596592"/>
              <a:gd name="connsiteY8-1070" fmla="*/ 224463 h 778367"/>
              <a:gd name="connsiteX9-1071" fmla="*/ 2504273 w 2596592"/>
              <a:gd name="connsiteY9-1072" fmla="*/ 224463 h 778367"/>
              <a:gd name="connsiteX10-1073" fmla="*/ 2596592 w 2596592"/>
              <a:gd name="connsiteY10-1074" fmla="*/ 316782 h 778367"/>
              <a:gd name="connsiteX11-1075" fmla="*/ 2596592 w 2596592"/>
              <a:gd name="connsiteY11-1076" fmla="*/ 316780 h 778367"/>
              <a:gd name="connsiteX12-1077" fmla="*/ 2596592 w 2596592"/>
              <a:gd name="connsiteY12-1078" fmla="*/ 316780 h 778367"/>
              <a:gd name="connsiteX13-1079" fmla="*/ 2596592 w 2596592"/>
              <a:gd name="connsiteY13-1080" fmla="*/ 455256 h 778367"/>
              <a:gd name="connsiteX14-1081" fmla="*/ 2596592 w 2596592"/>
              <a:gd name="connsiteY14-1082" fmla="*/ 686048 h 778367"/>
              <a:gd name="connsiteX15-1083" fmla="*/ 2504273 w 2596592"/>
              <a:gd name="connsiteY15-1084" fmla="*/ 778367 h 778367"/>
              <a:gd name="connsiteX16-1085" fmla="*/ 2163827 w 2596592"/>
              <a:gd name="connsiteY16-1086" fmla="*/ 778367 h 778367"/>
              <a:gd name="connsiteX17-1087" fmla="*/ 1514679 w 2596592"/>
              <a:gd name="connsiteY17-1088" fmla="*/ 778367 h 778367"/>
              <a:gd name="connsiteX18-1089" fmla="*/ 1514679 w 2596592"/>
              <a:gd name="connsiteY18-1090" fmla="*/ 778367 h 778367"/>
              <a:gd name="connsiteX19-1091" fmla="*/ 92319 w 2596592"/>
              <a:gd name="connsiteY19-1092" fmla="*/ 778367 h 778367"/>
              <a:gd name="connsiteX20-1093" fmla="*/ 0 w 2596592"/>
              <a:gd name="connsiteY20-1094" fmla="*/ 686048 h 778367"/>
              <a:gd name="connsiteX21-1095" fmla="*/ 0 w 2596592"/>
              <a:gd name="connsiteY21-1096" fmla="*/ 455256 h 778367"/>
              <a:gd name="connsiteX22-1097" fmla="*/ 0 w 2596592"/>
              <a:gd name="connsiteY22-1098" fmla="*/ 316780 h 778367"/>
              <a:gd name="connsiteX23-1099" fmla="*/ 0 w 2596592"/>
              <a:gd name="connsiteY23-1100" fmla="*/ 316780 h 778367"/>
              <a:gd name="connsiteX24-1101" fmla="*/ 0 w 2596592"/>
              <a:gd name="connsiteY24-1102" fmla="*/ 316782 h 778367"/>
              <a:gd name="connsiteX0-1103" fmla="*/ 0 w 2596592"/>
              <a:gd name="connsiteY0-1104" fmla="*/ 316782 h 778367"/>
              <a:gd name="connsiteX1-1105" fmla="*/ 92319 w 2596592"/>
              <a:gd name="connsiteY1-1106" fmla="*/ 224463 h 778367"/>
              <a:gd name="connsiteX2-1107" fmla="*/ 357970 w 2596592"/>
              <a:gd name="connsiteY2-1108" fmla="*/ 225424 h 778367"/>
              <a:gd name="connsiteX3-1109" fmla="*/ 577049 w 2596592"/>
              <a:gd name="connsiteY3-1110" fmla="*/ 0 h 778367"/>
              <a:gd name="connsiteX4-1111" fmla="*/ 832053 w 2596592"/>
              <a:gd name="connsiteY4-1112" fmla="*/ 224463 h 778367"/>
              <a:gd name="connsiteX5-1113" fmla="*/ 1046944 w 2596592"/>
              <a:gd name="connsiteY5-1114" fmla="*/ 225425 h 778367"/>
              <a:gd name="connsiteX6-1115" fmla="*/ 1554945 w 2596592"/>
              <a:gd name="connsiteY6-1116" fmla="*/ 225424 h 778367"/>
              <a:gd name="connsiteX7-1117" fmla="*/ 1914415 w 2596592"/>
              <a:gd name="connsiteY7-1118" fmla="*/ 4142 h 778367"/>
              <a:gd name="connsiteX8-1119" fmla="*/ 2163827 w 2596592"/>
              <a:gd name="connsiteY8-1120" fmla="*/ 224463 h 778367"/>
              <a:gd name="connsiteX9-1121" fmla="*/ 2504273 w 2596592"/>
              <a:gd name="connsiteY9-1122" fmla="*/ 224463 h 778367"/>
              <a:gd name="connsiteX10-1123" fmla="*/ 2596592 w 2596592"/>
              <a:gd name="connsiteY10-1124" fmla="*/ 316782 h 778367"/>
              <a:gd name="connsiteX11-1125" fmla="*/ 2596592 w 2596592"/>
              <a:gd name="connsiteY11-1126" fmla="*/ 316780 h 778367"/>
              <a:gd name="connsiteX12-1127" fmla="*/ 2596592 w 2596592"/>
              <a:gd name="connsiteY12-1128" fmla="*/ 316780 h 778367"/>
              <a:gd name="connsiteX13-1129" fmla="*/ 2596592 w 2596592"/>
              <a:gd name="connsiteY13-1130" fmla="*/ 455256 h 778367"/>
              <a:gd name="connsiteX14-1131" fmla="*/ 2596592 w 2596592"/>
              <a:gd name="connsiteY14-1132" fmla="*/ 686048 h 778367"/>
              <a:gd name="connsiteX15-1133" fmla="*/ 2504273 w 2596592"/>
              <a:gd name="connsiteY15-1134" fmla="*/ 778367 h 778367"/>
              <a:gd name="connsiteX16-1135" fmla="*/ 2163827 w 2596592"/>
              <a:gd name="connsiteY16-1136" fmla="*/ 778367 h 778367"/>
              <a:gd name="connsiteX17-1137" fmla="*/ 1514679 w 2596592"/>
              <a:gd name="connsiteY17-1138" fmla="*/ 778367 h 778367"/>
              <a:gd name="connsiteX18-1139" fmla="*/ 1514679 w 2596592"/>
              <a:gd name="connsiteY18-1140" fmla="*/ 778367 h 778367"/>
              <a:gd name="connsiteX19-1141" fmla="*/ 92319 w 2596592"/>
              <a:gd name="connsiteY19-1142" fmla="*/ 778367 h 778367"/>
              <a:gd name="connsiteX20-1143" fmla="*/ 0 w 2596592"/>
              <a:gd name="connsiteY20-1144" fmla="*/ 686048 h 778367"/>
              <a:gd name="connsiteX21-1145" fmla="*/ 0 w 2596592"/>
              <a:gd name="connsiteY21-1146" fmla="*/ 455256 h 778367"/>
              <a:gd name="connsiteX22-1147" fmla="*/ 0 w 2596592"/>
              <a:gd name="connsiteY22-1148" fmla="*/ 316780 h 778367"/>
              <a:gd name="connsiteX23-1149" fmla="*/ 0 w 2596592"/>
              <a:gd name="connsiteY23-1150" fmla="*/ 316780 h 778367"/>
              <a:gd name="connsiteX24-1151" fmla="*/ 0 w 2596592"/>
              <a:gd name="connsiteY24-1152" fmla="*/ 316782 h 7783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85" y="connsiteY21-86"/>
              </a:cxn>
              <a:cxn ang="0">
                <a:pos x="connsiteX22-571" y="connsiteY22-572"/>
              </a:cxn>
              <a:cxn ang="0">
                <a:pos x="connsiteX23-711" y="connsiteY23-712"/>
              </a:cxn>
              <a:cxn ang="0">
                <a:pos x="connsiteX24-1001" y="connsiteY24-1002"/>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5" name="内容占位符 2"/>
          <p:cNvSpPr txBox="1"/>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0000"/>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1" fmla="*/ 338364 w 2570612"/>
              <a:gd name="connsiteY0-2" fmla="*/ 168022 h 1008112"/>
              <a:gd name="connsiteX1-3" fmla="*/ 506386 w 2570612"/>
              <a:gd name="connsiteY1-4" fmla="*/ 0 h 1008112"/>
              <a:gd name="connsiteX2-5" fmla="*/ 710405 w 2570612"/>
              <a:gd name="connsiteY2-6" fmla="*/ 0 h 1008112"/>
              <a:gd name="connsiteX3-7" fmla="*/ 710405 w 2570612"/>
              <a:gd name="connsiteY3-8" fmla="*/ 0 h 1008112"/>
              <a:gd name="connsiteX4-9" fmla="*/ 1268467 w 2570612"/>
              <a:gd name="connsiteY4-10" fmla="*/ 0 h 1008112"/>
              <a:gd name="connsiteX5-11" fmla="*/ 2402590 w 2570612"/>
              <a:gd name="connsiteY5-12" fmla="*/ 0 h 1008112"/>
              <a:gd name="connsiteX6-13" fmla="*/ 2570612 w 2570612"/>
              <a:gd name="connsiteY6-14" fmla="*/ 168022 h 1008112"/>
              <a:gd name="connsiteX7-15" fmla="*/ 2570612 w 2570612"/>
              <a:gd name="connsiteY7-16" fmla="*/ 588065 h 1008112"/>
              <a:gd name="connsiteX8-17" fmla="*/ 2570612 w 2570612"/>
              <a:gd name="connsiteY8-18" fmla="*/ 588065 h 1008112"/>
              <a:gd name="connsiteX9-19" fmla="*/ 2570612 w 2570612"/>
              <a:gd name="connsiteY9-20" fmla="*/ 840093 h 1008112"/>
              <a:gd name="connsiteX10-21" fmla="*/ 2570612 w 2570612"/>
              <a:gd name="connsiteY10-22" fmla="*/ 840090 h 1008112"/>
              <a:gd name="connsiteX11-23" fmla="*/ 2402590 w 2570612"/>
              <a:gd name="connsiteY11-24" fmla="*/ 1008112 h 1008112"/>
              <a:gd name="connsiteX12-25" fmla="*/ 1268467 w 2570612"/>
              <a:gd name="connsiteY12-26" fmla="*/ 1008112 h 1008112"/>
              <a:gd name="connsiteX13-27" fmla="*/ 710405 w 2570612"/>
              <a:gd name="connsiteY13-28" fmla="*/ 1008112 h 1008112"/>
              <a:gd name="connsiteX14-29" fmla="*/ 710405 w 2570612"/>
              <a:gd name="connsiteY14-30" fmla="*/ 1008112 h 1008112"/>
              <a:gd name="connsiteX15-31" fmla="*/ 506386 w 2570612"/>
              <a:gd name="connsiteY15-32" fmla="*/ 1008112 h 1008112"/>
              <a:gd name="connsiteX16-33" fmla="*/ 338364 w 2570612"/>
              <a:gd name="connsiteY16-34" fmla="*/ 840090 h 1008112"/>
              <a:gd name="connsiteX17-35" fmla="*/ 338364 w 2570612"/>
              <a:gd name="connsiteY17-36" fmla="*/ 840093 h 1008112"/>
              <a:gd name="connsiteX18-37" fmla="*/ 0 w 2570612"/>
              <a:gd name="connsiteY18-38" fmla="*/ 710810 h 1008112"/>
              <a:gd name="connsiteX19-39" fmla="*/ 338364 w 2570612"/>
              <a:gd name="connsiteY19-40" fmla="*/ 588065 h 1008112"/>
              <a:gd name="connsiteX20-41" fmla="*/ 338364 w 2570612"/>
              <a:gd name="connsiteY20-42" fmla="*/ 168022 h 1008112"/>
              <a:gd name="connsiteX0-43" fmla="*/ 338364 w 2570612"/>
              <a:gd name="connsiteY0-44" fmla="*/ 168022 h 1008112"/>
              <a:gd name="connsiteX1-45" fmla="*/ 506386 w 2570612"/>
              <a:gd name="connsiteY1-46" fmla="*/ 0 h 1008112"/>
              <a:gd name="connsiteX2-47" fmla="*/ 710405 w 2570612"/>
              <a:gd name="connsiteY2-48" fmla="*/ 0 h 1008112"/>
              <a:gd name="connsiteX3-49" fmla="*/ 710405 w 2570612"/>
              <a:gd name="connsiteY3-50" fmla="*/ 0 h 1008112"/>
              <a:gd name="connsiteX4-51" fmla="*/ 1268467 w 2570612"/>
              <a:gd name="connsiteY4-52" fmla="*/ 0 h 1008112"/>
              <a:gd name="connsiteX5-53" fmla="*/ 2402590 w 2570612"/>
              <a:gd name="connsiteY5-54" fmla="*/ 0 h 1008112"/>
              <a:gd name="connsiteX6-55" fmla="*/ 2570612 w 2570612"/>
              <a:gd name="connsiteY6-56" fmla="*/ 168022 h 1008112"/>
              <a:gd name="connsiteX7-57" fmla="*/ 2570612 w 2570612"/>
              <a:gd name="connsiteY7-58" fmla="*/ 588065 h 1008112"/>
              <a:gd name="connsiteX8-59" fmla="*/ 2570612 w 2570612"/>
              <a:gd name="connsiteY8-60" fmla="*/ 588065 h 1008112"/>
              <a:gd name="connsiteX9-61" fmla="*/ 2570612 w 2570612"/>
              <a:gd name="connsiteY9-62" fmla="*/ 840093 h 1008112"/>
              <a:gd name="connsiteX10-63" fmla="*/ 2570612 w 2570612"/>
              <a:gd name="connsiteY10-64" fmla="*/ 840090 h 1008112"/>
              <a:gd name="connsiteX11-65" fmla="*/ 2402590 w 2570612"/>
              <a:gd name="connsiteY11-66" fmla="*/ 1008112 h 1008112"/>
              <a:gd name="connsiteX12-67" fmla="*/ 1268467 w 2570612"/>
              <a:gd name="connsiteY12-68" fmla="*/ 1008112 h 1008112"/>
              <a:gd name="connsiteX13-69" fmla="*/ 710405 w 2570612"/>
              <a:gd name="connsiteY13-70" fmla="*/ 1008112 h 1008112"/>
              <a:gd name="connsiteX14-71" fmla="*/ 710405 w 2570612"/>
              <a:gd name="connsiteY14-72" fmla="*/ 1008112 h 1008112"/>
              <a:gd name="connsiteX15-73" fmla="*/ 506386 w 2570612"/>
              <a:gd name="connsiteY15-74" fmla="*/ 1008112 h 1008112"/>
              <a:gd name="connsiteX16-75" fmla="*/ 338364 w 2570612"/>
              <a:gd name="connsiteY16-76" fmla="*/ 840090 h 1008112"/>
              <a:gd name="connsiteX17-77" fmla="*/ 338364 w 2570612"/>
              <a:gd name="connsiteY17-78" fmla="*/ 840093 h 1008112"/>
              <a:gd name="connsiteX18-79" fmla="*/ 0 w 2570612"/>
              <a:gd name="connsiteY18-80" fmla="*/ 710810 h 1008112"/>
              <a:gd name="connsiteX19-81" fmla="*/ 338364 w 2570612"/>
              <a:gd name="connsiteY19-82" fmla="*/ 588065 h 1008112"/>
              <a:gd name="connsiteX20-83" fmla="*/ 328242 w 2570612"/>
              <a:gd name="connsiteY20-84" fmla="*/ 584976 h 1008112"/>
              <a:gd name="connsiteX21" fmla="*/ 338364 w 2570612"/>
              <a:gd name="connsiteY21" fmla="*/ 168022 h 1008112"/>
              <a:gd name="connsiteX0-85" fmla="*/ 338364 w 2570612"/>
              <a:gd name="connsiteY0-86" fmla="*/ 168022 h 1008112"/>
              <a:gd name="connsiteX1-87" fmla="*/ 506386 w 2570612"/>
              <a:gd name="connsiteY1-88" fmla="*/ 0 h 1008112"/>
              <a:gd name="connsiteX2-89" fmla="*/ 710405 w 2570612"/>
              <a:gd name="connsiteY2-90" fmla="*/ 0 h 1008112"/>
              <a:gd name="connsiteX3-91" fmla="*/ 710405 w 2570612"/>
              <a:gd name="connsiteY3-92" fmla="*/ 0 h 1008112"/>
              <a:gd name="connsiteX4-93" fmla="*/ 1268467 w 2570612"/>
              <a:gd name="connsiteY4-94" fmla="*/ 0 h 1008112"/>
              <a:gd name="connsiteX5-95" fmla="*/ 2402590 w 2570612"/>
              <a:gd name="connsiteY5-96" fmla="*/ 0 h 1008112"/>
              <a:gd name="connsiteX6-97" fmla="*/ 2570612 w 2570612"/>
              <a:gd name="connsiteY6-98" fmla="*/ 168022 h 1008112"/>
              <a:gd name="connsiteX7-99" fmla="*/ 2570612 w 2570612"/>
              <a:gd name="connsiteY7-100" fmla="*/ 588065 h 1008112"/>
              <a:gd name="connsiteX8-101" fmla="*/ 2570612 w 2570612"/>
              <a:gd name="connsiteY8-102" fmla="*/ 588065 h 1008112"/>
              <a:gd name="connsiteX9-103" fmla="*/ 2570612 w 2570612"/>
              <a:gd name="connsiteY9-104" fmla="*/ 840093 h 1008112"/>
              <a:gd name="connsiteX10-105" fmla="*/ 2570612 w 2570612"/>
              <a:gd name="connsiteY10-106" fmla="*/ 840090 h 1008112"/>
              <a:gd name="connsiteX11-107" fmla="*/ 2402590 w 2570612"/>
              <a:gd name="connsiteY11-108" fmla="*/ 1008112 h 1008112"/>
              <a:gd name="connsiteX12-109" fmla="*/ 1268467 w 2570612"/>
              <a:gd name="connsiteY12-110" fmla="*/ 1008112 h 1008112"/>
              <a:gd name="connsiteX13-111" fmla="*/ 710405 w 2570612"/>
              <a:gd name="connsiteY13-112" fmla="*/ 1008112 h 1008112"/>
              <a:gd name="connsiteX14-113" fmla="*/ 710405 w 2570612"/>
              <a:gd name="connsiteY14-114" fmla="*/ 1008112 h 1008112"/>
              <a:gd name="connsiteX15-115" fmla="*/ 506386 w 2570612"/>
              <a:gd name="connsiteY15-116" fmla="*/ 1008112 h 1008112"/>
              <a:gd name="connsiteX16-117" fmla="*/ 338364 w 2570612"/>
              <a:gd name="connsiteY16-118" fmla="*/ 840090 h 1008112"/>
              <a:gd name="connsiteX17-119" fmla="*/ 338364 w 2570612"/>
              <a:gd name="connsiteY17-120" fmla="*/ 840093 h 1008112"/>
              <a:gd name="connsiteX18-121" fmla="*/ 0 w 2570612"/>
              <a:gd name="connsiteY18-122" fmla="*/ 710810 h 1008112"/>
              <a:gd name="connsiteX19-123" fmla="*/ 338364 w 2570612"/>
              <a:gd name="connsiteY19-124" fmla="*/ 588065 h 1008112"/>
              <a:gd name="connsiteX20-125" fmla="*/ 356817 w 2570612"/>
              <a:gd name="connsiteY20-126" fmla="*/ 480201 h 1008112"/>
              <a:gd name="connsiteX21-127" fmla="*/ 338364 w 2570612"/>
              <a:gd name="connsiteY21-128" fmla="*/ 168022 h 1008112"/>
              <a:gd name="connsiteX0-129" fmla="*/ 338364 w 2570612"/>
              <a:gd name="connsiteY0-130" fmla="*/ 168022 h 1008112"/>
              <a:gd name="connsiteX1-131" fmla="*/ 506386 w 2570612"/>
              <a:gd name="connsiteY1-132" fmla="*/ 0 h 1008112"/>
              <a:gd name="connsiteX2-133" fmla="*/ 710405 w 2570612"/>
              <a:gd name="connsiteY2-134" fmla="*/ 0 h 1008112"/>
              <a:gd name="connsiteX3-135" fmla="*/ 710405 w 2570612"/>
              <a:gd name="connsiteY3-136" fmla="*/ 0 h 1008112"/>
              <a:gd name="connsiteX4-137" fmla="*/ 1268467 w 2570612"/>
              <a:gd name="connsiteY4-138" fmla="*/ 0 h 1008112"/>
              <a:gd name="connsiteX5-139" fmla="*/ 2402590 w 2570612"/>
              <a:gd name="connsiteY5-140" fmla="*/ 0 h 1008112"/>
              <a:gd name="connsiteX6-141" fmla="*/ 2570612 w 2570612"/>
              <a:gd name="connsiteY6-142" fmla="*/ 168022 h 1008112"/>
              <a:gd name="connsiteX7-143" fmla="*/ 2570612 w 2570612"/>
              <a:gd name="connsiteY7-144" fmla="*/ 588065 h 1008112"/>
              <a:gd name="connsiteX8-145" fmla="*/ 2570612 w 2570612"/>
              <a:gd name="connsiteY8-146" fmla="*/ 588065 h 1008112"/>
              <a:gd name="connsiteX9-147" fmla="*/ 2570612 w 2570612"/>
              <a:gd name="connsiteY9-148" fmla="*/ 840093 h 1008112"/>
              <a:gd name="connsiteX10-149" fmla="*/ 2570612 w 2570612"/>
              <a:gd name="connsiteY10-150" fmla="*/ 840090 h 1008112"/>
              <a:gd name="connsiteX11-151" fmla="*/ 2402590 w 2570612"/>
              <a:gd name="connsiteY11-152" fmla="*/ 1008112 h 1008112"/>
              <a:gd name="connsiteX12-153" fmla="*/ 1268467 w 2570612"/>
              <a:gd name="connsiteY12-154" fmla="*/ 1008112 h 1008112"/>
              <a:gd name="connsiteX13-155" fmla="*/ 710405 w 2570612"/>
              <a:gd name="connsiteY13-156" fmla="*/ 1008112 h 1008112"/>
              <a:gd name="connsiteX14-157" fmla="*/ 710405 w 2570612"/>
              <a:gd name="connsiteY14-158" fmla="*/ 1008112 h 1008112"/>
              <a:gd name="connsiteX15-159" fmla="*/ 506386 w 2570612"/>
              <a:gd name="connsiteY15-160" fmla="*/ 1008112 h 1008112"/>
              <a:gd name="connsiteX16-161" fmla="*/ 338364 w 2570612"/>
              <a:gd name="connsiteY16-162" fmla="*/ 840090 h 1008112"/>
              <a:gd name="connsiteX17-163" fmla="*/ 338364 w 2570612"/>
              <a:gd name="connsiteY17-164" fmla="*/ 840093 h 1008112"/>
              <a:gd name="connsiteX18-165" fmla="*/ 0 w 2570612"/>
              <a:gd name="connsiteY18-166" fmla="*/ 710810 h 1008112"/>
              <a:gd name="connsiteX19-167" fmla="*/ 338364 w 2570612"/>
              <a:gd name="connsiteY19-168" fmla="*/ 588065 h 1008112"/>
              <a:gd name="connsiteX20-169" fmla="*/ 337767 w 2570612"/>
              <a:gd name="connsiteY20-170" fmla="*/ 387333 h 1008112"/>
              <a:gd name="connsiteX21-171" fmla="*/ 338364 w 2570612"/>
              <a:gd name="connsiteY21-172" fmla="*/ 168022 h 1008112"/>
              <a:gd name="connsiteX0-173" fmla="*/ 338364 w 2570612"/>
              <a:gd name="connsiteY0-174" fmla="*/ 168022 h 1008112"/>
              <a:gd name="connsiteX1-175" fmla="*/ 506386 w 2570612"/>
              <a:gd name="connsiteY1-176" fmla="*/ 0 h 1008112"/>
              <a:gd name="connsiteX2-177" fmla="*/ 710405 w 2570612"/>
              <a:gd name="connsiteY2-178" fmla="*/ 0 h 1008112"/>
              <a:gd name="connsiteX3-179" fmla="*/ 710405 w 2570612"/>
              <a:gd name="connsiteY3-180" fmla="*/ 0 h 1008112"/>
              <a:gd name="connsiteX4-181" fmla="*/ 1268467 w 2570612"/>
              <a:gd name="connsiteY4-182" fmla="*/ 0 h 1008112"/>
              <a:gd name="connsiteX5-183" fmla="*/ 2402590 w 2570612"/>
              <a:gd name="connsiteY5-184" fmla="*/ 0 h 1008112"/>
              <a:gd name="connsiteX6-185" fmla="*/ 2570612 w 2570612"/>
              <a:gd name="connsiteY6-186" fmla="*/ 168022 h 1008112"/>
              <a:gd name="connsiteX7-187" fmla="*/ 2570612 w 2570612"/>
              <a:gd name="connsiteY7-188" fmla="*/ 588065 h 1008112"/>
              <a:gd name="connsiteX8-189" fmla="*/ 2570612 w 2570612"/>
              <a:gd name="connsiteY8-190" fmla="*/ 588065 h 1008112"/>
              <a:gd name="connsiteX9-191" fmla="*/ 2570612 w 2570612"/>
              <a:gd name="connsiteY9-192" fmla="*/ 840093 h 1008112"/>
              <a:gd name="connsiteX10-193" fmla="*/ 2570612 w 2570612"/>
              <a:gd name="connsiteY10-194" fmla="*/ 840090 h 1008112"/>
              <a:gd name="connsiteX11-195" fmla="*/ 2402590 w 2570612"/>
              <a:gd name="connsiteY11-196" fmla="*/ 1008112 h 1008112"/>
              <a:gd name="connsiteX12-197" fmla="*/ 1268467 w 2570612"/>
              <a:gd name="connsiteY12-198" fmla="*/ 1008112 h 1008112"/>
              <a:gd name="connsiteX13-199" fmla="*/ 710405 w 2570612"/>
              <a:gd name="connsiteY13-200" fmla="*/ 1008112 h 1008112"/>
              <a:gd name="connsiteX14-201" fmla="*/ 710405 w 2570612"/>
              <a:gd name="connsiteY14-202" fmla="*/ 1008112 h 1008112"/>
              <a:gd name="connsiteX15-203" fmla="*/ 506386 w 2570612"/>
              <a:gd name="connsiteY15-204" fmla="*/ 1008112 h 1008112"/>
              <a:gd name="connsiteX16-205" fmla="*/ 338364 w 2570612"/>
              <a:gd name="connsiteY16-206" fmla="*/ 840090 h 1008112"/>
              <a:gd name="connsiteX17-207" fmla="*/ 338364 w 2570612"/>
              <a:gd name="connsiteY17-208" fmla="*/ 840093 h 1008112"/>
              <a:gd name="connsiteX18-209" fmla="*/ 0 w 2570612"/>
              <a:gd name="connsiteY18-210" fmla="*/ 710810 h 1008112"/>
              <a:gd name="connsiteX19-211" fmla="*/ 338364 w 2570612"/>
              <a:gd name="connsiteY19-212" fmla="*/ 588065 h 1008112"/>
              <a:gd name="connsiteX20-213" fmla="*/ 337767 w 2570612"/>
              <a:gd name="connsiteY20-214" fmla="*/ 387333 h 1008112"/>
              <a:gd name="connsiteX21-215" fmla="*/ 330623 w 2570612"/>
              <a:gd name="connsiteY21-216" fmla="*/ 382569 h 1008112"/>
              <a:gd name="connsiteX22" fmla="*/ 338364 w 2570612"/>
              <a:gd name="connsiteY22" fmla="*/ 168022 h 1008112"/>
              <a:gd name="connsiteX0-217" fmla="*/ 338364 w 2570612"/>
              <a:gd name="connsiteY0-218" fmla="*/ 168022 h 1008112"/>
              <a:gd name="connsiteX1-219" fmla="*/ 506386 w 2570612"/>
              <a:gd name="connsiteY1-220" fmla="*/ 0 h 1008112"/>
              <a:gd name="connsiteX2-221" fmla="*/ 710405 w 2570612"/>
              <a:gd name="connsiteY2-222" fmla="*/ 0 h 1008112"/>
              <a:gd name="connsiteX3-223" fmla="*/ 710405 w 2570612"/>
              <a:gd name="connsiteY3-224" fmla="*/ 0 h 1008112"/>
              <a:gd name="connsiteX4-225" fmla="*/ 1268467 w 2570612"/>
              <a:gd name="connsiteY4-226" fmla="*/ 0 h 1008112"/>
              <a:gd name="connsiteX5-227" fmla="*/ 2402590 w 2570612"/>
              <a:gd name="connsiteY5-228" fmla="*/ 0 h 1008112"/>
              <a:gd name="connsiteX6-229" fmla="*/ 2570612 w 2570612"/>
              <a:gd name="connsiteY6-230" fmla="*/ 168022 h 1008112"/>
              <a:gd name="connsiteX7-231" fmla="*/ 2570612 w 2570612"/>
              <a:gd name="connsiteY7-232" fmla="*/ 588065 h 1008112"/>
              <a:gd name="connsiteX8-233" fmla="*/ 2570612 w 2570612"/>
              <a:gd name="connsiteY8-234" fmla="*/ 588065 h 1008112"/>
              <a:gd name="connsiteX9-235" fmla="*/ 2570612 w 2570612"/>
              <a:gd name="connsiteY9-236" fmla="*/ 840093 h 1008112"/>
              <a:gd name="connsiteX10-237" fmla="*/ 2570612 w 2570612"/>
              <a:gd name="connsiteY10-238" fmla="*/ 840090 h 1008112"/>
              <a:gd name="connsiteX11-239" fmla="*/ 2402590 w 2570612"/>
              <a:gd name="connsiteY11-240" fmla="*/ 1008112 h 1008112"/>
              <a:gd name="connsiteX12-241" fmla="*/ 1268467 w 2570612"/>
              <a:gd name="connsiteY12-242" fmla="*/ 1008112 h 1008112"/>
              <a:gd name="connsiteX13-243" fmla="*/ 710405 w 2570612"/>
              <a:gd name="connsiteY13-244" fmla="*/ 1008112 h 1008112"/>
              <a:gd name="connsiteX14-245" fmla="*/ 710405 w 2570612"/>
              <a:gd name="connsiteY14-246" fmla="*/ 1008112 h 1008112"/>
              <a:gd name="connsiteX15-247" fmla="*/ 506386 w 2570612"/>
              <a:gd name="connsiteY15-248" fmla="*/ 1008112 h 1008112"/>
              <a:gd name="connsiteX16-249" fmla="*/ 338364 w 2570612"/>
              <a:gd name="connsiteY16-250" fmla="*/ 840090 h 1008112"/>
              <a:gd name="connsiteX17-251" fmla="*/ 338364 w 2570612"/>
              <a:gd name="connsiteY17-252" fmla="*/ 840093 h 1008112"/>
              <a:gd name="connsiteX18-253" fmla="*/ 0 w 2570612"/>
              <a:gd name="connsiteY18-254" fmla="*/ 710810 h 1008112"/>
              <a:gd name="connsiteX19-255" fmla="*/ 338364 w 2570612"/>
              <a:gd name="connsiteY19-256" fmla="*/ 588065 h 1008112"/>
              <a:gd name="connsiteX20-257" fmla="*/ 337767 w 2570612"/>
              <a:gd name="connsiteY20-258" fmla="*/ 387333 h 1008112"/>
              <a:gd name="connsiteX21-259" fmla="*/ 2011 w 2570612"/>
              <a:gd name="connsiteY21-260" fmla="*/ 261125 h 1008112"/>
              <a:gd name="connsiteX22-261" fmla="*/ 338364 w 2570612"/>
              <a:gd name="connsiteY22-262" fmla="*/ 168022 h 1008112"/>
              <a:gd name="connsiteX0-263" fmla="*/ 338364 w 2570612"/>
              <a:gd name="connsiteY0-264" fmla="*/ 168022 h 1008112"/>
              <a:gd name="connsiteX1-265" fmla="*/ 506386 w 2570612"/>
              <a:gd name="connsiteY1-266" fmla="*/ 0 h 1008112"/>
              <a:gd name="connsiteX2-267" fmla="*/ 710405 w 2570612"/>
              <a:gd name="connsiteY2-268" fmla="*/ 0 h 1008112"/>
              <a:gd name="connsiteX3-269" fmla="*/ 710405 w 2570612"/>
              <a:gd name="connsiteY3-270" fmla="*/ 0 h 1008112"/>
              <a:gd name="connsiteX4-271" fmla="*/ 1268467 w 2570612"/>
              <a:gd name="connsiteY4-272" fmla="*/ 0 h 1008112"/>
              <a:gd name="connsiteX5-273" fmla="*/ 2402590 w 2570612"/>
              <a:gd name="connsiteY5-274" fmla="*/ 0 h 1008112"/>
              <a:gd name="connsiteX6-275" fmla="*/ 2570612 w 2570612"/>
              <a:gd name="connsiteY6-276" fmla="*/ 168022 h 1008112"/>
              <a:gd name="connsiteX7-277" fmla="*/ 2570612 w 2570612"/>
              <a:gd name="connsiteY7-278" fmla="*/ 588065 h 1008112"/>
              <a:gd name="connsiteX8-279" fmla="*/ 2570612 w 2570612"/>
              <a:gd name="connsiteY8-280" fmla="*/ 588065 h 1008112"/>
              <a:gd name="connsiteX9-281" fmla="*/ 2570612 w 2570612"/>
              <a:gd name="connsiteY9-282" fmla="*/ 840093 h 1008112"/>
              <a:gd name="connsiteX10-283" fmla="*/ 2570612 w 2570612"/>
              <a:gd name="connsiteY10-284" fmla="*/ 840090 h 1008112"/>
              <a:gd name="connsiteX11-285" fmla="*/ 2402590 w 2570612"/>
              <a:gd name="connsiteY11-286" fmla="*/ 1008112 h 1008112"/>
              <a:gd name="connsiteX12-287" fmla="*/ 1268467 w 2570612"/>
              <a:gd name="connsiteY12-288" fmla="*/ 1008112 h 1008112"/>
              <a:gd name="connsiteX13-289" fmla="*/ 710405 w 2570612"/>
              <a:gd name="connsiteY13-290" fmla="*/ 1008112 h 1008112"/>
              <a:gd name="connsiteX14-291" fmla="*/ 710405 w 2570612"/>
              <a:gd name="connsiteY14-292" fmla="*/ 1008112 h 1008112"/>
              <a:gd name="connsiteX15-293" fmla="*/ 506386 w 2570612"/>
              <a:gd name="connsiteY15-294" fmla="*/ 1008112 h 1008112"/>
              <a:gd name="connsiteX16-295" fmla="*/ 338364 w 2570612"/>
              <a:gd name="connsiteY16-296" fmla="*/ 840090 h 1008112"/>
              <a:gd name="connsiteX17-297" fmla="*/ 338364 w 2570612"/>
              <a:gd name="connsiteY17-298" fmla="*/ 840093 h 1008112"/>
              <a:gd name="connsiteX18-299" fmla="*/ 0 w 2570612"/>
              <a:gd name="connsiteY18-300" fmla="*/ 710810 h 1008112"/>
              <a:gd name="connsiteX19-301" fmla="*/ 338364 w 2570612"/>
              <a:gd name="connsiteY19-302" fmla="*/ 588065 h 1008112"/>
              <a:gd name="connsiteX20-303" fmla="*/ 337767 w 2570612"/>
              <a:gd name="connsiteY20-304" fmla="*/ 387333 h 1008112"/>
              <a:gd name="connsiteX21-305" fmla="*/ 2011 w 2570612"/>
              <a:gd name="connsiteY21-306" fmla="*/ 273031 h 1008112"/>
              <a:gd name="connsiteX22-307" fmla="*/ 338364 w 2570612"/>
              <a:gd name="connsiteY22-308" fmla="*/ 168022 h 10081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127" y="connsiteY21-128"/>
              </a:cxn>
              <a:cxn ang="0">
                <a:pos x="connsiteX22-261" y="connsiteY22-26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0000"/>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0000"/>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0000"/>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0000"/>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0000"/>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0000"/>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0000"/>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0000"/>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0000"/>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0000"/>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0000"/>
                    </a:ext>
                  </a:extLst>
                </a:gridCol>
              </a:tblGrid>
              <a:tr h="2342431">
                <a:tc>
                  <a:txBody>
                    <a:bodyPr/>
                    <a:lstStyle/>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y = x * x </a:t>
                      </a: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79705" marR="0" lvl="3" indent="0" algn="l" defTabSz="914400" rtl="0" eaLnBrk="1" fontAlgn="auto" latinLnBrk="0" hangingPunct="1">
                        <a:lnSpc>
                          <a:spcPct val="100000"/>
                        </a:lnSpc>
                        <a:spcBef>
                          <a:spcPts val="0"/>
                        </a:spcBef>
                        <a:spcAft>
                          <a:spcPts val="0"/>
                        </a:spcAft>
                        <a:buClrTx/>
                        <a:buSzTx/>
                        <a:buFontTx/>
                        <a:buNone/>
                        <a:defRPr/>
                      </a:pP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0000"/>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0000"/>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0000"/>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5" name="内容占位符 2"/>
          <p:cNvSpPr txBox="1"/>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0000"/>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0000"/>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0000"/>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5" name="内容占位符 2"/>
          <p:cNvSpPr txBox="1"/>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0000"/>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0000"/>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6221</Words>
  <Application>Microsoft Office PowerPoint</Application>
  <PresentationFormat>宽屏</PresentationFormat>
  <Paragraphs>1099</Paragraphs>
  <Slides>101</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feng jia</cp:lastModifiedBy>
  <cp:revision>789</cp:revision>
  <dcterms:created xsi:type="dcterms:W3CDTF">2007-10-21T01:27:00Z</dcterms:created>
  <dcterms:modified xsi:type="dcterms:W3CDTF">2019-10-31T03:15:55Z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