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Sora" panose="020B0604020202020204" charset="0"/>
      <p:regular r:id="rId17"/>
      <p:bold r:id="rId18"/>
    </p:embeddedFont>
    <p:embeddedFont>
      <p:font typeface="Sora ExtraBold" panose="020B060402020202020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db4abc372c_7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db4abc372c_7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f88908472d_2_17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f88908472d_2_17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db21af92a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db21af92a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db21af92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db21af92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db4abc372c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db4abc372c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db4abc372c_7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db4abc372c_7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db21af92a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db21af92a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db21af92a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db21af92a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db21af92a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db21af92a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12" name="Google Shape;12;p2"/>
            <p:cNvSpPr/>
            <p:nvPr/>
          </p:nvSpPr>
          <p:spPr>
            <a:xfrm>
              <a:off x="1629950" y="1291650"/>
              <a:ext cx="4656850" cy="3791000"/>
            </a:xfrm>
            <a:custGeom>
              <a:avLst/>
              <a:gdLst/>
              <a:ahLst/>
              <a:cxnLst/>
              <a:rect l="l" t="t" r="r" b="b"/>
              <a:pathLst>
                <a:path w="186274" h="151640" extrusionOk="0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743625" y="999275"/>
            <a:ext cx="5657100" cy="234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291700" y="3454250"/>
            <a:ext cx="4560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357513" y="463200"/>
            <a:ext cx="412175" cy="387650"/>
            <a:chOff x="1195450" y="2857700"/>
            <a:chExt cx="412175" cy="387650"/>
          </a:xfrm>
        </p:grpSpPr>
        <p:sp>
          <p:nvSpPr>
            <p:cNvPr id="20" name="Google Shape;20;p2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4401441">
            <a:off x="8439614" y="1842708"/>
            <a:ext cx="360802" cy="287023"/>
          </a:xfrm>
          <a:custGeom>
            <a:avLst/>
            <a:gdLst/>
            <a:ahLst/>
            <a:cxnLst/>
            <a:rect l="l" t="t" r="r" b="b"/>
            <a:pathLst>
              <a:path w="9360" h="7446" extrusionOk="0">
                <a:moveTo>
                  <a:pt x="8997" y="0"/>
                </a:moveTo>
                <a:cubicBezTo>
                  <a:pt x="8973" y="0"/>
                  <a:pt x="8852" y="17"/>
                  <a:pt x="8440" y="261"/>
                </a:cubicBezTo>
                <a:cubicBezTo>
                  <a:pt x="7958" y="539"/>
                  <a:pt x="5682" y="2155"/>
                  <a:pt x="5481" y="2155"/>
                </a:cubicBezTo>
                <a:cubicBezTo>
                  <a:pt x="5479" y="2155"/>
                  <a:pt x="5477" y="2154"/>
                  <a:pt x="5475" y="2154"/>
                </a:cubicBezTo>
                <a:cubicBezTo>
                  <a:pt x="5346" y="2128"/>
                  <a:pt x="4558" y="1938"/>
                  <a:pt x="4160" y="1938"/>
                </a:cubicBezTo>
                <a:cubicBezTo>
                  <a:pt x="4059" y="1938"/>
                  <a:pt x="3983" y="1950"/>
                  <a:pt x="3950" y="1981"/>
                </a:cubicBezTo>
                <a:cubicBezTo>
                  <a:pt x="3787" y="2143"/>
                  <a:pt x="4133" y="2284"/>
                  <a:pt x="4263" y="2468"/>
                </a:cubicBezTo>
                <a:cubicBezTo>
                  <a:pt x="4393" y="2641"/>
                  <a:pt x="4696" y="2847"/>
                  <a:pt x="4426" y="3214"/>
                </a:cubicBezTo>
                <a:cubicBezTo>
                  <a:pt x="4155" y="3582"/>
                  <a:pt x="2640" y="5443"/>
                  <a:pt x="2489" y="5508"/>
                </a:cubicBezTo>
                <a:cubicBezTo>
                  <a:pt x="2477" y="5513"/>
                  <a:pt x="2460" y="5515"/>
                  <a:pt x="2439" y="5515"/>
                </a:cubicBezTo>
                <a:cubicBezTo>
                  <a:pt x="2265" y="5515"/>
                  <a:pt x="1790" y="5370"/>
                  <a:pt x="1141" y="5370"/>
                </a:cubicBezTo>
                <a:cubicBezTo>
                  <a:pt x="802" y="5370"/>
                  <a:pt x="416" y="5410"/>
                  <a:pt x="0" y="5530"/>
                </a:cubicBezTo>
                <a:cubicBezTo>
                  <a:pt x="0" y="5530"/>
                  <a:pt x="1342" y="5844"/>
                  <a:pt x="1623" y="6038"/>
                </a:cubicBezTo>
                <a:cubicBezTo>
                  <a:pt x="1894" y="6222"/>
                  <a:pt x="2240" y="6558"/>
                  <a:pt x="2143" y="6753"/>
                </a:cubicBezTo>
                <a:cubicBezTo>
                  <a:pt x="2045" y="6958"/>
                  <a:pt x="2294" y="7445"/>
                  <a:pt x="2294" y="7445"/>
                </a:cubicBezTo>
                <a:cubicBezTo>
                  <a:pt x="2294" y="7445"/>
                  <a:pt x="2619" y="6720"/>
                  <a:pt x="2684" y="6309"/>
                </a:cubicBezTo>
                <a:cubicBezTo>
                  <a:pt x="2748" y="5909"/>
                  <a:pt x="3744" y="5011"/>
                  <a:pt x="4350" y="4892"/>
                </a:cubicBezTo>
                <a:cubicBezTo>
                  <a:pt x="4350" y="4892"/>
                  <a:pt x="4556" y="4998"/>
                  <a:pt x="4703" y="4998"/>
                </a:cubicBezTo>
                <a:cubicBezTo>
                  <a:pt x="4738" y="4998"/>
                  <a:pt x="4769" y="4992"/>
                  <a:pt x="4793" y="4978"/>
                </a:cubicBezTo>
                <a:cubicBezTo>
                  <a:pt x="4934" y="4902"/>
                  <a:pt x="4848" y="4686"/>
                  <a:pt x="5151" y="4513"/>
                </a:cubicBezTo>
                <a:cubicBezTo>
                  <a:pt x="5464" y="4340"/>
                  <a:pt x="6157" y="3950"/>
                  <a:pt x="6525" y="3507"/>
                </a:cubicBezTo>
                <a:cubicBezTo>
                  <a:pt x="6525" y="3507"/>
                  <a:pt x="6644" y="4437"/>
                  <a:pt x="6546" y="4762"/>
                </a:cubicBezTo>
                <a:cubicBezTo>
                  <a:pt x="6546" y="4762"/>
                  <a:pt x="6559" y="4782"/>
                  <a:pt x="6588" y="4782"/>
                </a:cubicBezTo>
                <a:cubicBezTo>
                  <a:pt x="6652" y="4782"/>
                  <a:pt x="6795" y="4685"/>
                  <a:pt x="7055" y="4069"/>
                </a:cubicBezTo>
                <a:cubicBezTo>
                  <a:pt x="7434" y="3182"/>
                  <a:pt x="7315" y="2728"/>
                  <a:pt x="7488" y="2598"/>
                </a:cubicBezTo>
                <a:cubicBezTo>
                  <a:pt x="7488" y="2598"/>
                  <a:pt x="7975" y="2598"/>
                  <a:pt x="8094" y="2544"/>
                </a:cubicBezTo>
                <a:cubicBezTo>
                  <a:pt x="8213" y="2479"/>
                  <a:pt x="7888" y="2284"/>
                  <a:pt x="7888" y="2284"/>
                </a:cubicBezTo>
                <a:cubicBezTo>
                  <a:pt x="7888" y="2284"/>
                  <a:pt x="8851" y="1159"/>
                  <a:pt x="8840" y="856"/>
                </a:cubicBezTo>
                <a:cubicBezTo>
                  <a:pt x="8840" y="856"/>
                  <a:pt x="9360" y="33"/>
                  <a:pt x="9003" y="1"/>
                </a:cubicBezTo>
                <a:cubicBezTo>
                  <a:pt x="9003" y="1"/>
                  <a:pt x="9001" y="0"/>
                  <a:pt x="8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732699" y="303038"/>
            <a:ext cx="148902" cy="148902"/>
            <a:chOff x="553999" y="2452938"/>
            <a:chExt cx="148902" cy="148902"/>
          </a:xfrm>
        </p:grpSpPr>
        <p:sp>
          <p:nvSpPr>
            <p:cNvPr id="30" name="Google Shape;30;p2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737837" y="643738"/>
            <a:ext cx="148902" cy="148902"/>
            <a:chOff x="553999" y="2452938"/>
            <a:chExt cx="148902" cy="148902"/>
          </a:xfrm>
        </p:grpSpPr>
        <p:sp>
          <p:nvSpPr>
            <p:cNvPr id="33" name="Google Shape;33;p2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-203358" y="3454300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7130717" y="3454300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374522" y="2873870"/>
            <a:ext cx="225787" cy="225787"/>
            <a:chOff x="327572" y="2556895"/>
            <a:chExt cx="225787" cy="225787"/>
          </a:xfrm>
        </p:grpSpPr>
        <p:sp>
          <p:nvSpPr>
            <p:cNvPr id="38" name="Google Shape;38;p2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1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580537" y="-925991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11"/>
          <p:cNvGrpSpPr/>
          <p:nvPr/>
        </p:nvGrpSpPr>
        <p:grpSpPr>
          <a:xfrm>
            <a:off x="-51786" y="-172"/>
            <a:ext cx="9247573" cy="5236508"/>
            <a:chOff x="1629950" y="1291650"/>
            <a:chExt cx="4656850" cy="3791000"/>
          </a:xfrm>
        </p:grpSpPr>
        <p:sp>
          <p:nvSpPr>
            <p:cNvPr id="238" name="Google Shape;238;p11"/>
            <p:cNvSpPr/>
            <p:nvPr/>
          </p:nvSpPr>
          <p:spPr>
            <a:xfrm>
              <a:off x="1663275" y="1291650"/>
              <a:ext cx="4542225" cy="97600"/>
            </a:xfrm>
            <a:custGeom>
              <a:avLst/>
              <a:gdLst/>
              <a:ahLst/>
              <a:cxnLst/>
              <a:rect l="l" t="t" r="r" b="b"/>
              <a:pathLst>
                <a:path w="181689" h="3904" extrusionOk="0">
                  <a:moveTo>
                    <a:pt x="1" y="1"/>
                  </a:moveTo>
                  <a:lnTo>
                    <a:pt x="1" y="3903"/>
                  </a:lnTo>
                  <a:lnTo>
                    <a:pt x="181688" y="3903"/>
                  </a:lnTo>
                  <a:lnTo>
                    <a:pt x="181688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189200" y="1291650"/>
              <a:ext cx="97600" cy="3791000"/>
            </a:xfrm>
            <a:custGeom>
              <a:avLst/>
              <a:gdLst/>
              <a:ahLst/>
              <a:cxnLst/>
              <a:rect l="l" t="t" r="r" b="b"/>
              <a:pathLst>
                <a:path w="3904" h="151640" extrusionOk="0"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1629950" y="1291650"/>
              <a:ext cx="97575" cy="3791000"/>
            </a:xfrm>
            <a:custGeom>
              <a:avLst/>
              <a:gdLst/>
              <a:ahLst/>
              <a:cxnLst/>
              <a:rect l="l" t="t" r="r" b="b"/>
              <a:pathLst>
                <a:path w="3903" h="151640" extrusionOk="0"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665725" y="1315225"/>
              <a:ext cx="4519450" cy="3738150"/>
            </a:xfrm>
            <a:custGeom>
              <a:avLst/>
              <a:gdLst/>
              <a:ahLst/>
              <a:cxnLst/>
              <a:rect l="l" t="t" r="r" b="b"/>
              <a:pathLst>
                <a:path w="180778" h="149526" extrusionOk="0">
                  <a:moveTo>
                    <a:pt x="107315" y="33951"/>
                  </a:moveTo>
                  <a:lnTo>
                    <a:pt x="107315" y="35382"/>
                  </a:lnTo>
                  <a:lnTo>
                    <a:pt x="107315" y="36423"/>
                  </a:lnTo>
                  <a:lnTo>
                    <a:pt x="64162" y="36423"/>
                  </a:lnTo>
                  <a:lnTo>
                    <a:pt x="64162" y="33951"/>
                  </a:lnTo>
                  <a:lnTo>
                    <a:pt x="83771" y="33951"/>
                  </a:lnTo>
                  <a:lnTo>
                    <a:pt x="83771" y="35382"/>
                  </a:lnTo>
                  <a:lnTo>
                    <a:pt x="87543" y="35382"/>
                  </a:lnTo>
                  <a:lnTo>
                    <a:pt x="87543" y="33951"/>
                  </a:lnTo>
                  <a:close/>
                  <a:moveTo>
                    <a:pt x="115250" y="33951"/>
                  </a:moveTo>
                  <a:lnTo>
                    <a:pt x="115250" y="39154"/>
                  </a:lnTo>
                  <a:lnTo>
                    <a:pt x="111120" y="39154"/>
                  </a:lnTo>
                  <a:lnTo>
                    <a:pt x="111120" y="35382"/>
                  </a:lnTo>
                  <a:lnTo>
                    <a:pt x="111120" y="33951"/>
                  </a:lnTo>
                  <a:close/>
                  <a:moveTo>
                    <a:pt x="112518" y="45691"/>
                  </a:moveTo>
                  <a:lnTo>
                    <a:pt x="112518" y="47252"/>
                  </a:lnTo>
                  <a:lnTo>
                    <a:pt x="111120" y="47252"/>
                  </a:lnTo>
                  <a:lnTo>
                    <a:pt x="111120" y="45691"/>
                  </a:lnTo>
                  <a:close/>
                  <a:moveTo>
                    <a:pt x="115250" y="45691"/>
                  </a:moveTo>
                  <a:lnTo>
                    <a:pt x="115250" y="47252"/>
                  </a:lnTo>
                  <a:lnTo>
                    <a:pt x="113852" y="47252"/>
                  </a:lnTo>
                  <a:lnTo>
                    <a:pt x="113852" y="45691"/>
                  </a:lnTo>
                  <a:close/>
                  <a:moveTo>
                    <a:pt x="60389" y="33951"/>
                  </a:moveTo>
                  <a:lnTo>
                    <a:pt x="60389" y="36423"/>
                  </a:lnTo>
                  <a:lnTo>
                    <a:pt x="60389" y="40911"/>
                  </a:lnTo>
                  <a:lnTo>
                    <a:pt x="60389" y="90893"/>
                  </a:lnTo>
                  <a:lnTo>
                    <a:pt x="58926" y="90893"/>
                  </a:lnTo>
                  <a:lnTo>
                    <a:pt x="58926" y="33951"/>
                  </a:lnTo>
                  <a:close/>
                  <a:moveTo>
                    <a:pt x="36813" y="33951"/>
                  </a:moveTo>
                  <a:lnTo>
                    <a:pt x="36813" y="35382"/>
                  </a:lnTo>
                  <a:lnTo>
                    <a:pt x="37886" y="35382"/>
                  </a:lnTo>
                  <a:lnTo>
                    <a:pt x="37886" y="94568"/>
                  </a:lnTo>
                  <a:lnTo>
                    <a:pt x="36813" y="94568"/>
                  </a:lnTo>
                  <a:lnTo>
                    <a:pt x="36813" y="95738"/>
                  </a:lnTo>
                  <a:lnTo>
                    <a:pt x="17041" y="95738"/>
                  </a:lnTo>
                  <a:lnTo>
                    <a:pt x="17041" y="94568"/>
                  </a:lnTo>
                  <a:lnTo>
                    <a:pt x="16293" y="94568"/>
                  </a:lnTo>
                  <a:lnTo>
                    <a:pt x="16293" y="35382"/>
                  </a:lnTo>
                  <a:lnTo>
                    <a:pt x="17041" y="35382"/>
                  </a:lnTo>
                  <a:lnTo>
                    <a:pt x="17041" y="33951"/>
                  </a:lnTo>
                  <a:close/>
                  <a:moveTo>
                    <a:pt x="57040" y="33951"/>
                  </a:moveTo>
                  <a:lnTo>
                    <a:pt x="57040" y="90893"/>
                  </a:lnTo>
                  <a:lnTo>
                    <a:pt x="54991" y="90893"/>
                  </a:lnTo>
                  <a:lnTo>
                    <a:pt x="54991" y="95738"/>
                  </a:lnTo>
                  <a:lnTo>
                    <a:pt x="40617" y="95738"/>
                  </a:lnTo>
                  <a:lnTo>
                    <a:pt x="40617" y="94568"/>
                  </a:lnTo>
                  <a:lnTo>
                    <a:pt x="39739" y="94568"/>
                  </a:lnTo>
                  <a:lnTo>
                    <a:pt x="39739" y="35382"/>
                  </a:lnTo>
                  <a:lnTo>
                    <a:pt x="40617" y="35382"/>
                  </a:lnTo>
                  <a:lnTo>
                    <a:pt x="40617" y="33951"/>
                  </a:lnTo>
                  <a:close/>
                  <a:moveTo>
                    <a:pt x="115250" y="53788"/>
                  </a:moveTo>
                  <a:lnTo>
                    <a:pt x="115250" y="95966"/>
                  </a:lnTo>
                  <a:lnTo>
                    <a:pt x="111120" y="95966"/>
                  </a:lnTo>
                  <a:lnTo>
                    <a:pt x="111120" y="94568"/>
                  </a:lnTo>
                  <a:lnTo>
                    <a:pt x="111120" y="53788"/>
                  </a:lnTo>
                  <a:close/>
                  <a:moveTo>
                    <a:pt x="130794" y="33951"/>
                  </a:moveTo>
                  <a:lnTo>
                    <a:pt x="130794" y="35382"/>
                  </a:lnTo>
                  <a:lnTo>
                    <a:pt x="131770" y="35382"/>
                  </a:lnTo>
                  <a:lnTo>
                    <a:pt x="131770" y="94568"/>
                  </a:lnTo>
                  <a:lnTo>
                    <a:pt x="130794" y="94568"/>
                  </a:lnTo>
                  <a:lnTo>
                    <a:pt x="130794" y="95966"/>
                  </a:lnTo>
                  <a:lnTo>
                    <a:pt x="117104" y="95966"/>
                  </a:lnTo>
                  <a:lnTo>
                    <a:pt x="117104" y="33951"/>
                  </a:lnTo>
                  <a:close/>
                  <a:moveTo>
                    <a:pt x="157493" y="33951"/>
                  </a:moveTo>
                  <a:lnTo>
                    <a:pt x="157493" y="35382"/>
                  </a:lnTo>
                  <a:lnTo>
                    <a:pt x="158436" y="35382"/>
                  </a:lnTo>
                  <a:lnTo>
                    <a:pt x="158436" y="94568"/>
                  </a:lnTo>
                  <a:lnTo>
                    <a:pt x="157493" y="94568"/>
                  </a:lnTo>
                  <a:lnTo>
                    <a:pt x="157493" y="95966"/>
                  </a:lnTo>
                  <a:lnTo>
                    <a:pt x="134567" y="95966"/>
                  </a:lnTo>
                  <a:lnTo>
                    <a:pt x="134567" y="94568"/>
                  </a:lnTo>
                  <a:lnTo>
                    <a:pt x="133624" y="94568"/>
                  </a:lnTo>
                  <a:lnTo>
                    <a:pt x="133624" y="35382"/>
                  </a:lnTo>
                  <a:lnTo>
                    <a:pt x="134567" y="35382"/>
                  </a:lnTo>
                  <a:lnTo>
                    <a:pt x="134567" y="33951"/>
                  </a:lnTo>
                  <a:close/>
                  <a:moveTo>
                    <a:pt x="170241" y="33951"/>
                  </a:moveTo>
                  <a:lnTo>
                    <a:pt x="170241" y="35382"/>
                  </a:lnTo>
                  <a:lnTo>
                    <a:pt x="171216" y="35382"/>
                  </a:lnTo>
                  <a:lnTo>
                    <a:pt x="171216" y="94568"/>
                  </a:lnTo>
                  <a:lnTo>
                    <a:pt x="170241" y="94568"/>
                  </a:lnTo>
                  <a:lnTo>
                    <a:pt x="170241" y="95966"/>
                  </a:lnTo>
                  <a:lnTo>
                    <a:pt x="161265" y="95966"/>
                  </a:lnTo>
                  <a:lnTo>
                    <a:pt x="161265" y="94568"/>
                  </a:lnTo>
                  <a:lnTo>
                    <a:pt x="160322" y="94568"/>
                  </a:lnTo>
                  <a:lnTo>
                    <a:pt x="160322" y="35382"/>
                  </a:lnTo>
                  <a:lnTo>
                    <a:pt x="161265" y="35382"/>
                  </a:lnTo>
                  <a:lnTo>
                    <a:pt x="161265" y="33951"/>
                  </a:lnTo>
                  <a:close/>
                  <a:moveTo>
                    <a:pt x="115250" y="97820"/>
                  </a:moveTo>
                  <a:lnTo>
                    <a:pt x="115250" y="124421"/>
                  </a:lnTo>
                  <a:lnTo>
                    <a:pt x="111120" y="124421"/>
                  </a:lnTo>
                  <a:lnTo>
                    <a:pt x="111120" y="99023"/>
                  </a:lnTo>
                  <a:lnTo>
                    <a:pt x="111120" y="97820"/>
                  </a:lnTo>
                  <a:close/>
                  <a:moveTo>
                    <a:pt x="112518" y="130925"/>
                  </a:moveTo>
                  <a:lnTo>
                    <a:pt x="112518" y="132486"/>
                  </a:lnTo>
                  <a:lnTo>
                    <a:pt x="111120" y="132486"/>
                  </a:lnTo>
                  <a:lnTo>
                    <a:pt x="111120" y="130925"/>
                  </a:lnTo>
                  <a:close/>
                  <a:moveTo>
                    <a:pt x="115250" y="130925"/>
                  </a:moveTo>
                  <a:lnTo>
                    <a:pt x="115250" y="132486"/>
                  </a:lnTo>
                  <a:lnTo>
                    <a:pt x="113852" y="132486"/>
                  </a:lnTo>
                  <a:lnTo>
                    <a:pt x="113852" y="130925"/>
                  </a:lnTo>
                  <a:close/>
                  <a:moveTo>
                    <a:pt x="72779" y="40911"/>
                  </a:moveTo>
                  <a:lnTo>
                    <a:pt x="72779" y="142209"/>
                  </a:lnTo>
                  <a:lnTo>
                    <a:pt x="64162" y="142209"/>
                  </a:lnTo>
                  <a:lnTo>
                    <a:pt x="64162" y="100974"/>
                  </a:lnTo>
                  <a:lnTo>
                    <a:pt x="65007" y="100974"/>
                  </a:lnTo>
                  <a:lnTo>
                    <a:pt x="65007" y="90893"/>
                  </a:lnTo>
                  <a:lnTo>
                    <a:pt x="64162" y="90893"/>
                  </a:lnTo>
                  <a:lnTo>
                    <a:pt x="64162" y="40911"/>
                  </a:lnTo>
                  <a:close/>
                  <a:moveTo>
                    <a:pt x="84747" y="40911"/>
                  </a:moveTo>
                  <a:lnTo>
                    <a:pt x="84747" y="142209"/>
                  </a:lnTo>
                  <a:lnTo>
                    <a:pt x="74568" y="142209"/>
                  </a:lnTo>
                  <a:lnTo>
                    <a:pt x="74568" y="40911"/>
                  </a:lnTo>
                  <a:close/>
                  <a:moveTo>
                    <a:pt x="96714" y="40911"/>
                  </a:moveTo>
                  <a:lnTo>
                    <a:pt x="96714" y="142209"/>
                  </a:lnTo>
                  <a:lnTo>
                    <a:pt x="86535" y="142209"/>
                  </a:lnTo>
                  <a:lnTo>
                    <a:pt x="86535" y="40911"/>
                  </a:lnTo>
                  <a:close/>
                  <a:moveTo>
                    <a:pt x="107315" y="40911"/>
                  </a:moveTo>
                  <a:lnTo>
                    <a:pt x="107315" y="94568"/>
                  </a:lnTo>
                  <a:lnTo>
                    <a:pt x="107315" y="99023"/>
                  </a:lnTo>
                  <a:lnTo>
                    <a:pt x="107315" y="142209"/>
                  </a:lnTo>
                  <a:lnTo>
                    <a:pt x="98535" y="142209"/>
                  </a:lnTo>
                  <a:lnTo>
                    <a:pt x="98535" y="40911"/>
                  </a:lnTo>
                  <a:close/>
                  <a:moveTo>
                    <a:pt x="14407" y="1"/>
                  </a:moveTo>
                  <a:lnTo>
                    <a:pt x="14407" y="294"/>
                  </a:lnTo>
                  <a:lnTo>
                    <a:pt x="13268" y="294"/>
                  </a:lnTo>
                  <a:lnTo>
                    <a:pt x="13268" y="4749"/>
                  </a:lnTo>
                  <a:lnTo>
                    <a:pt x="14407" y="4749"/>
                  </a:lnTo>
                  <a:lnTo>
                    <a:pt x="14407" y="30894"/>
                  </a:lnTo>
                  <a:lnTo>
                    <a:pt x="13268" y="30894"/>
                  </a:lnTo>
                  <a:lnTo>
                    <a:pt x="13268" y="32130"/>
                  </a:lnTo>
                  <a:lnTo>
                    <a:pt x="0" y="32130"/>
                  </a:lnTo>
                  <a:lnTo>
                    <a:pt x="0" y="33984"/>
                  </a:lnTo>
                  <a:lnTo>
                    <a:pt x="13268" y="33984"/>
                  </a:lnTo>
                  <a:lnTo>
                    <a:pt x="13268" y="35382"/>
                  </a:lnTo>
                  <a:lnTo>
                    <a:pt x="14407" y="35382"/>
                  </a:lnTo>
                  <a:lnTo>
                    <a:pt x="14407" y="94568"/>
                  </a:lnTo>
                  <a:lnTo>
                    <a:pt x="13268" y="94568"/>
                  </a:lnTo>
                  <a:lnTo>
                    <a:pt x="13268" y="95738"/>
                  </a:lnTo>
                  <a:lnTo>
                    <a:pt x="0" y="95738"/>
                  </a:lnTo>
                  <a:lnTo>
                    <a:pt x="0" y="97169"/>
                  </a:lnTo>
                  <a:lnTo>
                    <a:pt x="13268" y="97169"/>
                  </a:lnTo>
                  <a:lnTo>
                    <a:pt x="13268" y="99023"/>
                  </a:lnTo>
                  <a:lnTo>
                    <a:pt x="14407" y="99023"/>
                  </a:lnTo>
                  <a:lnTo>
                    <a:pt x="14407" y="144388"/>
                  </a:lnTo>
                  <a:lnTo>
                    <a:pt x="13268" y="144388"/>
                  </a:lnTo>
                  <a:lnTo>
                    <a:pt x="13268" y="148875"/>
                  </a:lnTo>
                  <a:lnTo>
                    <a:pt x="14407" y="148875"/>
                  </a:lnTo>
                  <a:lnTo>
                    <a:pt x="14407" y="149526"/>
                  </a:lnTo>
                  <a:lnTo>
                    <a:pt x="16293" y="149526"/>
                  </a:lnTo>
                  <a:lnTo>
                    <a:pt x="16293" y="148875"/>
                  </a:lnTo>
                  <a:lnTo>
                    <a:pt x="17041" y="148875"/>
                  </a:lnTo>
                  <a:lnTo>
                    <a:pt x="17041" y="144388"/>
                  </a:lnTo>
                  <a:lnTo>
                    <a:pt x="16293" y="144388"/>
                  </a:lnTo>
                  <a:lnTo>
                    <a:pt x="16293" y="99023"/>
                  </a:lnTo>
                  <a:lnTo>
                    <a:pt x="17041" y="99023"/>
                  </a:lnTo>
                  <a:lnTo>
                    <a:pt x="17041" y="97169"/>
                  </a:lnTo>
                  <a:lnTo>
                    <a:pt x="36813" y="97169"/>
                  </a:lnTo>
                  <a:lnTo>
                    <a:pt x="36813" y="99023"/>
                  </a:lnTo>
                  <a:lnTo>
                    <a:pt x="37886" y="99023"/>
                  </a:lnTo>
                  <a:lnTo>
                    <a:pt x="37886" y="144388"/>
                  </a:lnTo>
                  <a:lnTo>
                    <a:pt x="36813" y="144388"/>
                  </a:lnTo>
                  <a:lnTo>
                    <a:pt x="36813" y="148875"/>
                  </a:lnTo>
                  <a:lnTo>
                    <a:pt x="37886" y="148875"/>
                  </a:lnTo>
                  <a:lnTo>
                    <a:pt x="37886" y="149526"/>
                  </a:lnTo>
                  <a:lnTo>
                    <a:pt x="39739" y="149526"/>
                  </a:lnTo>
                  <a:lnTo>
                    <a:pt x="39739" y="148875"/>
                  </a:lnTo>
                  <a:lnTo>
                    <a:pt x="40617" y="148875"/>
                  </a:lnTo>
                  <a:lnTo>
                    <a:pt x="40617" y="144388"/>
                  </a:lnTo>
                  <a:lnTo>
                    <a:pt x="39739" y="144388"/>
                  </a:lnTo>
                  <a:lnTo>
                    <a:pt x="39739" y="99023"/>
                  </a:lnTo>
                  <a:lnTo>
                    <a:pt x="40617" y="99023"/>
                  </a:lnTo>
                  <a:lnTo>
                    <a:pt x="40617" y="97169"/>
                  </a:lnTo>
                  <a:lnTo>
                    <a:pt x="54991" y="97169"/>
                  </a:lnTo>
                  <a:lnTo>
                    <a:pt x="54991" y="100974"/>
                  </a:lnTo>
                  <a:lnTo>
                    <a:pt x="57040" y="100974"/>
                  </a:lnTo>
                  <a:lnTo>
                    <a:pt x="57040" y="149526"/>
                  </a:lnTo>
                  <a:lnTo>
                    <a:pt x="58926" y="149526"/>
                  </a:lnTo>
                  <a:lnTo>
                    <a:pt x="58926" y="100974"/>
                  </a:lnTo>
                  <a:lnTo>
                    <a:pt x="60389" y="100974"/>
                  </a:lnTo>
                  <a:lnTo>
                    <a:pt x="60389" y="148388"/>
                  </a:lnTo>
                  <a:lnTo>
                    <a:pt x="61365" y="148388"/>
                  </a:lnTo>
                  <a:lnTo>
                    <a:pt x="61365" y="149526"/>
                  </a:lnTo>
                  <a:lnTo>
                    <a:pt x="63219" y="149526"/>
                  </a:lnTo>
                  <a:lnTo>
                    <a:pt x="63219" y="148388"/>
                  </a:lnTo>
                  <a:lnTo>
                    <a:pt x="64162" y="148388"/>
                  </a:lnTo>
                  <a:lnTo>
                    <a:pt x="64162" y="144420"/>
                  </a:lnTo>
                  <a:lnTo>
                    <a:pt x="107315" y="144420"/>
                  </a:lnTo>
                  <a:lnTo>
                    <a:pt x="107315" y="148388"/>
                  </a:lnTo>
                  <a:lnTo>
                    <a:pt x="107315" y="148875"/>
                  </a:lnTo>
                  <a:lnTo>
                    <a:pt x="108291" y="148875"/>
                  </a:lnTo>
                  <a:lnTo>
                    <a:pt x="108291" y="149526"/>
                  </a:lnTo>
                  <a:lnTo>
                    <a:pt x="110177" y="149526"/>
                  </a:lnTo>
                  <a:lnTo>
                    <a:pt x="110177" y="148875"/>
                  </a:lnTo>
                  <a:lnTo>
                    <a:pt x="111120" y="148875"/>
                  </a:lnTo>
                  <a:lnTo>
                    <a:pt x="111120" y="148388"/>
                  </a:lnTo>
                  <a:lnTo>
                    <a:pt x="111120" y="144388"/>
                  </a:lnTo>
                  <a:lnTo>
                    <a:pt x="111120" y="139022"/>
                  </a:lnTo>
                  <a:lnTo>
                    <a:pt x="115250" y="139022"/>
                  </a:lnTo>
                  <a:lnTo>
                    <a:pt x="115250" y="149526"/>
                  </a:lnTo>
                  <a:lnTo>
                    <a:pt x="117104" y="149526"/>
                  </a:lnTo>
                  <a:lnTo>
                    <a:pt x="117104" y="97820"/>
                  </a:lnTo>
                  <a:lnTo>
                    <a:pt x="130794" y="97820"/>
                  </a:lnTo>
                  <a:lnTo>
                    <a:pt x="130794" y="99023"/>
                  </a:lnTo>
                  <a:lnTo>
                    <a:pt x="131770" y="99023"/>
                  </a:lnTo>
                  <a:lnTo>
                    <a:pt x="131770" y="144388"/>
                  </a:lnTo>
                  <a:lnTo>
                    <a:pt x="130794" y="144388"/>
                  </a:lnTo>
                  <a:lnTo>
                    <a:pt x="130794" y="148875"/>
                  </a:lnTo>
                  <a:lnTo>
                    <a:pt x="131770" y="148875"/>
                  </a:lnTo>
                  <a:lnTo>
                    <a:pt x="131770" y="149526"/>
                  </a:lnTo>
                  <a:lnTo>
                    <a:pt x="133624" y="149526"/>
                  </a:lnTo>
                  <a:lnTo>
                    <a:pt x="133624" y="148875"/>
                  </a:lnTo>
                  <a:lnTo>
                    <a:pt x="134567" y="148875"/>
                  </a:lnTo>
                  <a:lnTo>
                    <a:pt x="134567" y="144388"/>
                  </a:lnTo>
                  <a:lnTo>
                    <a:pt x="133624" y="144388"/>
                  </a:lnTo>
                  <a:lnTo>
                    <a:pt x="133624" y="99023"/>
                  </a:lnTo>
                  <a:lnTo>
                    <a:pt x="134567" y="99023"/>
                  </a:lnTo>
                  <a:lnTo>
                    <a:pt x="134567" y="97820"/>
                  </a:lnTo>
                  <a:lnTo>
                    <a:pt x="157493" y="97820"/>
                  </a:lnTo>
                  <a:lnTo>
                    <a:pt x="157493" y="99023"/>
                  </a:lnTo>
                  <a:lnTo>
                    <a:pt x="158469" y="99023"/>
                  </a:lnTo>
                  <a:lnTo>
                    <a:pt x="158469" y="144388"/>
                  </a:lnTo>
                  <a:lnTo>
                    <a:pt x="157493" y="144388"/>
                  </a:lnTo>
                  <a:lnTo>
                    <a:pt x="157493" y="148875"/>
                  </a:lnTo>
                  <a:lnTo>
                    <a:pt x="158469" y="148875"/>
                  </a:lnTo>
                  <a:lnTo>
                    <a:pt x="158469" y="149526"/>
                  </a:lnTo>
                  <a:lnTo>
                    <a:pt x="160322" y="149526"/>
                  </a:lnTo>
                  <a:lnTo>
                    <a:pt x="160322" y="148875"/>
                  </a:lnTo>
                  <a:lnTo>
                    <a:pt x="161265" y="148875"/>
                  </a:lnTo>
                  <a:lnTo>
                    <a:pt x="161265" y="144388"/>
                  </a:lnTo>
                  <a:lnTo>
                    <a:pt x="160322" y="144388"/>
                  </a:lnTo>
                  <a:lnTo>
                    <a:pt x="160322" y="99023"/>
                  </a:lnTo>
                  <a:lnTo>
                    <a:pt x="161265" y="99023"/>
                  </a:lnTo>
                  <a:lnTo>
                    <a:pt x="161265" y="97820"/>
                  </a:lnTo>
                  <a:lnTo>
                    <a:pt x="170273" y="97820"/>
                  </a:lnTo>
                  <a:lnTo>
                    <a:pt x="170273" y="99023"/>
                  </a:lnTo>
                  <a:lnTo>
                    <a:pt x="171216" y="99023"/>
                  </a:lnTo>
                  <a:lnTo>
                    <a:pt x="171216" y="144388"/>
                  </a:lnTo>
                  <a:lnTo>
                    <a:pt x="170273" y="144388"/>
                  </a:lnTo>
                  <a:lnTo>
                    <a:pt x="170273" y="148875"/>
                  </a:lnTo>
                  <a:lnTo>
                    <a:pt x="171216" y="148875"/>
                  </a:lnTo>
                  <a:lnTo>
                    <a:pt x="171216" y="149526"/>
                  </a:lnTo>
                  <a:lnTo>
                    <a:pt x="173102" y="149526"/>
                  </a:lnTo>
                  <a:lnTo>
                    <a:pt x="173102" y="148875"/>
                  </a:lnTo>
                  <a:lnTo>
                    <a:pt x="174046" y="148875"/>
                  </a:lnTo>
                  <a:lnTo>
                    <a:pt x="174046" y="144388"/>
                  </a:lnTo>
                  <a:lnTo>
                    <a:pt x="173102" y="144388"/>
                  </a:lnTo>
                  <a:lnTo>
                    <a:pt x="173102" y="99023"/>
                  </a:lnTo>
                  <a:lnTo>
                    <a:pt x="174046" y="99023"/>
                  </a:lnTo>
                  <a:lnTo>
                    <a:pt x="174046" y="97820"/>
                  </a:lnTo>
                  <a:lnTo>
                    <a:pt x="180680" y="97820"/>
                  </a:lnTo>
                  <a:lnTo>
                    <a:pt x="180680" y="95966"/>
                  </a:lnTo>
                  <a:lnTo>
                    <a:pt x="174046" y="95966"/>
                  </a:lnTo>
                  <a:lnTo>
                    <a:pt x="174046" y="94568"/>
                  </a:lnTo>
                  <a:lnTo>
                    <a:pt x="173102" y="94568"/>
                  </a:lnTo>
                  <a:lnTo>
                    <a:pt x="173102" y="35382"/>
                  </a:lnTo>
                  <a:lnTo>
                    <a:pt x="174046" y="35382"/>
                  </a:lnTo>
                  <a:lnTo>
                    <a:pt x="174046" y="33984"/>
                  </a:lnTo>
                  <a:lnTo>
                    <a:pt x="180777" y="33984"/>
                  </a:lnTo>
                  <a:lnTo>
                    <a:pt x="180777" y="32130"/>
                  </a:lnTo>
                  <a:lnTo>
                    <a:pt x="174046" y="32130"/>
                  </a:lnTo>
                  <a:lnTo>
                    <a:pt x="174046" y="30894"/>
                  </a:lnTo>
                  <a:lnTo>
                    <a:pt x="173102" y="30894"/>
                  </a:lnTo>
                  <a:lnTo>
                    <a:pt x="173102" y="4749"/>
                  </a:lnTo>
                  <a:lnTo>
                    <a:pt x="174046" y="4749"/>
                  </a:lnTo>
                  <a:lnTo>
                    <a:pt x="174046" y="294"/>
                  </a:lnTo>
                  <a:lnTo>
                    <a:pt x="173102" y="294"/>
                  </a:lnTo>
                  <a:lnTo>
                    <a:pt x="173102" y="1"/>
                  </a:lnTo>
                  <a:lnTo>
                    <a:pt x="171216" y="1"/>
                  </a:lnTo>
                  <a:lnTo>
                    <a:pt x="171216" y="294"/>
                  </a:lnTo>
                  <a:lnTo>
                    <a:pt x="170241" y="294"/>
                  </a:lnTo>
                  <a:lnTo>
                    <a:pt x="170241" y="4749"/>
                  </a:lnTo>
                  <a:lnTo>
                    <a:pt x="171216" y="4749"/>
                  </a:lnTo>
                  <a:lnTo>
                    <a:pt x="171216" y="30894"/>
                  </a:lnTo>
                  <a:lnTo>
                    <a:pt x="170241" y="30894"/>
                  </a:lnTo>
                  <a:lnTo>
                    <a:pt x="170241" y="32130"/>
                  </a:lnTo>
                  <a:lnTo>
                    <a:pt x="161265" y="32130"/>
                  </a:lnTo>
                  <a:lnTo>
                    <a:pt x="161265" y="30894"/>
                  </a:lnTo>
                  <a:lnTo>
                    <a:pt x="160322" y="30894"/>
                  </a:lnTo>
                  <a:lnTo>
                    <a:pt x="160322" y="4749"/>
                  </a:lnTo>
                  <a:lnTo>
                    <a:pt x="161265" y="4749"/>
                  </a:lnTo>
                  <a:lnTo>
                    <a:pt x="161265" y="294"/>
                  </a:lnTo>
                  <a:lnTo>
                    <a:pt x="160322" y="294"/>
                  </a:lnTo>
                  <a:lnTo>
                    <a:pt x="160322" y="1"/>
                  </a:lnTo>
                  <a:lnTo>
                    <a:pt x="158436" y="1"/>
                  </a:lnTo>
                  <a:lnTo>
                    <a:pt x="158436" y="294"/>
                  </a:lnTo>
                  <a:lnTo>
                    <a:pt x="157493" y="294"/>
                  </a:lnTo>
                  <a:lnTo>
                    <a:pt x="157493" y="4749"/>
                  </a:lnTo>
                  <a:lnTo>
                    <a:pt x="158436" y="4749"/>
                  </a:lnTo>
                  <a:lnTo>
                    <a:pt x="158436" y="30894"/>
                  </a:lnTo>
                  <a:lnTo>
                    <a:pt x="157493" y="30894"/>
                  </a:lnTo>
                  <a:lnTo>
                    <a:pt x="157493" y="32130"/>
                  </a:lnTo>
                  <a:lnTo>
                    <a:pt x="134567" y="32130"/>
                  </a:lnTo>
                  <a:lnTo>
                    <a:pt x="134567" y="30894"/>
                  </a:lnTo>
                  <a:lnTo>
                    <a:pt x="133624" y="30894"/>
                  </a:lnTo>
                  <a:lnTo>
                    <a:pt x="133624" y="4749"/>
                  </a:lnTo>
                  <a:lnTo>
                    <a:pt x="134567" y="4749"/>
                  </a:lnTo>
                  <a:lnTo>
                    <a:pt x="134567" y="294"/>
                  </a:lnTo>
                  <a:lnTo>
                    <a:pt x="133624" y="294"/>
                  </a:lnTo>
                  <a:lnTo>
                    <a:pt x="133624" y="1"/>
                  </a:lnTo>
                  <a:lnTo>
                    <a:pt x="131770" y="1"/>
                  </a:lnTo>
                  <a:lnTo>
                    <a:pt x="131770" y="294"/>
                  </a:lnTo>
                  <a:lnTo>
                    <a:pt x="130794" y="294"/>
                  </a:lnTo>
                  <a:lnTo>
                    <a:pt x="130794" y="4749"/>
                  </a:lnTo>
                  <a:lnTo>
                    <a:pt x="131770" y="4749"/>
                  </a:lnTo>
                  <a:lnTo>
                    <a:pt x="131770" y="30894"/>
                  </a:lnTo>
                  <a:lnTo>
                    <a:pt x="130794" y="30894"/>
                  </a:lnTo>
                  <a:lnTo>
                    <a:pt x="130794" y="32130"/>
                  </a:lnTo>
                  <a:lnTo>
                    <a:pt x="111120" y="32130"/>
                  </a:lnTo>
                  <a:lnTo>
                    <a:pt x="111120" y="30894"/>
                  </a:lnTo>
                  <a:lnTo>
                    <a:pt x="110177" y="30894"/>
                  </a:lnTo>
                  <a:lnTo>
                    <a:pt x="110177" y="4749"/>
                  </a:lnTo>
                  <a:lnTo>
                    <a:pt x="111120" y="4749"/>
                  </a:lnTo>
                  <a:lnTo>
                    <a:pt x="111120" y="294"/>
                  </a:lnTo>
                  <a:lnTo>
                    <a:pt x="110177" y="294"/>
                  </a:lnTo>
                  <a:lnTo>
                    <a:pt x="110177" y="1"/>
                  </a:lnTo>
                  <a:lnTo>
                    <a:pt x="108291" y="1"/>
                  </a:lnTo>
                  <a:lnTo>
                    <a:pt x="108291" y="294"/>
                  </a:lnTo>
                  <a:lnTo>
                    <a:pt x="107315" y="294"/>
                  </a:lnTo>
                  <a:lnTo>
                    <a:pt x="107315" y="4749"/>
                  </a:lnTo>
                  <a:lnTo>
                    <a:pt x="108291" y="4749"/>
                  </a:lnTo>
                  <a:lnTo>
                    <a:pt x="108291" y="30894"/>
                  </a:lnTo>
                  <a:lnTo>
                    <a:pt x="107315" y="30894"/>
                  </a:lnTo>
                  <a:lnTo>
                    <a:pt x="107315" y="32130"/>
                  </a:lnTo>
                  <a:lnTo>
                    <a:pt x="87543" y="32130"/>
                  </a:lnTo>
                  <a:lnTo>
                    <a:pt x="87543" y="30894"/>
                  </a:lnTo>
                  <a:lnTo>
                    <a:pt x="86698" y="30894"/>
                  </a:lnTo>
                  <a:lnTo>
                    <a:pt x="86698" y="4749"/>
                  </a:lnTo>
                  <a:lnTo>
                    <a:pt x="87543" y="4749"/>
                  </a:lnTo>
                  <a:lnTo>
                    <a:pt x="87543" y="294"/>
                  </a:lnTo>
                  <a:lnTo>
                    <a:pt x="86698" y="294"/>
                  </a:lnTo>
                  <a:lnTo>
                    <a:pt x="86698" y="1"/>
                  </a:lnTo>
                  <a:lnTo>
                    <a:pt x="84812" y="1"/>
                  </a:lnTo>
                  <a:lnTo>
                    <a:pt x="84812" y="294"/>
                  </a:lnTo>
                  <a:lnTo>
                    <a:pt x="83771" y="294"/>
                  </a:lnTo>
                  <a:lnTo>
                    <a:pt x="83771" y="4749"/>
                  </a:lnTo>
                  <a:lnTo>
                    <a:pt x="84812" y="4749"/>
                  </a:lnTo>
                  <a:lnTo>
                    <a:pt x="84812" y="30894"/>
                  </a:lnTo>
                  <a:lnTo>
                    <a:pt x="83771" y="30894"/>
                  </a:lnTo>
                  <a:lnTo>
                    <a:pt x="83771" y="32130"/>
                  </a:lnTo>
                  <a:lnTo>
                    <a:pt x="63219" y="32130"/>
                  </a:lnTo>
                  <a:lnTo>
                    <a:pt x="63219" y="4749"/>
                  </a:lnTo>
                  <a:lnTo>
                    <a:pt x="64162" y="4749"/>
                  </a:lnTo>
                  <a:lnTo>
                    <a:pt x="64162" y="294"/>
                  </a:lnTo>
                  <a:lnTo>
                    <a:pt x="63219" y="294"/>
                  </a:lnTo>
                  <a:lnTo>
                    <a:pt x="63219" y="1"/>
                  </a:lnTo>
                  <a:lnTo>
                    <a:pt x="61365" y="1"/>
                  </a:lnTo>
                  <a:lnTo>
                    <a:pt x="61365" y="294"/>
                  </a:lnTo>
                  <a:lnTo>
                    <a:pt x="60389" y="294"/>
                  </a:lnTo>
                  <a:lnTo>
                    <a:pt x="60389" y="4749"/>
                  </a:lnTo>
                  <a:lnTo>
                    <a:pt x="61365" y="4749"/>
                  </a:lnTo>
                  <a:lnTo>
                    <a:pt x="61365" y="32130"/>
                  </a:lnTo>
                  <a:lnTo>
                    <a:pt x="40617" y="32130"/>
                  </a:lnTo>
                  <a:lnTo>
                    <a:pt x="40617" y="30894"/>
                  </a:lnTo>
                  <a:lnTo>
                    <a:pt x="39739" y="30894"/>
                  </a:lnTo>
                  <a:lnTo>
                    <a:pt x="39739" y="4749"/>
                  </a:lnTo>
                  <a:lnTo>
                    <a:pt x="40617" y="4749"/>
                  </a:lnTo>
                  <a:lnTo>
                    <a:pt x="40617" y="294"/>
                  </a:lnTo>
                  <a:lnTo>
                    <a:pt x="39739" y="294"/>
                  </a:lnTo>
                  <a:lnTo>
                    <a:pt x="39739" y="1"/>
                  </a:lnTo>
                  <a:lnTo>
                    <a:pt x="37886" y="1"/>
                  </a:lnTo>
                  <a:lnTo>
                    <a:pt x="37886" y="294"/>
                  </a:lnTo>
                  <a:lnTo>
                    <a:pt x="36813" y="294"/>
                  </a:lnTo>
                  <a:lnTo>
                    <a:pt x="36813" y="4749"/>
                  </a:lnTo>
                  <a:lnTo>
                    <a:pt x="37886" y="4749"/>
                  </a:lnTo>
                  <a:lnTo>
                    <a:pt x="37886" y="30894"/>
                  </a:lnTo>
                  <a:lnTo>
                    <a:pt x="36813" y="30894"/>
                  </a:lnTo>
                  <a:lnTo>
                    <a:pt x="36813" y="32130"/>
                  </a:lnTo>
                  <a:lnTo>
                    <a:pt x="17041" y="32130"/>
                  </a:lnTo>
                  <a:lnTo>
                    <a:pt x="17041" y="30894"/>
                  </a:lnTo>
                  <a:lnTo>
                    <a:pt x="16293" y="30894"/>
                  </a:lnTo>
                  <a:lnTo>
                    <a:pt x="16293" y="4749"/>
                  </a:lnTo>
                  <a:lnTo>
                    <a:pt x="17041" y="4749"/>
                  </a:lnTo>
                  <a:lnTo>
                    <a:pt x="17041" y="294"/>
                  </a:lnTo>
                  <a:lnTo>
                    <a:pt x="16293" y="294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1"/>
          <p:cNvSpPr txBox="1">
            <a:spLocks noGrp="1"/>
          </p:cNvSpPr>
          <p:nvPr>
            <p:ph type="title" hasCustomPrompt="1"/>
          </p:nvPr>
        </p:nvSpPr>
        <p:spPr>
          <a:xfrm>
            <a:off x="1264950" y="1505325"/>
            <a:ext cx="66141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7" name="Google Shape;247;p11"/>
          <p:cNvSpPr txBox="1">
            <a:spLocks noGrp="1"/>
          </p:cNvSpPr>
          <p:nvPr>
            <p:ph type="subTitle" idx="1"/>
          </p:nvPr>
        </p:nvSpPr>
        <p:spPr>
          <a:xfrm>
            <a:off x="1264950" y="3222975"/>
            <a:ext cx="6614100" cy="41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"/>
          <p:cNvSpPr/>
          <p:nvPr/>
        </p:nvSpPr>
        <p:spPr>
          <a:xfrm rot="-2700000">
            <a:off x="8000552" y="410186"/>
            <a:ext cx="637532" cy="341469"/>
          </a:xfrm>
          <a:custGeom>
            <a:avLst/>
            <a:gdLst/>
            <a:ahLst/>
            <a:cxnLst/>
            <a:rect l="l" t="t" r="r" b="b"/>
            <a:pathLst>
              <a:path w="10713" h="5738" extrusionOk="0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11"/>
          <p:cNvGrpSpPr/>
          <p:nvPr/>
        </p:nvGrpSpPr>
        <p:grpSpPr>
          <a:xfrm>
            <a:off x="618550" y="539400"/>
            <a:ext cx="412175" cy="387650"/>
            <a:chOff x="1195450" y="2857700"/>
            <a:chExt cx="412175" cy="387650"/>
          </a:xfrm>
        </p:grpSpPr>
        <p:sp>
          <p:nvSpPr>
            <p:cNvPr id="251" name="Google Shape;251;p11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1"/>
          <p:cNvGrpSpPr/>
          <p:nvPr/>
        </p:nvGrpSpPr>
        <p:grpSpPr>
          <a:xfrm>
            <a:off x="8244433" y="4364194"/>
            <a:ext cx="372827" cy="309622"/>
            <a:chOff x="7915821" y="3024544"/>
            <a:chExt cx="372827" cy="309622"/>
          </a:xfrm>
        </p:grpSpPr>
        <p:sp>
          <p:nvSpPr>
            <p:cNvPr id="260" name="Google Shape;260;p11"/>
            <p:cNvSpPr/>
            <p:nvPr/>
          </p:nvSpPr>
          <p:spPr>
            <a:xfrm rot="8334763">
              <a:off x="8204177" y="3038941"/>
              <a:ext cx="70074" cy="70074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8334763">
              <a:off x="8229916" y="3056919"/>
              <a:ext cx="42349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8334763">
              <a:off x="8071359" y="3166323"/>
              <a:ext cx="124948" cy="126123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8334763">
              <a:off x="8117288" y="3198542"/>
              <a:ext cx="73924" cy="62599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8334763">
              <a:off x="7931275" y="3242256"/>
              <a:ext cx="77099" cy="75924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8334763">
              <a:off x="7960666" y="3262096"/>
              <a:ext cx="43724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1"/>
          <p:cNvGrpSpPr/>
          <p:nvPr/>
        </p:nvGrpSpPr>
        <p:grpSpPr>
          <a:xfrm>
            <a:off x="310297" y="2537420"/>
            <a:ext cx="225787" cy="225787"/>
            <a:chOff x="327572" y="2556895"/>
            <a:chExt cx="225787" cy="225787"/>
          </a:xfrm>
        </p:grpSpPr>
        <p:sp>
          <p:nvSpPr>
            <p:cNvPr id="267" name="Google Shape;267;p11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1"/>
          <p:cNvGrpSpPr/>
          <p:nvPr/>
        </p:nvGrpSpPr>
        <p:grpSpPr>
          <a:xfrm>
            <a:off x="8356399" y="2497300"/>
            <a:ext cx="148902" cy="148902"/>
            <a:chOff x="553999" y="2452938"/>
            <a:chExt cx="148902" cy="148902"/>
          </a:xfrm>
        </p:grpSpPr>
        <p:sp>
          <p:nvSpPr>
            <p:cNvPr id="270" name="Google Shape;270;p11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2412152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2" hasCustomPrompt="1"/>
          </p:nvPr>
        </p:nvSpPr>
        <p:spPr>
          <a:xfrm>
            <a:off x="1601175" y="1391059"/>
            <a:ext cx="694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2525" y="1949068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3"/>
          </p:nvPr>
        </p:nvSpPr>
        <p:spPr>
          <a:xfrm>
            <a:off x="822525" y="2292774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4" hasCustomPrompt="1"/>
          </p:nvPr>
        </p:nvSpPr>
        <p:spPr>
          <a:xfrm>
            <a:off x="4224600" y="1391059"/>
            <a:ext cx="694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5"/>
          </p:nvPr>
        </p:nvSpPr>
        <p:spPr>
          <a:xfrm>
            <a:off x="3445950" y="1949068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6"/>
          </p:nvPr>
        </p:nvSpPr>
        <p:spPr>
          <a:xfrm>
            <a:off x="3445950" y="2292774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7" hasCustomPrompt="1"/>
          </p:nvPr>
        </p:nvSpPr>
        <p:spPr>
          <a:xfrm>
            <a:off x="6848025" y="1391059"/>
            <a:ext cx="694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8"/>
          </p:nvPr>
        </p:nvSpPr>
        <p:spPr>
          <a:xfrm>
            <a:off x="6069375" y="1949075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9"/>
          </p:nvPr>
        </p:nvSpPr>
        <p:spPr>
          <a:xfrm>
            <a:off x="6069375" y="2292771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13" hasCustomPrompt="1"/>
          </p:nvPr>
        </p:nvSpPr>
        <p:spPr>
          <a:xfrm>
            <a:off x="1601175" y="3118470"/>
            <a:ext cx="694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4"/>
          </p:nvPr>
        </p:nvSpPr>
        <p:spPr>
          <a:xfrm>
            <a:off x="822525" y="3623078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15"/>
          </p:nvPr>
        </p:nvSpPr>
        <p:spPr>
          <a:xfrm>
            <a:off x="822525" y="3967045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16" hasCustomPrompt="1"/>
          </p:nvPr>
        </p:nvSpPr>
        <p:spPr>
          <a:xfrm>
            <a:off x="4224600" y="3118470"/>
            <a:ext cx="694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17"/>
          </p:nvPr>
        </p:nvSpPr>
        <p:spPr>
          <a:xfrm>
            <a:off x="3445950" y="3623078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18"/>
          </p:nvPr>
        </p:nvSpPr>
        <p:spPr>
          <a:xfrm>
            <a:off x="3445950" y="3967045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19" hasCustomPrompt="1"/>
          </p:nvPr>
        </p:nvSpPr>
        <p:spPr>
          <a:xfrm>
            <a:off x="6848025" y="3118470"/>
            <a:ext cx="694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20"/>
          </p:nvPr>
        </p:nvSpPr>
        <p:spPr>
          <a:xfrm>
            <a:off x="6069375" y="3623078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21"/>
          </p:nvPr>
        </p:nvSpPr>
        <p:spPr>
          <a:xfrm>
            <a:off x="6069375" y="3967045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/>
          <p:nvPr/>
        </p:nvSpPr>
        <p:spPr>
          <a:xfrm rot="10800000" flipH="1">
            <a:off x="-313533" y="3383250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3"/>
          <p:cNvGrpSpPr/>
          <p:nvPr/>
        </p:nvGrpSpPr>
        <p:grpSpPr>
          <a:xfrm rot="10021946" flipH="1">
            <a:off x="334834" y="304077"/>
            <a:ext cx="360801" cy="197351"/>
            <a:chOff x="771625" y="3641125"/>
            <a:chExt cx="360800" cy="197350"/>
          </a:xfrm>
        </p:grpSpPr>
        <p:sp>
          <p:nvSpPr>
            <p:cNvPr id="297" name="Google Shape;297;p13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3"/>
          <p:cNvGrpSpPr/>
          <p:nvPr/>
        </p:nvGrpSpPr>
        <p:grpSpPr>
          <a:xfrm>
            <a:off x="301722" y="2719870"/>
            <a:ext cx="225787" cy="225787"/>
            <a:chOff x="327572" y="2556895"/>
            <a:chExt cx="225787" cy="225787"/>
          </a:xfrm>
        </p:grpSpPr>
        <p:sp>
          <p:nvSpPr>
            <p:cNvPr id="302" name="Google Shape;302;p13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3"/>
          <p:cNvSpPr/>
          <p:nvPr/>
        </p:nvSpPr>
        <p:spPr>
          <a:xfrm rot="1415541">
            <a:off x="419370" y="1451249"/>
            <a:ext cx="360799" cy="287020"/>
          </a:xfrm>
          <a:custGeom>
            <a:avLst/>
            <a:gdLst/>
            <a:ahLst/>
            <a:cxnLst/>
            <a:rect l="l" t="t" r="r" b="b"/>
            <a:pathLst>
              <a:path w="9360" h="7446" extrusionOk="0">
                <a:moveTo>
                  <a:pt x="8997" y="0"/>
                </a:moveTo>
                <a:cubicBezTo>
                  <a:pt x="8973" y="0"/>
                  <a:pt x="8852" y="17"/>
                  <a:pt x="8440" y="261"/>
                </a:cubicBezTo>
                <a:cubicBezTo>
                  <a:pt x="7958" y="539"/>
                  <a:pt x="5682" y="2155"/>
                  <a:pt x="5481" y="2155"/>
                </a:cubicBezTo>
                <a:cubicBezTo>
                  <a:pt x="5479" y="2155"/>
                  <a:pt x="5477" y="2154"/>
                  <a:pt x="5475" y="2154"/>
                </a:cubicBezTo>
                <a:cubicBezTo>
                  <a:pt x="5346" y="2128"/>
                  <a:pt x="4558" y="1938"/>
                  <a:pt x="4160" y="1938"/>
                </a:cubicBezTo>
                <a:cubicBezTo>
                  <a:pt x="4059" y="1938"/>
                  <a:pt x="3983" y="1950"/>
                  <a:pt x="3950" y="1981"/>
                </a:cubicBezTo>
                <a:cubicBezTo>
                  <a:pt x="3787" y="2143"/>
                  <a:pt x="4133" y="2284"/>
                  <a:pt x="4263" y="2468"/>
                </a:cubicBezTo>
                <a:cubicBezTo>
                  <a:pt x="4393" y="2641"/>
                  <a:pt x="4696" y="2847"/>
                  <a:pt x="4426" y="3214"/>
                </a:cubicBezTo>
                <a:cubicBezTo>
                  <a:pt x="4155" y="3582"/>
                  <a:pt x="2640" y="5443"/>
                  <a:pt x="2489" y="5508"/>
                </a:cubicBezTo>
                <a:cubicBezTo>
                  <a:pt x="2477" y="5513"/>
                  <a:pt x="2460" y="5515"/>
                  <a:pt x="2439" y="5515"/>
                </a:cubicBezTo>
                <a:cubicBezTo>
                  <a:pt x="2265" y="5515"/>
                  <a:pt x="1790" y="5370"/>
                  <a:pt x="1141" y="5370"/>
                </a:cubicBezTo>
                <a:cubicBezTo>
                  <a:pt x="802" y="5370"/>
                  <a:pt x="416" y="5410"/>
                  <a:pt x="0" y="5530"/>
                </a:cubicBezTo>
                <a:cubicBezTo>
                  <a:pt x="0" y="5530"/>
                  <a:pt x="1342" y="5844"/>
                  <a:pt x="1623" y="6038"/>
                </a:cubicBezTo>
                <a:cubicBezTo>
                  <a:pt x="1894" y="6222"/>
                  <a:pt x="2240" y="6558"/>
                  <a:pt x="2143" y="6753"/>
                </a:cubicBezTo>
                <a:cubicBezTo>
                  <a:pt x="2045" y="6958"/>
                  <a:pt x="2294" y="7445"/>
                  <a:pt x="2294" y="7445"/>
                </a:cubicBezTo>
                <a:cubicBezTo>
                  <a:pt x="2294" y="7445"/>
                  <a:pt x="2619" y="6720"/>
                  <a:pt x="2684" y="6309"/>
                </a:cubicBezTo>
                <a:cubicBezTo>
                  <a:pt x="2748" y="5909"/>
                  <a:pt x="3744" y="5011"/>
                  <a:pt x="4350" y="4892"/>
                </a:cubicBezTo>
                <a:cubicBezTo>
                  <a:pt x="4350" y="4892"/>
                  <a:pt x="4556" y="4998"/>
                  <a:pt x="4703" y="4998"/>
                </a:cubicBezTo>
                <a:cubicBezTo>
                  <a:pt x="4738" y="4998"/>
                  <a:pt x="4769" y="4992"/>
                  <a:pt x="4793" y="4978"/>
                </a:cubicBezTo>
                <a:cubicBezTo>
                  <a:pt x="4934" y="4902"/>
                  <a:pt x="4848" y="4686"/>
                  <a:pt x="5151" y="4513"/>
                </a:cubicBezTo>
                <a:cubicBezTo>
                  <a:pt x="5464" y="4340"/>
                  <a:pt x="6157" y="3950"/>
                  <a:pt x="6525" y="3507"/>
                </a:cubicBezTo>
                <a:cubicBezTo>
                  <a:pt x="6525" y="3507"/>
                  <a:pt x="6644" y="4437"/>
                  <a:pt x="6546" y="4762"/>
                </a:cubicBezTo>
                <a:cubicBezTo>
                  <a:pt x="6546" y="4762"/>
                  <a:pt x="6559" y="4782"/>
                  <a:pt x="6588" y="4782"/>
                </a:cubicBezTo>
                <a:cubicBezTo>
                  <a:pt x="6652" y="4782"/>
                  <a:pt x="6795" y="4685"/>
                  <a:pt x="7055" y="4069"/>
                </a:cubicBezTo>
                <a:cubicBezTo>
                  <a:pt x="7434" y="3182"/>
                  <a:pt x="7315" y="2728"/>
                  <a:pt x="7488" y="2598"/>
                </a:cubicBezTo>
                <a:cubicBezTo>
                  <a:pt x="7488" y="2598"/>
                  <a:pt x="7975" y="2598"/>
                  <a:pt x="8094" y="2544"/>
                </a:cubicBezTo>
                <a:cubicBezTo>
                  <a:pt x="8213" y="2479"/>
                  <a:pt x="7888" y="2284"/>
                  <a:pt x="7888" y="2284"/>
                </a:cubicBezTo>
                <a:cubicBezTo>
                  <a:pt x="7888" y="2284"/>
                  <a:pt x="8851" y="1159"/>
                  <a:pt x="8840" y="856"/>
                </a:cubicBezTo>
                <a:cubicBezTo>
                  <a:pt x="8840" y="856"/>
                  <a:pt x="9360" y="33"/>
                  <a:pt x="9003" y="1"/>
                </a:cubicBezTo>
                <a:cubicBezTo>
                  <a:pt x="9003" y="1"/>
                  <a:pt x="9001" y="0"/>
                  <a:pt x="8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13"/>
          <p:cNvGrpSpPr/>
          <p:nvPr/>
        </p:nvGrpSpPr>
        <p:grpSpPr>
          <a:xfrm>
            <a:off x="8570772" y="4307007"/>
            <a:ext cx="225787" cy="225787"/>
            <a:chOff x="327572" y="2556895"/>
            <a:chExt cx="225787" cy="225787"/>
          </a:xfrm>
        </p:grpSpPr>
        <p:sp>
          <p:nvSpPr>
            <p:cNvPr id="306" name="Google Shape;306;p13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13"/>
          <p:cNvSpPr/>
          <p:nvPr/>
        </p:nvSpPr>
        <p:spPr>
          <a:xfrm rot="-260434" flipH="1">
            <a:off x="8331812" y="2958891"/>
            <a:ext cx="360810" cy="287029"/>
          </a:xfrm>
          <a:custGeom>
            <a:avLst/>
            <a:gdLst/>
            <a:ahLst/>
            <a:cxnLst/>
            <a:rect l="l" t="t" r="r" b="b"/>
            <a:pathLst>
              <a:path w="9360" h="7446" extrusionOk="0">
                <a:moveTo>
                  <a:pt x="8997" y="0"/>
                </a:moveTo>
                <a:cubicBezTo>
                  <a:pt x="8973" y="0"/>
                  <a:pt x="8852" y="17"/>
                  <a:pt x="8440" y="261"/>
                </a:cubicBezTo>
                <a:cubicBezTo>
                  <a:pt x="7958" y="539"/>
                  <a:pt x="5682" y="2155"/>
                  <a:pt x="5481" y="2155"/>
                </a:cubicBezTo>
                <a:cubicBezTo>
                  <a:pt x="5479" y="2155"/>
                  <a:pt x="5477" y="2154"/>
                  <a:pt x="5475" y="2154"/>
                </a:cubicBezTo>
                <a:cubicBezTo>
                  <a:pt x="5346" y="2128"/>
                  <a:pt x="4558" y="1938"/>
                  <a:pt x="4160" y="1938"/>
                </a:cubicBezTo>
                <a:cubicBezTo>
                  <a:pt x="4059" y="1938"/>
                  <a:pt x="3983" y="1950"/>
                  <a:pt x="3950" y="1981"/>
                </a:cubicBezTo>
                <a:cubicBezTo>
                  <a:pt x="3787" y="2143"/>
                  <a:pt x="4133" y="2284"/>
                  <a:pt x="4263" y="2468"/>
                </a:cubicBezTo>
                <a:cubicBezTo>
                  <a:pt x="4393" y="2641"/>
                  <a:pt x="4696" y="2847"/>
                  <a:pt x="4426" y="3214"/>
                </a:cubicBezTo>
                <a:cubicBezTo>
                  <a:pt x="4155" y="3582"/>
                  <a:pt x="2640" y="5443"/>
                  <a:pt x="2489" y="5508"/>
                </a:cubicBezTo>
                <a:cubicBezTo>
                  <a:pt x="2477" y="5513"/>
                  <a:pt x="2460" y="5515"/>
                  <a:pt x="2439" y="5515"/>
                </a:cubicBezTo>
                <a:cubicBezTo>
                  <a:pt x="2265" y="5515"/>
                  <a:pt x="1790" y="5370"/>
                  <a:pt x="1141" y="5370"/>
                </a:cubicBezTo>
                <a:cubicBezTo>
                  <a:pt x="802" y="5370"/>
                  <a:pt x="416" y="5410"/>
                  <a:pt x="0" y="5530"/>
                </a:cubicBezTo>
                <a:cubicBezTo>
                  <a:pt x="0" y="5530"/>
                  <a:pt x="1342" y="5844"/>
                  <a:pt x="1623" y="6038"/>
                </a:cubicBezTo>
                <a:cubicBezTo>
                  <a:pt x="1894" y="6222"/>
                  <a:pt x="2240" y="6558"/>
                  <a:pt x="2143" y="6753"/>
                </a:cubicBezTo>
                <a:cubicBezTo>
                  <a:pt x="2045" y="6958"/>
                  <a:pt x="2294" y="7445"/>
                  <a:pt x="2294" y="7445"/>
                </a:cubicBezTo>
                <a:cubicBezTo>
                  <a:pt x="2294" y="7445"/>
                  <a:pt x="2619" y="6720"/>
                  <a:pt x="2684" y="6309"/>
                </a:cubicBezTo>
                <a:cubicBezTo>
                  <a:pt x="2748" y="5909"/>
                  <a:pt x="3744" y="5011"/>
                  <a:pt x="4350" y="4892"/>
                </a:cubicBezTo>
                <a:cubicBezTo>
                  <a:pt x="4350" y="4892"/>
                  <a:pt x="4556" y="4998"/>
                  <a:pt x="4703" y="4998"/>
                </a:cubicBezTo>
                <a:cubicBezTo>
                  <a:pt x="4738" y="4998"/>
                  <a:pt x="4769" y="4992"/>
                  <a:pt x="4793" y="4978"/>
                </a:cubicBezTo>
                <a:cubicBezTo>
                  <a:pt x="4934" y="4902"/>
                  <a:pt x="4848" y="4686"/>
                  <a:pt x="5151" y="4513"/>
                </a:cubicBezTo>
                <a:cubicBezTo>
                  <a:pt x="5464" y="4340"/>
                  <a:pt x="6157" y="3950"/>
                  <a:pt x="6525" y="3507"/>
                </a:cubicBezTo>
                <a:cubicBezTo>
                  <a:pt x="6525" y="3507"/>
                  <a:pt x="6644" y="4437"/>
                  <a:pt x="6546" y="4762"/>
                </a:cubicBezTo>
                <a:cubicBezTo>
                  <a:pt x="6546" y="4762"/>
                  <a:pt x="6559" y="4782"/>
                  <a:pt x="6588" y="4782"/>
                </a:cubicBezTo>
                <a:cubicBezTo>
                  <a:pt x="6652" y="4782"/>
                  <a:pt x="6795" y="4685"/>
                  <a:pt x="7055" y="4069"/>
                </a:cubicBezTo>
                <a:cubicBezTo>
                  <a:pt x="7434" y="3182"/>
                  <a:pt x="7315" y="2728"/>
                  <a:pt x="7488" y="2598"/>
                </a:cubicBezTo>
                <a:cubicBezTo>
                  <a:pt x="7488" y="2598"/>
                  <a:pt x="7975" y="2598"/>
                  <a:pt x="8094" y="2544"/>
                </a:cubicBezTo>
                <a:cubicBezTo>
                  <a:pt x="8213" y="2479"/>
                  <a:pt x="7888" y="2284"/>
                  <a:pt x="7888" y="2284"/>
                </a:cubicBezTo>
                <a:cubicBezTo>
                  <a:pt x="7888" y="2284"/>
                  <a:pt x="8851" y="1159"/>
                  <a:pt x="8840" y="856"/>
                </a:cubicBezTo>
                <a:cubicBezTo>
                  <a:pt x="8840" y="856"/>
                  <a:pt x="9360" y="33"/>
                  <a:pt x="9003" y="1"/>
                </a:cubicBezTo>
                <a:cubicBezTo>
                  <a:pt x="9003" y="1"/>
                  <a:pt x="9001" y="0"/>
                  <a:pt x="8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3"/>
          <p:cNvGrpSpPr/>
          <p:nvPr/>
        </p:nvGrpSpPr>
        <p:grpSpPr>
          <a:xfrm>
            <a:off x="7010999" y="266088"/>
            <a:ext cx="148902" cy="148902"/>
            <a:chOff x="553999" y="2452938"/>
            <a:chExt cx="148902" cy="148902"/>
          </a:xfrm>
        </p:grpSpPr>
        <p:sp>
          <p:nvSpPr>
            <p:cNvPr id="310" name="Google Shape;310;p13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3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14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316" name="Google Shape;316;p14"/>
            <p:cNvSpPr/>
            <p:nvPr/>
          </p:nvSpPr>
          <p:spPr>
            <a:xfrm>
              <a:off x="1629950" y="1291650"/>
              <a:ext cx="4656850" cy="3791000"/>
            </a:xfrm>
            <a:custGeom>
              <a:avLst/>
              <a:gdLst/>
              <a:ahLst/>
              <a:cxnLst/>
              <a:rect l="l" t="t" r="r" b="b"/>
              <a:pathLst>
                <a:path w="186274" h="151640" extrusionOk="0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4"/>
          <p:cNvSpPr txBox="1">
            <a:spLocks noGrp="1"/>
          </p:cNvSpPr>
          <p:nvPr>
            <p:ph type="title"/>
          </p:nvPr>
        </p:nvSpPr>
        <p:spPr>
          <a:xfrm>
            <a:off x="713175" y="2343150"/>
            <a:ext cx="509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title" idx="2" hasCustomPrompt="1"/>
          </p:nvPr>
        </p:nvSpPr>
        <p:spPr>
          <a:xfrm>
            <a:off x="713175" y="1182950"/>
            <a:ext cx="1499100" cy="98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1"/>
          </p:nvPr>
        </p:nvSpPr>
        <p:spPr>
          <a:xfrm>
            <a:off x="713175" y="3503350"/>
            <a:ext cx="41505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4" name="Google Shape;324;p14"/>
          <p:cNvSpPr/>
          <p:nvPr/>
        </p:nvSpPr>
        <p:spPr>
          <a:xfrm rot="10800000">
            <a:off x="7130717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"/>
          <p:cNvSpPr/>
          <p:nvPr/>
        </p:nvSpPr>
        <p:spPr>
          <a:xfrm rot="2700000">
            <a:off x="466944" y="4318573"/>
            <a:ext cx="492450" cy="453368"/>
          </a:xfrm>
          <a:custGeom>
            <a:avLst/>
            <a:gdLst/>
            <a:ahLst/>
            <a:cxnLst/>
            <a:rect l="l" t="t" r="r" b="b"/>
            <a:pathLst>
              <a:path w="9463" h="8712" extrusionOk="0">
                <a:moveTo>
                  <a:pt x="9085" y="1"/>
                </a:moveTo>
                <a:cubicBezTo>
                  <a:pt x="9083" y="1"/>
                  <a:pt x="9081" y="1"/>
                  <a:pt x="9079" y="1"/>
                </a:cubicBezTo>
                <a:cubicBezTo>
                  <a:pt x="9079" y="1"/>
                  <a:pt x="9078" y="1"/>
                  <a:pt x="9078" y="1"/>
                </a:cubicBezTo>
                <a:cubicBezTo>
                  <a:pt x="9066" y="1"/>
                  <a:pt x="8953" y="11"/>
                  <a:pt x="8494" y="336"/>
                </a:cubicBezTo>
                <a:cubicBezTo>
                  <a:pt x="8009" y="693"/>
                  <a:pt x="5704" y="2695"/>
                  <a:pt x="5520" y="2695"/>
                </a:cubicBezTo>
                <a:cubicBezTo>
                  <a:pt x="5520" y="2695"/>
                  <a:pt x="5519" y="2695"/>
                  <a:pt x="5519" y="2695"/>
                </a:cubicBezTo>
                <a:cubicBezTo>
                  <a:pt x="5402" y="2681"/>
                  <a:pt x="4762" y="2593"/>
                  <a:pt x="4309" y="2593"/>
                </a:cubicBezTo>
                <a:cubicBezTo>
                  <a:pt x="4089" y="2593"/>
                  <a:pt x="3913" y="2613"/>
                  <a:pt x="3863" y="2674"/>
                </a:cubicBezTo>
                <a:cubicBezTo>
                  <a:pt x="3701" y="2858"/>
                  <a:pt x="4091" y="2977"/>
                  <a:pt x="4253" y="3150"/>
                </a:cubicBezTo>
                <a:cubicBezTo>
                  <a:pt x="4415" y="3334"/>
                  <a:pt x="4761" y="3528"/>
                  <a:pt x="4502" y="3950"/>
                </a:cubicBezTo>
                <a:cubicBezTo>
                  <a:pt x="4253" y="4372"/>
                  <a:pt x="2825" y="6536"/>
                  <a:pt x="2662" y="6612"/>
                </a:cubicBezTo>
                <a:cubicBezTo>
                  <a:pt x="2642" y="6623"/>
                  <a:pt x="2605" y="6627"/>
                  <a:pt x="2554" y="6627"/>
                </a:cubicBezTo>
                <a:cubicBezTo>
                  <a:pt x="2397" y="6627"/>
                  <a:pt x="2102" y="6587"/>
                  <a:pt x="1717" y="6587"/>
                </a:cubicBezTo>
                <a:cubicBezTo>
                  <a:pt x="1251" y="6587"/>
                  <a:pt x="652" y="6646"/>
                  <a:pt x="1" y="6904"/>
                </a:cubicBezTo>
                <a:cubicBezTo>
                  <a:pt x="1" y="6904"/>
                  <a:pt x="1483" y="7099"/>
                  <a:pt x="1797" y="7283"/>
                </a:cubicBezTo>
                <a:cubicBezTo>
                  <a:pt x="2111" y="7456"/>
                  <a:pt x="2511" y="7770"/>
                  <a:pt x="2435" y="7997"/>
                </a:cubicBezTo>
                <a:cubicBezTo>
                  <a:pt x="2349" y="8214"/>
                  <a:pt x="2662" y="8711"/>
                  <a:pt x="2662" y="8711"/>
                </a:cubicBezTo>
                <a:cubicBezTo>
                  <a:pt x="2662" y="8711"/>
                  <a:pt x="2944" y="7900"/>
                  <a:pt x="2965" y="7456"/>
                </a:cubicBezTo>
                <a:cubicBezTo>
                  <a:pt x="2987" y="7023"/>
                  <a:pt x="3972" y="5941"/>
                  <a:pt x="4599" y="5747"/>
                </a:cubicBezTo>
                <a:cubicBezTo>
                  <a:pt x="4599" y="5747"/>
                  <a:pt x="4808" y="5829"/>
                  <a:pt x="4964" y="5829"/>
                </a:cubicBezTo>
                <a:cubicBezTo>
                  <a:pt x="5012" y="5829"/>
                  <a:pt x="5056" y="5821"/>
                  <a:pt x="5086" y="5801"/>
                </a:cubicBezTo>
                <a:cubicBezTo>
                  <a:pt x="5227" y="5703"/>
                  <a:pt x="5119" y="5476"/>
                  <a:pt x="5432" y="5260"/>
                </a:cubicBezTo>
                <a:cubicBezTo>
                  <a:pt x="5735" y="5032"/>
                  <a:pt x="6439" y="4556"/>
                  <a:pt x="6796" y="4037"/>
                </a:cubicBezTo>
                <a:cubicBezTo>
                  <a:pt x="6796" y="4037"/>
                  <a:pt x="7023" y="5022"/>
                  <a:pt x="6947" y="5379"/>
                </a:cubicBezTo>
                <a:cubicBezTo>
                  <a:pt x="6947" y="5379"/>
                  <a:pt x="6961" y="5396"/>
                  <a:pt x="6988" y="5396"/>
                </a:cubicBezTo>
                <a:cubicBezTo>
                  <a:pt x="7055" y="5396"/>
                  <a:pt x="7201" y="5293"/>
                  <a:pt x="7423" y="4589"/>
                </a:cubicBezTo>
                <a:cubicBezTo>
                  <a:pt x="7726" y="3583"/>
                  <a:pt x="7564" y="3117"/>
                  <a:pt x="7737" y="2955"/>
                </a:cubicBezTo>
                <a:cubicBezTo>
                  <a:pt x="7737" y="2955"/>
                  <a:pt x="8246" y="2912"/>
                  <a:pt x="8375" y="2825"/>
                </a:cubicBezTo>
                <a:cubicBezTo>
                  <a:pt x="8494" y="2749"/>
                  <a:pt x="8127" y="2576"/>
                  <a:pt x="8127" y="2576"/>
                </a:cubicBezTo>
                <a:cubicBezTo>
                  <a:pt x="8127" y="2576"/>
                  <a:pt x="9046" y="1267"/>
                  <a:pt x="8992" y="942"/>
                </a:cubicBezTo>
                <a:cubicBezTo>
                  <a:pt x="8992" y="942"/>
                  <a:pt x="9463" y="1"/>
                  <a:pt x="90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4"/>
          <p:cNvGrpSpPr/>
          <p:nvPr/>
        </p:nvGrpSpPr>
        <p:grpSpPr>
          <a:xfrm flipH="1">
            <a:off x="2012475" y="539400"/>
            <a:ext cx="360800" cy="197350"/>
            <a:chOff x="771625" y="3641125"/>
            <a:chExt cx="360800" cy="197350"/>
          </a:xfrm>
        </p:grpSpPr>
        <p:sp>
          <p:nvSpPr>
            <p:cNvPr id="327" name="Google Shape;327;p14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4"/>
          <p:cNvGrpSpPr/>
          <p:nvPr/>
        </p:nvGrpSpPr>
        <p:grpSpPr>
          <a:xfrm rot="8334763">
            <a:off x="8000447" y="431348"/>
            <a:ext cx="412170" cy="387645"/>
            <a:chOff x="1195450" y="2857700"/>
            <a:chExt cx="412175" cy="387650"/>
          </a:xfrm>
        </p:grpSpPr>
        <p:sp>
          <p:nvSpPr>
            <p:cNvPr id="332" name="Google Shape;332;p14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4"/>
          <p:cNvGrpSpPr/>
          <p:nvPr/>
        </p:nvGrpSpPr>
        <p:grpSpPr>
          <a:xfrm>
            <a:off x="8551574" y="2750775"/>
            <a:ext cx="148902" cy="148902"/>
            <a:chOff x="553999" y="2452938"/>
            <a:chExt cx="148902" cy="148902"/>
          </a:xfrm>
        </p:grpSpPr>
        <p:sp>
          <p:nvSpPr>
            <p:cNvPr id="341" name="Google Shape;341;p14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4"/>
          <p:cNvGrpSpPr/>
          <p:nvPr/>
        </p:nvGrpSpPr>
        <p:grpSpPr>
          <a:xfrm rot="6340905">
            <a:off x="5591702" y="4385720"/>
            <a:ext cx="279081" cy="387659"/>
            <a:chOff x="8032938" y="2792938"/>
            <a:chExt cx="279075" cy="387650"/>
          </a:xfrm>
        </p:grpSpPr>
        <p:sp>
          <p:nvSpPr>
            <p:cNvPr id="344" name="Google Shape;344;p14"/>
            <p:cNvSpPr/>
            <p:nvPr/>
          </p:nvSpPr>
          <p:spPr>
            <a:xfrm>
              <a:off x="8032938" y="2868838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8038138" y="2878238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8079638" y="3025288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8092413" y="3046813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8187063" y="2792938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8197488" y="2810938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1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title"/>
          </p:nvPr>
        </p:nvSpPr>
        <p:spPr>
          <a:xfrm>
            <a:off x="4168850" y="2338138"/>
            <a:ext cx="42291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title" idx="2" hasCustomPrompt="1"/>
          </p:nvPr>
        </p:nvSpPr>
        <p:spPr>
          <a:xfrm>
            <a:off x="6931750" y="1187963"/>
            <a:ext cx="1499100" cy="9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3" name="Google Shape;353;p15"/>
          <p:cNvSpPr txBox="1">
            <a:spLocks noGrp="1"/>
          </p:cNvSpPr>
          <p:nvPr>
            <p:ph type="subTitle" idx="1"/>
          </p:nvPr>
        </p:nvSpPr>
        <p:spPr>
          <a:xfrm>
            <a:off x="4168850" y="3498338"/>
            <a:ext cx="4261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54" name="Google Shape;354;p1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422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15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356" name="Google Shape;356;p15"/>
            <p:cNvSpPr/>
            <p:nvPr/>
          </p:nvSpPr>
          <p:spPr>
            <a:xfrm>
              <a:off x="1629950" y="1291650"/>
              <a:ext cx="4656850" cy="3791000"/>
            </a:xfrm>
            <a:custGeom>
              <a:avLst/>
              <a:gdLst/>
              <a:ahLst/>
              <a:cxnLst/>
              <a:rect l="l" t="t" r="r" b="b"/>
              <a:pathLst>
                <a:path w="186274" h="151640" extrusionOk="0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15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"/>
          <p:cNvSpPr/>
          <p:nvPr/>
        </p:nvSpPr>
        <p:spPr>
          <a:xfrm rot="-4401441" flipH="1">
            <a:off x="8195714" y="4460083"/>
            <a:ext cx="360802" cy="287023"/>
          </a:xfrm>
          <a:custGeom>
            <a:avLst/>
            <a:gdLst/>
            <a:ahLst/>
            <a:cxnLst/>
            <a:rect l="l" t="t" r="r" b="b"/>
            <a:pathLst>
              <a:path w="9360" h="7446" extrusionOk="0">
                <a:moveTo>
                  <a:pt x="8997" y="0"/>
                </a:moveTo>
                <a:cubicBezTo>
                  <a:pt x="8973" y="0"/>
                  <a:pt x="8852" y="17"/>
                  <a:pt x="8440" y="261"/>
                </a:cubicBezTo>
                <a:cubicBezTo>
                  <a:pt x="7958" y="539"/>
                  <a:pt x="5682" y="2155"/>
                  <a:pt x="5481" y="2155"/>
                </a:cubicBezTo>
                <a:cubicBezTo>
                  <a:pt x="5479" y="2155"/>
                  <a:pt x="5477" y="2154"/>
                  <a:pt x="5475" y="2154"/>
                </a:cubicBezTo>
                <a:cubicBezTo>
                  <a:pt x="5346" y="2128"/>
                  <a:pt x="4558" y="1938"/>
                  <a:pt x="4160" y="1938"/>
                </a:cubicBezTo>
                <a:cubicBezTo>
                  <a:pt x="4059" y="1938"/>
                  <a:pt x="3983" y="1950"/>
                  <a:pt x="3950" y="1981"/>
                </a:cubicBezTo>
                <a:cubicBezTo>
                  <a:pt x="3787" y="2143"/>
                  <a:pt x="4133" y="2284"/>
                  <a:pt x="4263" y="2468"/>
                </a:cubicBezTo>
                <a:cubicBezTo>
                  <a:pt x="4393" y="2641"/>
                  <a:pt x="4696" y="2847"/>
                  <a:pt x="4426" y="3214"/>
                </a:cubicBezTo>
                <a:cubicBezTo>
                  <a:pt x="4155" y="3582"/>
                  <a:pt x="2640" y="5443"/>
                  <a:pt x="2489" y="5508"/>
                </a:cubicBezTo>
                <a:cubicBezTo>
                  <a:pt x="2477" y="5513"/>
                  <a:pt x="2460" y="5515"/>
                  <a:pt x="2439" y="5515"/>
                </a:cubicBezTo>
                <a:cubicBezTo>
                  <a:pt x="2265" y="5515"/>
                  <a:pt x="1790" y="5370"/>
                  <a:pt x="1141" y="5370"/>
                </a:cubicBezTo>
                <a:cubicBezTo>
                  <a:pt x="802" y="5370"/>
                  <a:pt x="416" y="5410"/>
                  <a:pt x="0" y="5530"/>
                </a:cubicBezTo>
                <a:cubicBezTo>
                  <a:pt x="0" y="5530"/>
                  <a:pt x="1342" y="5844"/>
                  <a:pt x="1623" y="6038"/>
                </a:cubicBezTo>
                <a:cubicBezTo>
                  <a:pt x="1894" y="6222"/>
                  <a:pt x="2240" y="6558"/>
                  <a:pt x="2143" y="6753"/>
                </a:cubicBezTo>
                <a:cubicBezTo>
                  <a:pt x="2045" y="6958"/>
                  <a:pt x="2294" y="7445"/>
                  <a:pt x="2294" y="7445"/>
                </a:cubicBezTo>
                <a:cubicBezTo>
                  <a:pt x="2294" y="7445"/>
                  <a:pt x="2619" y="6720"/>
                  <a:pt x="2684" y="6309"/>
                </a:cubicBezTo>
                <a:cubicBezTo>
                  <a:pt x="2748" y="5909"/>
                  <a:pt x="3744" y="5011"/>
                  <a:pt x="4350" y="4892"/>
                </a:cubicBezTo>
                <a:cubicBezTo>
                  <a:pt x="4350" y="4892"/>
                  <a:pt x="4556" y="4998"/>
                  <a:pt x="4703" y="4998"/>
                </a:cubicBezTo>
                <a:cubicBezTo>
                  <a:pt x="4738" y="4998"/>
                  <a:pt x="4769" y="4992"/>
                  <a:pt x="4793" y="4978"/>
                </a:cubicBezTo>
                <a:cubicBezTo>
                  <a:pt x="4934" y="4902"/>
                  <a:pt x="4848" y="4686"/>
                  <a:pt x="5151" y="4513"/>
                </a:cubicBezTo>
                <a:cubicBezTo>
                  <a:pt x="5464" y="4340"/>
                  <a:pt x="6157" y="3950"/>
                  <a:pt x="6525" y="3507"/>
                </a:cubicBezTo>
                <a:cubicBezTo>
                  <a:pt x="6525" y="3507"/>
                  <a:pt x="6644" y="4437"/>
                  <a:pt x="6546" y="4762"/>
                </a:cubicBezTo>
                <a:cubicBezTo>
                  <a:pt x="6546" y="4762"/>
                  <a:pt x="6559" y="4782"/>
                  <a:pt x="6588" y="4782"/>
                </a:cubicBezTo>
                <a:cubicBezTo>
                  <a:pt x="6652" y="4782"/>
                  <a:pt x="6795" y="4685"/>
                  <a:pt x="7055" y="4069"/>
                </a:cubicBezTo>
                <a:cubicBezTo>
                  <a:pt x="7434" y="3182"/>
                  <a:pt x="7315" y="2728"/>
                  <a:pt x="7488" y="2598"/>
                </a:cubicBezTo>
                <a:cubicBezTo>
                  <a:pt x="7488" y="2598"/>
                  <a:pt x="7975" y="2598"/>
                  <a:pt x="8094" y="2544"/>
                </a:cubicBezTo>
                <a:cubicBezTo>
                  <a:pt x="8213" y="2479"/>
                  <a:pt x="7888" y="2284"/>
                  <a:pt x="7888" y="2284"/>
                </a:cubicBezTo>
                <a:cubicBezTo>
                  <a:pt x="7888" y="2284"/>
                  <a:pt x="8851" y="1159"/>
                  <a:pt x="8840" y="856"/>
                </a:cubicBezTo>
                <a:cubicBezTo>
                  <a:pt x="8840" y="856"/>
                  <a:pt x="9360" y="33"/>
                  <a:pt x="9003" y="1"/>
                </a:cubicBezTo>
                <a:cubicBezTo>
                  <a:pt x="9003" y="1"/>
                  <a:pt x="9001" y="0"/>
                  <a:pt x="8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15"/>
          <p:cNvGrpSpPr/>
          <p:nvPr/>
        </p:nvGrpSpPr>
        <p:grpSpPr>
          <a:xfrm flipH="1">
            <a:off x="3282025" y="4469400"/>
            <a:ext cx="360800" cy="197350"/>
            <a:chOff x="771625" y="3641125"/>
            <a:chExt cx="360800" cy="197350"/>
          </a:xfrm>
        </p:grpSpPr>
        <p:sp>
          <p:nvSpPr>
            <p:cNvPr id="364" name="Google Shape;364;p15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15"/>
          <p:cNvGrpSpPr/>
          <p:nvPr/>
        </p:nvGrpSpPr>
        <p:grpSpPr>
          <a:xfrm>
            <a:off x="526771" y="476544"/>
            <a:ext cx="372827" cy="309622"/>
            <a:chOff x="526758" y="426494"/>
            <a:chExt cx="372827" cy="309622"/>
          </a:xfrm>
        </p:grpSpPr>
        <p:sp>
          <p:nvSpPr>
            <p:cNvPr id="369" name="Google Shape;369;p15"/>
            <p:cNvSpPr/>
            <p:nvPr/>
          </p:nvSpPr>
          <p:spPr>
            <a:xfrm rot="8334763">
              <a:off x="815114" y="440891"/>
              <a:ext cx="70074" cy="70074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 rot="8334763">
              <a:off x="840853" y="458869"/>
              <a:ext cx="42349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 rot="8334763">
              <a:off x="682297" y="568273"/>
              <a:ext cx="124948" cy="126123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 rot="8334763">
              <a:off x="728225" y="600492"/>
              <a:ext cx="73924" cy="62599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 rot="8334763">
              <a:off x="542213" y="644206"/>
              <a:ext cx="77099" cy="75924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 rot="8334763">
              <a:off x="571603" y="664046"/>
              <a:ext cx="43724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5"/>
          <p:cNvGrpSpPr/>
          <p:nvPr/>
        </p:nvGrpSpPr>
        <p:grpSpPr>
          <a:xfrm>
            <a:off x="8317960" y="426507"/>
            <a:ext cx="225787" cy="225787"/>
            <a:chOff x="327572" y="2556895"/>
            <a:chExt cx="225787" cy="225787"/>
          </a:xfrm>
        </p:grpSpPr>
        <p:sp>
          <p:nvSpPr>
            <p:cNvPr id="376" name="Google Shape;376;p15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15"/>
          <p:cNvGrpSpPr/>
          <p:nvPr/>
        </p:nvGrpSpPr>
        <p:grpSpPr>
          <a:xfrm>
            <a:off x="443824" y="2497300"/>
            <a:ext cx="148902" cy="148902"/>
            <a:chOff x="553999" y="2452938"/>
            <a:chExt cx="148902" cy="148902"/>
          </a:xfrm>
        </p:grpSpPr>
        <p:sp>
          <p:nvSpPr>
            <p:cNvPr id="379" name="Google Shape;379;p15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BLANK_1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 txBox="1">
            <a:spLocks noGrp="1"/>
          </p:cNvSpPr>
          <p:nvPr>
            <p:ph type="title"/>
          </p:nvPr>
        </p:nvSpPr>
        <p:spPr>
          <a:xfrm>
            <a:off x="2397125" y="1550950"/>
            <a:ext cx="58983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title" idx="2" hasCustomPrompt="1"/>
          </p:nvPr>
        </p:nvSpPr>
        <p:spPr>
          <a:xfrm>
            <a:off x="848575" y="1550938"/>
            <a:ext cx="1499100" cy="106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16"/>
          <p:cNvSpPr txBox="1">
            <a:spLocks noGrp="1"/>
          </p:cNvSpPr>
          <p:nvPr>
            <p:ph type="subTitle" idx="1"/>
          </p:nvPr>
        </p:nvSpPr>
        <p:spPr>
          <a:xfrm>
            <a:off x="2725825" y="2746925"/>
            <a:ext cx="45186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85" name="Google Shape;385;p1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16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388" name="Google Shape;388;p16"/>
            <p:cNvSpPr/>
            <p:nvPr/>
          </p:nvSpPr>
          <p:spPr>
            <a:xfrm>
              <a:off x="1629950" y="1291650"/>
              <a:ext cx="4656850" cy="3791000"/>
            </a:xfrm>
            <a:custGeom>
              <a:avLst/>
              <a:gdLst/>
              <a:ahLst/>
              <a:cxnLst/>
              <a:rect l="l" t="t" r="r" b="b"/>
              <a:pathLst>
                <a:path w="186274" h="151640" extrusionOk="0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16"/>
          <p:cNvSpPr/>
          <p:nvPr/>
        </p:nvSpPr>
        <p:spPr>
          <a:xfrm rot="10800000">
            <a:off x="7130717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16"/>
          <p:cNvGrpSpPr/>
          <p:nvPr/>
        </p:nvGrpSpPr>
        <p:grpSpPr>
          <a:xfrm>
            <a:off x="472750" y="444250"/>
            <a:ext cx="412175" cy="387650"/>
            <a:chOff x="1195450" y="2857700"/>
            <a:chExt cx="412175" cy="387650"/>
          </a:xfrm>
        </p:grpSpPr>
        <p:sp>
          <p:nvSpPr>
            <p:cNvPr id="396" name="Google Shape;396;p16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16"/>
          <p:cNvGrpSpPr/>
          <p:nvPr/>
        </p:nvGrpSpPr>
        <p:grpSpPr>
          <a:xfrm>
            <a:off x="7221999" y="295350"/>
            <a:ext cx="148902" cy="148902"/>
            <a:chOff x="553999" y="2452938"/>
            <a:chExt cx="148902" cy="148902"/>
          </a:xfrm>
        </p:grpSpPr>
        <p:sp>
          <p:nvSpPr>
            <p:cNvPr id="405" name="Google Shape;405;p1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16"/>
          <p:cNvGrpSpPr/>
          <p:nvPr/>
        </p:nvGrpSpPr>
        <p:grpSpPr>
          <a:xfrm rot="8334763">
            <a:off x="5302085" y="4409773"/>
            <a:ext cx="412170" cy="387645"/>
            <a:chOff x="1195450" y="2857700"/>
            <a:chExt cx="412175" cy="387650"/>
          </a:xfrm>
        </p:grpSpPr>
        <p:sp>
          <p:nvSpPr>
            <p:cNvPr id="408" name="Google Shape;408;p16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BLANK_10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"/>
          <p:cNvSpPr txBox="1">
            <a:spLocks noGrp="1"/>
          </p:cNvSpPr>
          <p:nvPr>
            <p:ph type="title"/>
          </p:nvPr>
        </p:nvSpPr>
        <p:spPr>
          <a:xfrm>
            <a:off x="2465100" y="1227200"/>
            <a:ext cx="41637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8" name="Google Shape;418;p17"/>
          <p:cNvSpPr txBox="1">
            <a:spLocks noGrp="1"/>
          </p:cNvSpPr>
          <p:nvPr>
            <p:ph type="title" idx="2" hasCustomPrompt="1"/>
          </p:nvPr>
        </p:nvSpPr>
        <p:spPr>
          <a:xfrm>
            <a:off x="713175" y="1217275"/>
            <a:ext cx="1499100" cy="106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9" name="Google Shape;419;p17"/>
          <p:cNvSpPr txBox="1">
            <a:spLocks noGrp="1"/>
          </p:cNvSpPr>
          <p:nvPr>
            <p:ph type="subTitle" idx="1"/>
          </p:nvPr>
        </p:nvSpPr>
        <p:spPr>
          <a:xfrm>
            <a:off x="2465100" y="2314450"/>
            <a:ext cx="41637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20" name="Google Shape;420;p17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422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17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422" name="Google Shape;422;p17"/>
            <p:cNvSpPr/>
            <p:nvPr/>
          </p:nvSpPr>
          <p:spPr>
            <a:xfrm>
              <a:off x="1629950" y="1291650"/>
              <a:ext cx="4656850" cy="3791000"/>
            </a:xfrm>
            <a:custGeom>
              <a:avLst/>
              <a:gdLst/>
              <a:ahLst/>
              <a:cxnLst/>
              <a:rect l="l" t="t" r="r" b="b"/>
              <a:pathLst>
                <a:path w="186274" h="151640" extrusionOk="0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BLANK_9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1863450" y="2038350"/>
            <a:ext cx="54171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title" idx="2" hasCustomPrompt="1"/>
          </p:nvPr>
        </p:nvSpPr>
        <p:spPr>
          <a:xfrm>
            <a:off x="3822450" y="878150"/>
            <a:ext cx="1499100" cy="98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1"/>
          </p:nvPr>
        </p:nvSpPr>
        <p:spPr>
          <a:xfrm>
            <a:off x="2312700" y="3198550"/>
            <a:ext cx="45186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31" name="Google Shape;431;p1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18"/>
          <p:cNvGrpSpPr/>
          <p:nvPr/>
        </p:nvGrpSpPr>
        <p:grpSpPr>
          <a:xfrm>
            <a:off x="-51786" y="-172"/>
            <a:ext cx="9247573" cy="5236508"/>
            <a:chOff x="1629950" y="1291650"/>
            <a:chExt cx="4656850" cy="3791000"/>
          </a:xfrm>
        </p:grpSpPr>
        <p:sp>
          <p:nvSpPr>
            <p:cNvPr id="434" name="Google Shape;434;p18"/>
            <p:cNvSpPr/>
            <p:nvPr/>
          </p:nvSpPr>
          <p:spPr>
            <a:xfrm>
              <a:off x="1663275" y="1291650"/>
              <a:ext cx="4542225" cy="97600"/>
            </a:xfrm>
            <a:custGeom>
              <a:avLst/>
              <a:gdLst/>
              <a:ahLst/>
              <a:cxnLst/>
              <a:rect l="l" t="t" r="r" b="b"/>
              <a:pathLst>
                <a:path w="181689" h="3904" extrusionOk="0">
                  <a:moveTo>
                    <a:pt x="1" y="1"/>
                  </a:moveTo>
                  <a:lnTo>
                    <a:pt x="1" y="3903"/>
                  </a:lnTo>
                  <a:lnTo>
                    <a:pt x="181688" y="3903"/>
                  </a:lnTo>
                  <a:lnTo>
                    <a:pt x="181688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189200" y="1291650"/>
              <a:ext cx="97600" cy="3791000"/>
            </a:xfrm>
            <a:custGeom>
              <a:avLst/>
              <a:gdLst/>
              <a:ahLst/>
              <a:cxnLst/>
              <a:rect l="l" t="t" r="r" b="b"/>
              <a:pathLst>
                <a:path w="3904" h="151640" extrusionOk="0"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629950" y="1291650"/>
              <a:ext cx="97575" cy="3791000"/>
            </a:xfrm>
            <a:custGeom>
              <a:avLst/>
              <a:gdLst/>
              <a:ahLst/>
              <a:cxnLst/>
              <a:rect l="l" t="t" r="r" b="b"/>
              <a:pathLst>
                <a:path w="3903" h="151640" extrusionOk="0"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1665725" y="1315225"/>
              <a:ext cx="4519450" cy="3738150"/>
            </a:xfrm>
            <a:custGeom>
              <a:avLst/>
              <a:gdLst/>
              <a:ahLst/>
              <a:cxnLst/>
              <a:rect l="l" t="t" r="r" b="b"/>
              <a:pathLst>
                <a:path w="180778" h="149526" extrusionOk="0">
                  <a:moveTo>
                    <a:pt x="107315" y="33951"/>
                  </a:moveTo>
                  <a:lnTo>
                    <a:pt x="107315" y="35382"/>
                  </a:lnTo>
                  <a:lnTo>
                    <a:pt x="107315" y="36423"/>
                  </a:lnTo>
                  <a:lnTo>
                    <a:pt x="64162" y="36423"/>
                  </a:lnTo>
                  <a:lnTo>
                    <a:pt x="64162" y="33951"/>
                  </a:lnTo>
                  <a:lnTo>
                    <a:pt x="83771" y="33951"/>
                  </a:lnTo>
                  <a:lnTo>
                    <a:pt x="83771" y="35382"/>
                  </a:lnTo>
                  <a:lnTo>
                    <a:pt x="87543" y="35382"/>
                  </a:lnTo>
                  <a:lnTo>
                    <a:pt x="87543" y="33951"/>
                  </a:lnTo>
                  <a:close/>
                  <a:moveTo>
                    <a:pt x="115250" y="33951"/>
                  </a:moveTo>
                  <a:lnTo>
                    <a:pt x="115250" y="39154"/>
                  </a:lnTo>
                  <a:lnTo>
                    <a:pt x="111120" y="39154"/>
                  </a:lnTo>
                  <a:lnTo>
                    <a:pt x="111120" y="35382"/>
                  </a:lnTo>
                  <a:lnTo>
                    <a:pt x="111120" y="33951"/>
                  </a:lnTo>
                  <a:close/>
                  <a:moveTo>
                    <a:pt x="112518" y="45691"/>
                  </a:moveTo>
                  <a:lnTo>
                    <a:pt x="112518" y="47252"/>
                  </a:lnTo>
                  <a:lnTo>
                    <a:pt x="111120" y="47252"/>
                  </a:lnTo>
                  <a:lnTo>
                    <a:pt x="111120" y="45691"/>
                  </a:lnTo>
                  <a:close/>
                  <a:moveTo>
                    <a:pt x="115250" y="45691"/>
                  </a:moveTo>
                  <a:lnTo>
                    <a:pt x="115250" y="47252"/>
                  </a:lnTo>
                  <a:lnTo>
                    <a:pt x="113852" y="47252"/>
                  </a:lnTo>
                  <a:lnTo>
                    <a:pt x="113852" y="45691"/>
                  </a:lnTo>
                  <a:close/>
                  <a:moveTo>
                    <a:pt x="60389" y="33951"/>
                  </a:moveTo>
                  <a:lnTo>
                    <a:pt x="60389" y="36423"/>
                  </a:lnTo>
                  <a:lnTo>
                    <a:pt x="60389" y="40911"/>
                  </a:lnTo>
                  <a:lnTo>
                    <a:pt x="60389" y="90893"/>
                  </a:lnTo>
                  <a:lnTo>
                    <a:pt x="58926" y="90893"/>
                  </a:lnTo>
                  <a:lnTo>
                    <a:pt x="58926" y="33951"/>
                  </a:lnTo>
                  <a:close/>
                  <a:moveTo>
                    <a:pt x="36813" y="33951"/>
                  </a:moveTo>
                  <a:lnTo>
                    <a:pt x="36813" y="35382"/>
                  </a:lnTo>
                  <a:lnTo>
                    <a:pt x="37886" y="35382"/>
                  </a:lnTo>
                  <a:lnTo>
                    <a:pt x="37886" y="94568"/>
                  </a:lnTo>
                  <a:lnTo>
                    <a:pt x="36813" y="94568"/>
                  </a:lnTo>
                  <a:lnTo>
                    <a:pt x="36813" y="95738"/>
                  </a:lnTo>
                  <a:lnTo>
                    <a:pt x="17041" y="95738"/>
                  </a:lnTo>
                  <a:lnTo>
                    <a:pt x="17041" y="94568"/>
                  </a:lnTo>
                  <a:lnTo>
                    <a:pt x="16293" y="94568"/>
                  </a:lnTo>
                  <a:lnTo>
                    <a:pt x="16293" y="35382"/>
                  </a:lnTo>
                  <a:lnTo>
                    <a:pt x="17041" y="35382"/>
                  </a:lnTo>
                  <a:lnTo>
                    <a:pt x="17041" y="33951"/>
                  </a:lnTo>
                  <a:close/>
                  <a:moveTo>
                    <a:pt x="57040" y="33951"/>
                  </a:moveTo>
                  <a:lnTo>
                    <a:pt x="57040" y="90893"/>
                  </a:lnTo>
                  <a:lnTo>
                    <a:pt x="54991" y="90893"/>
                  </a:lnTo>
                  <a:lnTo>
                    <a:pt x="54991" y="95738"/>
                  </a:lnTo>
                  <a:lnTo>
                    <a:pt x="40617" y="95738"/>
                  </a:lnTo>
                  <a:lnTo>
                    <a:pt x="40617" y="94568"/>
                  </a:lnTo>
                  <a:lnTo>
                    <a:pt x="39739" y="94568"/>
                  </a:lnTo>
                  <a:lnTo>
                    <a:pt x="39739" y="35382"/>
                  </a:lnTo>
                  <a:lnTo>
                    <a:pt x="40617" y="35382"/>
                  </a:lnTo>
                  <a:lnTo>
                    <a:pt x="40617" y="33951"/>
                  </a:lnTo>
                  <a:close/>
                  <a:moveTo>
                    <a:pt x="115250" y="53788"/>
                  </a:moveTo>
                  <a:lnTo>
                    <a:pt x="115250" y="95966"/>
                  </a:lnTo>
                  <a:lnTo>
                    <a:pt x="111120" y="95966"/>
                  </a:lnTo>
                  <a:lnTo>
                    <a:pt x="111120" y="94568"/>
                  </a:lnTo>
                  <a:lnTo>
                    <a:pt x="111120" y="53788"/>
                  </a:lnTo>
                  <a:close/>
                  <a:moveTo>
                    <a:pt x="130794" y="33951"/>
                  </a:moveTo>
                  <a:lnTo>
                    <a:pt x="130794" y="35382"/>
                  </a:lnTo>
                  <a:lnTo>
                    <a:pt x="131770" y="35382"/>
                  </a:lnTo>
                  <a:lnTo>
                    <a:pt x="131770" y="94568"/>
                  </a:lnTo>
                  <a:lnTo>
                    <a:pt x="130794" y="94568"/>
                  </a:lnTo>
                  <a:lnTo>
                    <a:pt x="130794" y="95966"/>
                  </a:lnTo>
                  <a:lnTo>
                    <a:pt x="117104" y="95966"/>
                  </a:lnTo>
                  <a:lnTo>
                    <a:pt x="117104" y="33951"/>
                  </a:lnTo>
                  <a:close/>
                  <a:moveTo>
                    <a:pt x="157493" y="33951"/>
                  </a:moveTo>
                  <a:lnTo>
                    <a:pt x="157493" y="35382"/>
                  </a:lnTo>
                  <a:lnTo>
                    <a:pt x="158436" y="35382"/>
                  </a:lnTo>
                  <a:lnTo>
                    <a:pt x="158436" y="94568"/>
                  </a:lnTo>
                  <a:lnTo>
                    <a:pt x="157493" y="94568"/>
                  </a:lnTo>
                  <a:lnTo>
                    <a:pt x="157493" y="95966"/>
                  </a:lnTo>
                  <a:lnTo>
                    <a:pt x="134567" y="95966"/>
                  </a:lnTo>
                  <a:lnTo>
                    <a:pt x="134567" y="94568"/>
                  </a:lnTo>
                  <a:lnTo>
                    <a:pt x="133624" y="94568"/>
                  </a:lnTo>
                  <a:lnTo>
                    <a:pt x="133624" y="35382"/>
                  </a:lnTo>
                  <a:lnTo>
                    <a:pt x="134567" y="35382"/>
                  </a:lnTo>
                  <a:lnTo>
                    <a:pt x="134567" y="33951"/>
                  </a:lnTo>
                  <a:close/>
                  <a:moveTo>
                    <a:pt x="170241" y="33951"/>
                  </a:moveTo>
                  <a:lnTo>
                    <a:pt x="170241" y="35382"/>
                  </a:lnTo>
                  <a:lnTo>
                    <a:pt x="171216" y="35382"/>
                  </a:lnTo>
                  <a:lnTo>
                    <a:pt x="171216" y="94568"/>
                  </a:lnTo>
                  <a:lnTo>
                    <a:pt x="170241" y="94568"/>
                  </a:lnTo>
                  <a:lnTo>
                    <a:pt x="170241" y="95966"/>
                  </a:lnTo>
                  <a:lnTo>
                    <a:pt x="161265" y="95966"/>
                  </a:lnTo>
                  <a:lnTo>
                    <a:pt x="161265" y="94568"/>
                  </a:lnTo>
                  <a:lnTo>
                    <a:pt x="160322" y="94568"/>
                  </a:lnTo>
                  <a:lnTo>
                    <a:pt x="160322" y="35382"/>
                  </a:lnTo>
                  <a:lnTo>
                    <a:pt x="161265" y="35382"/>
                  </a:lnTo>
                  <a:lnTo>
                    <a:pt x="161265" y="33951"/>
                  </a:lnTo>
                  <a:close/>
                  <a:moveTo>
                    <a:pt x="115250" y="97820"/>
                  </a:moveTo>
                  <a:lnTo>
                    <a:pt x="115250" y="124421"/>
                  </a:lnTo>
                  <a:lnTo>
                    <a:pt x="111120" y="124421"/>
                  </a:lnTo>
                  <a:lnTo>
                    <a:pt x="111120" y="99023"/>
                  </a:lnTo>
                  <a:lnTo>
                    <a:pt x="111120" y="97820"/>
                  </a:lnTo>
                  <a:close/>
                  <a:moveTo>
                    <a:pt x="112518" y="130925"/>
                  </a:moveTo>
                  <a:lnTo>
                    <a:pt x="112518" y="132486"/>
                  </a:lnTo>
                  <a:lnTo>
                    <a:pt x="111120" y="132486"/>
                  </a:lnTo>
                  <a:lnTo>
                    <a:pt x="111120" y="130925"/>
                  </a:lnTo>
                  <a:close/>
                  <a:moveTo>
                    <a:pt x="115250" y="130925"/>
                  </a:moveTo>
                  <a:lnTo>
                    <a:pt x="115250" y="132486"/>
                  </a:lnTo>
                  <a:lnTo>
                    <a:pt x="113852" y="132486"/>
                  </a:lnTo>
                  <a:lnTo>
                    <a:pt x="113852" y="130925"/>
                  </a:lnTo>
                  <a:close/>
                  <a:moveTo>
                    <a:pt x="72779" y="40911"/>
                  </a:moveTo>
                  <a:lnTo>
                    <a:pt x="72779" y="142209"/>
                  </a:lnTo>
                  <a:lnTo>
                    <a:pt x="64162" y="142209"/>
                  </a:lnTo>
                  <a:lnTo>
                    <a:pt x="64162" y="100974"/>
                  </a:lnTo>
                  <a:lnTo>
                    <a:pt x="65007" y="100974"/>
                  </a:lnTo>
                  <a:lnTo>
                    <a:pt x="65007" y="90893"/>
                  </a:lnTo>
                  <a:lnTo>
                    <a:pt x="64162" y="90893"/>
                  </a:lnTo>
                  <a:lnTo>
                    <a:pt x="64162" y="40911"/>
                  </a:lnTo>
                  <a:close/>
                  <a:moveTo>
                    <a:pt x="84747" y="40911"/>
                  </a:moveTo>
                  <a:lnTo>
                    <a:pt x="84747" y="142209"/>
                  </a:lnTo>
                  <a:lnTo>
                    <a:pt x="74568" y="142209"/>
                  </a:lnTo>
                  <a:lnTo>
                    <a:pt x="74568" y="40911"/>
                  </a:lnTo>
                  <a:close/>
                  <a:moveTo>
                    <a:pt x="96714" y="40911"/>
                  </a:moveTo>
                  <a:lnTo>
                    <a:pt x="96714" y="142209"/>
                  </a:lnTo>
                  <a:lnTo>
                    <a:pt x="86535" y="142209"/>
                  </a:lnTo>
                  <a:lnTo>
                    <a:pt x="86535" y="40911"/>
                  </a:lnTo>
                  <a:close/>
                  <a:moveTo>
                    <a:pt x="107315" y="40911"/>
                  </a:moveTo>
                  <a:lnTo>
                    <a:pt x="107315" y="94568"/>
                  </a:lnTo>
                  <a:lnTo>
                    <a:pt x="107315" y="99023"/>
                  </a:lnTo>
                  <a:lnTo>
                    <a:pt x="107315" y="142209"/>
                  </a:lnTo>
                  <a:lnTo>
                    <a:pt x="98535" y="142209"/>
                  </a:lnTo>
                  <a:lnTo>
                    <a:pt x="98535" y="40911"/>
                  </a:lnTo>
                  <a:close/>
                  <a:moveTo>
                    <a:pt x="14407" y="1"/>
                  </a:moveTo>
                  <a:lnTo>
                    <a:pt x="14407" y="294"/>
                  </a:lnTo>
                  <a:lnTo>
                    <a:pt x="13268" y="294"/>
                  </a:lnTo>
                  <a:lnTo>
                    <a:pt x="13268" y="4749"/>
                  </a:lnTo>
                  <a:lnTo>
                    <a:pt x="14407" y="4749"/>
                  </a:lnTo>
                  <a:lnTo>
                    <a:pt x="14407" y="30894"/>
                  </a:lnTo>
                  <a:lnTo>
                    <a:pt x="13268" y="30894"/>
                  </a:lnTo>
                  <a:lnTo>
                    <a:pt x="13268" y="32130"/>
                  </a:lnTo>
                  <a:lnTo>
                    <a:pt x="0" y="32130"/>
                  </a:lnTo>
                  <a:lnTo>
                    <a:pt x="0" y="33984"/>
                  </a:lnTo>
                  <a:lnTo>
                    <a:pt x="13268" y="33984"/>
                  </a:lnTo>
                  <a:lnTo>
                    <a:pt x="13268" y="35382"/>
                  </a:lnTo>
                  <a:lnTo>
                    <a:pt x="14407" y="35382"/>
                  </a:lnTo>
                  <a:lnTo>
                    <a:pt x="14407" y="94568"/>
                  </a:lnTo>
                  <a:lnTo>
                    <a:pt x="13268" y="94568"/>
                  </a:lnTo>
                  <a:lnTo>
                    <a:pt x="13268" y="95738"/>
                  </a:lnTo>
                  <a:lnTo>
                    <a:pt x="0" y="95738"/>
                  </a:lnTo>
                  <a:lnTo>
                    <a:pt x="0" y="97169"/>
                  </a:lnTo>
                  <a:lnTo>
                    <a:pt x="13268" y="97169"/>
                  </a:lnTo>
                  <a:lnTo>
                    <a:pt x="13268" y="99023"/>
                  </a:lnTo>
                  <a:lnTo>
                    <a:pt x="14407" y="99023"/>
                  </a:lnTo>
                  <a:lnTo>
                    <a:pt x="14407" y="144388"/>
                  </a:lnTo>
                  <a:lnTo>
                    <a:pt x="13268" y="144388"/>
                  </a:lnTo>
                  <a:lnTo>
                    <a:pt x="13268" y="148875"/>
                  </a:lnTo>
                  <a:lnTo>
                    <a:pt x="14407" y="148875"/>
                  </a:lnTo>
                  <a:lnTo>
                    <a:pt x="14407" y="149526"/>
                  </a:lnTo>
                  <a:lnTo>
                    <a:pt x="16293" y="149526"/>
                  </a:lnTo>
                  <a:lnTo>
                    <a:pt x="16293" y="148875"/>
                  </a:lnTo>
                  <a:lnTo>
                    <a:pt x="17041" y="148875"/>
                  </a:lnTo>
                  <a:lnTo>
                    <a:pt x="17041" y="144388"/>
                  </a:lnTo>
                  <a:lnTo>
                    <a:pt x="16293" y="144388"/>
                  </a:lnTo>
                  <a:lnTo>
                    <a:pt x="16293" y="99023"/>
                  </a:lnTo>
                  <a:lnTo>
                    <a:pt x="17041" y="99023"/>
                  </a:lnTo>
                  <a:lnTo>
                    <a:pt x="17041" y="97169"/>
                  </a:lnTo>
                  <a:lnTo>
                    <a:pt x="36813" y="97169"/>
                  </a:lnTo>
                  <a:lnTo>
                    <a:pt x="36813" y="99023"/>
                  </a:lnTo>
                  <a:lnTo>
                    <a:pt x="37886" y="99023"/>
                  </a:lnTo>
                  <a:lnTo>
                    <a:pt x="37886" y="144388"/>
                  </a:lnTo>
                  <a:lnTo>
                    <a:pt x="36813" y="144388"/>
                  </a:lnTo>
                  <a:lnTo>
                    <a:pt x="36813" y="148875"/>
                  </a:lnTo>
                  <a:lnTo>
                    <a:pt x="37886" y="148875"/>
                  </a:lnTo>
                  <a:lnTo>
                    <a:pt x="37886" y="149526"/>
                  </a:lnTo>
                  <a:lnTo>
                    <a:pt x="39739" y="149526"/>
                  </a:lnTo>
                  <a:lnTo>
                    <a:pt x="39739" y="148875"/>
                  </a:lnTo>
                  <a:lnTo>
                    <a:pt x="40617" y="148875"/>
                  </a:lnTo>
                  <a:lnTo>
                    <a:pt x="40617" y="144388"/>
                  </a:lnTo>
                  <a:lnTo>
                    <a:pt x="39739" y="144388"/>
                  </a:lnTo>
                  <a:lnTo>
                    <a:pt x="39739" y="99023"/>
                  </a:lnTo>
                  <a:lnTo>
                    <a:pt x="40617" y="99023"/>
                  </a:lnTo>
                  <a:lnTo>
                    <a:pt x="40617" y="97169"/>
                  </a:lnTo>
                  <a:lnTo>
                    <a:pt x="54991" y="97169"/>
                  </a:lnTo>
                  <a:lnTo>
                    <a:pt x="54991" y="100974"/>
                  </a:lnTo>
                  <a:lnTo>
                    <a:pt x="57040" y="100974"/>
                  </a:lnTo>
                  <a:lnTo>
                    <a:pt x="57040" y="149526"/>
                  </a:lnTo>
                  <a:lnTo>
                    <a:pt x="58926" y="149526"/>
                  </a:lnTo>
                  <a:lnTo>
                    <a:pt x="58926" y="100974"/>
                  </a:lnTo>
                  <a:lnTo>
                    <a:pt x="60389" y="100974"/>
                  </a:lnTo>
                  <a:lnTo>
                    <a:pt x="60389" y="148388"/>
                  </a:lnTo>
                  <a:lnTo>
                    <a:pt x="61365" y="148388"/>
                  </a:lnTo>
                  <a:lnTo>
                    <a:pt x="61365" y="149526"/>
                  </a:lnTo>
                  <a:lnTo>
                    <a:pt x="63219" y="149526"/>
                  </a:lnTo>
                  <a:lnTo>
                    <a:pt x="63219" y="148388"/>
                  </a:lnTo>
                  <a:lnTo>
                    <a:pt x="64162" y="148388"/>
                  </a:lnTo>
                  <a:lnTo>
                    <a:pt x="64162" y="144420"/>
                  </a:lnTo>
                  <a:lnTo>
                    <a:pt x="107315" y="144420"/>
                  </a:lnTo>
                  <a:lnTo>
                    <a:pt x="107315" y="148388"/>
                  </a:lnTo>
                  <a:lnTo>
                    <a:pt x="107315" y="148875"/>
                  </a:lnTo>
                  <a:lnTo>
                    <a:pt x="108291" y="148875"/>
                  </a:lnTo>
                  <a:lnTo>
                    <a:pt x="108291" y="149526"/>
                  </a:lnTo>
                  <a:lnTo>
                    <a:pt x="110177" y="149526"/>
                  </a:lnTo>
                  <a:lnTo>
                    <a:pt x="110177" y="148875"/>
                  </a:lnTo>
                  <a:lnTo>
                    <a:pt x="111120" y="148875"/>
                  </a:lnTo>
                  <a:lnTo>
                    <a:pt x="111120" y="148388"/>
                  </a:lnTo>
                  <a:lnTo>
                    <a:pt x="111120" y="144388"/>
                  </a:lnTo>
                  <a:lnTo>
                    <a:pt x="111120" y="139022"/>
                  </a:lnTo>
                  <a:lnTo>
                    <a:pt x="115250" y="139022"/>
                  </a:lnTo>
                  <a:lnTo>
                    <a:pt x="115250" y="149526"/>
                  </a:lnTo>
                  <a:lnTo>
                    <a:pt x="117104" y="149526"/>
                  </a:lnTo>
                  <a:lnTo>
                    <a:pt x="117104" y="97820"/>
                  </a:lnTo>
                  <a:lnTo>
                    <a:pt x="130794" y="97820"/>
                  </a:lnTo>
                  <a:lnTo>
                    <a:pt x="130794" y="99023"/>
                  </a:lnTo>
                  <a:lnTo>
                    <a:pt x="131770" y="99023"/>
                  </a:lnTo>
                  <a:lnTo>
                    <a:pt x="131770" y="144388"/>
                  </a:lnTo>
                  <a:lnTo>
                    <a:pt x="130794" y="144388"/>
                  </a:lnTo>
                  <a:lnTo>
                    <a:pt x="130794" y="148875"/>
                  </a:lnTo>
                  <a:lnTo>
                    <a:pt x="131770" y="148875"/>
                  </a:lnTo>
                  <a:lnTo>
                    <a:pt x="131770" y="149526"/>
                  </a:lnTo>
                  <a:lnTo>
                    <a:pt x="133624" y="149526"/>
                  </a:lnTo>
                  <a:lnTo>
                    <a:pt x="133624" y="148875"/>
                  </a:lnTo>
                  <a:lnTo>
                    <a:pt x="134567" y="148875"/>
                  </a:lnTo>
                  <a:lnTo>
                    <a:pt x="134567" y="144388"/>
                  </a:lnTo>
                  <a:lnTo>
                    <a:pt x="133624" y="144388"/>
                  </a:lnTo>
                  <a:lnTo>
                    <a:pt x="133624" y="99023"/>
                  </a:lnTo>
                  <a:lnTo>
                    <a:pt x="134567" y="99023"/>
                  </a:lnTo>
                  <a:lnTo>
                    <a:pt x="134567" y="97820"/>
                  </a:lnTo>
                  <a:lnTo>
                    <a:pt x="157493" y="97820"/>
                  </a:lnTo>
                  <a:lnTo>
                    <a:pt x="157493" y="99023"/>
                  </a:lnTo>
                  <a:lnTo>
                    <a:pt x="158469" y="99023"/>
                  </a:lnTo>
                  <a:lnTo>
                    <a:pt x="158469" y="144388"/>
                  </a:lnTo>
                  <a:lnTo>
                    <a:pt x="157493" y="144388"/>
                  </a:lnTo>
                  <a:lnTo>
                    <a:pt x="157493" y="148875"/>
                  </a:lnTo>
                  <a:lnTo>
                    <a:pt x="158469" y="148875"/>
                  </a:lnTo>
                  <a:lnTo>
                    <a:pt x="158469" y="149526"/>
                  </a:lnTo>
                  <a:lnTo>
                    <a:pt x="160322" y="149526"/>
                  </a:lnTo>
                  <a:lnTo>
                    <a:pt x="160322" y="148875"/>
                  </a:lnTo>
                  <a:lnTo>
                    <a:pt x="161265" y="148875"/>
                  </a:lnTo>
                  <a:lnTo>
                    <a:pt x="161265" y="144388"/>
                  </a:lnTo>
                  <a:lnTo>
                    <a:pt x="160322" y="144388"/>
                  </a:lnTo>
                  <a:lnTo>
                    <a:pt x="160322" y="99023"/>
                  </a:lnTo>
                  <a:lnTo>
                    <a:pt x="161265" y="99023"/>
                  </a:lnTo>
                  <a:lnTo>
                    <a:pt x="161265" y="97820"/>
                  </a:lnTo>
                  <a:lnTo>
                    <a:pt x="170273" y="97820"/>
                  </a:lnTo>
                  <a:lnTo>
                    <a:pt x="170273" y="99023"/>
                  </a:lnTo>
                  <a:lnTo>
                    <a:pt x="171216" y="99023"/>
                  </a:lnTo>
                  <a:lnTo>
                    <a:pt x="171216" y="144388"/>
                  </a:lnTo>
                  <a:lnTo>
                    <a:pt x="170273" y="144388"/>
                  </a:lnTo>
                  <a:lnTo>
                    <a:pt x="170273" y="148875"/>
                  </a:lnTo>
                  <a:lnTo>
                    <a:pt x="171216" y="148875"/>
                  </a:lnTo>
                  <a:lnTo>
                    <a:pt x="171216" y="149526"/>
                  </a:lnTo>
                  <a:lnTo>
                    <a:pt x="173102" y="149526"/>
                  </a:lnTo>
                  <a:lnTo>
                    <a:pt x="173102" y="148875"/>
                  </a:lnTo>
                  <a:lnTo>
                    <a:pt x="174046" y="148875"/>
                  </a:lnTo>
                  <a:lnTo>
                    <a:pt x="174046" y="144388"/>
                  </a:lnTo>
                  <a:lnTo>
                    <a:pt x="173102" y="144388"/>
                  </a:lnTo>
                  <a:lnTo>
                    <a:pt x="173102" y="99023"/>
                  </a:lnTo>
                  <a:lnTo>
                    <a:pt x="174046" y="99023"/>
                  </a:lnTo>
                  <a:lnTo>
                    <a:pt x="174046" y="97820"/>
                  </a:lnTo>
                  <a:lnTo>
                    <a:pt x="180680" y="97820"/>
                  </a:lnTo>
                  <a:lnTo>
                    <a:pt x="180680" y="95966"/>
                  </a:lnTo>
                  <a:lnTo>
                    <a:pt x="174046" y="95966"/>
                  </a:lnTo>
                  <a:lnTo>
                    <a:pt x="174046" y="94568"/>
                  </a:lnTo>
                  <a:lnTo>
                    <a:pt x="173102" y="94568"/>
                  </a:lnTo>
                  <a:lnTo>
                    <a:pt x="173102" y="35382"/>
                  </a:lnTo>
                  <a:lnTo>
                    <a:pt x="174046" y="35382"/>
                  </a:lnTo>
                  <a:lnTo>
                    <a:pt x="174046" y="33984"/>
                  </a:lnTo>
                  <a:lnTo>
                    <a:pt x="180777" y="33984"/>
                  </a:lnTo>
                  <a:lnTo>
                    <a:pt x="180777" y="32130"/>
                  </a:lnTo>
                  <a:lnTo>
                    <a:pt x="174046" y="32130"/>
                  </a:lnTo>
                  <a:lnTo>
                    <a:pt x="174046" y="30894"/>
                  </a:lnTo>
                  <a:lnTo>
                    <a:pt x="173102" y="30894"/>
                  </a:lnTo>
                  <a:lnTo>
                    <a:pt x="173102" y="4749"/>
                  </a:lnTo>
                  <a:lnTo>
                    <a:pt x="174046" y="4749"/>
                  </a:lnTo>
                  <a:lnTo>
                    <a:pt x="174046" y="294"/>
                  </a:lnTo>
                  <a:lnTo>
                    <a:pt x="173102" y="294"/>
                  </a:lnTo>
                  <a:lnTo>
                    <a:pt x="173102" y="1"/>
                  </a:lnTo>
                  <a:lnTo>
                    <a:pt x="171216" y="1"/>
                  </a:lnTo>
                  <a:lnTo>
                    <a:pt x="171216" y="294"/>
                  </a:lnTo>
                  <a:lnTo>
                    <a:pt x="170241" y="294"/>
                  </a:lnTo>
                  <a:lnTo>
                    <a:pt x="170241" y="4749"/>
                  </a:lnTo>
                  <a:lnTo>
                    <a:pt x="171216" y="4749"/>
                  </a:lnTo>
                  <a:lnTo>
                    <a:pt x="171216" y="30894"/>
                  </a:lnTo>
                  <a:lnTo>
                    <a:pt x="170241" y="30894"/>
                  </a:lnTo>
                  <a:lnTo>
                    <a:pt x="170241" y="32130"/>
                  </a:lnTo>
                  <a:lnTo>
                    <a:pt x="161265" y="32130"/>
                  </a:lnTo>
                  <a:lnTo>
                    <a:pt x="161265" y="30894"/>
                  </a:lnTo>
                  <a:lnTo>
                    <a:pt x="160322" y="30894"/>
                  </a:lnTo>
                  <a:lnTo>
                    <a:pt x="160322" y="4749"/>
                  </a:lnTo>
                  <a:lnTo>
                    <a:pt x="161265" y="4749"/>
                  </a:lnTo>
                  <a:lnTo>
                    <a:pt x="161265" y="294"/>
                  </a:lnTo>
                  <a:lnTo>
                    <a:pt x="160322" y="294"/>
                  </a:lnTo>
                  <a:lnTo>
                    <a:pt x="160322" y="1"/>
                  </a:lnTo>
                  <a:lnTo>
                    <a:pt x="158436" y="1"/>
                  </a:lnTo>
                  <a:lnTo>
                    <a:pt x="158436" y="294"/>
                  </a:lnTo>
                  <a:lnTo>
                    <a:pt x="157493" y="294"/>
                  </a:lnTo>
                  <a:lnTo>
                    <a:pt x="157493" y="4749"/>
                  </a:lnTo>
                  <a:lnTo>
                    <a:pt x="158436" y="4749"/>
                  </a:lnTo>
                  <a:lnTo>
                    <a:pt x="158436" y="30894"/>
                  </a:lnTo>
                  <a:lnTo>
                    <a:pt x="157493" y="30894"/>
                  </a:lnTo>
                  <a:lnTo>
                    <a:pt x="157493" y="32130"/>
                  </a:lnTo>
                  <a:lnTo>
                    <a:pt x="134567" y="32130"/>
                  </a:lnTo>
                  <a:lnTo>
                    <a:pt x="134567" y="30894"/>
                  </a:lnTo>
                  <a:lnTo>
                    <a:pt x="133624" y="30894"/>
                  </a:lnTo>
                  <a:lnTo>
                    <a:pt x="133624" y="4749"/>
                  </a:lnTo>
                  <a:lnTo>
                    <a:pt x="134567" y="4749"/>
                  </a:lnTo>
                  <a:lnTo>
                    <a:pt x="134567" y="294"/>
                  </a:lnTo>
                  <a:lnTo>
                    <a:pt x="133624" y="294"/>
                  </a:lnTo>
                  <a:lnTo>
                    <a:pt x="133624" y="1"/>
                  </a:lnTo>
                  <a:lnTo>
                    <a:pt x="131770" y="1"/>
                  </a:lnTo>
                  <a:lnTo>
                    <a:pt x="131770" y="294"/>
                  </a:lnTo>
                  <a:lnTo>
                    <a:pt x="130794" y="294"/>
                  </a:lnTo>
                  <a:lnTo>
                    <a:pt x="130794" y="4749"/>
                  </a:lnTo>
                  <a:lnTo>
                    <a:pt x="131770" y="4749"/>
                  </a:lnTo>
                  <a:lnTo>
                    <a:pt x="131770" y="30894"/>
                  </a:lnTo>
                  <a:lnTo>
                    <a:pt x="130794" y="30894"/>
                  </a:lnTo>
                  <a:lnTo>
                    <a:pt x="130794" y="32130"/>
                  </a:lnTo>
                  <a:lnTo>
                    <a:pt x="111120" y="32130"/>
                  </a:lnTo>
                  <a:lnTo>
                    <a:pt x="111120" y="30894"/>
                  </a:lnTo>
                  <a:lnTo>
                    <a:pt x="110177" y="30894"/>
                  </a:lnTo>
                  <a:lnTo>
                    <a:pt x="110177" y="4749"/>
                  </a:lnTo>
                  <a:lnTo>
                    <a:pt x="111120" y="4749"/>
                  </a:lnTo>
                  <a:lnTo>
                    <a:pt x="111120" y="294"/>
                  </a:lnTo>
                  <a:lnTo>
                    <a:pt x="110177" y="294"/>
                  </a:lnTo>
                  <a:lnTo>
                    <a:pt x="110177" y="1"/>
                  </a:lnTo>
                  <a:lnTo>
                    <a:pt x="108291" y="1"/>
                  </a:lnTo>
                  <a:lnTo>
                    <a:pt x="108291" y="294"/>
                  </a:lnTo>
                  <a:lnTo>
                    <a:pt x="107315" y="294"/>
                  </a:lnTo>
                  <a:lnTo>
                    <a:pt x="107315" y="4749"/>
                  </a:lnTo>
                  <a:lnTo>
                    <a:pt x="108291" y="4749"/>
                  </a:lnTo>
                  <a:lnTo>
                    <a:pt x="108291" y="30894"/>
                  </a:lnTo>
                  <a:lnTo>
                    <a:pt x="107315" y="30894"/>
                  </a:lnTo>
                  <a:lnTo>
                    <a:pt x="107315" y="32130"/>
                  </a:lnTo>
                  <a:lnTo>
                    <a:pt x="87543" y="32130"/>
                  </a:lnTo>
                  <a:lnTo>
                    <a:pt x="87543" y="30894"/>
                  </a:lnTo>
                  <a:lnTo>
                    <a:pt x="86698" y="30894"/>
                  </a:lnTo>
                  <a:lnTo>
                    <a:pt x="86698" y="4749"/>
                  </a:lnTo>
                  <a:lnTo>
                    <a:pt x="87543" y="4749"/>
                  </a:lnTo>
                  <a:lnTo>
                    <a:pt x="87543" y="294"/>
                  </a:lnTo>
                  <a:lnTo>
                    <a:pt x="86698" y="294"/>
                  </a:lnTo>
                  <a:lnTo>
                    <a:pt x="86698" y="1"/>
                  </a:lnTo>
                  <a:lnTo>
                    <a:pt x="84812" y="1"/>
                  </a:lnTo>
                  <a:lnTo>
                    <a:pt x="84812" y="294"/>
                  </a:lnTo>
                  <a:lnTo>
                    <a:pt x="83771" y="294"/>
                  </a:lnTo>
                  <a:lnTo>
                    <a:pt x="83771" y="4749"/>
                  </a:lnTo>
                  <a:lnTo>
                    <a:pt x="84812" y="4749"/>
                  </a:lnTo>
                  <a:lnTo>
                    <a:pt x="84812" y="30894"/>
                  </a:lnTo>
                  <a:lnTo>
                    <a:pt x="83771" y="30894"/>
                  </a:lnTo>
                  <a:lnTo>
                    <a:pt x="83771" y="32130"/>
                  </a:lnTo>
                  <a:lnTo>
                    <a:pt x="63219" y="32130"/>
                  </a:lnTo>
                  <a:lnTo>
                    <a:pt x="63219" y="4749"/>
                  </a:lnTo>
                  <a:lnTo>
                    <a:pt x="64162" y="4749"/>
                  </a:lnTo>
                  <a:lnTo>
                    <a:pt x="64162" y="294"/>
                  </a:lnTo>
                  <a:lnTo>
                    <a:pt x="63219" y="294"/>
                  </a:lnTo>
                  <a:lnTo>
                    <a:pt x="63219" y="1"/>
                  </a:lnTo>
                  <a:lnTo>
                    <a:pt x="61365" y="1"/>
                  </a:lnTo>
                  <a:lnTo>
                    <a:pt x="61365" y="294"/>
                  </a:lnTo>
                  <a:lnTo>
                    <a:pt x="60389" y="294"/>
                  </a:lnTo>
                  <a:lnTo>
                    <a:pt x="60389" y="4749"/>
                  </a:lnTo>
                  <a:lnTo>
                    <a:pt x="61365" y="4749"/>
                  </a:lnTo>
                  <a:lnTo>
                    <a:pt x="61365" y="32130"/>
                  </a:lnTo>
                  <a:lnTo>
                    <a:pt x="40617" y="32130"/>
                  </a:lnTo>
                  <a:lnTo>
                    <a:pt x="40617" y="30894"/>
                  </a:lnTo>
                  <a:lnTo>
                    <a:pt x="39739" y="30894"/>
                  </a:lnTo>
                  <a:lnTo>
                    <a:pt x="39739" y="4749"/>
                  </a:lnTo>
                  <a:lnTo>
                    <a:pt x="40617" y="4749"/>
                  </a:lnTo>
                  <a:lnTo>
                    <a:pt x="40617" y="294"/>
                  </a:lnTo>
                  <a:lnTo>
                    <a:pt x="39739" y="294"/>
                  </a:lnTo>
                  <a:lnTo>
                    <a:pt x="39739" y="1"/>
                  </a:lnTo>
                  <a:lnTo>
                    <a:pt x="37886" y="1"/>
                  </a:lnTo>
                  <a:lnTo>
                    <a:pt x="37886" y="294"/>
                  </a:lnTo>
                  <a:lnTo>
                    <a:pt x="36813" y="294"/>
                  </a:lnTo>
                  <a:lnTo>
                    <a:pt x="36813" y="4749"/>
                  </a:lnTo>
                  <a:lnTo>
                    <a:pt x="37886" y="4749"/>
                  </a:lnTo>
                  <a:lnTo>
                    <a:pt x="37886" y="30894"/>
                  </a:lnTo>
                  <a:lnTo>
                    <a:pt x="36813" y="30894"/>
                  </a:lnTo>
                  <a:lnTo>
                    <a:pt x="36813" y="32130"/>
                  </a:lnTo>
                  <a:lnTo>
                    <a:pt x="17041" y="32130"/>
                  </a:lnTo>
                  <a:lnTo>
                    <a:pt x="17041" y="30894"/>
                  </a:lnTo>
                  <a:lnTo>
                    <a:pt x="16293" y="30894"/>
                  </a:lnTo>
                  <a:lnTo>
                    <a:pt x="16293" y="4749"/>
                  </a:lnTo>
                  <a:lnTo>
                    <a:pt x="17041" y="4749"/>
                  </a:lnTo>
                  <a:lnTo>
                    <a:pt x="17041" y="294"/>
                  </a:lnTo>
                  <a:lnTo>
                    <a:pt x="16293" y="294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1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6489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503727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19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446" name="Google Shape;446;p19"/>
            <p:cNvSpPr/>
            <p:nvPr/>
          </p:nvSpPr>
          <p:spPr>
            <a:xfrm>
              <a:off x="1629950" y="1291650"/>
              <a:ext cx="4656850" cy="3791000"/>
            </a:xfrm>
            <a:custGeom>
              <a:avLst/>
              <a:gdLst/>
              <a:ahLst/>
              <a:cxnLst/>
              <a:rect l="l" t="t" r="r" b="b"/>
              <a:pathLst>
                <a:path w="186274" h="151640" extrusionOk="0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9"/>
          <p:cNvSpPr txBox="1">
            <a:spLocks noGrp="1"/>
          </p:cNvSpPr>
          <p:nvPr>
            <p:ph type="title"/>
          </p:nvPr>
        </p:nvSpPr>
        <p:spPr>
          <a:xfrm>
            <a:off x="1763850" y="3570813"/>
            <a:ext cx="5616300" cy="469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subTitle" idx="1"/>
          </p:nvPr>
        </p:nvSpPr>
        <p:spPr>
          <a:xfrm>
            <a:off x="1763850" y="1103488"/>
            <a:ext cx="5616300" cy="22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 rot="10021946" flipH="1">
            <a:off x="4324859" y="454952"/>
            <a:ext cx="360801" cy="197351"/>
            <a:chOff x="771625" y="3641125"/>
            <a:chExt cx="360800" cy="197350"/>
          </a:xfrm>
        </p:grpSpPr>
        <p:sp>
          <p:nvSpPr>
            <p:cNvPr id="454" name="Google Shape;454;p19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19"/>
          <p:cNvGrpSpPr/>
          <p:nvPr/>
        </p:nvGrpSpPr>
        <p:grpSpPr>
          <a:xfrm>
            <a:off x="600285" y="440732"/>
            <a:ext cx="225787" cy="225787"/>
            <a:chOff x="327572" y="2556895"/>
            <a:chExt cx="225787" cy="225787"/>
          </a:xfrm>
        </p:grpSpPr>
        <p:sp>
          <p:nvSpPr>
            <p:cNvPr id="459" name="Google Shape;459;p19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9"/>
          <p:cNvGrpSpPr/>
          <p:nvPr/>
        </p:nvGrpSpPr>
        <p:grpSpPr>
          <a:xfrm>
            <a:off x="8382097" y="464495"/>
            <a:ext cx="225787" cy="225787"/>
            <a:chOff x="327572" y="2556895"/>
            <a:chExt cx="225787" cy="225787"/>
          </a:xfrm>
        </p:grpSpPr>
        <p:sp>
          <p:nvSpPr>
            <p:cNvPr id="462" name="Google Shape;462;p19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19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19"/>
          <p:cNvGrpSpPr/>
          <p:nvPr/>
        </p:nvGrpSpPr>
        <p:grpSpPr>
          <a:xfrm rot="6340905">
            <a:off x="5141210" y="4596496"/>
            <a:ext cx="279081" cy="387659"/>
            <a:chOff x="8032938" y="2792938"/>
            <a:chExt cx="279075" cy="387650"/>
          </a:xfrm>
        </p:grpSpPr>
        <p:sp>
          <p:nvSpPr>
            <p:cNvPr id="466" name="Google Shape;466;p19"/>
            <p:cNvSpPr/>
            <p:nvPr/>
          </p:nvSpPr>
          <p:spPr>
            <a:xfrm>
              <a:off x="8032938" y="2868838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8038138" y="2878238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079638" y="3025288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092413" y="3046813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187063" y="2792938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197488" y="2810938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8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0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650152" y="450938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0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509384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0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0"/>
          <p:cNvSpPr txBox="1">
            <a:spLocks noGrp="1"/>
          </p:cNvSpPr>
          <p:nvPr>
            <p:ph type="body" idx="1"/>
          </p:nvPr>
        </p:nvSpPr>
        <p:spPr>
          <a:xfrm>
            <a:off x="713200" y="1555174"/>
            <a:ext cx="3816000" cy="23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7" name="Google Shape;477;p20"/>
          <p:cNvSpPr txBox="1">
            <a:spLocks noGrp="1"/>
          </p:cNvSpPr>
          <p:nvPr>
            <p:ph type="body" idx="2"/>
          </p:nvPr>
        </p:nvSpPr>
        <p:spPr>
          <a:xfrm>
            <a:off x="4614825" y="1555174"/>
            <a:ext cx="3816000" cy="23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8" name="Google Shape;478;p20"/>
          <p:cNvGrpSpPr/>
          <p:nvPr/>
        </p:nvGrpSpPr>
        <p:grpSpPr>
          <a:xfrm rot="10021946" flipH="1">
            <a:off x="8250447" y="440727"/>
            <a:ext cx="360801" cy="197351"/>
            <a:chOff x="771625" y="3641125"/>
            <a:chExt cx="360800" cy="197350"/>
          </a:xfrm>
        </p:grpSpPr>
        <p:sp>
          <p:nvSpPr>
            <p:cNvPr id="479" name="Google Shape;479;p20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0"/>
          <p:cNvGrpSpPr/>
          <p:nvPr/>
        </p:nvGrpSpPr>
        <p:grpSpPr>
          <a:xfrm>
            <a:off x="550497" y="4198632"/>
            <a:ext cx="225787" cy="225787"/>
            <a:chOff x="327572" y="2556895"/>
            <a:chExt cx="225787" cy="225787"/>
          </a:xfrm>
        </p:grpSpPr>
        <p:sp>
          <p:nvSpPr>
            <p:cNvPr id="484" name="Google Shape;484;p20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0"/>
          <p:cNvGrpSpPr/>
          <p:nvPr/>
        </p:nvGrpSpPr>
        <p:grpSpPr>
          <a:xfrm>
            <a:off x="339099" y="1339863"/>
            <a:ext cx="148902" cy="148902"/>
            <a:chOff x="553999" y="2452938"/>
            <a:chExt cx="148902" cy="148902"/>
          </a:xfrm>
        </p:grpSpPr>
        <p:sp>
          <p:nvSpPr>
            <p:cNvPr id="487" name="Google Shape;487;p20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20"/>
          <p:cNvSpPr/>
          <p:nvPr/>
        </p:nvSpPr>
        <p:spPr>
          <a:xfrm rot="10800000">
            <a:off x="7386042" y="3353596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3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44" name="Google Shape;44;p3"/>
            <p:cNvSpPr/>
            <p:nvPr/>
          </p:nvSpPr>
          <p:spPr>
            <a:xfrm>
              <a:off x="1629950" y="1291650"/>
              <a:ext cx="4656850" cy="3791000"/>
            </a:xfrm>
            <a:custGeom>
              <a:avLst/>
              <a:gdLst/>
              <a:ahLst/>
              <a:cxnLst/>
              <a:rect l="l" t="t" r="r" b="b"/>
              <a:pathLst>
                <a:path w="186274" h="151640" extrusionOk="0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1863450" y="2343150"/>
            <a:ext cx="54171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 hasCustomPrompt="1"/>
          </p:nvPr>
        </p:nvSpPr>
        <p:spPr>
          <a:xfrm>
            <a:off x="3822450" y="1182950"/>
            <a:ext cx="1499100" cy="98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12700" y="3503350"/>
            <a:ext cx="45186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275997" y="1224495"/>
            <a:ext cx="225787" cy="225787"/>
            <a:chOff x="327572" y="2556895"/>
            <a:chExt cx="225787" cy="225787"/>
          </a:xfrm>
        </p:grpSpPr>
        <p:sp>
          <p:nvSpPr>
            <p:cNvPr id="54" name="Google Shape;54;p3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 rot="10800000">
            <a:off x="7130717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7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1"/>
          <p:cNvSpPr txBox="1">
            <a:spLocks noGrp="1"/>
          </p:cNvSpPr>
          <p:nvPr>
            <p:ph type="subTitle" idx="1"/>
          </p:nvPr>
        </p:nvSpPr>
        <p:spPr>
          <a:xfrm>
            <a:off x="897555" y="2742941"/>
            <a:ext cx="23268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93" name="Google Shape;493;p21"/>
          <p:cNvSpPr txBox="1">
            <a:spLocks noGrp="1"/>
          </p:cNvSpPr>
          <p:nvPr>
            <p:ph type="subTitle" idx="2"/>
          </p:nvPr>
        </p:nvSpPr>
        <p:spPr>
          <a:xfrm>
            <a:off x="897555" y="3080141"/>
            <a:ext cx="23268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1"/>
          <p:cNvSpPr txBox="1">
            <a:spLocks noGrp="1"/>
          </p:cNvSpPr>
          <p:nvPr>
            <p:ph type="subTitle" idx="3"/>
          </p:nvPr>
        </p:nvSpPr>
        <p:spPr>
          <a:xfrm>
            <a:off x="3408680" y="2742941"/>
            <a:ext cx="23268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95" name="Google Shape;495;p21"/>
          <p:cNvSpPr txBox="1">
            <a:spLocks noGrp="1"/>
          </p:cNvSpPr>
          <p:nvPr>
            <p:ph type="subTitle" idx="4"/>
          </p:nvPr>
        </p:nvSpPr>
        <p:spPr>
          <a:xfrm>
            <a:off x="3408680" y="3080141"/>
            <a:ext cx="23268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1"/>
          <p:cNvSpPr txBox="1">
            <a:spLocks noGrp="1"/>
          </p:cNvSpPr>
          <p:nvPr>
            <p:ph type="subTitle" idx="5"/>
          </p:nvPr>
        </p:nvSpPr>
        <p:spPr>
          <a:xfrm>
            <a:off x="5919805" y="2742941"/>
            <a:ext cx="23268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97" name="Google Shape;497;p21"/>
          <p:cNvSpPr txBox="1">
            <a:spLocks noGrp="1"/>
          </p:cNvSpPr>
          <p:nvPr>
            <p:ph type="subTitle" idx="6"/>
          </p:nvPr>
        </p:nvSpPr>
        <p:spPr>
          <a:xfrm>
            <a:off x="5919805" y="3080141"/>
            <a:ext cx="23268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8" name="Google Shape;498;p21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39827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1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2412152" y="439827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1"/>
          <p:cNvSpPr/>
          <p:nvPr/>
        </p:nvSpPr>
        <p:spPr>
          <a:xfrm rot="10800000">
            <a:off x="7386042" y="3353596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21"/>
          <p:cNvGrpSpPr/>
          <p:nvPr/>
        </p:nvGrpSpPr>
        <p:grpSpPr>
          <a:xfrm>
            <a:off x="388477" y="3812938"/>
            <a:ext cx="356263" cy="444889"/>
            <a:chOff x="491410" y="3890135"/>
            <a:chExt cx="356263" cy="444889"/>
          </a:xfrm>
        </p:grpSpPr>
        <p:sp>
          <p:nvSpPr>
            <p:cNvPr id="502" name="Google Shape;502;p21"/>
            <p:cNvSpPr/>
            <p:nvPr/>
          </p:nvSpPr>
          <p:spPr>
            <a:xfrm rot="8334763">
              <a:off x="763202" y="4055991"/>
              <a:ext cx="70074" cy="70074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 rot="8334763">
              <a:off x="788941" y="4073969"/>
              <a:ext cx="42349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 rot="8334763">
              <a:off x="523459" y="3921664"/>
              <a:ext cx="154148" cy="155298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 rot="8334763">
              <a:off x="581255" y="3961992"/>
              <a:ext cx="90624" cy="76574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 rot="8334763">
              <a:off x="630384" y="4183373"/>
              <a:ext cx="124948" cy="126123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 rot="8334763">
              <a:off x="676313" y="4215592"/>
              <a:ext cx="73924" cy="62599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1"/>
          <p:cNvGrpSpPr/>
          <p:nvPr/>
        </p:nvGrpSpPr>
        <p:grpSpPr>
          <a:xfrm>
            <a:off x="336072" y="426507"/>
            <a:ext cx="225787" cy="225787"/>
            <a:chOff x="327572" y="2556895"/>
            <a:chExt cx="225787" cy="225787"/>
          </a:xfrm>
        </p:grpSpPr>
        <p:sp>
          <p:nvSpPr>
            <p:cNvPr id="509" name="Google Shape;509;p21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21"/>
          <p:cNvGrpSpPr/>
          <p:nvPr/>
        </p:nvGrpSpPr>
        <p:grpSpPr>
          <a:xfrm rot="-7632065" flipH="1">
            <a:off x="8570841" y="2837148"/>
            <a:ext cx="360792" cy="197345"/>
            <a:chOff x="771625" y="3641125"/>
            <a:chExt cx="360800" cy="197350"/>
          </a:xfrm>
        </p:grpSpPr>
        <p:sp>
          <p:nvSpPr>
            <p:cNvPr id="512" name="Google Shape;512;p21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20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1"/>
          </p:nvPr>
        </p:nvSpPr>
        <p:spPr>
          <a:xfrm>
            <a:off x="897561" y="3276341"/>
            <a:ext cx="23268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2"/>
          </p:nvPr>
        </p:nvSpPr>
        <p:spPr>
          <a:xfrm>
            <a:off x="897550" y="3554497"/>
            <a:ext cx="23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3"/>
          </p:nvPr>
        </p:nvSpPr>
        <p:spPr>
          <a:xfrm>
            <a:off x="3408686" y="2895341"/>
            <a:ext cx="23268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subTitle" idx="4"/>
          </p:nvPr>
        </p:nvSpPr>
        <p:spPr>
          <a:xfrm>
            <a:off x="3408675" y="3173497"/>
            <a:ext cx="23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2"/>
          <p:cNvSpPr txBox="1">
            <a:spLocks noGrp="1"/>
          </p:cNvSpPr>
          <p:nvPr>
            <p:ph type="subTitle" idx="5"/>
          </p:nvPr>
        </p:nvSpPr>
        <p:spPr>
          <a:xfrm>
            <a:off x="5919811" y="3276341"/>
            <a:ext cx="23268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23" name="Google Shape;523;p22"/>
          <p:cNvSpPr txBox="1">
            <a:spLocks noGrp="1"/>
          </p:cNvSpPr>
          <p:nvPr>
            <p:ph type="subTitle" idx="6"/>
          </p:nvPr>
        </p:nvSpPr>
        <p:spPr>
          <a:xfrm>
            <a:off x="5919800" y="3554497"/>
            <a:ext cx="23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4" name="Google Shape;524;p22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650152" y="450938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2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509384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2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2"/>
          <p:cNvGrpSpPr/>
          <p:nvPr/>
        </p:nvGrpSpPr>
        <p:grpSpPr>
          <a:xfrm rot="-7165248">
            <a:off x="334696" y="1579314"/>
            <a:ext cx="360785" cy="197342"/>
            <a:chOff x="771625" y="3641125"/>
            <a:chExt cx="360800" cy="197350"/>
          </a:xfrm>
        </p:grpSpPr>
        <p:sp>
          <p:nvSpPr>
            <p:cNvPr id="528" name="Google Shape;528;p22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2"/>
          <p:cNvGrpSpPr/>
          <p:nvPr/>
        </p:nvGrpSpPr>
        <p:grpSpPr>
          <a:xfrm rot="7632065">
            <a:off x="8196007" y="4316648"/>
            <a:ext cx="360792" cy="197345"/>
            <a:chOff x="771625" y="3641125"/>
            <a:chExt cx="360800" cy="197350"/>
          </a:xfrm>
        </p:grpSpPr>
        <p:sp>
          <p:nvSpPr>
            <p:cNvPr id="533" name="Google Shape;533;p22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22"/>
          <p:cNvGrpSpPr/>
          <p:nvPr/>
        </p:nvGrpSpPr>
        <p:grpSpPr>
          <a:xfrm flipH="1">
            <a:off x="8564076" y="2091663"/>
            <a:ext cx="148902" cy="148902"/>
            <a:chOff x="553999" y="2452938"/>
            <a:chExt cx="148902" cy="148902"/>
          </a:xfrm>
        </p:grpSpPr>
        <p:sp>
          <p:nvSpPr>
            <p:cNvPr id="538" name="Google Shape;538;p22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3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 txBox="1">
            <a:spLocks noGrp="1"/>
          </p:cNvSpPr>
          <p:nvPr>
            <p:ph type="subTitle" idx="1"/>
          </p:nvPr>
        </p:nvSpPr>
        <p:spPr>
          <a:xfrm>
            <a:off x="944755" y="1674250"/>
            <a:ext cx="23268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3" name="Google Shape;543;p23"/>
          <p:cNvSpPr txBox="1">
            <a:spLocks noGrp="1"/>
          </p:cNvSpPr>
          <p:nvPr>
            <p:ph type="subTitle" idx="2"/>
          </p:nvPr>
        </p:nvSpPr>
        <p:spPr>
          <a:xfrm>
            <a:off x="944750" y="1935250"/>
            <a:ext cx="23268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3"/>
          <p:cNvSpPr txBox="1">
            <a:spLocks noGrp="1"/>
          </p:cNvSpPr>
          <p:nvPr>
            <p:ph type="subTitle" idx="3"/>
          </p:nvPr>
        </p:nvSpPr>
        <p:spPr>
          <a:xfrm>
            <a:off x="944755" y="3203539"/>
            <a:ext cx="23268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5" name="Google Shape;545;p23"/>
          <p:cNvSpPr txBox="1">
            <a:spLocks noGrp="1"/>
          </p:cNvSpPr>
          <p:nvPr>
            <p:ph type="subTitle" idx="4"/>
          </p:nvPr>
        </p:nvSpPr>
        <p:spPr>
          <a:xfrm>
            <a:off x="944750" y="3464539"/>
            <a:ext cx="23268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3"/>
          <p:cNvSpPr txBox="1">
            <a:spLocks noGrp="1"/>
          </p:cNvSpPr>
          <p:nvPr>
            <p:ph type="subTitle" idx="5"/>
          </p:nvPr>
        </p:nvSpPr>
        <p:spPr>
          <a:xfrm>
            <a:off x="5872455" y="1674250"/>
            <a:ext cx="23268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7" name="Google Shape;547;p23"/>
          <p:cNvSpPr txBox="1">
            <a:spLocks noGrp="1"/>
          </p:cNvSpPr>
          <p:nvPr>
            <p:ph type="subTitle" idx="6"/>
          </p:nvPr>
        </p:nvSpPr>
        <p:spPr>
          <a:xfrm>
            <a:off x="5872450" y="1935250"/>
            <a:ext cx="23268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3"/>
          <p:cNvSpPr txBox="1">
            <a:spLocks noGrp="1"/>
          </p:cNvSpPr>
          <p:nvPr>
            <p:ph type="subTitle" idx="7"/>
          </p:nvPr>
        </p:nvSpPr>
        <p:spPr>
          <a:xfrm>
            <a:off x="5872455" y="3203539"/>
            <a:ext cx="23268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9" name="Google Shape;549;p23"/>
          <p:cNvSpPr txBox="1">
            <a:spLocks noGrp="1"/>
          </p:cNvSpPr>
          <p:nvPr>
            <p:ph type="subTitle" idx="8"/>
          </p:nvPr>
        </p:nvSpPr>
        <p:spPr>
          <a:xfrm>
            <a:off x="5872450" y="3464539"/>
            <a:ext cx="23268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3"/>
          <p:cNvSpPr/>
          <p:nvPr/>
        </p:nvSpPr>
        <p:spPr>
          <a:xfrm rot="10800000">
            <a:off x="7386042" y="3353596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/>
          <p:nvPr/>
        </p:nvSpPr>
        <p:spPr>
          <a:xfrm rot="-1534804">
            <a:off x="8112078" y="300059"/>
            <a:ext cx="637537" cy="341472"/>
          </a:xfrm>
          <a:custGeom>
            <a:avLst/>
            <a:gdLst/>
            <a:ahLst/>
            <a:cxnLst/>
            <a:rect l="l" t="t" r="r" b="b"/>
            <a:pathLst>
              <a:path w="10713" h="5738" extrusionOk="0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3"/>
          <p:cNvGrpSpPr/>
          <p:nvPr/>
        </p:nvGrpSpPr>
        <p:grpSpPr>
          <a:xfrm rot="8334763">
            <a:off x="378360" y="4333573"/>
            <a:ext cx="412170" cy="387645"/>
            <a:chOff x="1195450" y="2857700"/>
            <a:chExt cx="412175" cy="387650"/>
          </a:xfrm>
        </p:grpSpPr>
        <p:sp>
          <p:nvSpPr>
            <p:cNvPr id="553" name="Google Shape;553;p23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23"/>
          <p:cNvGrpSpPr/>
          <p:nvPr/>
        </p:nvGrpSpPr>
        <p:grpSpPr>
          <a:xfrm rot="-7632065" flipH="1">
            <a:off x="8570841" y="2837148"/>
            <a:ext cx="360792" cy="197345"/>
            <a:chOff x="771625" y="3641125"/>
            <a:chExt cx="360800" cy="197350"/>
          </a:xfrm>
        </p:grpSpPr>
        <p:sp>
          <p:nvSpPr>
            <p:cNvPr id="562" name="Google Shape;562;p23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3"/>
          <p:cNvGrpSpPr/>
          <p:nvPr/>
        </p:nvGrpSpPr>
        <p:grpSpPr>
          <a:xfrm>
            <a:off x="353222" y="237645"/>
            <a:ext cx="225787" cy="225787"/>
            <a:chOff x="327572" y="2556895"/>
            <a:chExt cx="225787" cy="225787"/>
          </a:xfrm>
        </p:grpSpPr>
        <p:sp>
          <p:nvSpPr>
            <p:cNvPr id="567" name="Google Shape;567;p23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3"/>
          <p:cNvGrpSpPr/>
          <p:nvPr/>
        </p:nvGrpSpPr>
        <p:grpSpPr>
          <a:xfrm>
            <a:off x="301724" y="2023038"/>
            <a:ext cx="148902" cy="148902"/>
            <a:chOff x="553999" y="2452938"/>
            <a:chExt cx="148902" cy="148902"/>
          </a:xfrm>
        </p:grpSpPr>
        <p:sp>
          <p:nvSpPr>
            <p:cNvPr id="570" name="Google Shape;570;p23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23"/>
          <p:cNvGrpSpPr/>
          <p:nvPr/>
        </p:nvGrpSpPr>
        <p:grpSpPr>
          <a:xfrm>
            <a:off x="5688624" y="4808913"/>
            <a:ext cx="148902" cy="148902"/>
            <a:chOff x="553999" y="2452938"/>
            <a:chExt cx="148902" cy="148902"/>
          </a:xfrm>
        </p:grpSpPr>
        <p:sp>
          <p:nvSpPr>
            <p:cNvPr id="573" name="Google Shape;573;p23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5" name="Google Shape;575;p2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428137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3"/>
          <p:cNvSpPr/>
          <p:nvPr/>
        </p:nvSpPr>
        <p:spPr>
          <a:xfrm rot="-1174605">
            <a:off x="3895690" y="4519429"/>
            <a:ext cx="637531" cy="341469"/>
          </a:xfrm>
          <a:custGeom>
            <a:avLst/>
            <a:gdLst/>
            <a:ahLst/>
            <a:cxnLst/>
            <a:rect l="l" t="t" r="r" b="b"/>
            <a:pathLst>
              <a:path w="10713" h="5738" extrusionOk="0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23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4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4"/>
          <p:cNvSpPr txBox="1">
            <a:spLocks noGrp="1"/>
          </p:cNvSpPr>
          <p:nvPr>
            <p:ph type="subTitle" idx="1"/>
          </p:nvPr>
        </p:nvSpPr>
        <p:spPr>
          <a:xfrm>
            <a:off x="822525" y="1949068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2"/>
          </p:nvPr>
        </p:nvSpPr>
        <p:spPr>
          <a:xfrm>
            <a:off x="822525" y="2239611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4"/>
          <p:cNvSpPr txBox="1">
            <a:spLocks noGrp="1"/>
          </p:cNvSpPr>
          <p:nvPr>
            <p:ph type="subTitle" idx="3"/>
          </p:nvPr>
        </p:nvSpPr>
        <p:spPr>
          <a:xfrm>
            <a:off x="3445950" y="1949068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4"/>
          <p:cNvSpPr txBox="1">
            <a:spLocks noGrp="1"/>
          </p:cNvSpPr>
          <p:nvPr>
            <p:ph type="subTitle" idx="4"/>
          </p:nvPr>
        </p:nvSpPr>
        <p:spPr>
          <a:xfrm>
            <a:off x="3445950" y="2239611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4"/>
          <p:cNvSpPr txBox="1">
            <a:spLocks noGrp="1"/>
          </p:cNvSpPr>
          <p:nvPr>
            <p:ph type="subTitle" idx="5"/>
          </p:nvPr>
        </p:nvSpPr>
        <p:spPr>
          <a:xfrm>
            <a:off x="6069375" y="1949075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24"/>
          <p:cNvSpPr txBox="1">
            <a:spLocks noGrp="1"/>
          </p:cNvSpPr>
          <p:nvPr>
            <p:ph type="subTitle" idx="6"/>
          </p:nvPr>
        </p:nvSpPr>
        <p:spPr>
          <a:xfrm>
            <a:off x="6069375" y="2239608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24"/>
          <p:cNvSpPr txBox="1">
            <a:spLocks noGrp="1"/>
          </p:cNvSpPr>
          <p:nvPr>
            <p:ph type="subTitle" idx="7"/>
          </p:nvPr>
        </p:nvSpPr>
        <p:spPr>
          <a:xfrm>
            <a:off x="2134238" y="3700776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24"/>
          <p:cNvSpPr txBox="1">
            <a:spLocks noGrp="1"/>
          </p:cNvSpPr>
          <p:nvPr>
            <p:ph type="subTitle" idx="8"/>
          </p:nvPr>
        </p:nvSpPr>
        <p:spPr>
          <a:xfrm>
            <a:off x="2134238" y="3991320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9"/>
          </p:nvPr>
        </p:nvSpPr>
        <p:spPr>
          <a:xfrm>
            <a:off x="4757663" y="3700776"/>
            <a:ext cx="22521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24"/>
          <p:cNvSpPr txBox="1">
            <a:spLocks noGrp="1"/>
          </p:cNvSpPr>
          <p:nvPr>
            <p:ph type="subTitle" idx="13"/>
          </p:nvPr>
        </p:nvSpPr>
        <p:spPr>
          <a:xfrm>
            <a:off x="4757663" y="3991320"/>
            <a:ext cx="2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89" name="Google Shape;589;p24"/>
          <p:cNvGrpSpPr/>
          <p:nvPr/>
        </p:nvGrpSpPr>
        <p:grpSpPr>
          <a:xfrm rot="-7485384">
            <a:off x="573637" y="4409768"/>
            <a:ext cx="279081" cy="387658"/>
            <a:chOff x="8018675" y="736700"/>
            <a:chExt cx="279075" cy="387650"/>
          </a:xfrm>
        </p:grpSpPr>
        <p:sp>
          <p:nvSpPr>
            <p:cNvPr id="590" name="Google Shape;590;p24"/>
            <p:cNvSpPr/>
            <p:nvPr/>
          </p:nvSpPr>
          <p:spPr>
            <a:xfrm>
              <a:off x="8018675" y="812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8023875" y="822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8065375" y="969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8078150" y="990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8172800" y="736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8183225" y="754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6" name="Google Shape;596;p2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422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4"/>
          <p:cNvSpPr/>
          <p:nvPr/>
        </p:nvSpPr>
        <p:spPr>
          <a:xfrm rot="10800000">
            <a:off x="7130717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24"/>
          <p:cNvGrpSpPr/>
          <p:nvPr/>
        </p:nvGrpSpPr>
        <p:grpSpPr>
          <a:xfrm>
            <a:off x="8613697" y="1515970"/>
            <a:ext cx="225787" cy="225787"/>
            <a:chOff x="327572" y="2556895"/>
            <a:chExt cx="225787" cy="225787"/>
          </a:xfrm>
        </p:grpSpPr>
        <p:sp>
          <p:nvSpPr>
            <p:cNvPr id="599" name="Google Shape;599;p24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24"/>
          <p:cNvGrpSpPr/>
          <p:nvPr/>
        </p:nvGrpSpPr>
        <p:grpSpPr>
          <a:xfrm>
            <a:off x="302299" y="2019463"/>
            <a:ext cx="148902" cy="148902"/>
            <a:chOff x="553999" y="2452938"/>
            <a:chExt cx="148902" cy="148902"/>
          </a:xfrm>
        </p:grpSpPr>
        <p:sp>
          <p:nvSpPr>
            <p:cNvPr id="602" name="Google Shape;602;p24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24"/>
          <p:cNvGrpSpPr/>
          <p:nvPr/>
        </p:nvGrpSpPr>
        <p:grpSpPr>
          <a:xfrm>
            <a:off x="7120974" y="213588"/>
            <a:ext cx="148902" cy="148902"/>
            <a:chOff x="553999" y="2452938"/>
            <a:chExt cx="148902" cy="148902"/>
          </a:xfrm>
        </p:grpSpPr>
        <p:sp>
          <p:nvSpPr>
            <p:cNvPr id="605" name="Google Shape;605;p24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4"/>
          <p:cNvGrpSpPr/>
          <p:nvPr/>
        </p:nvGrpSpPr>
        <p:grpSpPr>
          <a:xfrm>
            <a:off x="422897" y="362495"/>
            <a:ext cx="225787" cy="225787"/>
            <a:chOff x="327572" y="2556895"/>
            <a:chExt cx="225787" cy="225787"/>
          </a:xfrm>
        </p:grpSpPr>
        <p:sp>
          <p:nvSpPr>
            <p:cNvPr id="608" name="Google Shape;608;p24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5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5"/>
          <p:cNvSpPr txBox="1">
            <a:spLocks noGrp="1"/>
          </p:cNvSpPr>
          <p:nvPr>
            <p:ph type="subTitle" idx="1"/>
          </p:nvPr>
        </p:nvSpPr>
        <p:spPr>
          <a:xfrm>
            <a:off x="1897353" y="1437075"/>
            <a:ext cx="2292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13" name="Google Shape;613;p25"/>
          <p:cNvSpPr txBox="1">
            <a:spLocks noGrp="1"/>
          </p:cNvSpPr>
          <p:nvPr>
            <p:ph type="subTitle" idx="2"/>
          </p:nvPr>
        </p:nvSpPr>
        <p:spPr>
          <a:xfrm>
            <a:off x="1897347" y="1698075"/>
            <a:ext cx="22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5"/>
          <p:cNvSpPr txBox="1">
            <a:spLocks noGrp="1"/>
          </p:cNvSpPr>
          <p:nvPr>
            <p:ph type="subTitle" idx="3"/>
          </p:nvPr>
        </p:nvSpPr>
        <p:spPr>
          <a:xfrm>
            <a:off x="1897353" y="2462600"/>
            <a:ext cx="2292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15" name="Google Shape;615;p25"/>
          <p:cNvSpPr txBox="1">
            <a:spLocks noGrp="1"/>
          </p:cNvSpPr>
          <p:nvPr>
            <p:ph type="subTitle" idx="4"/>
          </p:nvPr>
        </p:nvSpPr>
        <p:spPr>
          <a:xfrm>
            <a:off x="1897347" y="2723600"/>
            <a:ext cx="22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5"/>
          </p:nvPr>
        </p:nvSpPr>
        <p:spPr>
          <a:xfrm>
            <a:off x="1897353" y="3488125"/>
            <a:ext cx="2292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6"/>
          </p:nvPr>
        </p:nvSpPr>
        <p:spPr>
          <a:xfrm>
            <a:off x="1897347" y="3749125"/>
            <a:ext cx="22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subTitle" idx="7"/>
          </p:nvPr>
        </p:nvSpPr>
        <p:spPr>
          <a:xfrm>
            <a:off x="4954053" y="1437075"/>
            <a:ext cx="2292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8"/>
          </p:nvPr>
        </p:nvSpPr>
        <p:spPr>
          <a:xfrm>
            <a:off x="4954047" y="1698075"/>
            <a:ext cx="22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9"/>
          </p:nvPr>
        </p:nvSpPr>
        <p:spPr>
          <a:xfrm>
            <a:off x="4954053" y="2462600"/>
            <a:ext cx="2292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13"/>
          </p:nvPr>
        </p:nvSpPr>
        <p:spPr>
          <a:xfrm>
            <a:off x="4954047" y="2723600"/>
            <a:ext cx="22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subTitle" idx="14"/>
          </p:nvPr>
        </p:nvSpPr>
        <p:spPr>
          <a:xfrm>
            <a:off x="4954053" y="3488125"/>
            <a:ext cx="2292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15"/>
          </p:nvPr>
        </p:nvSpPr>
        <p:spPr>
          <a:xfrm>
            <a:off x="4954047" y="3749125"/>
            <a:ext cx="22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4" name="Google Shape;624;p25"/>
          <p:cNvGrpSpPr/>
          <p:nvPr/>
        </p:nvGrpSpPr>
        <p:grpSpPr>
          <a:xfrm>
            <a:off x="8543410" y="1036132"/>
            <a:ext cx="225787" cy="225787"/>
            <a:chOff x="327572" y="2556895"/>
            <a:chExt cx="225787" cy="225787"/>
          </a:xfrm>
        </p:grpSpPr>
        <p:sp>
          <p:nvSpPr>
            <p:cNvPr id="625" name="Google Shape;625;p25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5"/>
          <p:cNvGrpSpPr/>
          <p:nvPr/>
        </p:nvGrpSpPr>
        <p:grpSpPr>
          <a:xfrm>
            <a:off x="434949" y="2231413"/>
            <a:ext cx="148902" cy="148902"/>
            <a:chOff x="553999" y="2452938"/>
            <a:chExt cx="148902" cy="148902"/>
          </a:xfrm>
        </p:grpSpPr>
        <p:sp>
          <p:nvSpPr>
            <p:cNvPr id="628" name="Google Shape;628;p25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4408860" y="4527332"/>
            <a:ext cx="225787" cy="225787"/>
            <a:chOff x="327572" y="2556895"/>
            <a:chExt cx="225787" cy="225787"/>
          </a:xfrm>
        </p:grpSpPr>
        <p:sp>
          <p:nvSpPr>
            <p:cNvPr id="631" name="Google Shape;631;p25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5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4" name="Google Shape;634;p2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>
            <a:off x="4189812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2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-2723938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p25"/>
          <p:cNvGrpSpPr/>
          <p:nvPr/>
        </p:nvGrpSpPr>
        <p:grpSpPr>
          <a:xfrm rot="-7485384">
            <a:off x="8231287" y="4409768"/>
            <a:ext cx="279081" cy="387658"/>
            <a:chOff x="8018675" y="736700"/>
            <a:chExt cx="279075" cy="387650"/>
          </a:xfrm>
        </p:grpSpPr>
        <p:sp>
          <p:nvSpPr>
            <p:cNvPr id="637" name="Google Shape;637;p25"/>
            <p:cNvSpPr/>
            <p:nvPr/>
          </p:nvSpPr>
          <p:spPr>
            <a:xfrm>
              <a:off x="8018675" y="812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023875" y="822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8065375" y="969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8078150" y="990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8172800" y="736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8183225" y="754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4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6"/>
          <p:cNvSpPr txBox="1">
            <a:spLocks noGrp="1"/>
          </p:cNvSpPr>
          <p:nvPr>
            <p:ph type="title" hasCustomPrompt="1"/>
          </p:nvPr>
        </p:nvSpPr>
        <p:spPr>
          <a:xfrm>
            <a:off x="713175" y="888525"/>
            <a:ext cx="3649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45" name="Google Shape;645;p26"/>
          <p:cNvSpPr txBox="1">
            <a:spLocks noGrp="1"/>
          </p:cNvSpPr>
          <p:nvPr>
            <p:ph type="subTitle" idx="1"/>
          </p:nvPr>
        </p:nvSpPr>
        <p:spPr>
          <a:xfrm>
            <a:off x="713175" y="1856000"/>
            <a:ext cx="3649200" cy="458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6" name="Google Shape;646;p26"/>
          <p:cNvSpPr txBox="1">
            <a:spLocks noGrp="1"/>
          </p:cNvSpPr>
          <p:nvPr>
            <p:ph type="title" idx="2" hasCustomPrompt="1"/>
          </p:nvPr>
        </p:nvSpPr>
        <p:spPr>
          <a:xfrm>
            <a:off x="4781650" y="888525"/>
            <a:ext cx="3649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47" name="Google Shape;647;p26"/>
          <p:cNvSpPr txBox="1">
            <a:spLocks noGrp="1"/>
          </p:cNvSpPr>
          <p:nvPr>
            <p:ph type="subTitle" idx="3"/>
          </p:nvPr>
        </p:nvSpPr>
        <p:spPr>
          <a:xfrm>
            <a:off x="4781650" y="1856000"/>
            <a:ext cx="3649200" cy="458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8" name="Google Shape;648;p26"/>
          <p:cNvSpPr txBox="1">
            <a:spLocks noGrp="1"/>
          </p:cNvSpPr>
          <p:nvPr>
            <p:ph type="title" idx="4" hasCustomPrompt="1"/>
          </p:nvPr>
        </p:nvSpPr>
        <p:spPr>
          <a:xfrm>
            <a:off x="2747400" y="2828700"/>
            <a:ext cx="3649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49" name="Google Shape;649;p26"/>
          <p:cNvSpPr txBox="1">
            <a:spLocks noGrp="1"/>
          </p:cNvSpPr>
          <p:nvPr>
            <p:ph type="subTitle" idx="5"/>
          </p:nvPr>
        </p:nvSpPr>
        <p:spPr>
          <a:xfrm>
            <a:off x="2747400" y="3796275"/>
            <a:ext cx="3649200" cy="458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50" name="Google Shape;650;p2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44657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2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2412152" y="444657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26"/>
          <p:cNvSpPr/>
          <p:nvPr/>
        </p:nvSpPr>
        <p:spPr>
          <a:xfrm rot="10800000">
            <a:off x="7386042" y="3353596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26"/>
          <p:cNvGrpSpPr/>
          <p:nvPr/>
        </p:nvGrpSpPr>
        <p:grpSpPr>
          <a:xfrm rot="10021946" flipH="1">
            <a:off x="448009" y="464477"/>
            <a:ext cx="360801" cy="197351"/>
            <a:chOff x="771625" y="3641125"/>
            <a:chExt cx="360800" cy="197350"/>
          </a:xfrm>
        </p:grpSpPr>
        <p:sp>
          <p:nvSpPr>
            <p:cNvPr id="654" name="Google Shape;654;p26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26"/>
          <p:cNvGrpSpPr/>
          <p:nvPr/>
        </p:nvGrpSpPr>
        <p:grpSpPr>
          <a:xfrm rot="8334763">
            <a:off x="507097" y="4409773"/>
            <a:ext cx="412170" cy="387645"/>
            <a:chOff x="1195450" y="2857700"/>
            <a:chExt cx="412175" cy="387650"/>
          </a:xfrm>
        </p:grpSpPr>
        <p:sp>
          <p:nvSpPr>
            <p:cNvPr id="659" name="Google Shape;659;p26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6"/>
          <p:cNvGrpSpPr/>
          <p:nvPr/>
        </p:nvGrpSpPr>
        <p:grpSpPr>
          <a:xfrm rot="-7632065" flipH="1">
            <a:off x="8250453" y="2785698"/>
            <a:ext cx="360792" cy="197345"/>
            <a:chOff x="771625" y="3641125"/>
            <a:chExt cx="360800" cy="197350"/>
          </a:xfrm>
        </p:grpSpPr>
        <p:sp>
          <p:nvSpPr>
            <p:cNvPr id="668" name="Google Shape;668;p26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4459110" y="426507"/>
            <a:ext cx="225787" cy="225787"/>
            <a:chOff x="327572" y="2556895"/>
            <a:chExt cx="225787" cy="225787"/>
          </a:xfrm>
        </p:grpSpPr>
        <p:sp>
          <p:nvSpPr>
            <p:cNvPr id="673" name="Google Shape;673;p26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6"/>
          <p:cNvGrpSpPr/>
          <p:nvPr/>
        </p:nvGrpSpPr>
        <p:grpSpPr>
          <a:xfrm>
            <a:off x="386499" y="2478088"/>
            <a:ext cx="148902" cy="148902"/>
            <a:chOff x="553999" y="2452938"/>
            <a:chExt cx="148902" cy="148902"/>
          </a:xfrm>
        </p:grpSpPr>
        <p:sp>
          <p:nvSpPr>
            <p:cNvPr id="676" name="Google Shape;676;p2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6"/>
          <p:cNvGrpSpPr/>
          <p:nvPr/>
        </p:nvGrpSpPr>
        <p:grpSpPr>
          <a:xfrm>
            <a:off x="8565737" y="597763"/>
            <a:ext cx="148902" cy="148902"/>
            <a:chOff x="553999" y="2452938"/>
            <a:chExt cx="148902" cy="148902"/>
          </a:xfrm>
        </p:grpSpPr>
        <p:sp>
          <p:nvSpPr>
            <p:cNvPr id="679" name="Google Shape;679;p2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6"/>
          <p:cNvGrpSpPr/>
          <p:nvPr/>
        </p:nvGrpSpPr>
        <p:grpSpPr>
          <a:xfrm>
            <a:off x="4719349" y="4603588"/>
            <a:ext cx="148902" cy="148902"/>
            <a:chOff x="553999" y="2452938"/>
            <a:chExt cx="148902" cy="148902"/>
          </a:xfrm>
        </p:grpSpPr>
        <p:sp>
          <p:nvSpPr>
            <p:cNvPr id="682" name="Google Shape;682;p2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9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7"/>
          <p:cNvSpPr txBox="1">
            <a:spLocks noGrp="1"/>
          </p:cNvSpPr>
          <p:nvPr>
            <p:ph type="title" hasCustomPrompt="1"/>
          </p:nvPr>
        </p:nvSpPr>
        <p:spPr>
          <a:xfrm>
            <a:off x="744375" y="4032591"/>
            <a:ext cx="1833600" cy="4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>
            <a:off x="744375" y="3184637"/>
            <a:ext cx="18336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7"/>
          <p:cNvSpPr txBox="1">
            <a:spLocks noGrp="1"/>
          </p:cNvSpPr>
          <p:nvPr>
            <p:ph type="subTitle" idx="2"/>
          </p:nvPr>
        </p:nvSpPr>
        <p:spPr>
          <a:xfrm>
            <a:off x="744375" y="2945672"/>
            <a:ext cx="1833600" cy="3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8" name="Google Shape;688;p27"/>
          <p:cNvSpPr txBox="1">
            <a:spLocks noGrp="1"/>
          </p:cNvSpPr>
          <p:nvPr>
            <p:ph type="title" idx="3" hasCustomPrompt="1"/>
          </p:nvPr>
        </p:nvSpPr>
        <p:spPr>
          <a:xfrm>
            <a:off x="2684900" y="4032591"/>
            <a:ext cx="1833600" cy="4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89" name="Google Shape;689;p27"/>
          <p:cNvSpPr txBox="1">
            <a:spLocks noGrp="1"/>
          </p:cNvSpPr>
          <p:nvPr>
            <p:ph type="subTitle" idx="4"/>
          </p:nvPr>
        </p:nvSpPr>
        <p:spPr>
          <a:xfrm>
            <a:off x="2684900" y="3184637"/>
            <a:ext cx="18336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7"/>
          <p:cNvSpPr txBox="1">
            <a:spLocks noGrp="1"/>
          </p:cNvSpPr>
          <p:nvPr>
            <p:ph type="subTitle" idx="5"/>
          </p:nvPr>
        </p:nvSpPr>
        <p:spPr>
          <a:xfrm>
            <a:off x="2684900" y="2945672"/>
            <a:ext cx="1833600" cy="3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91" name="Google Shape;691;p27"/>
          <p:cNvSpPr txBox="1">
            <a:spLocks noGrp="1"/>
          </p:cNvSpPr>
          <p:nvPr>
            <p:ph type="title" idx="6" hasCustomPrompt="1"/>
          </p:nvPr>
        </p:nvSpPr>
        <p:spPr>
          <a:xfrm>
            <a:off x="4646938" y="4032591"/>
            <a:ext cx="1833600" cy="4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92" name="Google Shape;692;p27"/>
          <p:cNvSpPr txBox="1">
            <a:spLocks noGrp="1"/>
          </p:cNvSpPr>
          <p:nvPr>
            <p:ph type="subTitle" idx="7"/>
          </p:nvPr>
        </p:nvSpPr>
        <p:spPr>
          <a:xfrm>
            <a:off x="4646938" y="3184637"/>
            <a:ext cx="18336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subTitle" idx="8"/>
          </p:nvPr>
        </p:nvSpPr>
        <p:spPr>
          <a:xfrm>
            <a:off x="4646938" y="2945672"/>
            <a:ext cx="1833600" cy="3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title" idx="9" hasCustomPrompt="1"/>
          </p:nvPr>
        </p:nvSpPr>
        <p:spPr>
          <a:xfrm>
            <a:off x="6566100" y="4032591"/>
            <a:ext cx="1833600" cy="4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95" name="Google Shape;695;p27"/>
          <p:cNvSpPr txBox="1">
            <a:spLocks noGrp="1"/>
          </p:cNvSpPr>
          <p:nvPr>
            <p:ph type="subTitle" idx="13"/>
          </p:nvPr>
        </p:nvSpPr>
        <p:spPr>
          <a:xfrm>
            <a:off x="6566100" y="3184637"/>
            <a:ext cx="18336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7"/>
          <p:cNvSpPr txBox="1">
            <a:spLocks noGrp="1"/>
          </p:cNvSpPr>
          <p:nvPr>
            <p:ph type="subTitle" idx="14"/>
          </p:nvPr>
        </p:nvSpPr>
        <p:spPr>
          <a:xfrm>
            <a:off x="6566100" y="2945672"/>
            <a:ext cx="1833600" cy="3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97" name="Google Shape;697;p27"/>
          <p:cNvGrpSpPr/>
          <p:nvPr/>
        </p:nvGrpSpPr>
        <p:grpSpPr>
          <a:xfrm>
            <a:off x="8564173" y="2250713"/>
            <a:ext cx="306545" cy="461081"/>
            <a:chOff x="8547017" y="4299535"/>
            <a:chExt cx="306545" cy="461081"/>
          </a:xfrm>
        </p:grpSpPr>
        <p:sp>
          <p:nvSpPr>
            <p:cNvPr id="698" name="Google Shape;698;p27"/>
            <p:cNvSpPr/>
            <p:nvPr/>
          </p:nvSpPr>
          <p:spPr>
            <a:xfrm rot="-8334763" flipH="1">
              <a:off x="8650800" y="4331064"/>
              <a:ext cx="154148" cy="155298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 rot="-8334763" flipH="1">
              <a:off x="8656529" y="4371392"/>
              <a:ext cx="90624" cy="76574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 rot="-8334763" flipH="1">
              <a:off x="8573075" y="4592773"/>
              <a:ext cx="124948" cy="126123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 rot="-8334763" flipH="1">
              <a:off x="8578171" y="4624992"/>
              <a:ext cx="73924" cy="62599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 rot="-8334763" flipH="1">
              <a:off x="8761008" y="4668706"/>
              <a:ext cx="77099" cy="75924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 rot="-8334763" flipH="1">
              <a:off x="8764992" y="4688546"/>
              <a:ext cx="43724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4" name="Google Shape;704;p27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918088" y="4632450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27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3383962" y="4632450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7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7"/>
          <p:cNvSpPr/>
          <p:nvPr/>
        </p:nvSpPr>
        <p:spPr>
          <a:xfrm rot="10800000">
            <a:off x="7130717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27"/>
          <p:cNvGrpSpPr/>
          <p:nvPr/>
        </p:nvGrpSpPr>
        <p:grpSpPr>
          <a:xfrm>
            <a:off x="386949" y="1133388"/>
            <a:ext cx="148902" cy="148902"/>
            <a:chOff x="553999" y="2452938"/>
            <a:chExt cx="148902" cy="148902"/>
          </a:xfrm>
        </p:grpSpPr>
        <p:sp>
          <p:nvSpPr>
            <p:cNvPr id="709" name="Google Shape;709;p27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7"/>
          <p:cNvGrpSpPr/>
          <p:nvPr/>
        </p:nvGrpSpPr>
        <p:grpSpPr>
          <a:xfrm rot="10021946" flipH="1">
            <a:off x="8347834" y="356952"/>
            <a:ext cx="360801" cy="197351"/>
            <a:chOff x="771625" y="3641125"/>
            <a:chExt cx="360800" cy="197350"/>
          </a:xfrm>
        </p:grpSpPr>
        <p:sp>
          <p:nvSpPr>
            <p:cNvPr id="712" name="Google Shape;712;p27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27"/>
          <p:cNvGrpSpPr/>
          <p:nvPr/>
        </p:nvGrpSpPr>
        <p:grpSpPr>
          <a:xfrm>
            <a:off x="261672" y="2552820"/>
            <a:ext cx="225787" cy="225787"/>
            <a:chOff x="327572" y="2556895"/>
            <a:chExt cx="225787" cy="225787"/>
          </a:xfrm>
        </p:grpSpPr>
        <p:sp>
          <p:nvSpPr>
            <p:cNvPr id="717" name="Google Shape;717;p27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5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>
            <a:spLocks noGrp="1"/>
          </p:cNvSpPr>
          <p:nvPr>
            <p:ph type="title"/>
          </p:nvPr>
        </p:nvSpPr>
        <p:spPr>
          <a:xfrm>
            <a:off x="4214450" y="1424550"/>
            <a:ext cx="4216500" cy="14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8"/>
          <p:cNvSpPr txBox="1">
            <a:spLocks noGrp="1"/>
          </p:cNvSpPr>
          <p:nvPr>
            <p:ph type="subTitle" idx="1"/>
          </p:nvPr>
        </p:nvSpPr>
        <p:spPr>
          <a:xfrm>
            <a:off x="4214450" y="2908350"/>
            <a:ext cx="42165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28"/>
          <p:cNvSpPr>
            <a:spLocks noGrp="1"/>
          </p:cNvSpPr>
          <p:nvPr>
            <p:ph type="pic" idx="2"/>
          </p:nvPr>
        </p:nvSpPr>
        <p:spPr>
          <a:xfrm>
            <a:off x="807864" y="874650"/>
            <a:ext cx="3184500" cy="3394200"/>
          </a:xfrm>
          <a:prstGeom prst="rect">
            <a:avLst/>
          </a:prstGeom>
          <a:noFill/>
          <a:ln>
            <a:noFill/>
          </a:ln>
        </p:spPr>
      </p:sp>
      <p:sp>
        <p:nvSpPr>
          <p:cNvPr id="723" name="Google Shape;723;p28"/>
          <p:cNvSpPr/>
          <p:nvPr/>
        </p:nvSpPr>
        <p:spPr>
          <a:xfrm rot="10800000">
            <a:off x="7386042" y="3353596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8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5" name="Google Shape;725;p2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2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28"/>
          <p:cNvSpPr/>
          <p:nvPr/>
        </p:nvSpPr>
        <p:spPr>
          <a:xfrm rot="-1174605">
            <a:off x="3782415" y="4432867"/>
            <a:ext cx="637531" cy="341469"/>
          </a:xfrm>
          <a:custGeom>
            <a:avLst/>
            <a:gdLst/>
            <a:ahLst/>
            <a:cxnLst/>
            <a:rect l="l" t="t" r="r" b="b"/>
            <a:pathLst>
              <a:path w="10713" h="5738" extrusionOk="0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28"/>
          <p:cNvGrpSpPr/>
          <p:nvPr/>
        </p:nvGrpSpPr>
        <p:grpSpPr>
          <a:xfrm rot="-5634287" flipH="1">
            <a:off x="8553859" y="2659781"/>
            <a:ext cx="360808" cy="197354"/>
            <a:chOff x="771625" y="3641125"/>
            <a:chExt cx="360800" cy="197350"/>
          </a:xfrm>
        </p:grpSpPr>
        <p:sp>
          <p:nvSpPr>
            <p:cNvPr id="729" name="Google Shape;729;p28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28"/>
          <p:cNvGrpSpPr/>
          <p:nvPr/>
        </p:nvGrpSpPr>
        <p:grpSpPr>
          <a:xfrm>
            <a:off x="5791549" y="4736213"/>
            <a:ext cx="148902" cy="148902"/>
            <a:chOff x="553999" y="2452938"/>
            <a:chExt cx="148902" cy="148902"/>
          </a:xfrm>
        </p:grpSpPr>
        <p:sp>
          <p:nvSpPr>
            <p:cNvPr id="734" name="Google Shape;734;p28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28"/>
          <p:cNvGrpSpPr/>
          <p:nvPr/>
        </p:nvGrpSpPr>
        <p:grpSpPr>
          <a:xfrm>
            <a:off x="301724" y="1851488"/>
            <a:ext cx="148902" cy="148902"/>
            <a:chOff x="553999" y="2452938"/>
            <a:chExt cx="148902" cy="148902"/>
          </a:xfrm>
        </p:grpSpPr>
        <p:sp>
          <p:nvSpPr>
            <p:cNvPr id="737" name="Google Shape;737;p28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9"/>
          <p:cNvSpPr txBox="1">
            <a:spLocks noGrp="1"/>
          </p:cNvSpPr>
          <p:nvPr>
            <p:ph type="title"/>
          </p:nvPr>
        </p:nvSpPr>
        <p:spPr>
          <a:xfrm>
            <a:off x="4852067" y="1608675"/>
            <a:ext cx="3559800" cy="11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1"/>
          </p:nvPr>
        </p:nvSpPr>
        <p:spPr>
          <a:xfrm>
            <a:off x="4852067" y="2724250"/>
            <a:ext cx="35598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42" name="Google Shape;742;p2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-2412152" y="-84979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2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2889898" y="-84979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9"/>
          <p:cNvSpPr/>
          <p:nvPr/>
        </p:nvSpPr>
        <p:spPr>
          <a:xfrm rot="10800000">
            <a:off x="7386042" y="3353596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29"/>
          <p:cNvGrpSpPr/>
          <p:nvPr/>
        </p:nvGrpSpPr>
        <p:grpSpPr>
          <a:xfrm rot="8334763">
            <a:off x="378360" y="4333573"/>
            <a:ext cx="412170" cy="387645"/>
            <a:chOff x="1195450" y="2857700"/>
            <a:chExt cx="412175" cy="387650"/>
          </a:xfrm>
        </p:grpSpPr>
        <p:sp>
          <p:nvSpPr>
            <p:cNvPr id="746" name="Google Shape;746;p29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29"/>
          <p:cNvGrpSpPr/>
          <p:nvPr/>
        </p:nvGrpSpPr>
        <p:grpSpPr>
          <a:xfrm>
            <a:off x="7670122" y="4106245"/>
            <a:ext cx="225787" cy="225787"/>
            <a:chOff x="327572" y="2556895"/>
            <a:chExt cx="225787" cy="225787"/>
          </a:xfrm>
        </p:grpSpPr>
        <p:sp>
          <p:nvSpPr>
            <p:cNvPr id="755" name="Google Shape;755;p29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9"/>
          <p:cNvGrpSpPr/>
          <p:nvPr/>
        </p:nvGrpSpPr>
        <p:grpSpPr>
          <a:xfrm>
            <a:off x="5577124" y="4660013"/>
            <a:ext cx="148902" cy="148902"/>
            <a:chOff x="553999" y="2452938"/>
            <a:chExt cx="148902" cy="148902"/>
          </a:xfrm>
        </p:grpSpPr>
        <p:sp>
          <p:nvSpPr>
            <p:cNvPr id="758" name="Google Shape;758;p29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9"/>
          <p:cNvGrpSpPr/>
          <p:nvPr/>
        </p:nvGrpSpPr>
        <p:grpSpPr>
          <a:xfrm>
            <a:off x="258824" y="1937263"/>
            <a:ext cx="148902" cy="148902"/>
            <a:chOff x="553999" y="2452938"/>
            <a:chExt cx="148902" cy="148902"/>
          </a:xfrm>
        </p:grpSpPr>
        <p:sp>
          <p:nvSpPr>
            <p:cNvPr id="761" name="Google Shape;761;p29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9"/>
          <p:cNvGrpSpPr/>
          <p:nvPr/>
        </p:nvGrpSpPr>
        <p:grpSpPr>
          <a:xfrm>
            <a:off x="8665149" y="2724363"/>
            <a:ext cx="148902" cy="148902"/>
            <a:chOff x="553999" y="2452938"/>
            <a:chExt cx="148902" cy="148902"/>
          </a:xfrm>
        </p:grpSpPr>
        <p:sp>
          <p:nvSpPr>
            <p:cNvPr id="764" name="Google Shape;764;p29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7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30"/>
          <p:cNvSpPr txBox="1">
            <a:spLocks noGrp="1"/>
          </p:cNvSpPr>
          <p:nvPr>
            <p:ph type="body" idx="1"/>
          </p:nvPr>
        </p:nvSpPr>
        <p:spPr>
          <a:xfrm>
            <a:off x="713175" y="1370471"/>
            <a:ext cx="7717800" cy="11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69" name="Google Shape;769;p30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580537" y="-100219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0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0"/>
          <p:cNvGrpSpPr/>
          <p:nvPr/>
        </p:nvGrpSpPr>
        <p:grpSpPr>
          <a:xfrm rot="-7632065" flipH="1">
            <a:off x="8208216" y="4504923"/>
            <a:ext cx="360792" cy="197345"/>
            <a:chOff x="771625" y="3641125"/>
            <a:chExt cx="360800" cy="197350"/>
          </a:xfrm>
        </p:grpSpPr>
        <p:sp>
          <p:nvSpPr>
            <p:cNvPr id="772" name="Google Shape;772;p30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0"/>
          <p:cNvGrpSpPr/>
          <p:nvPr/>
        </p:nvGrpSpPr>
        <p:grpSpPr>
          <a:xfrm>
            <a:off x="8688824" y="2137700"/>
            <a:ext cx="148902" cy="148902"/>
            <a:chOff x="553999" y="2452938"/>
            <a:chExt cx="148902" cy="148902"/>
          </a:xfrm>
        </p:grpSpPr>
        <p:sp>
          <p:nvSpPr>
            <p:cNvPr id="777" name="Google Shape;777;p30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0"/>
          <p:cNvGrpSpPr/>
          <p:nvPr/>
        </p:nvGrpSpPr>
        <p:grpSpPr>
          <a:xfrm>
            <a:off x="280112" y="722350"/>
            <a:ext cx="148902" cy="148902"/>
            <a:chOff x="553999" y="2452938"/>
            <a:chExt cx="148902" cy="148902"/>
          </a:xfrm>
        </p:grpSpPr>
        <p:sp>
          <p:nvSpPr>
            <p:cNvPr id="780" name="Google Shape;780;p30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30"/>
          <p:cNvGrpSpPr/>
          <p:nvPr/>
        </p:nvGrpSpPr>
        <p:grpSpPr>
          <a:xfrm>
            <a:off x="7779910" y="237632"/>
            <a:ext cx="225787" cy="225787"/>
            <a:chOff x="327572" y="2556895"/>
            <a:chExt cx="225787" cy="225787"/>
          </a:xfrm>
        </p:grpSpPr>
        <p:sp>
          <p:nvSpPr>
            <p:cNvPr id="783" name="Google Shape;783;p30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30"/>
          <p:cNvGrpSpPr/>
          <p:nvPr/>
        </p:nvGrpSpPr>
        <p:grpSpPr>
          <a:xfrm>
            <a:off x="241672" y="2458857"/>
            <a:ext cx="225787" cy="225787"/>
            <a:chOff x="327572" y="2556895"/>
            <a:chExt cx="225787" cy="225787"/>
          </a:xfrm>
        </p:grpSpPr>
        <p:sp>
          <p:nvSpPr>
            <p:cNvPr id="786" name="Google Shape;786;p30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13175" y="1140937"/>
            <a:ext cx="77178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0" name="Google Shape;60;p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6489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503727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/>
          <p:nvPr/>
        </p:nvSpPr>
        <p:spPr>
          <a:xfrm rot="10800000">
            <a:off x="7386042" y="3353596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4"/>
          <p:cNvGrpSpPr/>
          <p:nvPr/>
        </p:nvGrpSpPr>
        <p:grpSpPr>
          <a:xfrm rot="8334763">
            <a:off x="378360" y="4333573"/>
            <a:ext cx="412170" cy="387645"/>
            <a:chOff x="1195450" y="2857700"/>
            <a:chExt cx="412175" cy="387650"/>
          </a:xfrm>
        </p:grpSpPr>
        <p:sp>
          <p:nvSpPr>
            <p:cNvPr id="64" name="Google Shape;64;p4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 rot="-7632065" flipH="1">
            <a:off x="8570841" y="2837148"/>
            <a:ext cx="360792" cy="197345"/>
            <a:chOff x="771625" y="3641125"/>
            <a:chExt cx="360800" cy="197350"/>
          </a:xfrm>
        </p:grpSpPr>
        <p:sp>
          <p:nvSpPr>
            <p:cNvPr id="73" name="Google Shape;73;p4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353222" y="237645"/>
            <a:ext cx="225787" cy="225787"/>
            <a:chOff x="327572" y="2556895"/>
            <a:chExt cx="225787" cy="225787"/>
          </a:xfrm>
        </p:grpSpPr>
        <p:sp>
          <p:nvSpPr>
            <p:cNvPr id="78" name="Google Shape;78;p4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301724" y="2023038"/>
            <a:ext cx="148902" cy="148902"/>
            <a:chOff x="553999" y="2452938"/>
            <a:chExt cx="148902" cy="148902"/>
          </a:xfrm>
        </p:grpSpPr>
        <p:sp>
          <p:nvSpPr>
            <p:cNvPr id="81" name="Google Shape;81;p4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4"/>
          <p:cNvSpPr/>
          <p:nvPr/>
        </p:nvSpPr>
        <p:spPr>
          <a:xfrm rot="-1534804">
            <a:off x="8112078" y="300059"/>
            <a:ext cx="637537" cy="341472"/>
          </a:xfrm>
          <a:custGeom>
            <a:avLst/>
            <a:gdLst/>
            <a:ahLst/>
            <a:cxnLst/>
            <a:rect l="l" t="t" r="r" b="b"/>
            <a:pathLst>
              <a:path w="10713" h="5738" extrusionOk="0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22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1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790" name="Google Shape;790;p31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-2412152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1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2889898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1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1"/>
          <p:cNvSpPr/>
          <p:nvPr/>
        </p:nvSpPr>
        <p:spPr>
          <a:xfrm rot="-2328616" flipH="1">
            <a:off x="8011600" y="4376922"/>
            <a:ext cx="492444" cy="453362"/>
          </a:xfrm>
          <a:custGeom>
            <a:avLst/>
            <a:gdLst/>
            <a:ahLst/>
            <a:cxnLst/>
            <a:rect l="l" t="t" r="r" b="b"/>
            <a:pathLst>
              <a:path w="9463" h="8712" extrusionOk="0">
                <a:moveTo>
                  <a:pt x="9085" y="1"/>
                </a:moveTo>
                <a:cubicBezTo>
                  <a:pt x="9083" y="1"/>
                  <a:pt x="9081" y="1"/>
                  <a:pt x="9079" y="1"/>
                </a:cubicBezTo>
                <a:cubicBezTo>
                  <a:pt x="9079" y="1"/>
                  <a:pt x="9078" y="1"/>
                  <a:pt x="9078" y="1"/>
                </a:cubicBezTo>
                <a:cubicBezTo>
                  <a:pt x="9066" y="1"/>
                  <a:pt x="8953" y="11"/>
                  <a:pt x="8494" y="336"/>
                </a:cubicBezTo>
                <a:cubicBezTo>
                  <a:pt x="8009" y="693"/>
                  <a:pt x="5704" y="2695"/>
                  <a:pt x="5520" y="2695"/>
                </a:cubicBezTo>
                <a:cubicBezTo>
                  <a:pt x="5520" y="2695"/>
                  <a:pt x="5519" y="2695"/>
                  <a:pt x="5519" y="2695"/>
                </a:cubicBezTo>
                <a:cubicBezTo>
                  <a:pt x="5402" y="2681"/>
                  <a:pt x="4762" y="2593"/>
                  <a:pt x="4309" y="2593"/>
                </a:cubicBezTo>
                <a:cubicBezTo>
                  <a:pt x="4089" y="2593"/>
                  <a:pt x="3913" y="2613"/>
                  <a:pt x="3863" y="2674"/>
                </a:cubicBezTo>
                <a:cubicBezTo>
                  <a:pt x="3701" y="2858"/>
                  <a:pt x="4091" y="2977"/>
                  <a:pt x="4253" y="3150"/>
                </a:cubicBezTo>
                <a:cubicBezTo>
                  <a:pt x="4415" y="3334"/>
                  <a:pt x="4761" y="3528"/>
                  <a:pt x="4502" y="3950"/>
                </a:cubicBezTo>
                <a:cubicBezTo>
                  <a:pt x="4253" y="4372"/>
                  <a:pt x="2825" y="6536"/>
                  <a:pt x="2662" y="6612"/>
                </a:cubicBezTo>
                <a:cubicBezTo>
                  <a:pt x="2642" y="6623"/>
                  <a:pt x="2605" y="6627"/>
                  <a:pt x="2554" y="6627"/>
                </a:cubicBezTo>
                <a:cubicBezTo>
                  <a:pt x="2397" y="6627"/>
                  <a:pt x="2102" y="6587"/>
                  <a:pt x="1717" y="6587"/>
                </a:cubicBezTo>
                <a:cubicBezTo>
                  <a:pt x="1251" y="6587"/>
                  <a:pt x="652" y="6646"/>
                  <a:pt x="1" y="6904"/>
                </a:cubicBezTo>
                <a:cubicBezTo>
                  <a:pt x="1" y="6904"/>
                  <a:pt x="1483" y="7099"/>
                  <a:pt x="1797" y="7283"/>
                </a:cubicBezTo>
                <a:cubicBezTo>
                  <a:pt x="2111" y="7456"/>
                  <a:pt x="2511" y="7770"/>
                  <a:pt x="2435" y="7997"/>
                </a:cubicBezTo>
                <a:cubicBezTo>
                  <a:pt x="2349" y="8214"/>
                  <a:pt x="2662" y="8711"/>
                  <a:pt x="2662" y="8711"/>
                </a:cubicBezTo>
                <a:cubicBezTo>
                  <a:pt x="2662" y="8711"/>
                  <a:pt x="2944" y="7900"/>
                  <a:pt x="2965" y="7456"/>
                </a:cubicBezTo>
                <a:cubicBezTo>
                  <a:pt x="2987" y="7023"/>
                  <a:pt x="3972" y="5941"/>
                  <a:pt x="4599" y="5747"/>
                </a:cubicBezTo>
                <a:cubicBezTo>
                  <a:pt x="4599" y="5747"/>
                  <a:pt x="4808" y="5829"/>
                  <a:pt x="4964" y="5829"/>
                </a:cubicBezTo>
                <a:cubicBezTo>
                  <a:pt x="5012" y="5829"/>
                  <a:pt x="5056" y="5821"/>
                  <a:pt x="5086" y="5801"/>
                </a:cubicBezTo>
                <a:cubicBezTo>
                  <a:pt x="5227" y="5703"/>
                  <a:pt x="5119" y="5476"/>
                  <a:pt x="5432" y="5260"/>
                </a:cubicBezTo>
                <a:cubicBezTo>
                  <a:pt x="5735" y="5032"/>
                  <a:pt x="6439" y="4556"/>
                  <a:pt x="6796" y="4037"/>
                </a:cubicBezTo>
                <a:cubicBezTo>
                  <a:pt x="6796" y="4037"/>
                  <a:pt x="7023" y="5022"/>
                  <a:pt x="6947" y="5379"/>
                </a:cubicBezTo>
                <a:cubicBezTo>
                  <a:pt x="6947" y="5379"/>
                  <a:pt x="6961" y="5396"/>
                  <a:pt x="6988" y="5396"/>
                </a:cubicBezTo>
                <a:cubicBezTo>
                  <a:pt x="7055" y="5396"/>
                  <a:pt x="7201" y="5293"/>
                  <a:pt x="7423" y="4589"/>
                </a:cubicBezTo>
                <a:cubicBezTo>
                  <a:pt x="7726" y="3583"/>
                  <a:pt x="7564" y="3117"/>
                  <a:pt x="7737" y="2955"/>
                </a:cubicBezTo>
                <a:cubicBezTo>
                  <a:pt x="7737" y="2955"/>
                  <a:pt x="8246" y="2912"/>
                  <a:pt x="8375" y="2825"/>
                </a:cubicBezTo>
                <a:cubicBezTo>
                  <a:pt x="8494" y="2749"/>
                  <a:pt x="8127" y="2576"/>
                  <a:pt x="8127" y="2576"/>
                </a:cubicBezTo>
                <a:cubicBezTo>
                  <a:pt x="8127" y="2576"/>
                  <a:pt x="9046" y="1267"/>
                  <a:pt x="8992" y="942"/>
                </a:cubicBezTo>
                <a:cubicBezTo>
                  <a:pt x="8992" y="942"/>
                  <a:pt x="9463" y="1"/>
                  <a:pt x="90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31"/>
          <p:cNvGrpSpPr/>
          <p:nvPr/>
        </p:nvGrpSpPr>
        <p:grpSpPr>
          <a:xfrm flipH="1">
            <a:off x="3276975" y="4504925"/>
            <a:ext cx="360800" cy="197350"/>
            <a:chOff x="771625" y="3641125"/>
            <a:chExt cx="360800" cy="197350"/>
          </a:xfrm>
        </p:grpSpPr>
        <p:sp>
          <p:nvSpPr>
            <p:cNvPr id="795" name="Google Shape;795;p31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1"/>
          <p:cNvGrpSpPr/>
          <p:nvPr/>
        </p:nvGrpSpPr>
        <p:grpSpPr>
          <a:xfrm>
            <a:off x="6209824" y="4716700"/>
            <a:ext cx="148902" cy="148902"/>
            <a:chOff x="553999" y="2452938"/>
            <a:chExt cx="148902" cy="148902"/>
          </a:xfrm>
        </p:grpSpPr>
        <p:sp>
          <p:nvSpPr>
            <p:cNvPr id="800" name="Google Shape;800;p31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1"/>
          <p:cNvGrpSpPr/>
          <p:nvPr/>
        </p:nvGrpSpPr>
        <p:grpSpPr>
          <a:xfrm>
            <a:off x="8630822" y="3005207"/>
            <a:ext cx="225787" cy="225787"/>
            <a:chOff x="327572" y="2556895"/>
            <a:chExt cx="225787" cy="225787"/>
          </a:xfrm>
        </p:grpSpPr>
        <p:sp>
          <p:nvSpPr>
            <p:cNvPr id="803" name="Google Shape;803;p31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1"/>
          <p:cNvGrpSpPr/>
          <p:nvPr/>
        </p:nvGrpSpPr>
        <p:grpSpPr>
          <a:xfrm>
            <a:off x="301747" y="1940657"/>
            <a:ext cx="225787" cy="225787"/>
            <a:chOff x="327572" y="2556895"/>
            <a:chExt cx="225787" cy="225787"/>
          </a:xfrm>
        </p:grpSpPr>
        <p:sp>
          <p:nvSpPr>
            <p:cNvPr id="806" name="Google Shape;806;p31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21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2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10" name="Google Shape;810;p32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422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2"/>
          <p:cNvSpPr/>
          <p:nvPr/>
        </p:nvSpPr>
        <p:spPr>
          <a:xfrm rot="10800000">
            <a:off x="7130717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32"/>
          <p:cNvGrpSpPr/>
          <p:nvPr/>
        </p:nvGrpSpPr>
        <p:grpSpPr>
          <a:xfrm>
            <a:off x="8613697" y="1747570"/>
            <a:ext cx="225787" cy="225787"/>
            <a:chOff x="327572" y="2556895"/>
            <a:chExt cx="225787" cy="225787"/>
          </a:xfrm>
        </p:grpSpPr>
        <p:sp>
          <p:nvSpPr>
            <p:cNvPr id="813" name="Google Shape;813;p32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2"/>
          <p:cNvGrpSpPr/>
          <p:nvPr/>
        </p:nvGrpSpPr>
        <p:grpSpPr>
          <a:xfrm>
            <a:off x="361749" y="1925113"/>
            <a:ext cx="148902" cy="148902"/>
            <a:chOff x="553999" y="2452938"/>
            <a:chExt cx="148902" cy="148902"/>
          </a:xfrm>
        </p:grpSpPr>
        <p:sp>
          <p:nvSpPr>
            <p:cNvPr id="816" name="Google Shape;816;p32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2"/>
          <p:cNvGrpSpPr/>
          <p:nvPr/>
        </p:nvGrpSpPr>
        <p:grpSpPr>
          <a:xfrm>
            <a:off x="7387049" y="250988"/>
            <a:ext cx="148902" cy="148902"/>
            <a:chOff x="553999" y="2452938"/>
            <a:chExt cx="148902" cy="148902"/>
          </a:xfrm>
        </p:grpSpPr>
        <p:sp>
          <p:nvSpPr>
            <p:cNvPr id="819" name="Google Shape;819;p32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2"/>
          <p:cNvGrpSpPr/>
          <p:nvPr/>
        </p:nvGrpSpPr>
        <p:grpSpPr>
          <a:xfrm>
            <a:off x="547822" y="250995"/>
            <a:ext cx="225787" cy="225787"/>
            <a:chOff x="327572" y="2556895"/>
            <a:chExt cx="225787" cy="225787"/>
          </a:xfrm>
        </p:grpSpPr>
        <p:sp>
          <p:nvSpPr>
            <p:cNvPr id="822" name="Google Shape;822;p32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32"/>
          <p:cNvSpPr/>
          <p:nvPr/>
        </p:nvSpPr>
        <p:spPr>
          <a:xfrm rot="4401441">
            <a:off x="404039" y="4519358"/>
            <a:ext cx="360802" cy="287023"/>
          </a:xfrm>
          <a:custGeom>
            <a:avLst/>
            <a:gdLst/>
            <a:ahLst/>
            <a:cxnLst/>
            <a:rect l="l" t="t" r="r" b="b"/>
            <a:pathLst>
              <a:path w="9360" h="7446" extrusionOk="0">
                <a:moveTo>
                  <a:pt x="8997" y="0"/>
                </a:moveTo>
                <a:cubicBezTo>
                  <a:pt x="8973" y="0"/>
                  <a:pt x="8852" y="17"/>
                  <a:pt x="8440" y="261"/>
                </a:cubicBezTo>
                <a:cubicBezTo>
                  <a:pt x="7958" y="539"/>
                  <a:pt x="5682" y="2155"/>
                  <a:pt x="5481" y="2155"/>
                </a:cubicBezTo>
                <a:cubicBezTo>
                  <a:pt x="5479" y="2155"/>
                  <a:pt x="5477" y="2154"/>
                  <a:pt x="5475" y="2154"/>
                </a:cubicBezTo>
                <a:cubicBezTo>
                  <a:pt x="5346" y="2128"/>
                  <a:pt x="4558" y="1938"/>
                  <a:pt x="4160" y="1938"/>
                </a:cubicBezTo>
                <a:cubicBezTo>
                  <a:pt x="4059" y="1938"/>
                  <a:pt x="3983" y="1950"/>
                  <a:pt x="3950" y="1981"/>
                </a:cubicBezTo>
                <a:cubicBezTo>
                  <a:pt x="3787" y="2143"/>
                  <a:pt x="4133" y="2284"/>
                  <a:pt x="4263" y="2468"/>
                </a:cubicBezTo>
                <a:cubicBezTo>
                  <a:pt x="4393" y="2641"/>
                  <a:pt x="4696" y="2847"/>
                  <a:pt x="4426" y="3214"/>
                </a:cubicBezTo>
                <a:cubicBezTo>
                  <a:pt x="4155" y="3582"/>
                  <a:pt x="2640" y="5443"/>
                  <a:pt x="2489" y="5508"/>
                </a:cubicBezTo>
                <a:cubicBezTo>
                  <a:pt x="2477" y="5513"/>
                  <a:pt x="2460" y="5515"/>
                  <a:pt x="2439" y="5515"/>
                </a:cubicBezTo>
                <a:cubicBezTo>
                  <a:pt x="2265" y="5515"/>
                  <a:pt x="1790" y="5370"/>
                  <a:pt x="1141" y="5370"/>
                </a:cubicBezTo>
                <a:cubicBezTo>
                  <a:pt x="802" y="5370"/>
                  <a:pt x="416" y="5410"/>
                  <a:pt x="0" y="5530"/>
                </a:cubicBezTo>
                <a:cubicBezTo>
                  <a:pt x="0" y="5530"/>
                  <a:pt x="1342" y="5844"/>
                  <a:pt x="1623" y="6038"/>
                </a:cubicBezTo>
                <a:cubicBezTo>
                  <a:pt x="1894" y="6222"/>
                  <a:pt x="2240" y="6558"/>
                  <a:pt x="2143" y="6753"/>
                </a:cubicBezTo>
                <a:cubicBezTo>
                  <a:pt x="2045" y="6958"/>
                  <a:pt x="2294" y="7445"/>
                  <a:pt x="2294" y="7445"/>
                </a:cubicBezTo>
                <a:cubicBezTo>
                  <a:pt x="2294" y="7445"/>
                  <a:pt x="2619" y="6720"/>
                  <a:pt x="2684" y="6309"/>
                </a:cubicBezTo>
                <a:cubicBezTo>
                  <a:pt x="2748" y="5909"/>
                  <a:pt x="3744" y="5011"/>
                  <a:pt x="4350" y="4892"/>
                </a:cubicBezTo>
                <a:cubicBezTo>
                  <a:pt x="4350" y="4892"/>
                  <a:pt x="4556" y="4998"/>
                  <a:pt x="4703" y="4998"/>
                </a:cubicBezTo>
                <a:cubicBezTo>
                  <a:pt x="4738" y="4998"/>
                  <a:pt x="4769" y="4992"/>
                  <a:pt x="4793" y="4978"/>
                </a:cubicBezTo>
                <a:cubicBezTo>
                  <a:pt x="4934" y="4902"/>
                  <a:pt x="4848" y="4686"/>
                  <a:pt x="5151" y="4513"/>
                </a:cubicBezTo>
                <a:cubicBezTo>
                  <a:pt x="5464" y="4340"/>
                  <a:pt x="6157" y="3950"/>
                  <a:pt x="6525" y="3507"/>
                </a:cubicBezTo>
                <a:cubicBezTo>
                  <a:pt x="6525" y="3507"/>
                  <a:pt x="6644" y="4437"/>
                  <a:pt x="6546" y="4762"/>
                </a:cubicBezTo>
                <a:cubicBezTo>
                  <a:pt x="6546" y="4762"/>
                  <a:pt x="6559" y="4782"/>
                  <a:pt x="6588" y="4782"/>
                </a:cubicBezTo>
                <a:cubicBezTo>
                  <a:pt x="6652" y="4782"/>
                  <a:pt x="6795" y="4685"/>
                  <a:pt x="7055" y="4069"/>
                </a:cubicBezTo>
                <a:cubicBezTo>
                  <a:pt x="7434" y="3182"/>
                  <a:pt x="7315" y="2728"/>
                  <a:pt x="7488" y="2598"/>
                </a:cubicBezTo>
                <a:cubicBezTo>
                  <a:pt x="7488" y="2598"/>
                  <a:pt x="7975" y="2598"/>
                  <a:pt x="8094" y="2544"/>
                </a:cubicBezTo>
                <a:cubicBezTo>
                  <a:pt x="8213" y="2479"/>
                  <a:pt x="7888" y="2284"/>
                  <a:pt x="7888" y="2284"/>
                </a:cubicBezTo>
                <a:cubicBezTo>
                  <a:pt x="7888" y="2284"/>
                  <a:pt x="8851" y="1159"/>
                  <a:pt x="8840" y="856"/>
                </a:cubicBezTo>
                <a:cubicBezTo>
                  <a:pt x="8840" y="856"/>
                  <a:pt x="9360" y="33"/>
                  <a:pt x="9003" y="1"/>
                </a:cubicBezTo>
                <a:cubicBezTo>
                  <a:pt x="9003" y="1"/>
                  <a:pt x="9001" y="0"/>
                  <a:pt x="8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3"/>
          <p:cNvSpPr txBox="1">
            <a:spLocks noGrp="1"/>
          </p:cNvSpPr>
          <p:nvPr>
            <p:ph type="title"/>
          </p:nvPr>
        </p:nvSpPr>
        <p:spPr>
          <a:xfrm>
            <a:off x="2870250" y="845772"/>
            <a:ext cx="3403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33"/>
          <p:cNvSpPr txBox="1">
            <a:spLocks noGrp="1"/>
          </p:cNvSpPr>
          <p:nvPr>
            <p:ph type="subTitle" idx="1"/>
          </p:nvPr>
        </p:nvSpPr>
        <p:spPr>
          <a:xfrm>
            <a:off x="2870250" y="1523172"/>
            <a:ext cx="34035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8" name="Google Shape;828;p33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829" name="Google Shape;829;p33"/>
            <p:cNvSpPr/>
            <p:nvPr/>
          </p:nvSpPr>
          <p:spPr>
            <a:xfrm>
              <a:off x="1629950" y="1291650"/>
              <a:ext cx="4656850" cy="3791000"/>
            </a:xfrm>
            <a:custGeom>
              <a:avLst/>
              <a:gdLst/>
              <a:ahLst/>
              <a:cxnLst/>
              <a:rect l="l" t="t" r="r" b="b"/>
              <a:pathLst>
                <a:path w="186274" h="151640" extrusionOk="0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34" name="Google Shape;834;p3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2412152" y="444657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44657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3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3"/>
          <p:cNvSpPr/>
          <p:nvPr/>
        </p:nvSpPr>
        <p:spPr>
          <a:xfrm rot="10800000">
            <a:off x="7130717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3"/>
          <p:cNvSpPr txBox="1"/>
          <p:nvPr/>
        </p:nvSpPr>
        <p:spPr>
          <a:xfrm>
            <a:off x="2870250" y="3372308"/>
            <a:ext cx="340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39" name="Google Shape;839;p33"/>
          <p:cNvGrpSpPr/>
          <p:nvPr/>
        </p:nvGrpSpPr>
        <p:grpSpPr>
          <a:xfrm flipH="1">
            <a:off x="1894450" y="539400"/>
            <a:ext cx="360800" cy="197350"/>
            <a:chOff x="771625" y="3641125"/>
            <a:chExt cx="360800" cy="197350"/>
          </a:xfrm>
        </p:grpSpPr>
        <p:sp>
          <p:nvSpPr>
            <p:cNvPr id="840" name="Google Shape;840;p33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3"/>
          <p:cNvGrpSpPr/>
          <p:nvPr/>
        </p:nvGrpSpPr>
        <p:grpSpPr>
          <a:xfrm rot="8334763">
            <a:off x="8107060" y="482823"/>
            <a:ext cx="412170" cy="387645"/>
            <a:chOff x="1195450" y="2857700"/>
            <a:chExt cx="412175" cy="387650"/>
          </a:xfrm>
        </p:grpSpPr>
        <p:sp>
          <p:nvSpPr>
            <p:cNvPr id="845" name="Google Shape;845;p33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3"/>
          <p:cNvGrpSpPr/>
          <p:nvPr/>
        </p:nvGrpSpPr>
        <p:grpSpPr>
          <a:xfrm>
            <a:off x="548810" y="1384732"/>
            <a:ext cx="225787" cy="225787"/>
            <a:chOff x="327572" y="2556895"/>
            <a:chExt cx="225787" cy="225787"/>
          </a:xfrm>
        </p:grpSpPr>
        <p:sp>
          <p:nvSpPr>
            <p:cNvPr id="854" name="Google Shape;854;p33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33"/>
          <p:cNvGrpSpPr/>
          <p:nvPr/>
        </p:nvGrpSpPr>
        <p:grpSpPr>
          <a:xfrm>
            <a:off x="3035999" y="4649625"/>
            <a:ext cx="148902" cy="148902"/>
            <a:chOff x="553999" y="2452938"/>
            <a:chExt cx="148902" cy="148902"/>
          </a:xfrm>
        </p:grpSpPr>
        <p:sp>
          <p:nvSpPr>
            <p:cNvPr id="857" name="Google Shape;857;p33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3"/>
          <p:cNvGrpSpPr/>
          <p:nvPr/>
        </p:nvGrpSpPr>
        <p:grpSpPr>
          <a:xfrm rot="10021946" flipH="1">
            <a:off x="6291284" y="4563202"/>
            <a:ext cx="360801" cy="197351"/>
            <a:chOff x="771625" y="3641125"/>
            <a:chExt cx="360800" cy="197350"/>
          </a:xfrm>
        </p:grpSpPr>
        <p:sp>
          <p:nvSpPr>
            <p:cNvPr id="860" name="Google Shape;860;p33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4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4"/>
          <p:cNvSpPr/>
          <p:nvPr/>
        </p:nvSpPr>
        <p:spPr>
          <a:xfrm rot="10800000">
            <a:off x="7130717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7" name="Google Shape;867;p3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>
            <a:off x="1177750" y="-1117235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8" name="Google Shape;868;p34"/>
          <p:cNvGrpSpPr/>
          <p:nvPr/>
        </p:nvGrpSpPr>
        <p:grpSpPr>
          <a:xfrm>
            <a:off x="2151163" y="4525950"/>
            <a:ext cx="154150" cy="155300"/>
            <a:chOff x="404213" y="695550"/>
            <a:chExt cx="154150" cy="155300"/>
          </a:xfrm>
        </p:grpSpPr>
        <p:sp>
          <p:nvSpPr>
            <p:cNvPr id="869" name="Google Shape;869;p34"/>
            <p:cNvSpPr/>
            <p:nvPr/>
          </p:nvSpPr>
          <p:spPr>
            <a:xfrm>
              <a:off x="404213" y="6955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16988" y="7170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4"/>
          <p:cNvGrpSpPr/>
          <p:nvPr/>
        </p:nvGrpSpPr>
        <p:grpSpPr>
          <a:xfrm rot="-2700000">
            <a:off x="357499" y="463228"/>
            <a:ext cx="412171" cy="170498"/>
            <a:chOff x="357513" y="463200"/>
            <a:chExt cx="412175" cy="170500"/>
          </a:xfrm>
        </p:grpSpPr>
        <p:sp>
          <p:nvSpPr>
            <p:cNvPr id="872" name="Google Shape;872;p34"/>
            <p:cNvSpPr/>
            <p:nvPr/>
          </p:nvSpPr>
          <p:spPr>
            <a:xfrm>
              <a:off x="357513" y="5391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362713" y="5485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511638" y="4632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522063" y="4812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692588" y="5577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00138" y="5681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34"/>
          <p:cNvGrpSpPr/>
          <p:nvPr/>
        </p:nvGrpSpPr>
        <p:grpSpPr>
          <a:xfrm>
            <a:off x="8699972" y="1606070"/>
            <a:ext cx="225787" cy="225787"/>
            <a:chOff x="327572" y="2556895"/>
            <a:chExt cx="225787" cy="225787"/>
          </a:xfrm>
        </p:grpSpPr>
        <p:sp>
          <p:nvSpPr>
            <p:cNvPr id="879" name="Google Shape;879;p34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p3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3383962" y="4464468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3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918088" y="4464468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4" name="Google Shape;884;p35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885" name="Google Shape;885;p35"/>
            <p:cNvSpPr/>
            <p:nvPr/>
          </p:nvSpPr>
          <p:spPr>
            <a:xfrm>
              <a:off x="1629950" y="1291650"/>
              <a:ext cx="4656850" cy="3791000"/>
            </a:xfrm>
            <a:custGeom>
              <a:avLst/>
              <a:gdLst/>
              <a:ahLst/>
              <a:cxnLst/>
              <a:rect l="l" t="t" r="r" b="b"/>
              <a:pathLst>
                <a:path w="186274" h="151640" extrusionOk="0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5"/>
          <p:cNvGrpSpPr/>
          <p:nvPr/>
        </p:nvGrpSpPr>
        <p:grpSpPr>
          <a:xfrm rot="-2121910" flipH="1">
            <a:off x="383942" y="629323"/>
            <a:ext cx="360809" cy="197355"/>
            <a:chOff x="771625" y="3641125"/>
            <a:chExt cx="360800" cy="197350"/>
          </a:xfrm>
        </p:grpSpPr>
        <p:sp>
          <p:nvSpPr>
            <p:cNvPr id="891" name="Google Shape;891;p35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5"/>
          <p:cNvGrpSpPr/>
          <p:nvPr/>
        </p:nvGrpSpPr>
        <p:grpSpPr>
          <a:xfrm>
            <a:off x="383874" y="3698475"/>
            <a:ext cx="148902" cy="148902"/>
            <a:chOff x="553999" y="2452938"/>
            <a:chExt cx="148902" cy="148902"/>
          </a:xfrm>
        </p:grpSpPr>
        <p:sp>
          <p:nvSpPr>
            <p:cNvPr id="896" name="Google Shape;896;p35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35"/>
          <p:cNvGrpSpPr/>
          <p:nvPr/>
        </p:nvGrpSpPr>
        <p:grpSpPr>
          <a:xfrm>
            <a:off x="8700722" y="3660032"/>
            <a:ext cx="225787" cy="225787"/>
            <a:chOff x="327572" y="2556895"/>
            <a:chExt cx="225787" cy="225787"/>
          </a:xfrm>
        </p:grpSpPr>
        <p:sp>
          <p:nvSpPr>
            <p:cNvPr id="899" name="Google Shape;899;p35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5"/>
          <p:cNvGrpSpPr/>
          <p:nvPr/>
        </p:nvGrpSpPr>
        <p:grpSpPr>
          <a:xfrm>
            <a:off x="8281949" y="464950"/>
            <a:ext cx="148902" cy="148902"/>
            <a:chOff x="553999" y="2452938"/>
            <a:chExt cx="148902" cy="148902"/>
          </a:xfrm>
        </p:grpSpPr>
        <p:sp>
          <p:nvSpPr>
            <p:cNvPr id="902" name="Google Shape;902;p35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1"/>
          </p:nvPr>
        </p:nvSpPr>
        <p:spPr>
          <a:xfrm>
            <a:off x="1576375" y="2921076"/>
            <a:ext cx="26850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2"/>
          </p:nvPr>
        </p:nvSpPr>
        <p:spPr>
          <a:xfrm>
            <a:off x="1576363" y="3258264"/>
            <a:ext cx="2685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3"/>
          </p:nvPr>
        </p:nvSpPr>
        <p:spPr>
          <a:xfrm>
            <a:off x="4882636" y="2921076"/>
            <a:ext cx="26850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4"/>
          </p:nvPr>
        </p:nvSpPr>
        <p:spPr>
          <a:xfrm>
            <a:off x="4882637" y="3258264"/>
            <a:ext cx="2685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0" name="Google Shape;90;p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422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/>
          <p:nvPr/>
        </p:nvSpPr>
        <p:spPr>
          <a:xfrm rot="10800000" flipH="1">
            <a:off x="-203358" y="3454300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 rot="7632065">
            <a:off x="345116" y="2676423"/>
            <a:ext cx="360792" cy="197345"/>
            <a:chOff x="771625" y="3641125"/>
            <a:chExt cx="360800" cy="197350"/>
          </a:xfrm>
        </p:grpSpPr>
        <p:sp>
          <p:nvSpPr>
            <p:cNvPr id="93" name="Google Shape;93;p5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5"/>
          <p:cNvGrpSpPr/>
          <p:nvPr/>
        </p:nvGrpSpPr>
        <p:grpSpPr>
          <a:xfrm>
            <a:off x="337849" y="314513"/>
            <a:ext cx="148902" cy="148902"/>
            <a:chOff x="553999" y="2452938"/>
            <a:chExt cx="148902" cy="148902"/>
          </a:xfrm>
        </p:grpSpPr>
        <p:sp>
          <p:nvSpPr>
            <p:cNvPr id="98" name="Google Shape;98;p5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5"/>
          <p:cNvSpPr/>
          <p:nvPr/>
        </p:nvSpPr>
        <p:spPr>
          <a:xfrm rot="10800000">
            <a:off x="7130717" y="3454300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6489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503727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6"/>
          <p:cNvGrpSpPr/>
          <p:nvPr/>
        </p:nvGrpSpPr>
        <p:grpSpPr>
          <a:xfrm rot="-6670741" flipH="1">
            <a:off x="8502919" y="2676938"/>
            <a:ext cx="360817" cy="197359"/>
            <a:chOff x="771625" y="3641125"/>
            <a:chExt cx="360800" cy="197350"/>
          </a:xfrm>
        </p:grpSpPr>
        <p:sp>
          <p:nvSpPr>
            <p:cNvPr id="106" name="Google Shape;106;p6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284572" y="2123320"/>
            <a:ext cx="225787" cy="225787"/>
            <a:chOff x="327572" y="2556895"/>
            <a:chExt cx="225787" cy="225787"/>
          </a:xfrm>
        </p:grpSpPr>
        <p:sp>
          <p:nvSpPr>
            <p:cNvPr id="111" name="Google Shape;111;p6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6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>
            <a:off x="8374063" y="345563"/>
            <a:ext cx="279075" cy="387650"/>
            <a:chOff x="8032938" y="2792938"/>
            <a:chExt cx="279075" cy="387650"/>
          </a:xfrm>
        </p:grpSpPr>
        <p:sp>
          <p:nvSpPr>
            <p:cNvPr id="115" name="Google Shape;115;p6"/>
            <p:cNvSpPr/>
            <p:nvPr/>
          </p:nvSpPr>
          <p:spPr>
            <a:xfrm>
              <a:off x="8032938" y="2868838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8038138" y="2878238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8079638" y="3025288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092413" y="3046813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187063" y="2792938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197488" y="2810938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571099" y="290300"/>
            <a:ext cx="148902" cy="148902"/>
            <a:chOff x="553999" y="2452938"/>
            <a:chExt cx="148902" cy="148902"/>
          </a:xfrm>
        </p:grpSpPr>
        <p:sp>
          <p:nvSpPr>
            <p:cNvPr id="122" name="Google Shape;122;p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6"/>
          <p:cNvSpPr/>
          <p:nvPr/>
        </p:nvSpPr>
        <p:spPr>
          <a:xfrm rot="10800000">
            <a:off x="7130717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713175" y="969000"/>
            <a:ext cx="4098900" cy="10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ubTitle" idx="1"/>
          </p:nvPr>
        </p:nvSpPr>
        <p:spPr>
          <a:xfrm>
            <a:off x="713175" y="2042400"/>
            <a:ext cx="4098900" cy="21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>
            <a:spLocks noGrp="1"/>
          </p:cNvSpPr>
          <p:nvPr>
            <p:ph type="pic" idx="2"/>
          </p:nvPr>
        </p:nvSpPr>
        <p:spPr>
          <a:xfrm>
            <a:off x="5162058" y="874650"/>
            <a:ext cx="3184500" cy="33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7"/>
          <p:cNvSpPr/>
          <p:nvPr/>
        </p:nvSpPr>
        <p:spPr>
          <a:xfrm rot="10800000">
            <a:off x="7130717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 rot="5400000">
            <a:off x="536938" y="4409763"/>
            <a:ext cx="279075" cy="387650"/>
            <a:chOff x="8018675" y="736700"/>
            <a:chExt cx="279075" cy="387650"/>
          </a:xfrm>
        </p:grpSpPr>
        <p:sp>
          <p:nvSpPr>
            <p:cNvPr id="131" name="Google Shape;131;p7"/>
            <p:cNvSpPr/>
            <p:nvPr/>
          </p:nvSpPr>
          <p:spPr>
            <a:xfrm>
              <a:off x="8018675" y="812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23875" y="822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065375" y="969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078150" y="990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172800" y="736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183225" y="754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7"/>
          <p:cNvGrpSpPr/>
          <p:nvPr/>
        </p:nvGrpSpPr>
        <p:grpSpPr>
          <a:xfrm>
            <a:off x="6209824" y="4743125"/>
            <a:ext cx="148902" cy="148902"/>
            <a:chOff x="553999" y="2452938"/>
            <a:chExt cx="148902" cy="148902"/>
          </a:xfrm>
        </p:grpSpPr>
        <p:sp>
          <p:nvSpPr>
            <p:cNvPr id="138" name="Google Shape;138;p7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8645924" y="1474950"/>
            <a:ext cx="148902" cy="148902"/>
            <a:chOff x="553999" y="2452938"/>
            <a:chExt cx="148902" cy="148902"/>
          </a:xfrm>
        </p:grpSpPr>
        <p:sp>
          <p:nvSpPr>
            <p:cNvPr id="141" name="Google Shape;141;p7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7"/>
          <p:cNvGrpSpPr/>
          <p:nvPr/>
        </p:nvGrpSpPr>
        <p:grpSpPr>
          <a:xfrm>
            <a:off x="327472" y="648870"/>
            <a:ext cx="225787" cy="225787"/>
            <a:chOff x="327572" y="2556895"/>
            <a:chExt cx="225787" cy="225787"/>
          </a:xfrm>
        </p:grpSpPr>
        <p:sp>
          <p:nvSpPr>
            <p:cNvPr id="144" name="Google Shape;144;p7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" name="Google Shape;146;p7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-2412152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 flipH="1">
            <a:off x="2889898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6489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503727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8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152" name="Google Shape;152;p8"/>
            <p:cNvSpPr/>
            <p:nvPr/>
          </p:nvSpPr>
          <p:spPr>
            <a:xfrm>
              <a:off x="1629950" y="1291650"/>
              <a:ext cx="4656850" cy="3791000"/>
            </a:xfrm>
            <a:custGeom>
              <a:avLst/>
              <a:gdLst/>
              <a:ahLst/>
              <a:cxnLst/>
              <a:rect l="l" t="t" r="r" b="b"/>
              <a:pathLst>
                <a:path w="186274" h="151640" extrusionOk="0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457525" y="2668050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4457525" y="2250975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4457525" y="4799700"/>
              <a:ext cx="75650" cy="35000"/>
            </a:xfrm>
            <a:custGeom>
              <a:avLst/>
              <a:gdLst/>
              <a:ahLst/>
              <a:cxnLst/>
              <a:rect l="l" t="t" r="r" b="b"/>
              <a:pathLst>
                <a:path w="3026" h="1400" extrusionOk="0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4457525" y="4381825"/>
              <a:ext cx="75650" cy="34975"/>
            </a:xfrm>
            <a:custGeom>
              <a:avLst/>
              <a:gdLst/>
              <a:ahLst/>
              <a:cxnLst/>
              <a:rect l="l" t="t" r="r" b="b"/>
              <a:pathLst>
                <a:path w="3026" h="1399" extrusionOk="0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2702025" y="1340850"/>
            <a:ext cx="57288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8" name="Google Shape;158;p8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 rot="10021946" flipH="1">
            <a:off x="532772" y="489877"/>
            <a:ext cx="360801" cy="197351"/>
            <a:chOff x="771625" y="3641125"/>
            <a:chExt cx="360800" cy="197350"/>
          </a:xfrm>
        </p:grpSpPr>
        <p:sp>
          <p:nvSpPr>
            <p:cNvPr id="160" name="Google Shape;160;p8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8660" y="2175782"/>
            <a:ext cx="225787" cy="225787"/>
            <a:chOff x="327572" y="2556895"/>
            <a:chExt cx="225787" cy="225787"/>
          </a:xfrm>
        </p:grpSpPr>
        <p:sp>
          <p:nvSpPr>
            <p:cNvPr id="165" name="Google Shape;165;p8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8"/>
          <p:cNvGrpSpPr/>
          <p:nvPr/>
        </p:nvGrpSpPr>
        <p:grpSpPr>
          <a:xfrm>
            <a:off x="8109596" y="4352119"/>
            <a:ext cx="372827" cy="309622"/>
            <a:chOff x="526758" y="426494"/>
            <a:chExt cx="372827" cy="309622"/>
          </a:xfrm>
        </p:grpSpPr>
        <p:sp>
          <p:nvSpPr>
            <p:cNvPr id="168" name="Google Shape;168;p8"/>
            <p:cNvSpPr/>
            <p:nvPr/>
          </p:nvSpPr>
          <p:spPr>
            <a:xfrm rot="8334763">
              <a:off x="815114" y="440891"/>
              <a:ext cx="70074" cy="70074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 rot="8334763">
              <a:off x="840853" y="458869"/>
              <a:ext cx="42349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 rot="8334763">
              <a:off x="682297" y="568273"/>
              <a:ext cx="124948" cy="126123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 rot="8334763">
              <a:off x="728225" y="600492"/>
              <a:ext cx="73924" cy="62599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8334763">
              <a:off x="542213" y="644206"/>
              <a:ext cx="77099" cy="75924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8334763">
              <a:off x="571603" y="664046"/>
              <a:ext cx="43724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6602424" y="464938"/>
            <a:ext cx="148902" cy="148902"/>
            <a:chOff x="553999" y="2452938"/>
            <a:chExt cx="148902" cy="148902"/>
          </a:xfrm>
        </p:grpSpPr>
        <p:sp>
          <p:nvSpPr>
            <p:cNvPr id="175" name="Google Shape;175;p8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8"/>
          <p:cNvGrpSpPr/>
          <p:nvPr/>
        </p:nvGrpSpPr>
        <p:grpSpPr>
          <a:xfrm>
            <a:off x="6167310" y="4490707"/>
            <a:ext cx="225787" cy="225787"/>
            <a:chOff x="327572" y="2556895"/>
            <a:chExt cx="225787" cy="225787"/>
          </a:xfrm>
        </p:grpSpPr>
        <p:sp>
          <p:nvSpPr>
            <p:cNvPr id="178" name="Google Shape;178;p8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subTitle" idx="1"/>
          </p:nvPr>
        </p:nvSpPr>
        <p:spPr>
          <a:xfrm>
            <a:off x="713175" y="2183850"/>
            <a:ext cx="3858900" cy="1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713175" y="1611150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"/>
          <p:cNvSpPr>
            <a:spLocks noGrp="1"/>
          </p:cNvSpPr>
          <p:nvPr>
            <p:ph type="pic" idx="2"/>
          </p:nvPr>
        </p:nvSpPr>
        <p:spPr>
          <a:xfrm>
            <a:off x="5061125" y="874650"/>
            <a:ext cx="3184500" cy="339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>
            <a:off x="-1421513" y="446540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>
            <a:off x="2887387" y="446540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/>
          <p:nvPr/>
        </p:nvSpPr>
        <p:spPr>
          <a:xfrm rot="10800000" flipH="1">
            <a:off x="-203358" y="3228859"/>
            <a:ext cx="2216642" cy="2073312"/>
          </a:xfrm>
          <a:custGeom>
            <a:avLst/>
            <a:gdLst/>
            <a:ahLst/>
            <a:cxnLst/>
            <a:rect l="l" t="t" r="r" b="b"/>
            <a:pathLst>
              <a:path w="122365" h="131953" extrusionOk="0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1534804" flipH="1">
            <a:off x="514481" y="505321"/>
            <a:ext cx="637537" cy="341472"/>
          </a:xfrm>
          <a:custGeom>
            <a:avLst/>
            <a:gdLst/>
            <a:ahLst/>
            <a:cxnLst/>
            <a:rect l="l" t="t" r="r" b="b"/>
            <a:pathLst>
              <a:path w="10713" h="5738" extrusionOk="0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9"/>
          <p:cNvGrpSpPr/>
          <p:nvPr/>
        </p:nvGrpSpPr>
        <p:grpSpPr>
          <a:xfrm>
            <a:off x="8504417" y="4222310"/>
            <a:ext cx="306545" cy="461081"/>
            <a:chOff x="8547017" y="4299535"/>
            <a:chExt cx="306545" cy="461081"/>
          </a:xfrm>
        </p:grpSpPr>
        <p:sp>
          <p:nvSpPr>
            <p:cNvPr id="189" name="Google Shape;189;p9"/>
            <p:cNvSpPr/>
            <p:nvPr/>
          </p:nvSpPr>
          <p:spPr>
            <a:xfrm rot="-8334763" flipH="1">
              <a:off x="8650800" y="4331064"/>
              <a:ext cx="154148" cy="155298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 rot="-8334763" flipH="1">
              <a:off x="8656529" y="4371392"/>
              <a:ext cx="90624" cy="76574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-8334763" flipH="1">
              <a:off x="8573075" y="4592773"/>
              <a:ext cx="124948" cy="126123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8334763" flipH="1">
              <a:off x="8578171" y="4624992"/>
              <a:ext cx="73924" cy="62599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8334763" flipH="1">
              <a:off x="8761008" y="4668706"/>
              <a:ext cx="77099" cy="75924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-8334763" flipH="1">
              <a:off x="8764992" y="4688546"/>
              <a:ext cx="43724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9"/>
          <p:cNvGrpSpPr/>
          <p:nvPr/>
        </p:nvGrpSpPr>
        <p:grpSpPr>
          <a:xfrm rot="6118578">
            <a:off x="287125" y="2579938"/>
            <a:ext cx="360788" cy="197343"/>
            <a:chOff x="771625" y="3641125"/>
            <a:chExt cx="360800" cy="197350"/>
          </a:xfrm>
        </p:grpSpPr>
        <p:sp>
          <p:nvSpPr>
            <p:cNvPr id="196" name="Google Shape;196;p9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 flipH="1">
            <a:off x="7298473" y="229095"/>
            <a:ext cx="225787" cy="225787"/>
            <a:chOff x="327572" y="2556895"/>
            <a:chExt cx="225787" cy="225787"/>
          </a:xfrm>
        </p:grpSpPr>
        <p:sp>
          <p:nvSpPr>
            <p:cNvPr id="201" name="Google Shape;201;p9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9"/>
          <p:cNvGrpSpPr/>
          <p:nvPr/>
        </p:nvGrpSpPr>
        <p:grpSpPr>
          <a:xfrm flipH="1">
            <a:off x="8662057" y="1705688"/>
            <a:ext cx="148902" cy="148902"/>
            <a:chOff x="553999" y="2452938"/>
            <a:chExt cx="148902" cy="148902"/>
          </a:xfrm>
        </p:grpSpPr>
        <p:sp>
          <p:nvSpPr>
            <p:cNvPr id="204" name="Google Shape;204;p9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9"/>
          <p:cNvSpPr/>
          <p:nvPr/>
        </p:nvSpPr>
        <p:spPr>
          <a:xfrm rot="-1174605">
            <a:off x="4384811" y="4432867"/>
            <a:ext cx="637531" cy="341469"/>
          </a:xfrm>
          <a:custGeom>
            <a:avLst/>
            <a:gdLst/>
            <a:ahLst/>
            <a:cxnLst/>
            <a:rect l="l" t="t" r="r" b="b"/>
            <a:pathLst>
              <a:path w="10713" h="5738" extrusionOk="0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body" idx="1"/>
          </p:nvPr>
        </p:nvSpPr>
        <p:spPr>
          <a:xfrm>
            <a:off x="1526850" y="539400"/>
            <a:ext cx="6090300" cy="1026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Sora"/>
                <a:ea typeface="Sora"/>
                <a:cs typeface="Sora"/>
                <a:sym typeface="Sora"/>
              </a:defRPr>
            </a:lvl1pPr>
          </a:lstStyle>
          <a:p>
            <a:endParaRPr/>
          </a:p>
        </p:txBody>
      </p:sp>
      <p:pic>
        <p:nvPicPr>
          <p:cNvPr id="209" name="Google Shape;20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3962" y="4662909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18088" y="4662909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0"/>
          <p:cNvGrpSpPr/>
          <p:nvPr/>
        </p:nvGrpSpPr>
        <p:grpSpPr>
          <a:xfrm rot="10021946" flipH="1">
            <a:off x="404034" y="389902"/>
            <a:ext cx="360801" cy="197351"/>
            <a:chOff x="771625" y="3641125"/>
            <a:chExt cx="360800" cy="197350"/>
          </a:xfrm>
        </p:grpSpPr>
        <p:sp>
          <p:nvSpPr>
            <p:cNvPr id="212" name="Google Shape;212;p10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0"/>
          <p:cNvGrpSpPr/>
          <p:nvPr/>
        </p:nvGrpSpPr>
        <p:grpSpPr>
          <a:xfrm rot="8334763">
            <a:off x="8307197" y="4375448"/>
            <a:ext cx="412170" cy="387645"/>
            <a:chOff x="1195450" y="2857700"/>
            <a:chExt cx="412175" cy="387650"/>
          </a:xfrm>
        </p:grpSpPr>
        <p:sp>
          <p:nvSpPr>
            <p:cNvPr id="217" name="Google Shape;217;p10"/>
            <p:cNvSpPr/>
            <p:nvPr/>
          </p:nvSpPr>
          <p:spPr>
            <a:xfrm>
              <a:off x="1195450" y="29336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200650" y="2943000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242150" y="3090050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254925" y="3111575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1349575" y="2857700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1360000" y="2875700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1530525" y="2952275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1538075" y="2962600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0"/>
          <p:cNvGrpSpPr/>
          <p:nvPr/>
        </p:nvGrpSpPr>
        <p:grpSpPr>
          <a:xfrm>
            <a:off x="8361624" y="464938"/>
            <a:ext cx="148902" cy="148902"/>
            <a:chOff x="553999" y="2452938"/>
            <a:chExt cx="148902" cy="148902"/>
          </a:xfrm>
        </p:grpSpPr>
        <p:sp>
          <p:nvSpPr>
            <p:cNvPr id="226" name="Google Shape;226;p10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0"/>
          <p:cNvGrpSpPr/>
          <p:nvPr/>
        </p:nvGrpSpPr>
        <p:grpSpPr>
          <a:xfrm>
            <a:off x="368246" y="3971760"/>
            <a:ext cx="306545" cy="461081"/>
            <a:chOff x="368246" y="3971760"/>
            <a:chExt cx="306545" cy="461081"/>
          </a:xfrm>
        </p:grpSpPr>
        <p:sp>
          <p:nvSpPr>
            <p:cNvPr id="229" name="Google Shape;229;p10"/>
            <p:cNvSpPr/>
            <p:nvPr/>
          </p:nvSpPr>
          <p:spPr>
            <a:xfrm rot="8334763">
              <a:off x="416859" y="4003289"/>
              <a:ext cx="154148" cy="155298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 rot="8334763">
              <a:off x="474655" y="4043617"/>
              <a:ext cx="90624" cy="76574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8334763">
              <a:off x="523784" y="4264998"/>
              <a:ext cx="124948" cy="126123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8334763">
              <a:off x="569713" y="4297217"/>
              <a:ext cx="73924" cy="62599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 rot="8334763">
              <a:off x="383700" y="4340931"/>
              <a:ext cx="77099" cy="75924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 rot="8334763">
              <a:off x="413091" y="4360771"/>
              <a:ext cx="43724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75" y="119240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36"/>
          <p:cNvGrpSpPr/>
          <p:nvPr/>
        </p:nvGrpSpPr>
        <p:grpSpPr>
          <a:xfrm>
            <a:off x="1045575" y="3835238"/>
            <a:ext cx="360800" cy="197350"/>
            <a:chOff x="771625" y="3641125"/>
            <a:chExt cx="360800" cy="197350"/>
          </a:xfrm>
        </p:grpSpPr>
        <p:sp>
          <p:nvSpPr>
            <p:cNvPr id="909" name="Google Shape;909;p36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36"/>
          <p:cNvSpPr/>
          <p:nvPr/>
        </p:nvSpPr>
        <p:spPr>
          <a:xfrm rot="-1357677" flipH="1">
            <a:off x="6346598" y="4389651"/>
            <a:ext cx="1196687" cy="427901"/>
          </a:xfrm>
          <a:custGeom>
            <a:avLst/>
            <a:gdLst/>
            <a:ahLst/>
            <a:cxnLst/>
            <a:rect l="l" t="t" r="r" b="b"/>
            <a:pathLst>
              <a:path w="58559" h="20939" extrusionOk="0">
                <a:moveTo>
                  <a:pt x="29732" y="1"/>
                </a:moveTo>
                <a:cubicBezTo>
                  <a:pt x="28464" y="1"/>
                  <a:pt x="24360" y="5151"/>
                  <a:pt x="23794" y="5824"/>
                </a:cubicBezTo>
                <a:cubicBezTo>
                  <a:pt x="23220" y="6495"/>
                  <a:pt x="7736" y="7177"/>
                  <a:pt x="4761" y="7577"/>
                </a:cubicBezTo>
                <a:cubicBezTo>
                  <a:pt x="1785" y="7988"/>
                  <a:pt x="1428" y="8367"/>
                  <a:pt x="1428" y="8367"/>
                </a:cubicBezTo>
                <a:cubicBezTo>
                  <a:pt x="0" y="9698"/>
                  <a:pt x="5031" y="11505"/>
                  <a:pt x="5031" y="11505"/>
                </a:cubicBezTo>
                <a:cubicBezTo>
                  <a:pt x="5973" y="12857"/>
                  <a:pt x="13850" y="14480"/>
                  <a:pt x="13850" y="14480"/>
                </a:cubicBezTo>
                <a:cubicBezTo>
                  <a:pt x="13850" y="14480"/>
                  <a:pt x="13196" y="16241"/>
                  <a:pt x="13780" y="16241"/>
                </a:cubicBezTo>
                <a:cubicBezTo>
                  <a:pt x="13801" y="16241"/>
                  <a:pt x="13825" y="16238"/>
                  <a:pt x="13850" y="16233"/>
                </a:cubicBezTo>
                <a:cubicBezTo>
                  <a:pt x="14564" y="16103"/>
                  <a:pt x="16620" y="14480"/>
                  <a:pt x="16620" y="14480"/>
                </a:cubicBezTo>
                <a:cubicBezTo>
                  <a:pt x="17799" y="14480"/>
                  <a:pt x="18827" y="16774"/>
                  <a:pt x="23426" y="19349"/>
                </a:cubicBezTo>
                <a:cubicBezTo>
                  <a:pt x="25701" y="20618"/>
                  <a:pt x="26816" y="20939"/>
                  <a:pt x="27362" y="20939"/>
                </a:cubicBezTo>
                <a:cubicBezTo>
                  <a:pt x="27920" y="20939"/>
                  <a:pt x="27884" y="20605"/>
                  <a:pt x="27884" y="20605"/>
                </a:cubicBezTo>
                <a:cubicBezTo>
                  <a:pt x="26401" y="19566"/>
                  <a:pt x="23794" y="15151"/>
                  <a:pt x="23794" y="15151"/>
                </a:cubicBezTo>
                <a:lnTo>
                  <a:pt x="23794" y="15151"/>
                </a:lnTo>
                <a:cubicBezTo>
                  <a:pt x="24759" y="15365"/>
                  <a:pt x="25843" y="15445"/>
                  <a:pt x="26933" y="15445"/>
                </a:cubicBezTo>
                <a:cubicBezTo>
                  <a:pt x="29312" y="15445"/>
                  <a:pt x="31725" y="15066"/>
                  <a:pt x="33023" y="14881"/>
                </a:cubicBezTo>
                <a:cubicBezTo>
                  <a:pt x="33213" y="14854"/>
                  <a:pt x="33388" y="14841"/>
                  <a:pt x="33550" y="14841"/>
                </a:cubicBezTo>
                <a:cubicBezTo>
                  <a:pt x="34915" y="14841"/>
                  <a:pt x="35356" y="15704"/>
                  <a:pt x="36009" y="15704"/>
                </a:cubicBezTo>
                <a:cubicBezTo>
                  <a:pt x="36052" y="15704"/>
                  <a:pt x="36095" y="15700"/>
                  <a:pt x="36139" y="15692"/>
                </a:cubicBezTo>
                <a:cubicBezTo>
                  <a:pt x="36951" y="15562"/>
                  <a:pt x="37762" y="13799"/>
                  <a:pt x="37762" y="13799"/>
                </a:cubicBezTo>
                <a:cubicBezTo>
                  <a:pt x="38982" y="13191"/>
                  <a:pt x="40929" y="12923"/>
                  <a:pt x="42914" y="12923"/>
                </a:cubicBezTo>
                <a:cubicBezTo>
                  <a:pt x="45771" y="12923"/>
                  <a:pt x="48707" y="13478"/>
                  <a:pt x="49665" y="14372"/>
                </a:cubicBezTo>
                <a:cubicBezTo>
                  <a:pt x="51288" y="15898"/>
                  <a:pt x="55129" y="17910"/>
                  <a:pt x="55129" y="17910"/>
                </a:cubicBezTo>
                <a:cubicBezTo>
                  <a:pt x="55129" y="17910"/>
                  <a:pt x="54534" y="15021"/>
                  <a:pt x="53452" y="14480"/>
                </a:cubicBezTo>
                <a:cubicBezTo>
                  <a:pt x="52370" y="13939"/>
                  <a:pt x="52770" y="11364"/>
                  <a:pt x="53311" y="9644"/>
                </a:cubicBezTo>
                <a:cubicBezTo>
                  <a:pt x="53852" y="7923"/>
                  <a:pt x="58559" y="2038"/>
                  <a:pt x="58559" y="2037"/>
                </a:cubicBezTo>
                <a:lnTo>
                  <a:pt x="58559" y="2037"/>
                </a:lnTo>
                <a:cubicBezTo>
                  <a:pt x="51699" y="4786"/>
                  <a:pt x="48712" y="10012"/>
                  <a:pt x="47825" y="10260"/>
                </a:cubicBezTo>
                <a:cubicBezTo>
                  <a:pt x="47789" y="10271"/>
                  <a:pt x="47734" y="10275"/>
                  <a:pt x="47661" y="10275"/>
                </a:cubicBezTo>
                <a:cubicBezTo>
                  <a:pt x="45926" y="10275"/>
                  <a:pt x="34149" y="7550"/>
                  <a:pt x="31855" y="6906"/>
                </a:cubicBezTo>
                <a:cubicBezTo>
                  <a:pt x="29463" y="6225"/>
                  <a:pt x="30048" y="4331"/>
                  <a:pt x="30026" y="3119"/>
                </a:cubicBezTo>
                <a:cubicBezTo>
                  <a:pt x="30004" y="1897"/>
                  <a:pt x="31000" y="144"/>
                  <a:pt x="29777" y="3"/>
                </a:cubicBezTo>
                <a:cubicBezTo>
                  <a:pt x="29762" y="1"/>
                  <a:pt x="29747" y="1"/>
                  <a:pt x="297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6921435" y="539410"/>
            <a:ext cx="722479" cy="284330"/>
          </a:xfrm>
          <a:custGeom>
            <a:avLst/>
            <a:gdLst/>
            <a:ahLst/>
            <a:cxnLst/>
            <a:rect l="l" t="t" r="r" b="b"/>
            <a:pathLst>
              <a:path w="15528" h="6111" extrusionOk="0">
                <a:moveTo>
                  <a:pt x="7343" y="0"/>
                </a:moveTo>
                <a:cubicBezTo>
                  <a:pt x="7324" y="0"/>
                  <a:pt x="7308" y="2"/>
                  <a:pt x="7294" y="8"/>
                </a:cubicBezTo>
                <a:cubicBezTo>
                  <a:pt x="6980" y="116"/>
                  <a:pt x="7348" y="505"/>
                  <a:pt x="7413" y="819"/>
                </a:cubicBezTo>
                <a:cubicBezTo>
                  <a:pt x="7478" y="1133"/>
                  <a:pt x="7737" y="1587"/>
                  <a:pt x="7164" y="1901"/>
                </a:cubicBezTo>
                <a:cubicBezTo>
                  <a:pt x="6594" y="2213"/>
                  <a:pt x="3540" y="3708"/>
                  <a:pt x="3263" y="3708"/>
                </a:cubicBezTo>
                <a:cubicBezTo>
                  <a:pt x="3261" y="3708"/>
                  <a:pt x="3259" y="3708"/>
                  <a:pt x="3258" y="3708"/>
                </a:cubicBezTo>
                <a:cubicBezTo>
                  <a:pt x="3009" y="3697"/>
                  <a:pt x="1927" y="2529"/>
                  <a:pt x="1" y="2236"/>
                </a:cubicBezTo>
                <a:lnTo>
                  <a:pt x="1" y="2236"/>
                </a:lnTo>
                <a:cubicBezTo>
                  <a:pt x="1" y="2237"/>
                  <a:pt x="1559" y="3470"/>
                  <a:pt x="1808" y="3881"/>
                </a:cubicBezTo>
                <a:cubicBezTo>
                  <a:pt x="2046" y="4292"/>
                  <a:pt x="2306" y="4931"/>
                  <a:pt x="2057" y="5125"/>
                </a:cubicBezTo>
                <a:cubicBezTo>
                  <a:pt x="1808" y="5331"/>
                  <a:pt x="1830" y="6110"/>
                  <a:pt x="1830" y="6110"/>
                </a:cubicBezTo>
                <a:cubicBezTo>
                  <a:pt x="1830" y="6110"/>
                  <a:pt x="2695" y="5363"/>
                  <a:pt x="3031" y="4877"/>
                </a:cubicBezTo>
                <a:cubicBezTo>
                  <a:pt x="3307" y="4462"/>
                  <a:pt x="4679" y="3986"/>
                  <a:pt x="5609" y="3986"/>
                </a:cubicBezTo>
                <a:cubicBezTo>
                  <a:pt x="5772" y="3986"/>
                  <a:pt x="5922" y="4000"/>
                  <a:pt x="6049" y="4033"/>
                </a:cubicBezTo>
                <a:cubicBezTo>
                  <a:pt x="6049" y="4033"/>
                  <a:pt x="6355" y="4422"/>
                  <a:pt x="6571" y="4422"/>
                </a:cubicBezTo>
                <a:cubicBezTo>
                  <a:pt x="6574" y="4422"/>
                  <a:pt x="6577" y="4422"/>
                  <a:pt x="6580" y="4422"/>
                </a:cubicBezTo>
                <a:cubicBezTo>
                  <a:pt x="6796" y="4401"/>
                  <a:pt x="6828" y="4065"/>
                  <a:pt x="7337" y="4022"/>
                </a:cubicBezTo>
                <a:cubicBezTo>
                  <a:pt x="7835" y="3979"/>
                  <a:pt x="8971" y="3903"/>
                  <a:pt x="9728" y="3546"/>
                </a:cubicBezTo>
                <a:lnTo>
                  <a:pt x="9728" y="3546"/>
                </a:lnTo>
                <a:cubicBezTo>
                  <a:pt x="9728" y="3546"/>
                  <a:pt x="9317" y="4833"/>
                  <a:pt x="8992" y="5190"/>
                </a:cubicBezTo>
                <a:cubicBezTo>
                  <a:pt x="8992" y="5190"/>
                  <a:pt x="9000" y="5253"/>
                  <a:pt x="9090" y="5253"/>
                </a:cubicBezTo>
                <a:cubicBezTo>
                  <a:pt x="9211" y="5253"/>
                  <a:pt x="9479" y="5140"/>
                  <a:pt x="10075" y="4606"/>
                </a:cubicBezTo>
                <a:cubicBezTo>
                  <a:pt x="11102" y="3676"/>
                  <a:pt x="11232" y="3016"/>
                  <a:pt x="11535" y="2951"/>
                </a:cubicBezTo>
                <a:cubicBezTo>
                  <a:pt x="11535" y="2951"/>
                  <a:pt x="12163" y="3243"/>
                  <a:pt x="12347" y="3243"/>
                </a:cubicBezTo>
                <a:cubicBezTo>
                  <a:pt x="12542" y="3232"/>
                  <a:pt x="12249" y="2788"/>
                  <a:pt x="12249" y="2788"/>
                </a:cubicBezTo>
                <a:cubicBezTo>
                  <a:pt x="12249" y="2788"/>
                  <a:pt x="14175" y="1901"/>
                  <a:pt x="14338" y="1501"/>
                </a:cubicBezTo>
                <a:cubicBezTo>
                  <a:pt x="14338" y="1501"/>
                  <a:pt x="15528" y="732"/>
                  <a:pt x="15084" y="484"/>
                </a:cubicBezTo>
                <a:cubicBezTo>
                  <a:pt x="15084" y="484"/>
                  <a:pt x="15027" y="442"/>
                  <a:pt x="14726" y="442"/>
                </a:cubicBezTo>
                <a:cubicBezTo>
                  <a:pt x="14594" y="442"/>
                  <a:pt x="14416" y="450"/>
                  <a:pt x="14175" y="473"/>
                </a:cubicBezTo>
                <a:cubicBezTo>
                  <a:pt x="13454" y="542"/>
                  <a:pt x="10035" y="1161"/>
                  <a:pt x="9307" y="1161"/>
                </a:cubicBezTo>
                <a:cubicBezTo>
                  <a:pt x="9237" y="1161"/>
                  <a:pt x="9192" y="1156"/>
                  <a:pt x="9176" y="1144"/>
                </a:cubicBezTo>
                <a:cubicBezTo>
                  <a:pt x="8991" y="1010"/>
                  <a:pt x="7723" y="0"/>
                  <a:pt x="73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 rot="-1534804">
            <a:off x="1013140" y="1608446"/>
            <a:ext cx="637537" cy="341472"/>
          </a:xfrm>
          <a:custGeom>
            <a:avLst/>
            <a:gdLst/>
            <a:ahLst/>
            <a:cxnLst/>
            <a:rect l="l" t="t" r="r" b="b"/>
            <a:pathLst>
              <a:path w="10713" h="5738" extrusionOk="0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36"/>
          <p:cNvGrpSpPr/>
          <p:nvPr/>
        </p:nvGrpSpPr>
        <p:grpSpPr>
          <a:xfrm>
            <a:off x="8185338" y="2716738"/>
            <a:ext cx="279075" cy="387650"/>
            <a:chOff x="8032938" y="2792938"/>
            <a:chExt cx="279075" cy="387650"/>
          </a:xfrm>
        </p:grpSpPr>
        <p:sp>
          <p:nvSpPr>
            <p:cNvPr id="917" name="Google Shape;917;p36"/>
            <p:cNvSpPr/>
            <p:nvPr/>
          </p:nvSpPr>
          <p:spPr>
            <a:xfrm>
              <a:off x="8032938" y="2868838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8038138" y="2878238"/>
              <a:ext cx="42350" cy="35000"/>
            </a:xfrm>
            <a:custGeom>
              <a:avLst/>
              <a:gdLst/>
              <a:ahLst/>
              <a:cxnLst/>
              <a:rect l="l" t="t" r="r" b="b"/>
              <a:pathLst>
                <a:path w="1694" h="1400" extrusionOk="0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8079638" y="3025288"/>
              <a:ext cx="154150" cy="155300"/>
            </a:xfrm>
            <a:custGeom>
              <a:avLst/>
              <a:gdLst/>
              <a:ahLst/>
              <a:cxnLst/>
              <a:rect l="l" t="t" r="r" b="b"/>
              <a:pathLst>
                <a:path w="6166" h="6212" extrusionOk="0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8092413" y="3046813"/>
              <a:ext cx="90625" cy="76575"/>
            </a:xfrm>
            <a:custGeom>
              <a:avLst/>
              <a:gdLst/>
              <a:ahLst/>
              <a:cxnLst/>
              <a:rect l="l" t="t" r="r" b="b"/>
              <a:pathLst>
                <a:path w="3625" h="3063" extrusionOk="0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8187063" y="2792938"/>
              <a:ext cx="124950" cy="126125"/>
            </a:xfrm>
            <a:custGeom>
              <a:avLst/>
              <a:gdLst/>
              <a:ahLst/>
              <a:cxnLst/>
              <a:rect l="l" t="t" r="r" b="b"/>
              <a:pathLst>
                <a:path w="4998" h="5045" extrusionOk="0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8197488" y="2810938"/>
              <a:ext cx="73925" cy="62600"/>
            </a:xfrm>
            <a:custGeom>
              <a:avLst/>
              <a:gdLst/>
              <a:ahLst/>
              <a:cxnLst/>
              <a:rect l="l" t="t" r="r" b="b"/>
              <a:pathLst>
                <a:path w="2957" h="2504" extrusionOk="0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36"/>
          <p:cNvGrpSpPr/>
          <p:nvPr/>
        </p:nvGrpSpPr>
        <p:grpSpPr>
          <a:xfrm>
            <a:off x="7458763" y="3454238"/>
            <a:ext cx="77100" cy="75925"/>
            <a:chOff x="8368013" y="2887513"/>
            <a:chExt cx="77100" cy="75925"/>
          </a:xfrm>
        </p:grpSpPr>
        <p:sp>
          <p:nvSpPr>
            <p:cNvPr id="924" name="Google Shape;924;p36"/>
            <p:cNvSpPr/>
            <p:nvPr/>
          </p:nvSpPr>
          <p:spPr>
            <a:xfrm>
              <a:off x="8368013" y="2887513"/>
              <a:ext cx="77100" cy="75925"/>
            </a:xfrm>
            <a:custGeom>
              <a:avLst/>
              <a:gdLst/>
              <a:ahLst/>
              <a:cxnLst/>
              <a:rect l="l" t="t" r="r" b="b"/>
              <a:pathLst>
                <a:path w="3084" h="3037" extrusionOk="0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8375563" y="2897838"/>
              <a:ext cx="43725" cy="37575"/>
            </a:xfrm>
            <a:custGeom>
              <a:avLst/>
              <a:gdLst/>
              <a:ahLst/>
              <a:cxnLst/>
              <a:rect l="l" t="t" r="r" b="b"/>
              <a:pathLst>
                <a:path w="1749" h="1503" extrusionOk="0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36"/>
          <p:cNvSpPr txBox="1">
            <a:spLocks noGrp="1"/>
          </p:cNvSpPr>
          <p:nvPr>
            <p:ph type="ctrTitle"/>
          </p:nvPr>
        </p:nvSpPr>
        <p:spPr>
          <a:xfrm>
            <a:off x="1743450" y="1245600"/>
            <a:ext cx="5657100" cy="17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Vaughn Analysts Inc.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27" name="Google Shape;927;p36"/>
          <p:cNvSpPr txBox="1">
            <a:spLocks noGrp="1"/>
          </p:cNvSpPr>
          <p:nvPr>
            <p:ph type="subTitle" idx="1"/>
          </p:nvPr>
        </p:nvSpPr>
        <p:spPr>
          <a:xfrm>
            <a:off x="2291700" y="3180038"/>
            <a:ext cx="4560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Mayor Vaughn Group: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Taisgaly Vélez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Luis Millet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Rayner Morla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Ricardo Torres</a:t>
            </a:r>
            <a:endParaRPr dirty="0"/>
          </a:p>
        </p:txBody>
      </p:sp>
      <p:grpSp>
        <p:nvGrpSpPr>
          <p:cNvPr id="928" name="Google Shape;928;p36"/>
          <p:cNvGrpSpPr/>
          <p:nvPr/>
        </p:nvGrpSpPr>
        <p:grpSpPr>
          <a:xfrm>
            <a:off x="1574362" y="782538"/>
            <a:ext cx="148902" cy="148902"/>
            <a:chOff x="553999" y="2452938"/>
            <a:chExt cx="148902" cy="148902"/>
          </a:xfrm>
        </p:grpSpPr>
        <p:sp>
          <p:nvSpPr>
            <p:cNvPr id="929" name="Google Shape;929;p3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5"/>
          <p:cNvSpPr txBox="1">
            <a:spLocks noGrp="1"/>
          </p:cNvSpPr>
          <p:nvPr>
            <p:ph type="title"/>
          </p:nvPr>
        </p:nvSpPr>
        <p:spPr>
          <a:xfrm>
            <a:off x="1055700" y="2240363"/>
            <a:ext cx="7032600" cy="11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your attention!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5"/>
          <p:cNvGrpSpPr/>
          <p:nvPr/>
        </p:nvGrpSpPr>
        <p:grpSpPr>
          <a:xfrm rot="10021946" flipH="1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1055" name="Google Shape;1055;p45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5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1060" name="Google Shape;1060;p45"/>
            <p:cNvSpPr/>
            <p:nvPr/>
          </p:nvSpPr>
          <p:spPr>
            <a:xfrm rot="10021946" flipH="1">
              <a:off x="4584640" y="2729487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 rot="10021946" flipH="1">
              <a:off x="4603579" y="279286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45"/>
          <p:cNvSpPr/>
          <p:nvPr/>
        </p:nvSpPr>
        <p:spPr>
          <a:xfrm flipH="1">
            <a:off x="5652657" y="892720"/>
            <a:ext cx="532184" cy="780130"/>
          </a:xfrm>
          <a:custGeom>
            <a:avLst/>
            <a:gdLst/>
            <a:ahLst/>
            <a:cxnLst/>
            <a:rect l="l" t="t" r="r" b="b"/>
            <a:pathLst>
              <a:path w="19580" h="22487" extrusionOk="0">
                <a:moveTo>
                  <a:pt x="4787" y="0"/>
                </a:moveTo>
                <a:cubicBezTo>
                  <a:pt x="4759" y="0"/>
                  <a:pt x="4730" y="2"/>
                  <a:pt x="4701" y="6"/>
                </a:cubicBezTo>
                <a:cubicBezTo>
                  <a:pt x="4415" y="47"/>
                  <a:pt x="4251" y="292"/>
                  <a:pt x="4292" y="578"/>
                </a:cubicBezTo>
                <a:cubicBezTo>
                  <a:pt x="4456" y="1600"/>
                  <a:pt x="4660" y="2745"/>
                  <a:pt x="4292" y="3767"/>
                </a:cubicBezTo>
                <a:cubicBezTo>
                  <a:pt x="4006" y="4584"/>
                  <a:pt x="3352" y="5279"/>
                  <a:pt x="2657" y="5974"/>
                </a:cubicBezTo>
                <a:cubicBezTo>
                  <a:pt x="2167" y="6464"/>
                  <a:pt x="1636" y="6996"/>
                  <a:pt x="1227" y="7568"/>
                </a:cubicBezTo>
                <a:cubicBezTo>
                  <a:pt x="41" y="9407"/>
                  <a:pt x="1" y="11901"/>
                  <a:pt x="1145" y="13740"/>
                </a:cubicBezTo>
                <a:cubicBezTo>
                  <a:pt x="1227" y="13903"/>
                  <a:pt x="1349" y="13944"/>
                  <a:pt x="1513" y="13985"/>
                </a:cubicBezTo>
                <a:cubicBezTo>
                  <a:pt x="2044" y="15048"/>
                  <a:pt x="3311" y="16560"/>
                  <a:pt x="6050" y="17664"/>
                </a:cubicBezTo>
                <a:cubicBezTo>
                  <a:pt x="6827" y="17991"/>
                  <a:pt x="7399" y="18726"/>
                  <a:pt x="7521" y="19544"/>
                </a:cubicBezTo>
                <a:lnTo>
                  <a:pt x="7930" y="22364"/>
                </a:lnTo>
                <a:lnTo>
                  <a:pt x="8502" y="22405"/>
                </a:lnTo>
                <a:lnTo>
                  <a:pt x="9034" y="22487"/>
                </a:lnTo>
                <a:lnTo>
                  <a:pt x="10056" y="19830"/>
                </a:lnTo>
                <a:cubicBezTo>
                  <a:pt x="10383" y="19053"/>
                  <a:pt x="11077" y="18481"/>
                  <a:pt x="11895" y="18359"/>
                </a:cubicBezTo>
                <a:cubicBezTo>
                  <a:pt x="14838" y="17868"/>
                  <a:pt x="16391" y="16642"/>
                  <a:pt x="17168" y="15743"/>
                </a:cubicBezTo>
                <a:cubicBezTo>
                  <a:pt x="17290" y="15743"/>
                  <a:pt x="17454" y="15702"/>
                  <a:pt x="17535" y="15620"/>
                </a:cubicBezTo>
                <a:cubicBezTo>
                  <a:pt x="19089" y="14026"/>
                  <a:pt x="19579" y="11614"/>
                  <a:pt x="18803" y="9571"/>
                </a:cubicBezTo>
                <a:cubicBezTo>
                  <a:pt x="18557" y="8876"/>
                  <a:pt x="18189" y="8263"/>
                  <a:pt x="17822" y="7691"/>
                </a:cubicBezTo>
                <a:cubicBezTo>
                  <a:pt x="17290" y="6832"/>
                  <a:pt x="16800" y="6056"/>
                  <a:pt x="16677" y="5156"/>
                </a:cubicBezTo>
                <a:cubicBezTo>
                  <a:pt x="16555" y="4094"/>
                  <a:pt x="17004" y="3031"/>
                  <a:pt x="17413" y="2050"/>
                </a:cubicBezTo>
                <a:cubicBezTo>
                  <a:pt x="17535" y="1805"/>
                  <a:pt x="17372" y="1519"/>
                  <a:pt x="17127" y="1396"/>
                </a:cubicBezTo>
                <a:cubicBezTo>
                  <a:pt x="17063" y="1364"/>
                  <a:pt x="16993" y="1349"/>
                  <a:pt x="16924" y="1349"/>
                </a:cubicBezTo>
                <a:cubicBezTo>
                  <a:pt x="16727" y="1349"/>
                  <a:pt x="16533" y="1471"/>
                  <a:pt x="16473" y="1682"/>
                </a:cubicBezTo>
                <a:cubicBezTo>
                  <a:pt x="16023" y="2704"/>
                  <a:pt x="15533" y="3971"/>
                  <a:pt x="15655" y="5238"/>
                </a:cubicBezTo>
                <a:cubicBezTo>
                  <a:pt x="15778" y="6383"/>
                  <a:pt x="16391" y="7323"/>
                  <a:pt x="16922" y="8222"/>
                </a:cubicBezTo>
                <a:cubicBezTo>
                  <a:pt x="17290" y="8794"/>
                  <a:pt x="17617" y="9325"/>
                  <a:pt x="17862" y="9939"/>
                </a:cubicBezTo>
                <a:cubicBezTo>
                  <a:pt x="18353" y="11206"/>
                  <a:pt x="18189" y="12718"/>
                  <a:pt x="17535" y="13944"/>
                </a:cubicBezTo>
                <a:cubicBezTo>
                  <a:pt x="17290" y="13699"/>
                  <a:pt x="16963" y="13454"/>
                  <a:pt x="16555" y="13249"/>
                </a:cubicBezTo>
                <a:cubicBezTo>
                  <a:pt x="16718" y="13045"/>
                  <a:pt x="16800" y="12800"/>
                  <a:pt x="16922" y="12595"/>
                </a:cubicBezTo>
                <a:cubicBezTo>
                  <a:pt x="17127" y="12023"/>
                  <a:pt x="17331" y="11206"/>
                  <a:pt x="17086" y="10347"/>
                </a:cubicBezTo>
                <a:cubicBezTo>
                  <a:pt x="16922" y="9652"/>
                  <a:pt x="16473" y="9162"/>
                  <a:pt x="16064" y="8631"/>
                </a:cubicBezTo>
                <a:cubicBezTo>
                  <a:pt x="15860" y="8385"/>
                  <a:pt x="15655" y="8140"/>
                  <a:pt x="15492" y="7895"/>
                </a:cubicBezTo>
                <a:cubicBezTo>
                  <a:pt x="15042" y="7200"/>
                  <a:pt x="14838" y="6342"/>
                  <a:pt x="14920" y="5483"/>
                </a:cubicBezTo>
                <a:cubicBezTo>
                  <a:pt x="14920" y="5238"/>
                  <a:pt x="14715" y="4952"/>
                  <a:pt x="14470" y="4952"/>
                </a:cubicBezTo>
                <a:cubicBezTo>
                  <a:pt x="14445" y="4948"/>
                  <a:pt x="14421" y="4947"/>
                  <a:pt x="14397" y="4947"/>
                </a:cubicBezTo>
                <a:cubicBezTo>
                  <a:pt x="14143" y="4947"/>
                  <a:pt x="13935" y="5140"/>
                  <a:pt x="13898" y="5402"/>
                </a:cubicBezTo>
                <a:cubicBezTo>
                  <a:pt x="13816" y="6464"/>
                  <a:pt x="14061" y="7568"/>
                  <a:pt x="14633" y="8467"/>
                </a:cubicBezTo>
                <a:cubicBezTo>
                  <a:pt x="14838" y="8753"/>
                  <a:pt x="15042" y="9039"/>
                  <a:pt x="15247" y="9285"/>
                </a:cubicBezTo>
                <a:cubicBezTo>
                  <a:pt x="15614" y="9734"/>
                  <a:pt x="15982" y="10143"/>
                  <a:pt x="16105" y="10633"/>
                </a:cubicBezTo>
                <a:cubicBezTo>
                  <a:pt x="16228" y="11083"/>
                  <a:pt x="16187" y="11655"/>
                  <a:pt x="15982" y="12187"/>
                </a:cubicBezTo>
                <a:cubicBezTo>
                  <a:pt x="15860" y="12432"/>
                  <a:pt x="15778" y="12636"/>
                  <a:pt x="15655" y="12841"/>
                </a:cubicBezTo>
                <a:cubicBezTo>
                  <a:pt x="15165" y="12636"/>
                  <a:pt x="14674" y="12473"/>
                  <a:pt x="14102" y="12309"/>
                </a:cubicBezTo>
                <a:cubicBezTo>
                  <a:pt x="14266" y="11860"/>
                  <a:pt x="14388" y="11369"/>
                  <a:pt x="14306" y="10879"/>
                </a:cubicBezTo>
                <a:cubicBezTo>
                  <a:pt x="14225" y="10143"/>
                  <a:pt x="13816" y="9571"/>
                  <a:pt x="13448" y="8998"/>
                </a:cubicBezTo>
                <a:cubicBezTo>
                  <a:pt x="13325" y="8835"/>
                  <a:pt x="13203" y="8671"/>
                  <a:pt x="13080" y="8467"/>
                </a:cubicBezTo>
                <a:cubicBezTo>
                  <a:pt x="12835" y="8018"/>
                  <a:pt x="12631" y="7486"/>
                  <a:pt x="12549" y="6955"/>
                </a:cubicBezTo>
                <a:cubicBezTo>
                  <a:pt x="12263" y="5442"/>
                  <a:pt x="12753" y="3848"/>
                  <a:pt x="13203" y="2459"/>
                </a:cubicBezTo>
                <a:cubicBezTo>
                  <a:pt x="13285" y="2173"/>
                  <a:pt x="13162" y="1886"/>
                  <a:pt x="12876" y="1805"/>
                </a:cubicBezTo>
                <a:cubicBezTo>
                  <a:pt x="12832" y="1790"/>
                  <a:pt x="12788" y="1783"/>
                  <a:pt x="12743" y="1783"/>
                </a:cubicBezTo>
                <a:cubicBezTo>
                  <a:pt x="12534" y="1783"/>
                  <a:pt x="12323" y="1930"/>
                  <a:pt x="12222" y="2132"/>
                </a:cubicBezTo>
                <a:cubicBezTo>
                  <a:pt x="11772" y="3685"/>
                  <a:pt x="11200" y="5402"/>
                  <a:pt x="11527" y="7159"/>
                </a:cubicBezTo>
                <a:cubicBezTo>
                  <a:pt x="11650" y="7813"/>
                  <a:pt x="11895" y="8426"/>
                  <a:pt x="12222" y="8998"/>
                </a:cubicBezTo>
                <a:cubicBezTo>
                  <a:pt x="12344" y="9203"/>
                  <a:pt x="12467" y="9407"/>
                  <a:pt x="12590" y="9612"/>
                </a:cubicBezTo>
                <a:cubicBezTo>
                  <a:pt x="12917" y="10061"/>
                  <a:pt x="13244" y="10511"/>
                  <a:pt x="13285" y="11001"/>
                </a:cubicBezTo>
                <a:cubicBezTo>
                  <a:pt x="13325" y="11328"/>
                  <a:pt x="13244" y="11696"/>
                  <a:pt x="13080" y="12023"/>
                </a:cubicBezTo>
                <a:cubicBezTo>
                  <a:pt x="12058" y="11778"/>
                  <a:pt x="10914" y="11614"/>
                  <a:pt x="9729" y="11451"/>
                </a:cubicBezTo>
                <a:lnTo>
                  <a:pt x="9402" y="11451"/>
                </a:lnTo>
                <a:cubicBezTo>
                  <a:pt x="9402" y="10715"/>
                  <a:pt x="9483" y="10020"/>
                  <a:pt x="9769" y="9366"/>
                </a:cubicBezTo>
                <a:cubicBezTo>
                  <a:pt x="9851" y="9080"/>
                  <a:pt x="9974" y="8835"/>
                  <a:pt x="10096" y="8549"/>
                </a:cubicBezTo>
                <a:cubicBezTo>
                  <a:pt x="10301" y="8181"/>
                  <a:pt x="10464" y="7813"/>
                  <a:pt x="10628" y="7404"/>
                </a:cubicBezTo>
                <a:cubicBezTo>
                  <a:pt x="10996" y="6219"/>
                  <a:pt x="10873" y="4952"/>
                  <a:pt x="10791" y="3848"/>
                </a:cubicBezTo>
                <a:cubicBezTo>
                  <a:pt x="10754" y="3587"/>
                  <a:pt x="10546" y="3394"/>
                  <a:pt x="10292" y="3394"/>
                </a:cubicBezTo>
                <a:cubicBezTo>
                  <a:pt x="10268" y="3394"/>
                  <a:pt x="10244" y="3395"/>
                  <a:pt x="10219" y="3399"/>
                </a:cubicBezTo>
                <a:cubicBezTo>
                  <a:pt x="9933" y="3399"/>
                  <a:pt x="9729" y="3685"/>
                  <a:pt x="9769" y="3930"/>
                </a:cubicBezTo>
                <a:cubicBezTo>
                  <a:pt x="9851" y="4993"/>
                  <a:pt x="9974" y="6096"/>
                  <a:pt x="9647" y="7077"/>
                </a:cubicBezTo>
                <a:cubicBezTo>
                  <a:pt x="9524" y="7445"/>
                  <a:pt x="9361" y="7772"/>
                  <a:pt x="9197" y="8099"/>
                </a:cubicBezTo>
                <a:cubicBezTo>
                  <a:pt x="9075" y="8385"/>
                  <a:pt x="8911" y="8671"/>
                  <a:pt x="8788" y="8958"/>
                </a:cubicBezTo>
                <a:cubicBezTo>
                  <a:pt x="8502" y="9734"/>
                  <a:pt x="8380" y="10552"/>
                  <a:pt x="8380" y="11328"/>
                </a:cubicBezTo>
                <a:cubicBezTo>
                  <a:pt x="7603" y="11287"/>
                  <a:pt x="6867" y="11287"/>
                  <a:pt x="6213" y="11287"/>
                </a:cubicBezTo>
                <a:cubicBezTo>
                  <a:pt x="6091" y="10879"/>
                  <a:pt x="6091" y="10552"/>
                  <a:pt x="6213" y="10184"/>
                </a:cubicBezTo>
                <a:cubicBezTo>
                  <a:pt x="6377" y="9734"/>
                  <a:pt x="6786" y="9366"/>
                  <a:pt x="7194" y="8998"/>
                </a:cubicBezTo>
                <a:cubicBezTo>
                  <a:pt x="7358" y="8835"/>
                  <a:pt x="7562" y="8671"/>
                  <a:pt x="7726" y="8467"/>
                </a:cubicBezTo>
                <a:cubicBezTo>
                  <a:pt x="8175" y="8018"/>
                  <a:pt x="8543" y="7445"/>
                  <a:pt x="8788" y="6832"/>
                </a:cubicBezTo>
                <a:cubicBezTo>
                  <a:pt x="9483" y="5197"/>
                  <a:pt x="9361" y="3317"/>
                  <a:pt x="9238" y="1805"/>
                </a:cubicBezTo>
                <a:cubicBezTo>
                  <a:pt x="9201" y="1543"/>
                  <a:pt x="8993" y="1350"/>
                  <a:pt x="8738" y="1350"/>
                </a:cubicBezTo>
                <a:cubicBezTo>
                  <a:pt x="8715" y="1350"/>
                  <a:pt x="8690" y="1352"/>
                  <a:pt x="8666" y="1355"/>
                </a:cubicBezTo>
                <a:cubicBezTo>
                  <a:pt x="8380" y="1355"/>
                  <a:pt x="8175" y="1600"/>
                  <a:pt x="8216" y="1886"/>
                </a:cubicBezTo>
                <a:cubicBezTo>
                  <a:pt x="8339" y="3358"/>
                  <a:pt x="8461" y="5034"/>
                  <a:pt x="7848" y="6423"/>
                </a:cubicBezTo>
                <a:cubicBezTo>
                  <a:pt x="7644" y="6914"/>
                  <a:pt x="7358" y="7404"/>
                  <a:pt x="6990" y="7772"/>
                </a:cubicBezTo>
                <a:cubicBezTo>
                  <a:pt x="6827" y="7936"/>
                  <a:pt x="6663" y="8099"/>
                  <a:pt x="6500" y="8222"/>
                </a:cubicBezTo>
                <a:cubicBezTo>
                  <a:pt x="6009" y="8671"/>
                  <a:pt x="5519" y="9162"/>
                  <a:pt x="5273" y="9857"/>
                </a:cubicBezTo>
                <a:cubicBezTo>
                  <a:pt x="5069" y="10347"/>
                  <a:pt x="5069" y="10838"/>
                  <a:pt x="5151" y="11328"/>
                </a:cubicBezTo>
                <a:cubicBezTo>
                  <a:pt x="4578" y="11328"/>
                  <a:pt x="4006" y="11410"/>
                  <a:pt x="3516" y="11492"/>
                </a:cubicBezTo>
                <a:cubicBezTo>
                  <a:pt x="3475" y="11247"/>
                  <a:pt x="3393" y="11001"/>
                  <a:pt x="3352" y="10756"/>
                </a:cubicBezTo>
                <a:cubicBezTo>
                  <a:pt x="3270" y="10184"/>
                  <a:pt x="3311" y="9652"/>
                  <a:pt x="3557" y="9244"/>
                </a:cubicBezTo>
                <a:cubicBezTo>
                  <a:pt x="3802" y="8794"/>
                  <a:pt x="4211" y="8426"/>
                  <a:pt x="4660" y="8099"/>
                </a:cubicBezTo>
                <a:cubicBezTo>
                  <a:pt x="4946" y="7895"/>
                  <a:pt x="5232" y="7691"/>
                  <a:pt x="5478" y="7445"/>
                </a:cubicBezTo>
                <a:cubicBezTo>
                  <a:pt x="6213" y="6669"/>
                  <a:pt x="6745" y="5688"/>
                  <a:pt x="6867" y="4625"/>
                </a:cubicBezTo>
                <a:cubicBezTo>
                  <a:pt x="6908" y="4339"/>
                  <a:pt x="6704" y="4094"/>
                  <a:pt x="6459" y="4053"/>
                </a:cubicBezTo>
                <a:cubicBezTo>
                  <a:pt x="6434" y="4049"/>
                  <a:pt x="6409" y="4048"/>
                  <a:pt x="6385" y="4048"/>
                </a:cubicBezTo>
                <a:cubicBezTo>
                  <a:pt x="6125" y="4048"/>
                  <a:pt x="5883" y="4237"/>
                  <a:pt x="5846" y="4461"/>
                </a:cubicBezTo>
                <a:cubicBezTo>
                  <a:pt x="5764" y="5320"/>
                  <a:pt x="5355" y="6096"/>
                  <a:pt x="4742" y="6710"/>
                </a:cubicBezTo>
                <a:cubicBezTo>
                  <a:pt x="4538" y="6914"/>
                  <a:pt x="4292" y="7077"/>
                  <a:pt x="4047" y="7282"/>
                </a:cubicBezTo>
                <a:cubicBezTo>
                  <a:pt x="3516" y="7691"/>
                  <a:pt x="2984" y="8099"/>
                  <a:pt x="2657" y="8753"/>
                </a:cubicBezTo>
                <a:cubicBezTo>
                  <a:pt x="2208" y="9530"/>
                  <a:pt x="2249" y="10347"/>
                  <a:pt x="2330" y="10920"/>
                </a:cubicBezTo>
                <a:cubicBezTo>
                  <a:pt x="2371" y="11206"/>
                  <a:pt x="2453" y="11451"/>
                  <a:pt x="2535" y="11696"/>
                </a:cubicBezTo>
                <a:cubicBezTo>
                  <a:pt x="2126" y="11819"/>
                  <a:pt x="1799" y="11982"/>
                  <a:pt x="1554" y="12146"/>
                </a:cubicBezTo>
                <a:cubicBezTo>
                  <a:pt x="1145" y="10797"/>
                  <a:pt x="1349" y="9285"/>
                  <a:pt x="2085" y="8140"/>
                </a:cubicBezTo>
                <a:cubicBezTo>
                  <a:pt x="2453" y="7650"/>
                  <a:pt x="2903" y="7159"/>
                  <a:pt x="3393" y="6710"/>
                </a:cubicBezTo>
                <a:cubicBezTo>
                  <a:pt x="4129" y="5933"/>
                  <a:pt x="4905" y="5156"/>
                  <a:pt x="5273" y="4094"/>
                </a:cubicBezTo>
                <a:cubicBezTo>
                  <a:pt x="5723" y="2827"/>
                  <a:pt x="5478" y="1478"/>
                  <a:pt x="5273" y="415"/>
                </a:cubicBezTo>
                <a:cubicBezTo>
                  <a:pt x="5237" y="158"/>
                  <a:pt x="5035" y="0"/>
                  <a:pt x="47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5"/>
          <p:cNvSpPr/>
          <p:nvPr/>
        </p:nvSpPr>
        <p:spPr>
          <a:xfrm>
            <a:off x="6826610" y="3048700"/>
            <a:ext cx="811024" cy="1636411"/>
          </a:xfrm>
          <a:custGeom>
            <a:avLst/>
            <a:gdLst/>
            <a:ahLst/>
            <a:cxnLst/>
            <a:rect l="l" t="t" r="r" b="b"/>
            <a:pathLst>
              <a:path w="29839" h="47169" extrusionOk="0">
                <a:moveTo>
                  <a:pt x="14224" y="44839"/>
                </a:moveTo>
                <a:lnTo>
                  <a:pt x="14224" y="44839"/>
                </a:lnTo>
                <a:cubicBezTo>
                  <a:pt x="14306" y="44920"/>
                  <a:pt x="14388" y="45002"/>
                  <a:pt x="14469" y="45084"/>
                </a:cubicBezTo>
                <a:cubicBezTo>
                  <a:pt x="14510" y="45166"/>
                  <a:pt x="14592" y="45247"/>
                  <a:pt x="14674" y="45370"/>
                </a:cubicBezTo>
                <a:cubicBezTo>
                  <a:pt x="14510" y="45206"/>
                  <a:pt x="14347" y="45043"/>
                  <a:pt x="14224" y="44839"/>
                </a:cubicBezTo>
                <a:close/>
                <a:moveTo>
                  <a:pt x="21009" y="0"/>
                </a:moveTo>
                <a:lnTo>
                  <a:pt x="21009" y="0"/>
                </a:lnTo>
                <a:cubicBezTo>
                  <a:pt x="22767" y="3965"/>
                  <a:pt x="23298" y="8216"/>
                  <a:pt x="22644" y="12221"/>
                </a:cubicBezTo>
                <a:lnTo>
                  <a:pt x="22522" y="12998"/>
                </a:lnTo>
                <a:lnTo>
                  <a:pt x="22358" y="13734"/>
                </a:lnTo>
                <a:cubicBezTo>
                  <a:pt x="22235" y="14224"/>
                  <a:pt x="22072" y="14715"/>
                  <a:pt x="21949" y="15164"/>
                </a:cubicBezTo>
                <a:cubicBezTo>
                  <a:pt x="21622" y="16145"/>
                  <a:pt x="21214" y="17044"/>
                  <a:pt x="20764" y="17944"/>
                </a:cubicBezTo>
                <a:cubicBezTo>
                  <a:pt x="20519" y="18393"/>
                  <a:pt x="20274" y="18843"/>
                  <a:pt x="20028" y="19293"/>
                </a:cubicBezTo>
                <a:cubicBezTo>
                  <a:pt x="19742" y="19742"/>
                  <a:pt x="19497" y="20192"/>
                  <a:pt x="19211" y="20600"/>
                </a:cubicBezTo>
                <a:cubicBezTo>
                  <a:pt x="18639" y="21500"/>
                  <a:pt x="18066" y="22358"/>
                  <a:pt x="17453" y="23216"/>
                </a:cubicBezTo>
                <a:cubicBezTo>
                  <a:pt x="16227" y="24974"/>
                  <a:pt x="14960" y="26732"/>
                  <a:pt x="13897" y="28693"/>
                </a:cubicBezTo>
                <a:cubicBezTo>
                  <a:pt x="12834" y="30655"/>
                  <a:pt x="11935" y="32822"/>
                  <a:pt x="11690" y="35111"/>
                </a:cubicBezTo>
                <a:cubicBezTo>
                  <a:pt x="11608" y="35724"/>
                  <a:pt x="11567" y="36337"/>
                  <a:pt x="11567" y="36950"/>
                </a:cubicBezTo>
                <a:cubicBezTo>
                  <a:pt x="11281" y="35560"/>
                  <a:pt x="11200" y="34130"/>
                  <a:pt x="11322" y="32781"/>
                </a:cubicBezTo>
                <a:cubicBezTo>
                  <a:pt x="11445" y="31105"/>
                  <a:pt x="11976" y="29470"/>
                  <a:pt x="12630" y="27835"/>
                </a:cubicBezTo>
                <a:cubicBezTo>
                  <a:pt x="13243" y="26200"/>
                  <a:pt x="14061" y="24483"/>
                  <a:pt x="14633" y="22685"/>
                </a:cubicBezTo>
                <a:cubicBezTo>
                  <a:pt x="15246" y="20805"/>
                  <a:pt x="15532" y="18884"/>
                  <a:pt x="15532" y="16922"/>
                </a:cubicBezTo>
                <a:cubicBezTo>
                  <a:pt x="15532" y="15001"/>
                  <a:pt x="15246" y="13080"/>
                  <a:pt x="14592" y="11281"/>
                </a:cubicBezTo>
                <a:cubicBezTo>
                  <a:pt x="13938" y="9483"/>
                  <a:pt x="12998" y="7807"/>
                  <a:pt x="11690" y="6458"/>
                </a:cubicBezTo>
                <a:lnTo>
                  <a:pt x="11690" y="6458"/>
                </a:lnTo>
                <a:cubicBezTo>
                  <a:pt x="13366" y="9769"/>
                  <a:pt x="13897" y="13366"/>
                  <a:pt x="13529" y="16840"/>
                </a:cubicBezTo>
                <a:cubicBezTo>
                  <a:pt x="13448" y="17698"/>
                  <a:pt x="13284" y="18557"/>
                  <a:pt x="13121" y="19415"/>
                </a:cubicBezTo>
                <a:cubicBezTo>
                  <a:pt x="12875" y="20233"/>
                  <a:pt x="12671" y="21050"/>
                  <a:pt x="12344" y="21868"/>
                </a:cubicBezTo>
                <a:cubicBezTo>
                  <a:pt x="11731" y="23503"/>
                  <a:pt x="10954" y="25137"/>
                  <a:pt x="10259" y="26895"/>
                </a:cubicBezTo>
                <a:cubicBezTo>
                  <a:pt x="9892" y="27794"/>
                  <a:pt x="9565" y="28693"/>
                  <a:pt x="9319" y="29674"/>
                </a:cubicBezTo>
                <a:cubicBezTo>
                  <a:pt x="9115" y="30615"/>
                  <a:pt x="8951" y="31596"/>
                  <a:pt x="8911" y="32617"/>
                </a:cubicBezTo>
                <a:cubicBezTo>
                  <a:pt x="8870" y="33271"/>
                  <a:pt x="8911" y="33925"/>
                  <a:pt x="8951" y="34579"/>
                </a:cubicBezTo>
                <a:cubicBezTo>
                  <a:pt x="8829" y="33925"/>
                  <a:pt x="8747" y="33271"/>
                  <a:pt x="8665" y="32617"/>
                </a:cubicBezTo>
                <a:cubicBezTo>
                  <a:pt x="8502" y="31309"/>
                  <a:pt x="8420" y="29920"/>
                  <a:pt x="8216" y="28489"/>
                </a:cubicBezTo>
                <a:cubicBezTo>
                  <a:pt x="7970" y="27099"/>
                  <a:pt x="7603" y="25587"/>
                  <a:pt x="6867" y="24279"/>
                </a:cubicBezTo>
                <a:cubicBezTo>
                  <a:pt x="5395" y="21622"/>
                  <a:pt x="2779" y="19701"/>
                  <a:pt x="0" y="19333"/>
                </a:cubicBezTo>
                <a:lnTo>
                  <a:pt x="0" y="19333"/>
                </a:lnTo>
                <a:cubicBezTo>
                  <a:pt x="2412" y="20723"/>
                  <a:pt x="4169" y="22808"/>
                  <a:pt x="5028" y="25137"/>
                </a:cubicBezTo>
                <a:cubicBezTo>
                  <a:pt x="5927" y="27426"/>
                  <a:pt x="5804" y="30042"/>
                  <a:pt x="6131" y="32903"/>
                </a:cubicBezTo>
                <a:cubicBezTo>
                  <a:pt x="6417" y="35806"/>
                  <a:pt x="7521" y="38626"/>
                  <a:pt x="9156" y="40996"/>
                </a:cubicBezTo>
                <a:cubicBezTo>
                  <a:pt x="10791" y="43326"/>
                  <a:pt x="12957" y="45206"/>
                  <a:pt x="15450" y="46310"/>
                </a:cubicBezTo>
                <a:cubicBezTo>
                  <a:pt x="15737" y="46596"/>
                  <a:pt x="16023" y="46882"/>
                  <a:pt x="16350" y="47168"/>
                </a:cubicBezTo>
                <a:cubicBezTo>
                  <a:pt x="16104" y="46801"/>
                  <a:pt x="15859" y="46433"/>
                  <a:pt x="15655" y="46065"/>
                </a:cubicBezTo>
                <a:cubicBezTo>
                  <a:pt x="15655" y="46065"/>
                  <a:pt x="15655" y="46065"/>
                  <a:pt x="15655" y="46024"/>
                </a:cubicBezTo>
                <a:cubicBezTo>
                  <a:pt x="16104" y="46351"/>
                  <a:pt x="16595" y="46678"/>
                  <a:pt x="17085" y="46964"/>
                </a:cubicBezTo>
                <a:cubicBezTo>
                  <a:pt x="16513" y="46351"/>
                  <a:pt x="15982" y="45738"/>
                  <a:pt x="15491" y="45084"/>
                </a:cubicBezTo>
                <a:cubicBezTo>
                  <a:pt x="15491" y="44307"/>
                  <a:pt x="15614" y="43612"/>
                  <a:pt x="15777" y="42958"/>
                </a:cubicBezTo>
                <a:cubicBezTo>
                  <a:pt x="15859" y="42550"/>
                  <a:pt x="15982" y="42141"/>
                  <a:pt x="16104" y="41732"/>
                </a:cubicBezTo>
                <a:cubicBezTo>
                  <a:pt x="16227" y="41323"/>
                  <a:pt x="16350" y="40956"/>
                  <a:pt x="16513" y="40588"/>
                </a:cubicBezTo>
                <a:cubicBezTo>
                  <a:pt x="16799" y="39811"/>
                  <a:pt x="17167" y="39075"/>
                  <a:pt x="17617" y="38381"/>
                </a:cubicBezTo>
                <a:cubicBezTo>
                  <a:pt x="17698" y="38217"/>
                  <a:pt x="17821" y="38054"/>
                  <a:pt x="17944" y="37890"/>
                </a:cubicBezTo>
                <a:lnTo>
                  <a:pt x="18312" y="37359"/>
                </a:lnTo>
                <a:cubicBezTo>
                  <a:pt x="18557" y="37032"/>
                  <a:pt x="18802" y="36705"/>
                  <a:pt x="19088" y="36378"/>
                </a:cubicBezTo>
                <a:cubicBezTo>
                  <a:pt x="20192" y="35070"/>
                  <a:pt x="21418" y="33884"/>
                  <a:pt x="22767" y="32781"/>
                </a:cubicBezTo>
                <a:cubicBezTo>
                  <a:pt x="24116" y="31636"/>
                  <a:pt x="25546" y="30533"/>
                  <a:pt x="27018" y="29388"/>
                </a:cubicBezTo>
                <a:lnTo>
                  <a:pt x="27018" y="29388"/>
                </a:lnTo>
                <a:cubicBezTo>
                  <a:pt x="25138" y="29634"/>
                  <a:pt x="23339" y="30288"/>
                  <a:pt x="21663" y="31146"/>
                </a:cubicBezTo>
                <a:cubicBezTo>
                  <a:pt x="19987" y="32045"/>
                  <a:pt x="18475" y="33271"/>
                  <a:pt x="17167" y="34702"/>
                </a:cubicBezTo>
                <a:cubicBezTo>
                  <a:pt x="16513" y="35438"/>
                  <a:pt x="15941" y="36255"/>
                  <a:pt x="15450" y="37113"/>
                </a:cubicBezTo>
                <a:cubicBezTo>
                  <a:pt x="14960" y="38013"/>
                  <a:pt x="14592" y="38953"/>
                  <a:pt x="14388" y="39934"/>
                </a:cubicBezTo>
                <a:cubicBezTo>
                  <a:pt x="14371" y="39951"/>
                  <a:pt x="14361" y="39974"/>
                  <a:pt x="14355" y="39999"/>
                </a:cubicBezTo>
                <a:lnTo>
                  <a:pt x="14355" y="39999"/>
                </a:lnTo>
                <a:cubicBezTo>
                  <a:pt x="14451" y="38967"/>
                  <a:pt x="14811" y="37901"/>
                  <a:pt x="15287" y="36950"/>
                </a:cubicBezTo>
                <a:cubicBezTo>
                  <a:pt x="16758" y="34007"/>
                  <a:pt x="19538" y="31841"/>
                  <a:pt x="22072" y="29225"/>
                </a:cubicBezTo>
                <a:cubicBezTo>
                  <a:pt x="24606" y="26568"/>
                  <a:pt x="26854" y="23543"/>
                  <a:pt x="28285" y="20110"/>
                </a:cubicBezTo>
                <a:cubicBezTo>
                  <a:pt x="28980" y="18393"/>
                  <a:pt x="29470" y="16554"/>
                  <a:pt x="29634" y="14715"/>
                </a:cubicBezTo>
                <a:cubicBezTo>
                  <a:pt x="29838" y="12875"/>
                  <a:pt x="29715" y="10995"/>
                  <a:pt x="29184" y="9278"/>
                </a:cubicBezTo>
                <a:cubicBezTo>
                  <a:pt x="29143" y="12875"/>
                  <a:pt x="28080" y="16227"/>
                  <a:pt x="26446" y="19252"/>
                </a:cubicBezTo>
                <a:cubicBezTo>
                  <a:pt x="24851" y="22276"/>
                  <a:pt x="22644" y="24933"/>
                  <a:pt x="20233" y="27426"/>
                </a:cubicBezTo>
                <a:cubicBezTo>
                  <a:pt x="19006" y="28693"/>
                  <a:pt x="17698" y="29920"/>
                  <a:pt x="16472" y="31350"/>
                </a:cubicBezTo>
                <a:cubicBezTo>
                  <a:pt x="15328" y="32699"/>
                  <a:pt x="14224" y="34252"/>
                  <a:pt x="13529" y="36010"/>
                </a:cubicBezTo>
                <a:cubicBezTo>
                  <a:pt x="13570" y="35806"/>
                  <a:pt x="13611" y="35642"/>
                  <a:pt x="13652" y="35438"/>
                </a:cubicBezTo>
                <a:cubicBezTo>
                  <a:pt x="14061" y="33476"/>
                  <a:pt x="14919" y="31677"/>
                  <a:pt x="15982" y="29920"/>
                </a:cubicBezTo>
                <a:cubicBezTo>
                  <a:pt x="17044" y="28162"/>
                  <a:pt x="18312" y="26445"/>
                  <a:pt x="19538" y="24688"/>
                </a:cubicBezTo>
                <a:cubicBezTo>
                  <a:pt x="20764" y="22930"/>
                  <a:pt x="21990" y="21091"/>
                  <a:pt x="22930" y="19006"/>
                </a:cubicBezTo>
                <a:cubicBezTo>
                  <a:pt x="23911" y="16963"/>
                  <a:pt x="24484" y="14715"/>
                  <a:pt x="24647" y="12467"/>
                </a:cubicBezTo>
                <a:cubicBezTo>
                  <a:pt x="24974" y="7970"/>
                  <a:pt x="23707" y="3393"/>
                  <a:pt x="2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5"/>
          <p:cNvSpPr/>
          <p:nvPr/>
        </p:nvSpPr>
        <p:spPr>
          <a:xfrm>
            <a:off x="2751885" y="3190369"/>
            <a:ext cx="902131" cy="1634988"/>
          </a:xfrm>
          <a:custGeom>
            <a:avLst/>
            <a:gdLst/>
            <a:ahLst/>
            <a:cxnLst/>
            <a:rect l="l" t="t" r="r" b="b"/>
            <a:pathLst>
              <a:path w="33191" h="47128" extrusionOk="0">
                <a:moveTo>
                  <a:pt x="16964" y="0"/>
                </a:moveTo>
                <a:lnTo>
                  <a:pt x="16964" y="0"/>
                </a:lnTo>
                <a:cubicBezTo>
                  <a:pt x="15410" y="818"/>
                  <a:pt x="13857" y="1717"/>
                  <a:pt x="12713" y="3025"/>
                </a:cubicBezTo>
                <a:cubicBezTo>
                  <a:pt x="11568" y="4374"/>
                  <a:pt x="10955" y="6295"/>
                  <a:pt x="11609" y="7930"/>
                </a:cubicBezTo>
                <a:cubicBezTo>
                  <a:pt x="12222" y="9401"/>
                  <a:pt x="13694" y="10260"/>
                  <a:pt x="14675" y="11486"/>
                </a:cubicBezTo>
                <a:cubicBezTo>
                  <a:pt x="15247" y="12181"/>
                  <a:pt x="15737" y="13080"/>
                  <a:pt x="15574" y="13938"/>
                </a:cubicBezTo>
                <a:cubicBezTo>
                  <a:pt x="15288" y="15369"/>
                  <a:pt x="13653" y="16146"/>
                  <a:pt x="13203" y="17494"/>
                </a:cubicBezTo>
                <a:cubicBezTo>
                  <a:pt x="12754" y="18721"/>
                  <a:pt x="13407" y="20069"/>
                  <a:pt x="14307" y="21050"/>
                </a:cubicBezTo>
                <a:cubicBezTo>
                  <a:pt x="15206" y="21990"/>
                  <a:pt x="16310" y="22685"/>
                  <a:pt x="17168" y="23666"/>
                </a:cubicBezTo>
                <a:cubicBezTo>
                  <a:pt x="18026" y="24647"/>
                  <a:pt x="18598" y="26078"/>
                  <a:pt x="18026" y="27263"/>
                </a:cubicBezTo>
                <a:cubicBezTo>
                  <a:pt x="17372" y="28612"/>
                  <a:pt x="15492" y="29184"/>
                  <a:pt x="15124" y="30615"/>
                </a:cubicBezTo>
                <a:cubicBezTo>
                  <a:pt x="14756" y="31964"/>
                  <a:pt x="15901" y="33231"/>
                  <a:pt x="17004" y="34089"/>
                </a:cubicBezTo>
                <a:cubicBezTo>
                  <a:pt x="18067" y="34947"/>
                  <a:pt x="19334" y="36010"/>
                  <a:pt x="19293" y="37400"/>
                </a:cubicBezTo>
                <a:cubicBezTo>
                  <a:pt x="19252" y="38422"/>
                  <a:pt x="18558" y="39157"/>
                  <a:pt x="17822" y="39934"/>
                </a:cubicBezTo>
                <a:cubicBezTo>
                  <a:pt x="17618" y="39321"/>
                  <a:pt x="17372" y="38749"/>
                  <a:pt x="16759" y="38381"/>
                </a:cubicBezTo>
                <a:cubicBezTo>
                  <a:pt x="15737" y="37727"/>
                  <a:pt x="14470" y="38217"/>
                  <a:pt x="13285" y="37809"/>
                </a:cubicBezTo>
                <a:cubicBezTo>
                  <a:pt x="12100" y="37359"/>
                  <a:pt x="11609" y="36051"/>
                  <a:pt x="11895" y="34825"/>
                </a:cubicBezTo>
                <a:cubicBezTo>
                  <a:pt x="12140" y="33844"/>
                  <a:pt x="12754" y="32945"/>
                  <a:pt x="12713" y="31923"/>
                </a:cubicBezTo>
                <a:cubicBezTo>
                  <a:pt x="12672" y="31024"/>
                  <a:pt x="12222" y="30410"/>
                  <a:pt x="11609" y="29716"/>
                </a:cubicBezTo>
                <a:cubicBezTo>
                  <a:pt x="10955" y="29062"/>
                  <a:pt x="10056" y="28489"/>
                  <a:pt x="9157" y="28162"/>
                </a:cubicBezTo>
                <a:cubicBezTo>
                  <a:pt x="8503" y="27917"/>
                  <a:pt x="7726" y="27754"/>
                  <a:pt x="7154" y="27427"/>
                </a:cubicBezTo>
                <a:cubicBezTo>
                  <a:pt x="6541" y="27059"/>
                  <a:pt x="5928" y="26650"/>
                  <a:pt x="5846" y="25914"/>
                </a:cubicBezTo>
                <a:cubicBezTo>
                  <a:pt x="5682" y="24647"/>
                  <a:pt x="6827" y="23871"/>
                  <a:pt x="7154" y="22726"/>
                </a:cubicBezTo>
                <a:cubicBezTo>
                  <a:pt x="7603" y="21214"/>
                  <a:pt x="6786" y="19988"/>
                  <a:pt x="5887" y="18802"/>
                </a:cubicBezTo>
                <a:cubicBezTo>
                  <a:pt x="4947" y="17576"/>
                  <a:pt x="3966" y="16554"/>
                  <a:pt x="3884" y="14878"/>
                </a:cubicBezTo>
                <a:cubicBezTo>
                  <a:pt x="3761" y="13203"/>
                  <a:pt x="4538" y="11568"/>
                  <a:pt x="5764" y="10382"/>
                </a:cubicBezTo>
                <a:lnTo>
                  <a:pt x="5764" y="10382"/>
                </a:lnTo>
                <a:cubicBezTo>
                  <a:pt x="4374" y="11036"/>
                  <a:pt x="2944" y="11568"/>
                  <a:pt x="1840" y="12753"/>
                </a:cubicBezTo>
                <a:cubicBezTo>
                  <a:pt x="696" y="13938"/>
                  <a:pt x="1" y="15451"/>
                  <a:pt x="450" y="17045"/>
                </a:cubicBezTo>
                <a:cubicBezTo>
                  <a:pt x="818" y="18475"/>
                  <a:pt x="1963" y="19252"/>
                  <a:pt x="2739" y="20437"/>
                </a:cubicBezTo>
                <a:cubicBezTo>
                  <a:pt x="3189" y="21091"/>
                  <a:pt x="3516" y="21745"/>
                  <a:pt x="3393" y="22522"/>
                </a:cubicBezTo>
                <a:cubicBezTo>
                  <a:pt x="3271" y="23830"/>
                  <a:pt x="2004" y="24729"/>
                  <a:pt x="1922" y="26037"/>
                </a:cubicBezTo>
                <a:cubicBezTo>
                  <a:pt x="1799" y="27304"/>
                  <a:pt x="2617" y="28203"/>
                  <a:pt x="3639" y="28816"/>
                </a:cubicBezTo>
                <a:cubicBezTo>
                  <a:pt x="4660" y="29429"/>
                  <a:pt x="5805" y="29716"/>
                  <a:pt x="6868" y="30247"/>
                </a:cubicBezTo>
                <a:cubicBezTo>
                  <a:pt x="7930" y="30819"/>
                  <a:pt x="8707" y="31800"/>
                  <a:pt x="8666" y="33026"/>
                </a:cubicBezTo>
                <a:cubicBezTo>
                  <a:pt x="8584" y="34416"/>
                  <a:pt x="7276" y="35520"/>
                  <a:pt x="7603" y="36909"/>
                </a:cubicBezTo>
                <a:cubicBezTo>
                  <a:pt x="7930" y="38340"/>
                  <a:pt x="9279" y="38708"/>
                  <a:pt x="10505" y="38912"/>
                </a:cubicBezTo>
                <a:cubicBezTo>
                  <a:pt x="11773" y="39117"/>
                  <a:pt x="13244" y="38994"/>
                  <a:pt x="14225" y="39852"/>
                </a:cubicBezTo>
                <a:cubicBezTo>
                  <a:pt x="15369" y="40874"/>
                  <a:pt x="15165" y="42346"/>
                  <a:pt x="15860" y="43654"/>
                </a:cubicBezTo>
                <a:cubicBezTo>
                  <a:pt x="16023" y="43940"/>
                  <a:pt x="16187" y="44185"/>
                  <a:pt x="16350" y="44389"/>
                </a:cubicBezTo>
                <a:cubicBezTo>
                  <a:pt x="16432" y="44635"/>
                  <a:pt x="16514" y="44839"/>
                  <a:pt x="16637" y="45043"/>
                </a:cubicBezTo>
                <a:cubicBezTo>
                  <a:pt x="17250" y="46147"/>
                  <a:pt x="18476" y="46883"/>
                  <a:pt x="19743" y="46923"/>
                </a:cubicBezTo>
                <a:lnTo>
                  <a:pt x="21214" y="47128"/>
                </a:lnTo>
                <a:cubicBezTo>
                  <a:pt x="20479" y="46923"/>
                  <a:pt x="19988" y="46310"/>
                  <a:pt x="19743" y="45575"/>
                </a:cubicBezTo>
                <a:cubicBezTo>
                  <a:pt x="20397" y="45411"/>
                  <a:pt x="20928" y="45002"/>
                  <a:pt x="21460" y="44471"/>
                </a:cubicBezTo>
                <a:cubicBezTo>
                  <a:pt x="21705" y="44226"/>
                  <a:pt x="22114" y="43817"/>
                  <a:pt x="22400" y="43531"/>
                </a:cubicBezTo>
                <a:lnTo>
                  <a:pt x="22400" y="43531"/>
                </a:lnTo>
                <a:cubicBezTo>
                  <a:pt x="22073" y="43735"/>
                  <a:pt x="21746" y="43817"/>
                  <a:pt x="21460" y="43817"/>
                </a:cubicBezTo>
                <a:cubicBezTo>
                  <a:pt x="21623" y="43613"/>
                  <a:pt x="21746" y="43367"/>
                  <a:pt x="21868" y="43122"/>
                </a:cubicBezTo>
                <a:cubicBezTo>
                  <a:pt x="22359" y="42019"/>
                  <a:pt x="22114" y="40833"/>
                  <a:pt x="22972" y="39934"/>
                </a:cubicBezTo>
                <a:cubicBezTo>
                  <a:pt x="23708" y="39157"/>
                  <a:pt x="24934" y="39198"/>
                  <a:pt x="25956" y="38953"/>
                </a:cubicBezTo>
                <a:cubicBezTo>
                  <a:pt x="26978" y="38708"/>
                  <a:pt x="28040" y="38340"/>
                  <a:pt x="28204" y="37155"/>
                </a:cubicBezTo>
                <a:cubicBezTo>
                  <a:pt x="28408" y="35969"/>
                  <a:pt x="27264" y="35193"/>
                  <a:pt x="27141" y="34048"/>
                </a:cubicBezTo>
                <a:cubicBezTo>
                  <a:pt x="27019" y="33067"/>
                  <a:pt x="27632" y="32209"/>
                  <a:pt x="28449" y="31678"/>
                </a:cubicBezTo>
                <a:cubicBezTo>
                  <a:pt x="29267" y="31146"/>
                  <a:pt x="30207" y="30901"/>
                  <a:pt x="30983" y="30329"/>
                </a:cubicBezTo>
                <a:cubicBezTo>
                  <a:pt x="31801" y="29756"/>
                  <a:pt x="32414" y="28980"/>
                  <a:pt x="32250" y="27958"/>
                </a:cubicBezTo>
                <a:cubicBezTo>
                  <a:pt x="32087" y="26895"/>
                  <a:pt x="31024" y="26241"/>
                  <a:pt x="30820" y="25179"/>
                </a:cubicBezTo>
                <a:cubicBezTo>
                  <a:pt x="30697" y="24525"/>
                  <a:pt x="30902" y="23993"/>
                  <a:pt x="31229" y="23421"/>
                </a:cubicBezTo>
                <a:cubicBezTo>
                  <a:pt x="31801" y="22440"/>
                  <a:pt x="32700" y="21745"/>
                  <a:pt x="32945" y="20560"/>
                </a:cubicBezTo>
                <a:cubicBezTo>
                  <a:pt x="33191" y="19211"/>
                  <a:pt x="32537" y="17985"/>
                  <a:pt x="31556" y="17086"/>
                </a:cubicBezTo>
                <a:cubicBezTo>
                  <a:pt x="30575" y="16227"/>
                  <a:pt x="29389" y="15859"/>
                  <a:pt x="28204" y="15369"/>
                </a:cubicBezTo>
                <a:lnTo>
                  <a:pt x="28204" y="15369"/>
                </a:lnTo>
                <a:cubicBezTo>
                  <a:pt x="29267" y="16309"/>
                  <a:pt x="30002" y="17576"/>
                  <a:pt x="30002" y="18966"/>
                </a:cubicBezTo>
                <a:cubicBezTo>
                  <a:pt x="30002" y="20356"/>
                  <a:pt x="29267" y="21255"/>
                  <a:pt x="28572" y="22277"/>
                </a:cubicBezTo>
                <a:cubicBezTo>
                  <a:pt x="27918" y="23298"/>
                  <a:pt x="27305" y="24361"/>
                  <a:pt x="27754" y="25546"/>
                </a:cubicBezTo>
                <a:cubicBezTo>
                  <a:pt x="28122" y="26446"/>
                  <a:pt x="29103" y="27018"/>
                  <a:pt x="29021" y="28081"/>
                </a:cubicBezTo>
                <a:cubicBezTo>
                  <a:pt x="28980" y="28694"/>
                  <a:pt x="28531" y="29062"/>
                  <a:pt x="28040" y="29389"/>
                </a:cubicBezTo>
                <a:cubicBezTo>
                  <a:pt x="27591" y="29675"/>
                  <a:pt x="26978" y="29838"/>
                  <a:pt x="26446" y="30083"/>
                </a:cubicBezTo>
                <a:cubicBezTo>
                  <a:pt x="25751" y="30410"/>
                  <a:pt x="25057" y="30942"/>
                  <a:pt x="24566" y="31514"/>
                </a:cubicBezTo>
                <a:cubicBezTo>
                  <a:pt x="24076" y="32086"/>
                  <a:pt x="23749" y="32618"/>
                  <a:pt x="23749" y="33353"/>
                </a:cubicBezTo>
                <a:cubicBezTo>
                  <a:pt x="23789" y="34212"/>
                  <a:pt x="24321" y="34907"/>
                  <a:pt x="24566" y="35683"/>
                </a:cubicBezTo>
                <a:cubicBezTo>
                  <a:pt x="24893" y="36705"/>
                  <a:pt x="24566" y="37768"/>
                  <a:pt x="23626" y="38176"/>
                </a:cubicBezTo>
                <a:cubicBezTo>
                  <a:pt x="23217" y="38381"/>
                  <a:pt x="22809" y="38422"/>
                  <a:pt x="22441" y="38463"/>
                </a:cubicBezTo>
                <a:cubicBezTo>
                  <a:pt x="22441" y="38381"/>
                  <a:pt x="22441" y="38299"/>
                  <a:pt x="22400" y="38176"/>
                </a:cubicBezTo>
                <a:cubicBezTo>
                  <a:pt x="22236" y="36869"/>
                  <a:pt x="20847" y="36051"/>
                  <a:pt x="20193" y="34866"/>
                </a:cubicBezTo>
                <a:cubicBezTo>
                  <a:pt x="19498" y="33517"/>
                  <a:pt x="19866" y="31841"/>
                  <a:pt x="20765" y="30656"/>
                </a:cubicBezTo>
                <a:cubicBezTo>
                  <a:pt x="21460" y="29716"/>
                  <a:pt x="22482" y="28939"/>
                  <a:pt x="22809" y="27835"/>
                </a:cubicBezTo>
                <a:cubicBezTo>
                  <a:pt x="23095" y="26895"/>
                  <a:pt x="22849" y="25873"/>
                  <a:pt x="22441" y="24974"/>
                </a:cubicBezTo>
                <a:cubicBezTo>
                  <a:pt x="21950" y="23912"/>
                  <a:pt x="21255" y="23012"/>
                  <a:pt x="20397" y="22236"/>
                </a:cubicBezTo>
                <a:cubicBezTo>
                  <a:pt x="19784" y="21704"/>
                  <a:pt x="19089" y="21214"/>
                  <a:pt x="18558" y="20642"/>
                </a:cubicBezTo>
                <a:cubicBezTo>
                  <a:pt x="17985" y="20029"/>
                  <a:pt x="17577" y="19252"/>
                  <a:pt x="17618" y="18475"/>
                </a:cubicBezTo>
                <a:cubicBezTo>
                  <a:pt x="17740" y="17045"/>
                  <a:pt x="19212" y="16146"/>
                  <a:pt x="19784" y="14838"/>
                </a:cubicBezTo>
                <a:cubicBezTo>
                  <a:pt x="20479" y="13121"/>
                  <a:pt x="19498" y="11200"/>
                  <a:pt x="18312" y="9810"/>
                </a:cubicBezTo>
                <a:cubicBezTo>
                  <a:pt x="17086" y="8420"/>
                  <a:pt x="15615" y="7112"/>
                  <a:pt x="15165" y="5355"/>
                </a:cubicBezTo>
                <a:cubicBezTo>
                  <a:pt x="14715" y="3475"/>
                  <a:pt x="15615" y="1349"/>
                  <a:pt x="169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5"/>
          <p:cNvSpPr/>
          <p:nvPr/>
        </p:nvSpPr>
        <p:spPr>
          <a:xfrm>
            <a:off x="1101235" y="1283916"/>
            <a:ext cx="616717" cy="620896"/>
          </a:xfrm>
          <a:custGeom>
            <a:avLst/>
            <a:gdLst/>
            <a:ahLst/>
            <a:cxnLst/>
            <a:rect l="l" t="t" r="r" b="b"/>
            <a:pathLst>
              <a:path w="21746" h="17153" extrusionOk="0">
                <a:moveTo>
                  <a:pt x="21582" y="1"/>
                </a:moveTo>
                <a:cubicBezTo>
                  <a:pt x="18149" y="41"/>
                  <a:pt x="14715" y="695"/>
                  <a:pt x="11527" y="2044"/>
                </a:cubicBezTo>
                <a:cubicBezTo>
                  <a:pt x="8053" y="3557"/>
                  <a:pt x="4947" y="5845"/>
                  <a:pt x="2576" y="8829"/>
                </a:cubicBezTo>
                <a:cubicBezTo>
                  <a:pt x="2290" y="9197"/>
                  <a:pt x="1963" y="9647"/>
                  <a:pt x="1513" y="9810"/>
                </a:cubicBezTo>
                <a:cubicBezTo>
                  <a:pt x="1227" y="9892"/>
                  <a:pt x="900" y="9892"/>
                  <a:pt x="614" y="10015"/>
                </a:cubicBezTo>
                <a:cubicBezTo>
                  <a:pt x="287" y="10096"/>
                  <a:pt x="1" y="10342"/>
                  <a:pt x="42" y="10669"/>
                </a:cubicBezTo>
                <a:cubicBezTo>
                  <a:pt x="287" y="11036"/>
                  <a:pt x="777" y="11282"/>
                  <a:pt x="1227" y="11363"/>
                </a:cubicBezTo>
                <a:cubicBezTo>
                  <a:pt x="1717" y="11445"/>
                  <a:pt x="2167" y="11445"/>
                  <a:pt x="2617" y="11650"/>
                </a:cubicBezTo>
                <a:cubicBezTo>
                  <a:pt x="3148" y="11895"/>
                  <a:pt x="3516" y="12426"/>
                  <a:pt x="3925" y="12876"/>
                </a:cubicBezTo>
                <a:cubicBezTo>
                  <a:pt x="4987" y="14061"/>
                  <a:pt x="6459" y="14919"/>
                  <a:pt x="8053" y="15206"/>
                </a:cubicBezTo>
                <a:cubicBezTo>
                  <a:pt x="9034" y="15410"/>
                  <a:pt x="10097" y="15410"/>
                  <a:pt x="11037" y="15737"/>
                </a:cubicBezTo>
                <a:cubicBezTo>
                  <a:pt x="11568" y="15941"/>
                  <a:pt x="12059" y="16268"/>
                  <a:pt x="12590" y="16514"/>
                </a:cubicBezTo>
                <a:cubicBezTo>
                  <a:pt x="13394" y="16863"/>
                  <a:pt x="14317" y="17153"/>
                  <a:pt x="15232" y="17153"/>
                </a:cubicBezTo>
                <a:cubicBezTo>
                  <a:pt x="15387" y="17153"/>
                  <a:pt x="15542" y="17144"/>
                  <a:pt x="15696" y="17127"/>
                </a:cubicBezTo>
                <a:cubicBezTo>
                  <a:pt x="15165" y="16595"/>
                  <a:pt x="14675" y="16023"/>
                  <a:pt x="14348" y="15369"/>
                </a:cubicBezTo>
                <a:cubicBezTo>
                  <a:pt x="13980" y="14715"/>
                  <a:pt x="13816" y="13939"/>
                  <a:pt x="13980" y="13244"/>
                </a:cubicBezTo>
                <a:cubicBezTo>
                  <a:pt x="14102" y="12712"/>
                  <a:pt x="14388" y="12181"/>
                  <a:pt x="14634" y="11690"/>
                </a:cubicBezTo>
                <a:cubicBezTo>
                  <a:pt x="15247" y="11731"/>
                  <a:pt x="15901" y="11854"/>
                  <a:pt x="16473" y="11977"/>
                </a:cubicBezTo>
                <a:cubicBezTo>
                  <a:pt x="16677" y="12058"/>
                  <a:pt x="16841" y="12099"/>
                  <a:pt x="17045" y="12181"/>
                </a:cubicBezTo>
                <a:cubicBezTo>
                  <a:pt x="17331" y="12304"/>
                  <a:pt x="17617" y="12467"/>
                  <a:pt x="17863" y="12631"/>
                </a:cubicBezTo>
                <a:cubicBezTo>
                  <a:pt x="17924" y="12671"/>
                  <a:pt x="17988" y="12689"/>
                  <a:pt x="18047" y="12689"/>
                </a:cubicBezTo>
                <a:cubicBezTo>
                  <a:pt x="18225" y="12689"/>
                  <a:pt x="18363" y="12528"/>
                  <a:pt x="18271" y="12344"/>
                </a:cubicBezTo>
                <a:cubicBezTo>
                  <a:pt x="18108" y="11813"/>
                  <a:pt x="17985" y="11282"/>
                  <a:pt x="17985" y="10709"/>
                </a:cubicBezTo>
                <a:cubicBezTo>
                  <a:pt x="17985" y="10382"/>
                  <a:pt x="18026" y="10055"/>
                  <a:pt x="18108" y="9729"/>
                </a:cubicBezTo>
                <a:cubicBezTo>
                  <a:pt x="18353" y="8707"/>
                  <a:pt x="18844" y="7767"/>
                  <a:pt x="19498" y="6949"/>
                </a:cubicBezTo>
                <a:cubicBezTo>
                  <a:pt x="19689" y="6758"/>
                  <a:pt x="19558" y="6496"/>
                  <a:pt x="19307" y="6496"/>
                </a:cubicBezTo>
                <a:cubicBezTo>
                  <a:pt x="19289" y="6496"/>
                  <a:pt x="19271" y="6497"/>
                  <a:pt x="19252" y="6499"/>
                </a:cubicBezTo>
                <a:cubicBezTo>
                  <a:pt x="18353" y="6663"/>
                  <a:pt x="17454" y="7113"/>
                  <a:pt x="16636" y="7603"/>
                </a:cubicBezTo>
                <a:cubicBezTo>
                  <a:pt x="15942" y="8012"/>
                  <a:pt x="15206" y="8461"/>
                  <a:pt x="14429" y="8829"/>
                </a:cubicBezTo>
                <a:cubicBezTo>
                  <a:pt x="14348" y="8707"/>
                  <a:pt x="14266" y="8543"/>
                  <a:pt x="14184" y="8421"/>
                </a:cubicBezTo>
                <a:cubicBezTo>
                  <a:pt x="13775" y="7685"/>
                  <a:pt x="13571" y="6826"/>
                  <a:pt x="13694" y="6009"/>
                </a:cubicBezTo>
                <a:cubicBezTo>
                  <a:pt x="13816" y="5478"/>
                  <a:pt x="14021" y="4987"/>
                  <a:pt x="14266" y="4538"/>
                </a:cubicBezTo>
                <a:cubicBezTo>
                  <a:pt x="14593" y="3924"/>
                  <a:pt x="15042" y="3311"/>
                  <a:pt x="15615" y="2862"/>
                </a:cubicBezTo>
                <a:cubicBezTo>
                  <a:pt x="16064" y="2535"/>
                  <a:pt x="16596" y="2289"/>
                  <a:pt x="17086" y="2044"/>
                </a:cubicBezTo>
                <a:cubicBezTo>
                  <a:pt x="18558" y="1349"/>
                  <a:pt x="20070" y="614"/>
                  <a:pt x="21623" y="205"/>
                </a:cubicBezTo>
                <a:cubicBezTo>
                  <a:pt x="21746" y="205"/>
                  <a:pt x="21705" y="1"/>
                  <a:pt x="215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5"/>
          <p:cNvSpPr/>
          <p:nvPr/>
        </p:nvSpPr>
        <p:spPr>
          <a:xfrm>
            <a:off x="904700" y="3190376"/>
            <a:ext cx="863237" cy="1109605"/>
          </a:xfrm>
          <a:custGeom>
            <a:avLst/>
            <a:gdLst/>
            <a:ahLst/>
            <a:cxnLst/>
            <a:rect l="l" t="t" r="r" b="b"/>
            <a:pathLst>
              <a:path w="31760" h="31984" extrusionOk="0">
                <a:moveTo>
                  <a:pt x="10459" y="0"/>
                </a:moveTo>
                <a:cubicBezTo>
                  <a:pt x="10196" y="0"/>
                  <a:pt x="9935" y="36"/>
                  <a:pt x="9687" y="118"/>
                </a:cubicBezTo>
                <a:cubicBezTo>
                  <a:pt x="9565" y="159"/>
                  <a:pt x="9483" y="200"/>
                  <a:pt x="9401" y="323"/>
                </a:cubicBezTo>
                <a:cubicBezTo>
                  <a:pt x="9320" y="486"/>
                  <a:pt x="9442" y="732"/>
                  <a:pt x="9606" y="895"/>
                </a:cubicBezTo>
                <a:cubicBezTo>
                  <a:pt x="10587" y="2080"/>
                  <a:pt x="11813" y="3020"/>
                  <a:pt x="12712" y="4247"/>
                </a:cubicBezTo>
                <a:cubicBezTo>
                  <a:pt x="12998" y="4615"/>
                  <a:pt x="13243" y="5023"/>
                  <a:pt x="13448" y="5391"/>
                </a:cubicBezTo>
                <a:cubicBezTo>
                  <a:pt x="14184" y="6658"/>
                  <a:pt x="14797" y="8007"/>
                  <a:pt x="15001" y="9438"/>
                </a:cubicBezTo>
                <a:cubicBezTo>
                  <a:pt x="14919" y="9479"/>
                  <a:pt x="14878" y="9479"/>
                  <a:pt x="14797" y="9479"/>
                </a:cubicBezTo>
                <a:cubicBezTo>
                  <a:pt x="12835" y="9846"/>
                  <a:pt x="11077" y="10909"/>
                  <a:pt x="9606" y="12258"/>
                </a:cubicBezTo>
                <a:cubicBezTo>
                  <a:pt x="8584" y="13198"/>
                  <a:pt x="7685" y="14261"/>
                  <a:pt x="7031" y="15487"/>
                </a:cubicBezTo>
                <a:cubicBezTo>
                  <a:pt x="6418" y="16713"/>
                  <a:pt x="6091" y="18103"/>
                  <a:pt x="6254" y="19493"/>
                </a:cubicBezTo>
                <a:cubicBezTo>
                  <a:pt x="6295" y="19779"/>
                  <a:pt x="6336" y="20024"/>
                  <a:pt x="6418" y="20310"/>
                </a:cubicBezTo>
                <a:cubicBezTo>
                  <a:pt x="6193" y="20331"/>
                  <a:pt x="5968" y="20341"/>
                  <a:pt x="5748" y="20341"/>
                </a:cubicBezTo>
                <a:cubicBezTo>
                  <a:pt x="5529" y="20341"/>
                  <a:pt x="5314" y="20331"/>
                  <a:pt x="5110" y="20310"/>
                </a:cubicBezTo>
                <a:cubicBezTo>
                  <a:pt x="3842" y="20228"/>
                  <a:pt x="2657" y="19656"/>
                  <a:pt x="1390" y="19493"/>
                </a:cubicBezTo>
                <a:cubicBezTo>
                  <a:pt x="1288" y="19476"/>
                  <a:pt x="1187" y="19466"/>
                  <a:pt x="1088" y="19466"/>
                </a:cubicBezTo>
                <a:cubicBezTo>
                  <a:pt x="949" y="19466"/>
                  <a:pt x="815" y="19486"/>
                  <a:pt x="695" y="19533"/>
                </a:cubicBezTo>
                <a:cubicBezTo>
                  <a:pt x="450" y="19574"/>
                  <a:pt x="205" y="19738"/>
                  <a:pt x="123" y="19942"/>
                </a:cubicBezTo>
                <a:cubicBezTo>
                  <a:pt x="0" y="20310"/>
                  <a:pt x="205" y="20719"/>
                  <a:pt x="491" y="20923"/>
                </a:cubicBezTo>
                <a:cubicBezTo>
                  <a:pt x="736" y="21087"/>
                  <a:pt x="1063" y="21209"/>
                  <a:pt x="1186" y="21495"/>
                </a:cubicBezTo>
                <a:cubicBezTo>
                  <a:pt x="1308" y="21782"/>
                  <a:pt x="1186" y="22190"/>
                  <a:pt x="1349" y="22436"/>
                </a:cubicBezTo>
                <a:cubicBezTo>
                  <a:pt x="1472" y="22599"/>
                  <a:pt x="1717" y="22640"/>
                  <a:pt x="1881" y="22681"/>
                </a:cubicBezTo>
                <a:cubicBezTo>
                  <a:pt x="2085" y="22722"/>
                  <a:pt x="2289" y="22722"/>
                  <a:pt x="2494" y="22762"/>
                </a:cubicBezTo>
                <a:cubicBezTo>
                  <a:pt x="2739" y="22885"/>
                  <a:pt x="2943" y="23130"/>
                  <a:pt x="3148" y="23335"/>
                </a:cubicBezTo>
                <a:cubicBezTo>
                  <a:pt x="3404" y="23506"/>
                  <a:pt x="3720" y="23577"/>
                  <a:pt x="4040" y="23577"/>
                </a:cubicBezTo>
                <a:cubicBezTo>
                  <a:pt x="4180" y="23577"/>
                  <a:pt x="4319" y="23564"/>
                  <a:pt x="4456" y="23539"/>
                </a:cubicBezTo>
                <a:cubicBezTo>
                  <a:pt x="4905" y="23457"/>
                  <a:pt x="5314" y="23294"/>
                  <a:pt x="5723" y="23130"/>
                </a:cubicBezTo>
                <a:cubicBezTo>
                  <a:pt x="6131" y="22967"/>
                  <a:pt x="6540" y="22844"/>
                  <a:pt x="6949" y="22722"/>
                </a:cubicBezTo>
                <a:lnTo>
                  <a:pt x="6949" y="22722"/>
                </a:lnTo>
                <a:cubicBezTo>
                  <a:pt x="7072" y="23580"/>
                  <a:pt x="7072" y="24479"/>
                  <a:pt x="6663" y="25297"/>
                </a:cubicBezTo>
                <a:cubicBezTo>
                  <a:pt x="6555" y="25477"/>
                  <a:pt x="6669" y="25720"/>
                  <a:pt x="6865" y="25720"/>
                </a:cubicBezTo>
                <a:cubicBezTo>
                  <a:pt x="6891" y="25720"/>
                  <a:pt x="6919" y="25715"/>
                  <a:pt x="6949" y="25705"/>
                </a:cubicBezTo>
                <a:cubicBezTo>
                  <a:pt x="7623" y="25550"/>
                  <a:pt x="8296" y="25493"/>
                  <a:pt x="8991" y="25493"/>
                </a:cubicBezTo>
                <a:cubicBezTo>
                  <a:pt x="9392" y="25493"/>
                  <a:pt x="9800" y="25512"/>
                  <a:pt x="10219" y="25542"/>
                </a:cubicBezTo>
                <a:cubicBezTo>
                  <a:pt x="10137" y="25910"/>
                  <a:pt x="10055" y="26278"/>
                  <a:pt x="9974" y="26646"/>
                </a:cubicBezTo>
                <a:cubicBezTo>
                  <a:pt x="9851" y="27095"/>
                  <a:pt x="9687" y="27504"/>
                  <a:pt x="9687" y="27953"/>
                </a:cubicBezTo>
                <a:cubicBezTo>
                  <a:pt x="9647" y="28403"/>
                  <a:pt x="9728" y="28894"/>
                  <a:pt x="10014" y="29221"/>
                </a:cubicBezTo>
                <a:cubicBezTo>
                  <a:pt x="10219" y="29425"/>
                  <a:pt x="10505" y="29588"/>
                  <a:pt x="10628" y="29834"/>
                </a:cubicBezTo>
                <a:cubicBezTo>
                  <a:pt x="10709" y="29997"/>
                  <a:pt x="10750" y="30242"/>
                  <a:pt x="10791" y="30406"/>
                </a:cubicBezTo>
                <a:cubicBezTo>
                  <a:pt x="10832" y="30610"/>
                  <a:pt x="10914" y="30815"/>
                  <a:pt x="11077" y="30937"/>
                </a:cubicBezTo>
                <a:cubicBezTo>
                  <a:pt x="11183" y="30998"/>
                  <a:pt x="11300" y="31013"/>
                  <a:pt x="11419" y="31013"/>
                </a:cubicBezTo>
                <a:cubicBezTo>
                  <a:pt x="11550" y="31013"/>
                  <a:pt x="11685" y="30995"/>
                  <a:pt x="11812" y="30995"/>
                </a:cubicBezTo>
                <a:cubicBezTo>
                  <a:pt x="11883" y="30995"/>
                  <a:pt x="11952" y="31000"/>
                  <a:pt x="12017" y="31019"/>
                </a:cubicBezTo>
                <a:cubicBezTo>
                  <a:pt x="12303" y="31142"/>
                  <a:pt x="12467" y="31428"/>
                  <a:pt x="12671" y="31632"/>
                </a:cubicBezTo>
                <a:cubicBezTo>
                  <a:pt x="12849" y="31840"/>
                  <a:pt x="13114" y="31983"/>
                  <a:pt x="13371" y="31983"/>
                </a:cubicBezTo>
                <a:cubicBezTo>
                  <a:pt x="13467" y="31983"/>
                  <a:pt x="13563" y="31963"/>
                  <a:pt x="13652" y="31918"/>
                </a:cubicBezTo>
                <a:cubicBezTo>
                  <a:pt x="13897" y="31796"/>
                  <a:pt x="14020" y="31550"/>
                  <a:pt x="14061" y="31305"/>
                </a:cubicBezTo>
                <a:cubicBezTo>
                  <a:pt x="14102" y="31101"/>
                  <a:pt x="14061" y="30856"/>
                  <a:pt x="14020" y="30610"/>
                </a:cubicBezTo>
                <a:cubicBezTo>
                  <a:pt x="13734" y="29384"/>
                  <a:pt x="13039" y="28240"/>
                  <a:pt x="12794" y="27013"/>
                </a:cubicBezTo>
                <a:cubicBezTo>
                  <a:pt x="12753" y="26605"/>
                  <a:pt x="12712" y="26155"/>
                  <a:pt x="12712" y="25746"/>
                </a:cubicBezTo>
                <a:lnTo>
                  <a:pt x="12712" y="25746"/>
                </a:lnTo>
                <a:cubicBezTo>
                  <a:pt x="12908" y="25754"/>
                  <a:pt x="13105" y="25759"/>
                  <a:pt x="13300" y="25759"/>
                </a:cubicBezTo>
                <a:cubicBezTo>
                  <a:pt x="14084" y="25759"/>
                  <a:pt x="14862" y="25681"/>
                  <a:pt x="15614" y="25419"/>
                </a:cubicBezTo>
                <a:cubicBezTo>
                  <a:pt x="17331" y="24888"/>
                  <a:pt x="18680" y="23580"/>
                  <a:pt x="19865" y="22231"/>
                </a:cubicBezTo>
                <a:cubicBezTo>
                  <a:pt x="20642" y="21373"/>
                  <a:pt x="21337" y="20474"/>
                  <a:pt x="21745" y="19411"/>
                </a:cubicBezTo>
                <a:cubicBezTo>
                  <a:pt x="21991" y="18757"/>
                  <a:pt x="22113" y="18021"/>
                  <a:pt x="22236" y="17326"/>
                </a:cubicBezTo>
                <a:cubicBezTo>
                  <a:pt x="22236" y="17122"/>
                  <a:pt x="22277" y="16918"/>
                  <a:pt x="22277" y="16754"/>
                </a:cubicBezTo>
                <a:cubicBezTo>
                  <a:pt x="23666" y="16958"/>
                  <a:pt x="24974" y="17490"/>
                  <a:pt x="26201" y="18144"/>
                </a:cubicBezTo>
                <a:cubicBezTo>
                  <a:pt x="26609" y="18389"/>
                  <a:pt x="27018" y="18593"/>
                  <a:pt x="27386" y="18879"/>
                </a:cubicBezTo>
                <a:cubicBezTo>
                  <a:pt x="28612" y="19779"/>
                  <a:pt x="29593" y="20964"/>
                  <a:pt x="30778" y="21945"/>
                </a:cubicBezTo>
                <a:cubicBezTo>
                  <a:pt x="30932" y="22037"/>
                  <a:pt x="31085" y="22152"/>
                  <a:pt x="31238" y="22152"/>
                </a:cubicBezTo>
                <a:cubicBezTo>
                  <a:pt x="31289" y="22152"/>
                  <a:pt x="31340" y="22139"/>
                  <a:pt x="31392" y="22109"/>
                </a:cubicBezTo>
                <a:cubicBezTo>
                  <a:pt x="31473" y="22027"/>
                  <a:pt x="31514" y="21945"/>
                  <a:pt x="31555" y="21822"/>
                </a:cubicBezTo>
                <a:cubicBezTo>
                  <a:pt x="31759" y="21209"/>
                  <a:pt x="31637" y="20514"/>
                  <a:pt x="31432" y="19901"/>
                </a:cubicBezTo>
                <a:cubicBezTo>
                  <a:pt x="31024" y="18634"/>
                  <a:pt x="30206" y="17490"/>
                  <a:pt x="29266" y="16550"/>
                </a:cubicBezTo>
                <a:cubicBezTo>
                  <a:pt x="28326" y="15569"/>
                  <a:pt x="27222" y="14792"/>
                  <a:pt x="26078" y="14097"/>
                </a:cubicBezTo>
                <a:cubicBezTo>
                  <a:pt x="25792" y="13934"/>
                  <a:pt x="25547" y="13811"/>
                  <a:pt x="25220" y="13729"/>
                </a:cubicBezTo>
                <a:cubicBezTo>
                  <a:pt x="25085" y="13694"/>
                  <a:pt x="24947" y="13677"/>
                  <a:pt x="24807" y="13677"/>
                </a:cubicBezTo>
                <a:cubicBezTo>
                  <a:pt x="24308" y="13677"/>
                  <a:pt x="23786" y="13883"/>
                  <a:pt x="23339" y="14138"/>
                </a:cubicBezTo>
                <a:cubicBezTo>
                  <a:pt x="22971" y="14302"/>
                  <a:pt x="22645" y="14547"/>
                  <a:pt x="22277" y="14710"/>
                </a:cubicBezTo>
                <a:cubicBezTo>
                  <a:pt x="22113" y="13525"/>
                  <a:pt x="21582" y="12299"/>
                  <a:pt x="20805" y="11400"/>
                </a:cubicBezTo>
                <a:lnTo>
                  <a:pt x="20928" y="11277"/>
                </a:lnTo>
                <a:cubicBezTo>
                  <a:pt x="21214" y="11032"/>
                  <a:pt x="21500" y="10786"/>
                  <a:pt x="21827" y="10705"/>
                </a:cubicBezTo>
                <a:cubicBezTo>
                  <a:pt x="22236" y="10582"/>
                  <a:pt x="22685" y="10623"/>
                  <a:pt x="23053" y="10500"/>
                </a:cubicBezTo>
                <a:cubicBezTo>
                  <a:pt x="23258" y="10378"/>
                  <a:pt x="23421" y="10255"/>
                  <a:pt x="23585" y="10092"/>
                </a:cubicBezTo>
                <a:cubicBezTo>
                  <a:pt x="23952" y="9683"/>
                  <a:pt x="24157" y="9111"/>
                  <a:pt x="24116" y="8538"/>
                </a:cubicBezTo>
                <a:cubicBezTo>
                  <a:pt x="24116" y="8252"/>
                  <a:pt x="24075" y="7312"/>
                  <a:pt x="23625" y="6863"/>
                </a:cubicBezTo>
                <a:cubicBezTo>
                  <a:pt x="23210" y="6482"/>
                  <a:pt x="22503" y="6453"/>
                  <a:pt x="22122" y="6453"/>
                </a:cubicBezTo>
                <a:cubicBezTo>
                  <a:pt x="22052" y="6453"/>
                  <a:pt x="21994" y="6454"/>
                  <a:pt x="21950" y="6454"/>
                </a:cubicBezTo>
                <a:cubicBezTo>
                  <a:pt x="21418" y="6495"/>
                  <a:pt x="20846" y="6699"/>
                  <a:pt x="20437" y="7108"/>
                </a:cubicBezTo>
                <a:cubicBezTo>
                  <a:pt x="20315" y="7271"/>
                  <a:pt x="20151" y="7435"/>
                  <a:pt x="20069" y="7639"/>
                </a:cubicBezTo>
                <a:cubicBezTo>
                  <a:pt x="19947" y="8048"/>
                  <a:pt x="20029" y="8457"/>
                  <a:pt x="19947" y="8865"/>
                </a:cubicBezTo>
                <a:cubicBezTo>
                  <a:pt x="19865" y="9233"/>
                  <a:pt x="19620" y="9519"/>
                  <a:pt x="19415" y="9805"/>
                </a:cubicBezTo>
                <a:cubicBezTo>
                  <a:pt x="19334" y="9887"/>
                  <a:pt x="19252" y="9969"/>
                  <a:pt x="19170" y="10092"/>
                </a:cubicBezTo>
                <a:cubicBezTo>
                  <a:pt x="18475" y="9724"/>
                  <a:pt x="17699" y="9479"/>
                  <a:pt x="16922" y="9397"/>
                </a:cubicBezTo>
                <a:cubicBezTo>
                  <a:pt x="17127" y="8988"/>
                  <a:pt x="17372" y="8579"/>
                  <a:pt x="17576" y="8171"/>
                </a:cubicBezTo>
                <a:cubicBezTo>
                  <a:pt x="17862" y="7598"/>
                  <a:pt x="18107" y="6903"/>
                  <a:pt x="17944" y="6290"/>
                </a:cubicBezTo>
                <a:cubicBezTo>
                  <a:pt x="17862" y="6004"/>
                  <a:pt x="17699" y="5718"/>
                  <a:pt x="17535" y="5473"/>
                </a:cubicBezTo>
                <a:cubicBezTo>
                  <a:pt x="16800" y="4328"/>
                  <a:pt x="15982" y="3225"/>
                  <a:pt x="15042" y="2326"/>
                </a:cubicBezTo>
                <a:cubicBezTo>
                  <a:pt x="14061" y="1385"/>
                  <a:pt x="12917" y="609"/>
                  <a:pt x="11609" y="200"/>
                </a:cubicBezTo>
                <a:cubicBezTo>
                  <a:pt x="11243" y="78"/>
                  <a:pt x="10848" y="0"/>
                  <a:pt x="10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5"/>
          <p:cNvSpPr/>
          <p:nvPr/>
        </p:nvSpPr>
        <p:spPr>
          <a:xfrm>
            <a:off x="6763511" y="1492490"/>
            <a:ext cx="811018" cy="544164"/>
          </a:xfrm>
          <a:custGeom>
            <a:avLst/>
            <a:gdLst/>
            <a:ahLst/>
            <a:cxnLst/>
            <a:rect l="l" t="t" r="r" b="b"/>
            <a:pathLst>
              <a:path w="29880" h="15708" extrusionOk="0">
                <a:moveTo>
                  <a:pt x="11802" y="1"/>
                </a:moveTo>
                <a:cubicBezTo>
                  <a:pt x="11683" y="1"/>
                  <a:pt x="11563" y="9"/>
                  <a:pt x="11445" y="26"/>
                </a:cubicBezTo>
                <a:cubicBezTo>
                  <a:pt x="10628" y="149"/>
                  <a:pt x="9892" y="639"/>
                  <a:pt x="9238" y="1211"/>
                </a:cubicBezTo>
                <a:cubicBezTo>
                  <a:pt x="8584" y="1743"/>
                  <a:pt x="8012" y="2356"/>
                  <a:pt x="7317" y="2846"/>
                </a:cubicBezTo>
                <a:cubicBezTo>
                  <a:pt x="5846" y="3991"/>
                  <a:pt x="3884" y="4481"/>
                  <a:pt x="2698" y="5912"/>
                </a:cubicBezTo>
                <a:cubicBezTo>
                  <a:pt x="2249" y="6484"/>
                  <a:pt x="1922" y="7179"/>
                  <a:pt x="1431" y="7751"/>
                </a:cubicBezTo>
                <a:cubicBezTo>
                  <a:pt x="1104" y="8160"/>
                  <a:pt x="737" y="8446"/>
                  <a:pt x="287" y="8691"/>
                </a:cubicBezTo>
                <a:cubicBezTo>
                  <a:pt x="83" y="8691"/>
                  <a:pt x="1" y="8936"/>
                  <a:pt x="83" y="9100"/>
                </a:cubicBezTo>
                <a:cubicBezTo>
                  <a:pt x="205" y="9263"/>
                  <a:pt x="369" y="9345"/>
                  <a:pt x="532" y="9427"/>
                </a:cubicBezTo>
                <a:cubicBezTo>
                  <a:pt x="1595" y="9836"/>
                  <a:pt x="2290" y="10817"/>
                  <a:pt x="3107" y="11593"/>
                </a:cubicBezTo>
                <a:cubicBezTo>
                  <a:pt x="4374" y="12738"/>
                  <a:pt x="5968" y="13473"/>
                  <a:pt x="7685" y="13678"/>
                </a:cubicBezTo>
                <a:cubicBezTo>
                  <a:pt x="8380" y="14373"/>
                  <a:pt x="9197" y="15027"/>
                  <a:pt x="10097" y="15517"/>
                </a:cubicBezTo>
                <a:cubicBezTo>
                  <a:pt x="10287" y="15612"/>
                  <a:pt x="10477" y="15707"/>
                  <a:pt x="10667" y="15707"/>
                </a:cubicBezTo>
                <a:cubicBezTo>
                  <a:pt x="10722" y="15707"/>
                  <a:pt x="10777" y="15699"/>
                  <a:pt x="10832" y="15681"/>
                </a:cubicBezTo>
                <a:cubicBezTo>
                  <a:pt x="11159" y="15599"/>
                  <a:pt x="11323" y="15313"/>
                  <a:pt x="11405" y="15027"/>
                </a:cubicBezTo>
                <a:cubicBezTo>
                  <a:pt x="11486" y="14700"/>
                  <a:pt x="11527" y="14291"/>
                  <a:pt x="11650" y="14005"/>
                </a:cubicBezTo>
                <a:cubicBezTo>
                  <a:pt x="11954" y="14027"/>
                  <a:pt x="12262" y="14037"/>
                  <a:pt x="12572" y="14037"/>
                </a:cubicBezTo>
                <a:cubicBezTo>
                  <a:pt x="14013" y="14037"/>
                  <a:pt x="15503" y="13817"/>
                  <a:pt x="16882" y="13514"/>
                </a:cubicBezTo>
                <a:cubicBezTo>
                  <a:pt x="17825" y="14126"/>
                  <a:pt x="18942" y="14452"/>
                  <a:pt x="20056" y="14452"/>
                </a:cubicBezTo>
                <a:cubicBezTo>
                  <a:pt x="20729" y="14452"/>
                  <a:pt x="21401" y="14333"/>
                  <a:pt x="22032" y="14087"/>
                </a:cubicBezTo>
                <a:cubicBezTo>
                  <a:pt x="22604" y="13841"/>
                  <a:pt x="23176" y="13433"/>
                  <a:pt x="23217" y="12860"/>
                </a:cubicBezTo>
                <a:cubicBezTo>
                  <a:pt x="23299" y="12165"/>
                  <a:pt x="22849" y="11634"/>
                  <a:pt x="22768" y="10939"/>
                </a:cubicBezTo>
                <a:cubicBezTo>
                  <a:pt x="23062" y="10883"/>
                  <a:pt x="23360" y="10856"/>
                  <a:pt x="23658" y="10856"/>
                </a:cubicBezTo>
                <a:cubicBezTo>
                  <a:pt x="25096" y="10856"/>
                  <a:pt x="26527" y="11491"/>
                  <a:pt x="27509" y="12574"/>
                </a:cubicBezTo>
                <a:cubicBezTo>
                  <a:pt x="28858" y="11798"/>
                  <a:pt x="29757" y="10285"/>
                  <a:pt x="29839" y="8732"/>
                </a:cubicBezTo>
                <a:cubicBezTo>
                  <a:pt x="29880" y="7179"/>
                  <a:pt x="29267" y="5626"/>
                  <a:pt x="27999" y="4726"/>
                </a:cubicBezTo>
                <a:cubicBezTo>
                  <a:pt x="27264" y="5585"/>
                  <a:pt x="26242" y="6198"/>
                  <a:pt x="25179" y="6402"/>
                </a:cubicBezTo>
                <a:cubicBezTo>
                  <a:pt x="24955" y="6444"/>
                  <a:pt x="24725" y="6463"/>
                  <a:pt x="24494" y="6463"/>
                </a:cubicBezTo>
                <a:cubicBezTo>
                  <a:pt x="23588" y="6463"/>
                  <a:pt x="22658" y="6163"/>
                  <a:pt x="21909" y="5707"/>
                </a:cubicBezTo>
                <a:cubicBezTo>
                  <a:pt x="22236" y="4890"/>
                  <a:pt x="22400" y="3909"/>
                  <a:pt x="21991" y="3132"/>
                </a:cubicBezTo>
                <a:cubicBezTo>
                  <a:pt x="21486" y="2239"/>
                  <a:pt x="20390" y="1862"/>
                  <a:pt x="19335" y="1862"/>
                </a:cubicBezTo>
                <a:cubicBezTo>
                  <a:pt x="19280" y="1862"/>
                  <a:pt x="19225" y="1863"/>
                  <a:pt x="19171" y="1865"/>
                </a:cubicBezTo>
                <a:cubicBezTo>
                  <a:pt x="18108" y="1947"/>
                  <a:pt x="17086" y="2315"/>
                  <a:pt x="16023" y="2438"/>
                </a:cubicBezTo>
                <a:cubicBezTo>
                  <a:pt x="15864" y="2457"/>
                  <a:pt x="15697" y="2470"/>
                  <a:pt x="15530" y="2470"/>
                </a:cubicBezTo>
                <a:cubicBezTo>
                  <a:pt x="15012" y="2470"/>
                  <a:pt x="14493" y="2349"/>
                  <a:pt x="14184" y="1947"/>
                </a:cubicBezTo>
                <a:cubicBezTo>
                  <a:pt x="13939" y="1661"/>
                  <a:pt x="13857" y="1293"/>
                  <a:pt x="13653" y="966"/>
                </a:cubicBezTo>
                <a:cubicBezTo>
                  <a:pt x="13300" y="331"/>
                  <a:pt x="12552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5"/>
          <p:cNvSpPr/>
          <p:nvPr/>
        </p:nvSpPr>
        <p:spPr>
          <a:xfrm>
            <a:off x="2878181" y="707945"/>
            <a:ext cx="1614247" cy="1436478"/>
          </a:xfrm>
          <a:custGeom>
            <a:avLst/>
            <a:gdLst/>
            <a:ahLst/>
            <a:cxnLst/>
            <a:rect l="l" t="t" r="r" b="b"/>
            <a:pathLst>
              <a:path w="59391" h="41406" extrusionOk="0">
                <a:moveTo>
                  <a:pt x="38487" y="1"/>
                </a:moveTo>
                <a:cubicBezTo>
                  <a:pt x="33528" y="1"/>
                  <a:pt x="28698" y="1492"/>
                  <a:pt x="24770" y="4578"/>
                </a:cubicBezTo>
                <a:cubicBezTo>
                  <a:pt x="23184" y="4356"/>
                  <a:pt x="21583" y="4246"/>
                  <a:pt x="19982" y="4246"/>
                </a:cubicBezTo>
                <a:cubicBezTo>
                  <a:pt x="15105" y="4246"/>
                  <a:pt x="10226" y="5266"/>
                  <a:pt x="5764" y="7235"/>
                </a:cubicBezTo>
                <a:cubicBezTo>
                  <a:pt x="4497" y="7807"/>
                  <a:pt x="3230" y="8461"/>
                  <a:pt x="2208" y="9401"/>
                </a:cubicBezTo>
                <a:cubicBezTo>
                  <a:pt x="1145" y="10341"/>
                  <a:pt x="369" y="11568"/>
                  <a:pt x="164" y="12957"/>
                </a:cubicBezTo>
                <a:cubicBezTo>
                  <a:pt x="1" y="14265"/>
                  <a:pt x="1391" y="15492"/>
                  <a:pt x="2494" y="16186"/>
                </a:cubicBezTo>
                <a:cubicBezTo>
                  <a:pt x="3598" y="16881"/>
                  <a:pt x="4906" y="17249"/>
                  <a:pt x="6173" y="17576"/>
                </a:cubicBezTo>
                <a:cubicBezTo>
                  <a:pt x="10138" y="18516"/>
                  <a:pt x="13939" y="18680"/>
                  <a:pt x="18026" y="18721"/>
                </a:cubicBezTo>
                <a:cubicBezTo>
                  <a:pt x="19988" y="21214"/>
                  <a:pt x="22972" y="22726"/>
                  <a:pt x="26119" y="23298"/>
                </a:cubicBezTo>
                <a:cubicBezTo>
                  <a:pt x="24852" y="21827"/>
                  <a:pt x="24403" y="19579"/>
                  <a:pt x="24198" y="17658"/>
                </a:cubicBezTo>
                <a:cubicBezTo>
                  <a:pt x="28163" y="17658"/>
                  <a:pt x="32536" y="17086"/>
                  <a:pt x="36420" y="16105"/>
                </a:cubicBezTo>
                <a:cubicBezTo>
                  <a:pt x="37850" y="16472"/>
                  <a:pt x="39240" y="17045"/>
                  <a:pt x="40507" y="17821"/>
                </a:cubicBezTo>
                <a:cubicBezTo>
                  <a:pt x="40863" y="18029"/>
                  <a:pt x="41263" y="18259"/>
                  <a:pt x="41643" y="18259"/>
                </a:cubicBezTo>
                <a:cubicBezTo>
                  <a:pt x="41786" y="18259"/>
                  <a:pt x="41926" y="18226"/>
                  <a:pt x="42060" y="18148"/>
                </a:cubicBezTo>
                <a:cubicBezTo>
                  <a:pt x="42632" y="17821"/>
                  <a:pt x="42632" y="16718"/>
                  <a:pt x="43245" y="16513"/>
                </a:cubicBezTo>
                <a:cubicBezTo>
                  <a:pt x="45984" y="17453"/>
                  <a:pt x="48396" y="19252"/>
                  <a:pt x="50153" y="21541"/>
                </a:cubicBezTo>
                <a:cubicBezTo>
                  <a:pt x="50971" y="22604"/>
                  <a:pt x="51666" y="23912"/>
                  <a:pt x="51339" y="25219"/>
                </a:cubicBezTo>
                <a:cubicBezTo>
                  <a:pt x="51052" y="26323"/>
                  <a:pt x="50071" y="27181"/>
                  <a:pt x="48968" y="27590"/>
                </a:cubicBezTo>
                <a:cubicBezTo>
                  <a:pt x="47905" y="28040"/>
                  <a:pt x="46761" y="28203"/>
                  <a:pt x="45616" y="28489"/>
                </a:cubicBezTo>
                <a:cubicBezTo>
                  <a:pt x="43859" y="28898"/>
                  <a:pt x="42142" y="29756"/>
                  <a:pt x="41120" y="31228"/>
                </a:cubicBezTo>
                <a:cubicBezTo>
                  <a:pt x="40098" y="32740"/>
                  <a:pt x="40098" y="35234"/>
                  <a:pt x="41406" y="36501"/>
                </a:cubicBezTo>
                <a:cubicBezTo>
                  <a:pt x="41243" y="35397"/>
                  <a:pt x="41938" y="34334"/>
                  <a:pt x="42878" y="33803"/>
                </a:cubicBezTo>
                <a:cubicBezTo>
                  <a:pt x="43818" y="33231"/>
                  <a:pt x="44962" y="33149"/>
                  <a:pt x="46066" y="33149"/>
                </a:cubicBezTo>
                <a:cubicBezTo>
                  <a:pt x="46243" y="33142"/>
                  <a:pt x="46421" y="33140"/>
                  <a:pt x="46600" y="33140"/>
                </a:cubicBezTo>
                <a:cubicBezTo>
                  <a:pt x="46959" y="33140"/>
                  <a:pt x="47321" y="33149"/>
                  <a:pt x="47685" y="33149"/>
                </a:cubicBezTo>
                <a:cubicBezTo>
                  <a:pt x="48232" y="33149"/>
                  <a:pt x="48784" y="33129"/>
                  <a:pt x="49336" y="33026"/>
                </a:cubicBezTo>
                <a:cubicBezTo>
                  <a:pt x="50398" y="32822"/>
                  <a:pt x="51747" y="32413"/>
                  <a:pt x="52279" y="31473"/>
                </a:cubicBezTo>
                <a:lnTo>
                  <a:pt x="52279" y="31473"/>
                </a:lnTo>
                <a:cubicBezTo>
                  <a:pt x="51911" y="32740"/>
                  <a:pt x="52483" y="34089"/>
                  <a:pt x="53260" y="35111"/>
                </a:cubicBezTo>
                <a:cubicBezTo>
                  <a:pt x="54077" y="36133"/>
                  <a:pt x="55140" y="36950"/>
                  <a:pt x="55916" y="37972"/>
                </a:cubicBezTo>
                <a:cubicBezTo>
                  <a:pt x="56734" y="38994"/>
                  <a:pt x="57592" y="40138"/>
                  <a:pt x="57265" y="41406"/>
                </a:cubicBezTo>
                <a:cubicBezTo>
                  <a:pt x="58778" y="38912"/>
                  <a:pt x="59391" y="35888"/>
                  <a:pt x="58982" y="33026"/>
                </a:cubicBezTo>
                <a:cubicBezTo>
                  <a:pt x="58532" y="30165"/>
                  <a:pt x="57347" y="27508"/>
                  <a:pt x="55181" y="25628"/>
                </a:cubicBezTo>
                <a:cubicBezTo>
                  <a:pt x="52483" y="16636"/>
                  <a:pt x="45003" y="9115"/>
                  <a:pt x="36133" y="6254"/>
                </a:cubicBezTo>
                <a:cubicBezTo>
                  <a:pt x="37278" y="3924"/>
                  <a:pt x="38872" y="1717"/>
                  <a:pt x="40957" y="123"/>
                </a:cubicBezTo>
                <a:cubicBezTo>
                  <a:pt x="40132" y="42"/>
                  <a:pt x="39308" y="1"/>
                  <a:pt x="384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5"/>
          <p:cNvSpPr/>
          <p:nvPr/>
        </p:nvSpPr>
        <p:spPr>
          <a:xfrm flipH="1">
            <a:off x="5044088" y="3482806"/>
            <a:ext cx="863248" cy="768185"/>
          </a:xfrm>
          <a:custGeom>
            <a:avLst/>
            <a:gdLst/>
            <a:ahLst/>
            <a:cxnLst/>
            <a:rect l="l" t="t" r="r" b="b"/>
            <a:pathLst>
              <a:path w="59391" h="41406" extrusionOk="0">
                <a:moveTo>
                  <a:pt x="38487" y="1"/>
                </a:moveTo>
                <a:cubicBezTo>
                  <a:pt x="33528" y="1"/>
                  <a:pt x="28698" y="1492"/>
                  <a:pt x="24770" y="4578"/>
                </a:cubicBezTo>
                <a:cubicBezTo>
                  <a:pt x="23184" y="4356"/>
                  <a:pt x="21583" y="4246"/>
                  <a:pt x="19982" y="4246"/>
                </a:cubicBezTo>
                <a:cubicBezTo>
                  <a:pt x="15105" y="4246"/>
                  <a:pt x="10226" y="5266"/>
                  <a:pt x="5764" y="7235"/>
                </a:cubicBezTo>
                <a:cubicBezTo>
                  <a:pt x="4497" y="7807"/>
                  <a:pt x="3230" y="8461"/>
                  <a:pt x="2208" y="9401"/>
                </a:cubicBezTo>
                <a:cubicBezTo>
                  <a:pt x="1145" y="10341"/>
                  <a:pt x="369" y="11568"/>
                  <a:pt x="164" y="12957"/>
                </a:cubicBezTo>
                <a:cubicBezTo>
                  <a:pt x="1" y="14265"/>
                  <a:pt x="1391" y="15492"/>
                  <a:pt x="2494" y="16186"/>
                </a:cubicBezTo>
                <a:cubicBezTo>
                  <a:pt x="3598" y="16881"/>
                  <a:pt x="4906" y="17249"/>
                  <a:pt x="6173" y="17576"/>
                </a:cubicBezTo>
                <a:cubicBezTo>
                  <a:pt x="10138" y="18516"/>
                  <a:pt x="13939" y="18680"/>
                  <a:pt x="18026" y="18721"/>
                </a:cubicBezTo>
                <a:cubicBezTo>
                  <a:pt x="19988" y="21214"/>
                  <a:pt x="22972" y="22726"/>
                  <a:pt x="26119" y="23298"/>
                </a:cubicBezTo>
                <a:cubicBezTo>
                  <a:pt x="24852" y="21827"/>
                  <a:pt x="24403" y="19579"/>
                  <a:pt x="24198" y="17658"/>
                </a:cubicBezTo>
                <a:cubicBezTo>
                  <a:pt x="28163" y="17658"/>
                  <a:pt x="32536" y="17086"/>
                  <a:pt x="36420" y="16105"/>
                </a:cubicBezTo>
                <a:cubicBezTo>
                  <a:pt x="37850" y="16472"/>
                  <a:pt x="39240" y="17045"/>
                  <a:pt x="40507" y="17821"/>
                </a:cubicBezTo>
                <a:cubicBezTo>
                  <a:pt x="40863" y="18029"/>
                  <a:pt x="41263" y="18259"/>
                  <a:pt x="41643" y="18259"/>
                </a:cubicBezTo>
                <a:cubicBezTo>
                  <a:pt x="41786" y="18259"/>
                  <a:pt x="41926" y="18226"/>
                  <a:pt x="42060" y="18148"/>
                </a:cubicBezTo>
                <a:cubicBezTo>
                  <a:pt x="42632" y="17821"/>
                  <a:pt x="42632" y="16718"/>
                  <a:pt x="43245" y="16513"/>
                </a:cubicBezTo>
                <a:cubicBezTo>
                  <a:pt x="45984" y="17453"/>
                  <a:pt x="48396" y="19252"/>
                  <a:pt x="50153" y="21541"/>
                </a:cubicBezTo>
                <a:cubicBezTo>
                  <a:pt x="50971" y="22604"/>
                  <a:pt x="51666" y="23912"/>
                  <a:pt x="51339" y="25219"/>
                </a:cubicBezTo>
                <a:cubicBezTo>
                  <a:pt x="51052" y="26323"/>
                  <a:pt x="50071" y="27181"/>
                  <a:pt x="48968" y="27590"/>
                </a:cubicBezTo>
                <a:cubicBezTo>
                  <a:pt x="47905" y="28040"/>
                  <a:pt x="46761" y="28203"/>
                  <a:pt x="45616" y="28489"/>
                </a:cubicBezTo>
                <a:cubicBezTo>
                  <a:pt x="43859" y="28898"/>
                  <a:pt x="42142" y="29756"/>
                  <a:pt x="41120" y="31228"/>
                </a:cubicBezTo>
                <a:cubicBezTo>
                  <a:pt x="40098" y="32740"/>
                  <a:pt x="40098" y="35234"/>
                  <a:pt x="41406" y="36501"/>
                </a:cubicBezTo>
                <a:cubicBezTo>
                  <a:pt x="41243" y="35397"/>
                  <a:pt x="41938" y="34334"/>
                  <a:pt x="42878" y="33803"/>
                </a:cubicBezTo>
                <a:cubicBezTo>
                  <a:pt x="43818" y="33231"/>
                  <a:pt x="44962" y="33149"/>
                  <a:pt x="46066" y="33149"/>
                </a:cubicBezTo>
                <a:cubicBezTo>
                  <a:pt x="46243" y="33142"/>
                  <a:pt x="46421" y="33140"/>
                  <a:pt x="46600" y="33140"/>
                </a:cubicBezTo>
                <a:cubicBezTo>
                  <a:pt x="46959" y="33140"/>
                  <a:pt x="47321" y="33149"/>
                  <a:pt x="47685" y="33149"/>
                </a:cubicBezTo>
                <a:cubicBezTo>
                  <a:pt x="48232" y="33149"/>
                  <a:pt x="48784" y="33129"/>
                  <a:pt x="49336" y="33026"/>
                </a:cubicBezTo>
                <a:cubicBezTo>
                  <a:pt x="50398" y="32822"/>
                  <a:pt x="51747" y="32413"/>
                  <a:pt x="52279" y="31473"/>
                </a:cubicBezTo>
                <a:lnTo>
                  <a:pt x="52279" y="31473"/>
                </a:lnTo>
                <a:cubicBezTo>
                  <a:pt x="51911" y="32740"/>
                  <a:pt x="52483" y="34089"/>
                  <a:pt x="53260" y="35111"/>
                </a:cubicBezTo>
                <a:cubicBezTo>
                  <a:pt x="54077" y="36133"/>
                  <a:pt x="55140" y="36950"/>
                  <a:pt x="55916" y="37972"/>
                </a:cubicBezTo>
                <a:cubicBezTo>
                  <a:pt x="56734" y="38994"/>
                  <a:pt x="57592" y="40138"/>
                  <a:pt x="57265" y="41406"/>
                </a:cubicBezTo>
                <a:cubicBezTo>
                  <a:pt x="58778" y="38912"/>
                  <a:pt x="59391" y="35888"/>
                  <a:pt x="58982" y="33026"/>
                </a:cubicBezTo>
                <a:cubicBezTo>
                  <a:pt x="58532" y="30165"/>
                  <a:pt x="57347" y="27508"/>
                  <a:pt x="55181" y="25628"/>
                </a:cubicBezTo>
                <a:cubicBezTo>
                  <a:pt x="52483" y="16636"/>
                  <a:pt x="45003" y="9115"/>
                  <a:pt x="36133" y="6254"/>
                </a:cubicBezTo>
                <a:cubicBezTo>
                  <a:pt x="37278" y="3924"/>
                  <a:pt x="38872" y="1717"/>
                  <a:pt x="40957" y="123"/>
                </a:cubicBezTo>
                <a:cubicBezTo>
                  <a:pt x="40132" y="42"/>
                  <a:pt x="39308" y="1"/>
                  <a:pt x="384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7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grpSp>
        <p:nvGrpSpPr>
          <p:cNvPr id="936" name="Google Shape;936;p37"/>
          <p:cNvGrpSpPr/>
          <p:nvPr/>
        </p:nvGrpSpPr>
        <p:grpSpPr>
          <a:xfrm rot="10021946" flipH="1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937" name="Google Shape;937;p37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37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942" name="Google Shape;942;p37"/>
            <p:cNvSpPr/>
            <p:nvPr/>
          </p:nvSpPr>
          <p:spPr>
            <a:xfrm rot="10021946" flipH="1">
              <a:off x="4584640" y="2729487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 rot="10021946" flipH="1">
              <a:off x="4603579" y="279286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7"/>
          <p:cNvSpPr txBox="1"/>
          <p:nvPr/>
        </p:nvSpPr>
        <p:spPr>
          <a:xfrm>
            <a:off x="713175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original dataset had a shape of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 columns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6969 rows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had a lot of dirty data with lots of null values and duplicate values.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most relevant columns were: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['Date', 'Year', 'Type', 'Country', 'State', 'Location', 'Activity', 'Name', 'Sex', 'Age', 'Injury', 'Time', 'Species ']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first browsed the data and then established 6 hypothesis. These were: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Sharks attacks are more common among individuals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swimming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during the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afternoon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if the sharks are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provoked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Sharks are more common to attack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males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during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July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among people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30 years of age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8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grpSp>
        <p:nvGrpSpPr>
          <p:cNvPr id="950" name="Google Shape;950;p38"/>
          <p:cNvGrpSpPr/>
          <p:nvPr/>
        </p:nvGrpSpPr>
        <p:grpSpPr>
          <a:xfrm rot="10021946" flipH="1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951" name="Google Shape;951;p38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38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956" name="Google Shape;956;p38"/>
            <p:cNvSpPr/>
            <p:nvPr/>
          </p:nvSpPr>
          <p:spPr>
            <a:xfrm rot="10021946" flipH="1">
              <a:off x="4584640" y="2729487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 rot="10021946" flipH="1">
              <a:off x="4603579" y="279286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8"/>
          <p:cNvSpPr txBox="1"/>
          <p:nvPr/>
        </p:nvSpPr>
        <p:spPr>
          <a:xfrm>
            <a:off x="713175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for our business strategy, due to Florida's tourism Governor Ronald Dion DeSantis has contacted Vaughn Analysts Inc. to analyze shark attack data around Florida.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Concentrating in our business proposition and the acceptance or rejection of our hypothesis, we managed to eliminate a lot of data from the dataset and end up with these columns.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['Date', 'Type', 'Activity', 'Sex', 'Age', 'Time']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now, the real data cleaning began.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9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and Cleaning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 rot="10021946" flipH="1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965" name="Google Shape;965;p39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9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970" name="Google Shape;970;p39"/>
            <p:cNvSpPr/>
            <p:nvPr/>
          </p:nvSpPr>
          <p:spPr>
            <a:xfrm rot="10021946" flipH="1">
              <a:off x="4584640" y="2729487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 rot="10021946" flipH="1">
              <a:off x="4603579" y="279286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39"/>
          <p:cNvSpPr txBox="1"/>
          <p:nvPr/>
        </p:nvSpPr>
        <p:spPr>
          <a:xfrm>
            <a:off x="713188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values referred to the same concept but were recorded in different ways or just had a single added space (‘  ‘) to the words. The strip( ) function helped us here.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Also, who can forget about all the NaN (null) values in the data. Thankfully, dropna( ) and fillna( ) helped us a lot.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3" name="Google Shape;9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138" y="2021525"/>
            <a:ext cx="5726002" cy="4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263" y="3197900"/>
            <a:ext cx="5063780" cy="4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39"/>
          <p:cNvPicPr preferRelativeResize="0"/>
          <p:nvPr/>
        </p:nvPicPr>
        <p:blipFill rotWithShape="1">
          <a:blip r:embed="rId5">
            <a:alphaModFix/>
          </a:blip>
          <a:srcRect r="53817" b="67686"/>
          <a:stretch/>
        </p:blipFill>
        <p:spPr>
          <a:xfrm>
            <a:off x="1999275" y="3821350"/>
            <a:ext cx="5063776" cy="5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39"/>
          <p:cNvPicPr preferRelativeResize="0"/>
          <p:nvPr/>
        </p:nvPicPr>
        <p:blipFill rotWithShape="1">
          <a:blip r:embed="rId5">
            <a:alphaModFix/>
          </a:blip>
          <a:srcRect t="67686"/>
          <a:stretch/>
        </p:blipFill>
        <p:spPr>
          <a:xfrm>
            <a:off x="255275" y="4514975"/>
            <a:ext cx="8401976" cy="4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0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40"/>
          <p:cNvGrpSpPr/>
          <p:nvPr/>
        </p:nvGrpSpPr>
        <p:grpSpPr>
          <a:xfrm rot="10021946" flipH="1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983" name="Google Shape;983;p40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988" name="Google Shape;988;p40"/>
            <p:cNvSpPr/>
            <p:nvPr/>
          </p:nvSpPr>
          <p:spPr>
            <a:xfrm rot="10021946" flipH="1">
              <a:off x="4584640" y="2729487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 rot="10021946" flipH="1">
              <a:off x="4603579" y="279286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40"/>
          <p:cNvSpPr txBox="1"/>
          <p:nvPr/>
        </p:nvSpPr>
        <p:spPr>
          <a:xfrm>
            <a:off x="713175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use the Date values we decided to create a Month column. We created a pattern of recognition for Python to extract the Month information from the Date column. The pattern recognizes the month with the first 3 letter of the month.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1" name="Google Shape;991;p40"/>
          <p:cNvPicPr preferRelativeResize="0"/>
          <p:nvPr/>
        </p:nvPicPr>
        <p:blipFill rotWithShape="1">
          <a:blip r:embed="rId3">
            <a:alphaModFix/>
          </a:blip>
          <a:srcRect t="57867" b="18800"/>
          <a:stretch/>
        </p:blipFill>
        <p:spPr>
          <a:xfrm>
            <a:off x="1121688" y="2561112"/>
            <a:ext cx="6900624" cy="4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1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41"/>
          <p:cNvGrpSpPr/>
          <p:nvPr/>
        </p:nvGrpSpPr>
        <p:grpSpPr>
          <a:xfrm rot="10021946" flipH="1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998" name="Google Shape;998;p41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1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1003" name="Google Shape;1003;p41"/>
            <p:cNvSpPr/>
            <p:nvPr/>
          </p:nvSpPr>
          <p:spPr>
            <a:xfrm rot="10021946" flipH="1">
              <a:off x="4584640" y="2729487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 rot="10021946" flipH="1">
              <a:off x="4603579" y="279286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41"/>
          <p:cNvSpPr txBox="1"/>
          <p:nvPr/>
        </p:nvSpPr>
        <p:spPr>
          <a:xfrm>
            <a:off x="713175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6" name="Google Shape;10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100" y="1872850"/>
            <a:ext cx="5610775" cy="21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2"/>
          <p:cNvSpPr txBox="1">
            <a:spLocks noGrp="1"/>
          </p:cNvSpPr>
          <p:nvPr>
            <p:ph type="title"/>
          </p:nvPr>
        </p:nvSpPr>
        <p:spPr>
          <a:xfrm>
            <a:off x="713100" y="11187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2" name="Google Shape;10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50" y="1259375"/>
            <a:ext cx="3691099" cy="1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403" y="1167550"/>
            <a:ext cx="3815172" cy="17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475" y="3223125"/>
            <a:ext cx="3815174" cy="17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700" y="3296100"/>
            <a:ext cx="3577800" cy="16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42"/>
          <p:cNvSpPr txBox="1"/>
          <p:nvPr/>
        </p:nvSpPr>
        <p:spPr>
          <a:xfrm>
            <a:off x="1091600" y="777025"/>
            <a:ext cx="27639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 Histogram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7" name="Google Shape;1017;p42"/>
          <p:cNvSpPr txBox="1"/>
          <p:nvPr/>
        </p:nvSpPr>
        <p:spPr>
          <a:xfrm>
            <a:off x="5388750" y="719125"/>
            <a:ext cx="27639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 Bar Char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8" name="Google Shape;1018;p42"/>
          <p:cNvSpPr txBox="1"/>
          <p:nvPr/>
        </p:nvSpPr>
        <p:spPr>
          <a:xfrm>
            <a:off x="1148150" y="2965975"/>
            <a:ext cx="26508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Histogram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9" name="Google Shape;1019;p42"/>
          <p:cNvSpPr txBox="1"/>
          <p:nvPr/>
        </p:nvSpPr>
        <p:spPr>
          <a:xfrm>
            <a:off x="5657163" y="2874150"/>
            <a:ext cx="26508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Month Bar Chart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3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Obstacle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43"/>
          <p:cNvGrpSpPr/>
          <p:nvPr/>
        </p:nvGrpSpPr>
        <p:grpSpPr>
          <a:xfrm rot="10021946" flipH="1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1026" name="Google Shape;1026;p43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3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1031" name="Google Shape;1031;p43"/>
            <p:cNvSpPr/>
            <p:nvPr/>
          </p:nvSpPr>
          <p:spPr>
            <a:xfrm rot="10021946" flipH="1">
              <a:off x="4584640" y="2729487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 rot="10021946" flipH="1">
              <a:off x="4603579" y="279286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43"/>
          <p:cNvSpPr txBox="1"/>
          <p:nvPr/>
        </p:nvSpPr>
        <p:spPr>
          <a:xfrm>
            <a:off x="713175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major obstacle was to identifying how to transform the data to answer our hypothesis.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learned that information can be extracted from certain columns and be used as a broader value.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2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Date column was transformed from displaying the day, month and year, to a new column called ‘Month’ with only the month values.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shape of the data frame after the cleaning was (1176, 7).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Also, the time for completion was a little tight.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had to work after hours to finish with the cleaning, the analysis, and the presentation. It was hard but we managed to complete a successful project.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4"/>
          <p:cNvSpPr txBox="1">
            <a:spLocks noGrp="1"/>
          </p:cNvSpPr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Insights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4"/>
          <p:cNvGrpSpPr/>
          <p:nvPr/>
        </p:nvGrpSpPr>
        <p:grpSpPr>
          <a:xfrm rot="10021946" flipH="1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1040" name="Google Shape;1040;p44"/>
            <p:cNvSpPr/>
            <p:nvPr/>
          </p:nvSpPr>
          <p:spPr>
            <a:xfrm>
              <a:off x="971275" y="3677325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985475" y="369900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771625" y="3641125"/>
              <a:ext cx="106275" cy="106275"/>
            </a:xfrm>
            <a:custGeom>
              <a:avLst/>
              <a:gdLst/>
              <a:ahLst/>
              <a:cxnLst/>
              <a:rect l="l" t="t" r="r" b="b"/>
              <a:pathLst>
                <a:path w="4251" h="4251" extrusionOk="0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780625" y="3655100"/>
              <a:ext cx="62500" cy="53775"/>
            </a:xfrm>
            <a:custGeom>
              <a:avLst/>
              <a:gdLst/>
              <a:ahLst/>
              <a:cxnLst/>
              <a:rect l="l" t="t" r="r" b="b"/>
              <a:pathLst>
                <a:path w="2500" h="2151" extrusionOk="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4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1045" name="Google Shape;1045;p44"/>
            <p:cNvSpPr/>
            <p:nvPr/>
          </p:nvSpPr>
          <p:spPr>
            <a:xfrm rot="10021946" flipH="1">
              <a:off x="4584640" y="2729487"/>
              <a:ext cx="161150" cy="161150"/>
            </a:xfrm>
            <a:custGeom>
              <a:avLst/>
              <a:gdLst/>
              <a:ahLst/>
              <a:cxnLst/>
              <a:rect l="l" t="t" r="r" b="b"/>
              <a:pathLst>
                <a:path w="6446" h="6446" extrusionOk="0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 rot="10021946" flipH="1">
              <a:off x="4603579" y="2792860"/>
              <a:ext cx="94375" cy="79925"/>
            </a:xfrm>
            <a:custGeom>
              <a:avLst/>
              <a:gdLst/>
              <a:ahLst/>
              <a:cxnLst/>
              <a:rect l="l" t="t" r="r" b="b"/>
              <a:pathLst>
                <a:path w="3775" h="3197" extrusionOk="0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44"/>
          <p:cNvSpPr txBox="1"/>
          <p:nvPr/>
        </p:nvSpPr>
        <p:spPr>
          <a:xfrm>
            <a:off x="332925" y="1113675"/>
            <a:ext cx="8677800" cy="3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data analysis, these were the results: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Sharks attacks are more common among individuals engaging in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swimming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(</a:t>
            </a:r>
            <a:r>
              <a:rPr lang="en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REFUTED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during the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afternoon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			(</a:t>
            </a:r>
            <a:r>
              <a:rPr lang="en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SUPPORTED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if the sharks are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provoked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		(</a:t>
            </a:r>
            <a:r>
              <a:rPr lang="en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REFUTED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Sharks are more common to attack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					(</a:t>
            </a:r>
            <a:r>
              <a:rPr lang="en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SUPPORTED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during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July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				(</a:t>
            </a:r>
            <a:r>
              <a:rPr lang="en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REFUTED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among people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30 years old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	(</a:t>
            </a:r>
            <a:r>
              <a:rPr lang="en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SUPPORTED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analysis, Governor DeSantis was informed that most of the shark attacks occur primarily: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people surfing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During the afternoon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Unprovoked  sharks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" name="Google Shape;1048;p44"/>
          <p:cNvSpPr txBox="1"/>
          <p:nvPr/>
        </p:nvSpPr>
        <p:spPr>
          <a:xfrm>
            <a:off x="3701475" y="3739275"/>
            <a:ext cx="43335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1" indent="-32385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males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During the month of September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people under 30 years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rk Cage Diving Experience for Social Media by Slidesgo">
  <a:themeElements>
    <a:clrScheme name="Simple Light">
      <a:dk1>
        <a:srgbClr val="0F142C"/>
      </a:dk1>
      <a:lt1>
        <a:srgbClr val="FFFFFF"/>
      </a:lt1>
      <a:dk2>
        <a:srgbClr val="8DE0FF"/>
      </a:dk2>
      <a:lt2>
        <a:srgbClr val="29407E"/>
      </a:lt2>
      <a:accent1>
        <a:srgbClr val="1A315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Sora</vt:lpstr>
      <vt:lpstr>Arial</vt:lpstr>
      <vt:lpstr>Sora ExtraBold</vt:lpstr>
      <vt:lpstr>Shark Cage Diving Experience for Social Media by Slidesgo</vt:lpstr>
      <vt:lpstr>Vaughn Analysts Inc.</vt:lpstr>
      <vt:lpstr>Project Overview</vt:lpstr>
      <vt:lpstr>Project Overview</vt:lpstr>
      <vt:lpstr>Data Wrangling and Cleaning </vt:lpstr>
      <vt:lpstr>Exploratory Data Analysis </vt:lpstr>
      <vt:lpstr>Exploratory Data Analysis </vt:lpstr>
      <vt:lpstr>Exploratory Data Analysis </vt:lpstr>
      <vt:lpstr>Major Obstacle </vt:lpstr>
      <vt:lpstr>Conclusion and Insights </vt:lpstr>
      <vt:lpstr>Thanks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Vaughn Analysts Inc.</dc:title>
  <cp:lastModifiedBy>LUIS MILLET SILVA</cp:lastModifiedBy>
  <cp:revision>1</cp:revision>
  <dcterms:modified xsi:type="dcterms:W3CDTF">2024-05-13T02:41:04Z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623a7f-4aec-4980-abf7-42194908fdf7_Enabled">
    <vt:lpwstr>true</vt:lpwstr>
  </property>
  <property fmtid="{D5CDD505-2E9C-101B-9397-08002B2CF9AE}" pid="3" name="MSIP_Label_e8623a7f-4aec-4980-abf7-42194908fdf7_SetDate">
    <vt:lpwstr>2024-05-13T02:41:01Z</vt:lpwstr>
  </property>
  <property fmtid="{D5CDD505-2E9C-101B-9397-08002B2CF9AE}" pid="4" name="MSIP_Label_e8623a7f-4aec-4980-abf7-42194908fdf7_Method">
    <vt:lpwstr>Privileged</vt:lpwstr>
  </property>
  <property fmtid="{D5CDD505-2E9C-101B-9397-08002B2CF9AE}" pid="5" name="MSIP_Label_e8623a7f-4aec-4980-abf7-42194908fdf7_Name">
    <vt:lpwstr>e8623a7f-4aec-4980-abf7-42194908fdf7</vt:lpwstr>
  </property>
  <property fmtid="{D5CDD505-2E9C-101B-9397-08002B2CF9AE}" pid="6" name="MSIP_Label_e8623a7f-4aec-4980-abf7-42194908fdf7_SiteId">
    <vt:lpwstr>c82f2d55-67d0-4a4a-8820-2f84a18c1cdd</vt:lpwstr>
  </property>
  <property fmtid="{D5CDD505-2E9C-101B-9397-08002B2CF9AE}" pid="7" name="MSIP_Label_e8623a7f-4aec-4980-abf7-42194908fdf7_ActionId">
    <vt:lpwstr>f234a2a7-46e9-49ba-a203-32cb4715377a</vt:lpwstr>
  </property>
  <property fmtid="{D5CDD505-2E9C-101B-9397-08002B2CF9AE}" pid="8" name="MSIP_Label_e8623a7f-4aec-4980-abf7-42194908fdf7_ContentBits">
    <vt:lpwstr>0</vt:lpwstr>
  </property>
</Properties>
</file>