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shi Matsuda" initials="松田太志" lastIdx="1" clrIdx="0">
    <p:extLst>
      <p:ext uri="{19B8F6BF-5375-455C-9EA6-DF929625EA0E}">
        <p15:presenceInfo xmlns:p15="http://schemas.microsoft.com/office/powerpoint/2012/main" userId="Taishi Mats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53AAD-4632-4492-8567-5B1DEE363435}" v="14" dt="2020-03-21T21:17:47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田 太志" userId="f1d2f10d340dc421" providerId="LiveId" clId="{B5853AAD-4632-4492-8567-5B1DEE363435}"/>
    <pc:docChg chg="custSel modSld">
      <pc:chgData name="松田 太志" userId="f1d2f10d340dc421" providerId="LiveId" clId="{B5853AAD-4632-4492-8567-5B1DEE363435}" dt="2020-03-21T21:18:31.103" v="59" actId="1076"/>
      <pc:docMkLst>
        <pc:docMk/>
      </pc:docMkLst>
      <pc:sldChg chg="addSp modSp">
        <pc:chgData name="松田 太志" userId="f1d2f10d340dc421" providerId="LiveId" clId="{B5853AAD-4632-4492-8567-5B1DEE363435}" dt="2020-03-21T17:24:51.702" v="16" actId="20577"/>
        <pc:sldMkLst>
          <pc:docMk/>
          <pc:sldMk cId="2126693981" sldId="256"/>
        </pc:sldMkLst>
        <pc:spChg chg="add mod">
          <ac:chgData name="松田 太志" userId="f1d2f10d340dc421" providerId="LiveId" clId="{B5853AAD-4632-4492-8567-5B1DEE363435}" dt="2020-03-21T17:24:51.702" v="16" actId="20577"/>
          <ac:spMkLst>
            <pc:docMk/>
            <pc:sldMk cId="2126693981" sldId="256"/>
            <ac:spMk id="7" creationId="{2CC1676E-2625-41BB-9BF9-7D21B848898E}"/>
          </ac:spMkLst>
        </pc:spChg>
        <pc:picChg chg="add mod">
          <ac:chgData name="松田 太志" userId="f1d2f10d340dc421" providerId="LiveId" clId="{B5853AAD-4632-4492-8567-5B1DEE363435}" dt="2020-03-21T17:24:42.869" v="1" actId="1076"/>
          <ac:picMkLst>
            <pc:docMk/>
            <pc:sldMk cId="2126693981" sldId="256"/>
            <ac:picMk id="6" creationId="{8C3A1590-3D01-4958-AA44-19826EE91500}"/>
          </ac:picMkLst>
        </pc:picChg>
      </pc:sldChg>
      <pc:sldChg chg="addSp delSp modSp">
        <pc:chgData name="松田 太志" userId="f1d2f10d340dc421" providerId="LiveId" clId="{B5853AAD-4632-4492-8567-5B1DEE363435}" dt="2020-03-21T21:18:31.103" v="59" actId="1076"/>
        <pc:sldMkLst>
          <pc:docMk/>
          <pc:sldMk cId="684015625" sldId="257"/>
        </pc:sldMkLst>
        <pc:spChg chg="mod">
          <ac:chgData name="松田 太志" userId="f1d2f10d340dc421" providerId="LiveId" clId="{B5853AAD-4632-4492-8567-5B1DEE363435}" dt="2020-03-21T21:18:25.241" v="58" actId="1076"/>
          <ac:spMkLst>
            <pc:docMk/>
            <pc:sldMk cId="684015625" sldId="257"/>
            <ac:spMk id="5" creationId="{2FA9AA7C-ED93-431F-8519-125B80EB7B55}"/>
          </ac:spMkLst>
        </pc:spChg>
        <pc:spChg chg="add mod">
          <ac:chgData name="松田 太志" userId="f1d2f10d340dc421" providerId="LiveId" clId="{B5853AAD-4632-4492-8567-5B1DEE363435}" dt="2020-03-21T21:18:18.005" v="56" actId="1076"/>
          <ac:spMkLst>
            <pc:docMk/>
            <pc:sldMk cId="684015625" sldId="257"/>
            <ac:spMk id="6" creationId="{B18ABC95-EDA4-42C0-BFB0-D15DA9F061F3}"/>
          </ac:spMkLst>
        </pc:spChg>
        <pc:picChg chg="del mod">
          <ac:chgData name="松田 太志" userId="f1d2f10d340dc421" providerId="LiveId" clId="{B5853AAD-4632-4492-8567-5B1DEE363435}" dt="2020-03-21T21:17:46.131" v="48" actId="478"/>
          <ac:picMkLst>
            <pc:docMk/>
            <pc:sldMk cId="684015625" sldId="257"/>
            <ac:picMk id="4" creationId="{FE6BBE37-7C0D-4BFB-9E13-FA66275B62F8}"/>
          </ac:picMkLst>
        </pc:picChg>
        <pc:picChg chg="add mod">
          <ac:chgData name="松田 太志" userId="f1d2f10d340dc421" providerId="LiveId" clId="{B5853AAD-4632-4492-8567-5B1DEE363435}" dt="2020-03-21T21:18:19.766" v="57" actId="1076"/>
          <ac:picMkLst>
            <pc:docMk/>
            <pc:sldMk cId="684015625" sldId="257"/>
            <ac:picMk id="7" creationId="{E8E92CB2-AE6B-46B5-AA16-1C46D10289DC}"/>
          </ac:picMkLst>
        </pc:picChg>
        <pc:picChg chg="add mod">
          <ac:chgData name="松田 太志" userId="f1d2f10d340dc421" providerId="LiveId" clId="{B5853AAD-4632-4492-8567-5B1DEE363435}" dt="2020-03-21T21:18:31.103" v="59" actId="1076"/>
          <ac:picMkLst>
            <pc:docMk/>
            <pc:sldMk cId="684015625" sldId="257"/>
            <ac:picMk id="8" creationId="{CFC470B5-FB5F-4B59-B160-E840760AD52A}"/>
          </ac:picMkLst>
        </pc:picChg>
      </pc:sldChg>
      <pc:sldChg chg="addSp modSp">
        <pc:chgData name="松田 太志" userId="f1d2f10d340dc421" providerId="LiveId" clId="{B5853AAD-4632-4492-8567-5B1DEE363435}" dt="2020-03-21T19:12:52.673" v="47" actId="12788"/>
        <pc:sldMkLst>
          <pc:docMk/>
          <pc:sldMk cId="466630615" sldId="258"/>
        </pc:sldMkLst>
        <pc:spChg chg="add mod">
          <ac:chgData name="松田 太志" userId="f1d2f10d340dc421" providerId="LiveId" clId="{B5853AAD-4632-4492-8567-5B1DEE363435}" dt="2020-03-21T17:32:49.819" v="20"/>
          <ac:spMkLst>
            <pc:docMk/>
            <pc:sldMk cId="466630615" sldId="258"/>
            <ac:spMk id="5" creationId="{3CF1C690-5155-4405-B742-723AE4798AC6}"/>
          </ac:spMkLst>
        </pc:spChg>
        <pc:picChg chg="mod">
          <ac:chgData name="松田 太志" userId="f1d2f10d340dc421" providerId="LiveId" clId="{B5853AAD-4632-4492-8567-5B1DEE363435}" dt="2020-03-21T19:12:32.645" v="43" actId="12788"/>
          <ac:picMkLst>
            <pc:docMk/>
            <pc:sldMk cId="466630615" sldId="258"/>
            <ac:picMk id="3" creationId="{07C18301-A4D4-4621-B50C-2D91D67E8426}"/>
          </ac:picMkLst>
        </pc:picChg>
        <pc:picChg chg="add mod">
          <ac:chgData name="松田 太志" userId="f1d2f10d340dc421" providerId="LiveId" clId="{B5853AAD-4632-4492-8567-5B1DEE363435}" dt="2020-03-21T19:12:52.673" v="47" actId="12788"/>
          <ac:picMkLst>
            <pc:docMk/>
            <pc:sldMk cId="466630615" sldId="258"/>
            <ac:picMk id="6" creationId="{F06A7C8C-4260-4FE4-9E07-4684B495878F}"/>
          </ac:picMkLst>
        </pc:picChg>
      </pc:sldChg>
      <pc:sldChg chg="addSp modSp">
        <pc:chgData name="松田 太志" userId="f1d2f10d340dc421" providerId="LiveId" clId="{B5853AAD-4632-4492-8567-5B1DEE363435}" dt="2020-03-21T17:33:29.528" v="26" actId="1076"/>
        <pc:sldMkLst>
          <pc:docMk/>
          <pc:sldMk cId="507191717" sldId="259"/>
        </pc:sldMkLst>
        <pc:spChg chg="add mod">
          <ac:chgData name="松田 太志" userId="f1d2f10d340dc421" providerId="LiveId" clId="{B5853AAD-4632-4492-8567-5B1DEE363435}" dt="2020-03-21T17:32:56.276" v="22"/>
          <ac:spMkLst>
            <pc:docMk/>
            <pc:sldMk cId="507191717" sldId="259"/>
            <ac:spMk id="4" creationId="{DA6F3FA9-627E-46B8-94DD-52ADC39CFE4F}"/>
          </ac:spMkLst>
        </pc:spChg>
        <pc:picChg chg="add mod">
          <ac:chgData name="松田 太志" userId="f1d2f10d340dc421" providerId="LiveId" clId="{B5853AAD-4632-4492-8567-5B1DEE363435}" dt="2020-03-21T17:33:29.528" v="26" actId="1076"/>
          <ac:picMkLst>
            <pc:docMk/>
            <pc:sldMk cId="507191717" sldId="259"/>
            <ac:picMk id="5" creationId="{D9B92ABE-8428-480A-9FBB-41DA6A05AD2E}"/>
          </ac:picMkLst>
        </pc:picChg>
      </pc:sldChg>
      <pc:sldChg chg="addSp modSp">
        <pc:chgData name="松田 太志" userId="f1d2f10d340dc421" providerId="LiveId" clId="{B5853AAD-4632-4492-8567-5B1DEE363435}" dt="2020-03-21T17:33:01.974" v="24"/>
        <pc:sldMkLst>
          <pc:docMk/>
          <pc:sldMk cId="4091748863" sldId="260"/>
        </pc:sldMkLst>
        <pc:spChg chg="add mod">
          <ac:chgData name="松田 太志" userId="f1d2f10d340dc421" providerId="LiveId" clId="{B5853AAD-4632-4492-8567-5B1DEE363435}" dt="2020-03-21T17:33:01.974" v="24"/>
          <ac:spMkLst>
            <pc:docMk/>
            <pc:sldMk cId="4091748863" sldId="260"/>
            <ac:spMk id="4" creationId="{809B137E-6B0C-475A-9DE6-B27C1FE783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7960-0E1C-42D0-82C6-C49897B9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5BDD9-C20E-446D-A5B2-657883008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D646-5F3C-4B6A-AE7C-8C7B7513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74E-F59D-4013-B20F-35C12B59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A5C-EAC7-42F1-951F-295E5A09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80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7044-1323-421A-9B39-5425ECC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832B-717C-4383-BB64-C850E371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5D68-CC67-4B14-949C-053B5493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5BB3-914D-47FF-AECE-22ACDDB1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13CA-E754-4580-8D45-4B98E270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42A50-E6F6-4DFF-83C4-0BD0F7A4E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40A4B-23A2-473D-BEB4-CCF856189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6053-8632-4D61-A883-783DEFA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64A3-DA88-4369-98ED-96288E3B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C696-704E-463A-9A42-D8EB91C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62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F389-5035-41C7-82C1-5BED8E2E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86D6-915D-48CC-92CE-A5D97DD3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48DD-D8B2-4986-ADAA-1233B0FA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B520-0937-415C-B44A-B1D32926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9662-B873-417E-8CDD-F5ACA249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6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3CD8-1950-4856-A81A-33D22456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2804-81B1-4B05-BF9B-A8EC3C73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8E6-BEEA-4BF5-985B-18DE9DED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3EB1-D94C-4A11-A43B-7891062B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B369-1234-4BDA-9522-7848F624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2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C90E-561D-41EB-9BB6-91109524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A4DF-F2D5-4FD4-8B67-828084FB9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C3F06-8FC5-48A8-83E5-B7D4180A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96D-B716-4386-AA88-1DE25CF0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00279-8D23-4C8E-98A5-EE09D0C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5398-753B-41BA-ADEE-62CA3864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8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7E0-53EC-4F4D-8EA5-C293F62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1F50B-D345-49FF-8543-B94D7C1B6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B0AE-D151-4AA2-9812-5FF18BCE7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1EA21-E3E7-46B8-A14F-C511C42F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5D62-CFBA-41BF-BFA9-FDB60DEBC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D5AF1-163B-4CF5-B278-6C3C2C36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20F23-C6A3-44AC-934F-4A05E156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5BA95-D23E-4325-9802-96D9036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5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BB58-E566-4D85-8B96-1ABD3142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2D3EE-8CC5-4C39-A438-E4F81FBB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26671-5F55-4CC2-AB1B-8979EBD4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34205-B670-4562-BCD2-3A498974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27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9CA1A-8970-4927-B00F-7F87FE2B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4A364-E845-4330-AEB3-CABD1147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F957-EFB5-4FFC-954D-A9296947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52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6DFD-151E-4E46-B5A3-8B28DB69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3342-335C-46C2-9781-093BD4F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FA3EA-A637-4B9E-A0D5-40DCE4CE6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620AD-A87B-4173-911D-751F6ADF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87140-B264-4E73-9A85-85AC59D4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3E4F-63FB-4705-B751-F152CEDB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0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CFD6-2B04-4AD2-BE82-21BA6431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D72E7-5B76-4F22-8DF3-0A7B6F2A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E8DD2-1A6E-4749-B5EF-191F4082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6931-F4BE-45B3-9A3C-0638F4F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7529-F2D2-47C2-8764-97893E67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A0AA-D9F6-4A72-93B2-707EE4BA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26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C4E4-0256-4E73-A70D-6EA2D2FF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39F-D9A2-422B-A046-2770E639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37C2-769F-4069-9BD5-EC2FDAFB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A5A5-8F97-4262-90D8-74BBE5B80BA7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E224-8EF8-4D25-9BD0-D8D82C7C0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1EC2-A240-4A50-BEBF-A20D10D6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1867-35FD-4394-95C6-46F4F15133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5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F3644F-CDC8-465F-B89A-14F7FE7ECD87}"/>
              </a:ext>
            </a:extLst>
          </p:cNvPr>
          <p:cNvGrpSpPr/>
          <p:nvPr/>
        </p:nvGrpSpPr>
        <p:grpSpPr>
          <a:xfrm>
            <a:off x="-90054" y="808593"/>
            <a:ext cx="12192000" cy="2163207"/>
            <a:chOff x="-62345" y="1265793"/>
            <a:chExt cx="12192000" cy="21632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CD0F79-D97C-49DB-8484-E3FA88B11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2345" y="2593932"/>
              <a:ext cx="12192000" cy="8350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A1590-3D01-4958-AA44-19826EE9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2345" y="1538020"/>
              <a:ext cx="12192000" cy="88079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C1676E-2625-41BB-9BF9-7D21B848898E}"/>
                </a:ext>
              </a:extLst>
            </p:cNvPr>
            <p:cNvSpPr txBox="1"/>
            <p:nvPr/>
          </p:nvSpPr>
          <p:spPr>
            <a:xfrm>
              <a:off x="-62345" y="1265793"/>
              <a:ext cx="5387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District Summary (with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3EF86-C4DB-4864-88D9-871AE61A8762}"/>
                </a:ext>
              </a:extLst>
            </p:cNvPr>
            <p:cNvSpPr txBox="1"/>
            <p:nvPr/>
          </p:nvSpPr>
          <p:spPr>
            <a:xfrm>
              <a:off x="-62345" y="2321706"/>
              <a:ext cx="570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District Summary (</a:t>
              </a:r>
              <a:r>
                <a:rPr lang="en-CA" u="sng" dirty="0">
                  <a:solidFill>
                    <a:srgbClr val="FF0000"/>
                  </a:solidFill>
                </a:rPr>
                <a:t>without</a:t>
              </a:r>
              <a:r>
                <a:rPr lang="en-CA" u="sng" dirty="0"/>
                <a:t>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AECB6C-6AFA-433D-BF25-C945136C43E2}"/>
              </a:ext>
            </a:extLst>
          </p:cNvPr>
          <p:cNvGrpSpPr/>
          <p:nvPr/>
        </p:nvGrpSpPr>
        <p:grpSpPr>
          <a:xfrm>
            <a:off x="2968573" y="5088511"/>
            <a:ext cx="4555798" cy="1266826"/>
            <a:chOff x="2968573" y="5088511"/>
            <a:chExt cx="4555798" cy="12668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8207C5-C02F-4AF3-8AA7-A6CC73D3E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4748"/>
            <a:stretch/>
          </p:blipFill>
          <p:spPr>
            <a:xfrm>
              <a:off x="2968573" y="5088512"/>
              <a:ext cx="857106" cy="126682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3E2F8C-2F02-49D0-BBC1-A9994C796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814"/>
            <a:stretch/>
          </p:blipFill>
          <p:spPr>
            <a:xfrm>
              <a:off x="3804898" y="5088511"/>
              <a:ext cx="3719473" cy="12668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DAFE8D5-5E74-46D8-88B4-CD20B0B32419}"/>
              </a:ext>
            </a:extLst>
          </p:cNvPr>
          <p:cNvSpPr txBox="1"/>
          <p:nvPr/>
        </p:nvSpPr>
        <p:spPr>
          <a:xfrm>
            <a:off x="2968573" y="4719178"/>
            <a:ext cx="19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9</a:t>
            </a:r>
            <a:r>
              <a:rPr lang="en-CA" u="sng" baseline="30000" dirty="0"/>
              <a:t>th</a:t>
            </a:r>
            <a:r>
              <a:rPr lang="en-CA" u="sng" dirty="0"/>
              <a:t> graders at THS</a:t>
            </a:r>
          </a:p>
        </p:txBody>
      </p:sp>
    </p:spTree>
    <p:extLst>
      <p:ext uri="{BB962C8B-B14F-4D97-AF65-F5344CB8AC3E}">
        <p14:creationId xmlns:p14="http://schemas.microsoft.com/office/powerpoint/2010/main" val="212669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8ECDF-079B-4E93-BC58-28FFF84116B3}"/>
              </a:ext>
            </a:extLst>
          </p:cNvPr>
          <p:cNvGrpSpPr/>
          <p:nvPr/>
        </p:nvGrpSpPr>
        <p:grpSpPr>
          <a:xfrm>
            <a:off x="1052946" y="-119662"/>
            <a:ext cx="9903054" cy="7417159"/>
            <a:chOff x="1052946" y="-119662"/>
            <a:chExt cx="9903054" cy="74171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C470B5-FB5F-4B59-B160-E840760AD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000" y="3263160"/>
              <a:ext cx="9720000" cy="40343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1EDBDB-A733-456C-89B9-DF7671B90F76}"/>
                </a:ext>
              </a:extLst>
            </p:cNvPr>
            <p:cNvSpPr txBox="1"/>
            <p:nvPr/>
          </p:nvSpPr>
          <p:spPr>
            <a:xfrm>
              <a:off x="1052946" y="-119662"/>
              <a:ext cx="4920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Top 5 Schools (with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8193BB-69B2-4381-B093-2DDAC2408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000" y="249670"/>
              <a:ext cx="9720000" cy="27881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0B1994-B3DE-4935-9ABA-67ECF653EADB}"/>
                </a:ext>
              </a:extLst>
            </p:cNvPr>
            <p:cNvSpPr txBox="1"/>
            <p:nvPr/>
          </p:nvSpPr>
          <p:spPr>
            <a:xfrm>
              <a:off x="1052946" y="2921536"/>
              <a:ext cx="513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Rank of THS (</a:t>
              </a:r>
              <a:r>
                <a:rPr lang="en-CA" u="sng" dirty="0">
                  <a:solidFill>
                    <a:srgbClr val="FF0000"/>
                  </a:solidFill>
                </a:rPr>
                <a:t>Without</a:t>
              </a:r>
              <a:r>
                <a:rPr lang="en-CA" u="sng" dirty="0"/>
                <a:t>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910E0D-EFE0-48AB-9E07-61D1B4A3E1AC}"/>
                </a:ext>
              </a:extLst>
            </p:cNvPr>
            <p:cNvSpPr/>
            <p:nvPr/>
          </p:nvSpPr>
          <p:spPr>
            <a:xfrm>
              <a:off x="1236000" y="1128403"/>
              <a:ext cx="9720000" cy="4787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ACD2CB-49D7-4635-B32A-74977D703611}"/>
                </a:ext>
              </a:extLst>
            </p:cNvPr>
            <p:cNvSpPr/>
            <p:nvPr/>
          </p:nvSpPr>
          <p:spPr>
            <a:xfrm>
              <a:off x="1236000" y="6774128"/>
              <a:ext cx="9720000" cy="4787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8401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AE3DD47-6BB7-4D02-A24F-1E3EE9876265}"/>
              </a:ext>
            </a:extLst>
          </p:cNvPr>
          <p:cNvGrpSpPr/>
          <p:nvPr/>
        </p:nvGrpSpPr>
        <p:grpSpPr>
          <a:xfrm>
            <a:off x="812224" y="605042"/>
            <a:ext cx="6153137" cy="4485466"/>
            <a:chOff x="1664278" y="175551"/>
            <a:chExt cx="6153137" cy="44854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243342-4585-440D-B3E8-EDBFA9E3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278" y="360217"/>
              <a:ext cx="2880000" cy="42626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CD0269-3BB0-42E0-B08C-1689A91E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415" y="360217"/>
              <a:ext cx="2880000" cy="4300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27C804-F6D0-4DBB-BCDF-3048BE7D26B1}"/>
                </a:ext>
              </a:extLst>
            </p:cNvPr>
            <p:cNvSpPr txBox="1"/>
            <p:nvPr/>
          </p:nvSpPr>
          <p:spPr>
            <a:xfrm>
              <a:off x="1664278" y="175551"/>
              <a:ext cx="689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Math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027BF1-039D-4B98-8004-BAD219D381B8}"/>
                </a:ext>
              </a:extLst>
            </p:cNvPr>
            <p:cNvSpPr txBox="1"/>
            <p:nvPr/>
          </p:nvSpPr>
          <p:spPr>
            <a:xfrm>
              <a:off x="4937415" y="175551"/>
              <a:ext cx="937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Reading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FA06F8-31D3-4D27-B54C-BE8662EF3587}"/>
              </a:ext>
            </a:extLst>
          </p:cNvPr>
          <p:cNvSpPr txBox="1"/>
          <p:nvPr/>
        </p:nvSpPr>
        <p:spPr>
          <a:xfrm>
            <a:off x="381000" y="16147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Results by Grade</a:t>
            </a:r>
          </a:p>
        </p:txBody>
      </p:sp>
    </p:spTree>
    <p:extLst>
      <p:ext uri="{BB962C8B-B14F-4D97-AF65-F5344CB8AC3E}">
        <p14:creationId xmlns:p14="http://schemas.microsoft.com/office/powerpoint/2010/main" val="373408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16B96C6-C4CD-4E17-A9DB-BD0BDFC8FD9D}"/>
              </a:ext>
            </a:extLst>
          </p:cNvPr>
          <p:cNvGrpSpPr/>
          <p:nvPr/>
        </p:nvGrpSpPr>
        <p:grpSpPr>
          <a:xfrm>
            <a:off x="-90054" y="692168"/>
            <a:ext cx="7270356" cy="3036611"/>
            <a:chOff x="-90054" y="692168"/>
            <a:chExt cx="7270356" cy="30366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2932B6-551D-4FEB-ADDA-6CDB43EBE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302" y="2473604"/>
              <a:ext cx="6840000" cy="1255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A8B7F5-85D2-409B-BC07-90E6892E6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02" y="1002966"/>
              <a:ext cx="6840000" cy="12183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712C06-D962-4CE6-AA76-001F7B6EA49B}"/>
                </a:ext>
              </a:extLst>
            </p:cNvPr>
            <p:cNvSpPr txBox="1"/>
            <p:nvPr/>
          </p:nvSpPr>
          <p:spPr>
            <a:xfrm>
              <a:off x="-90054" y="692168"/>
              <a:ext cx="531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Summary by Type (with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3694E-EA6C-4EDC-A151-918700667099}"/>
                </a:ext>
              </a:extLst>
            </p:cNvPr>
            <p:cNvSpPr txBox="1"/>
            <p:nvPr/>
          </p:nvSpPr>
          <p:spPr>
            <a:xfrm>
              <a:off x="-90054" y="2162806"/>
              <a:ext cx="5636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Summary  by Type (</a:t>
              </a:r>
              <a:r>
                <a:rPr lang="en-CA" u="sng" dirty="0">
                  <a:solidFill>
                    <a:srgbClr val="FF0000"/>
                  </a:solidFill>
                </a:rPr>
                <a:t>without</a:t>
              </a:r>
              <a:r>
                <a:rPr lang="en-CA" u="sng" dirty="0"/>
                <a:t>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74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4B2F2-155A-43C4-8F26-EA847B5B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5" y="4174548"/>
            <a:ext cx="10058400" cy="215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F65C9B-5077-4C72-BC7B-167A9D244C8D}"/>
              </a:ext>
            </a:extLst>
          </p:cNvPr>
          <p:cNvSpPr txBox="1"/>
          <p:nvPr/>
        </p:nvSpPr>
        <p:spPr>
          <a:xfrm>
            <a:off x="381000" y="3664528"/>
            <a:ext cx="23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Size Summary (9</a:t>
            </a:r>
            <a:r>
              <a:rPr lang="en-CA" u="sng" baseline="30000" dirty="0"/>
              <a:t>th</a:t>
            </a:r>
            <a:r>
              <a:rPr lang="en-CA" u="sng" dirty="0"/>
              <a:t> </a:t>
            </a:r>
            <a:r>
              <a:rPr lang="en-CA" u="sng" dirty="0" err="1"/>
              <a:t>NaN</a:t>
            </a:r>
            <a:r>
              <a:rPr lang="en-CA" u="sng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F3FA9-627E-46B8-94DD-52ADC39CFE4F}"/>
              </a:ext>
            </a:extLst>
          </p:cNvPr>
          <p:cNvSpPr txBox="1"/>
          <p:nvPr/>
        </p:nvSpPr>
        <p:spPr>
          <a:xfrm>
            <a:off x="381000" y="161470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Size Summary (Before Cleanup)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92ABE-8428-480A-9FBB-41DA6A05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67149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9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C138C5-6B19-48FC-BEA1-ED18436B6822}"/>
              </a:ext>
            </a:extLst>
          </p:cNvPr>
          <p:cNvGrpSpPr/>
          <p:nvPr/>
        </p:nvGrpSpPr>
        <p:grpSpPr>
          <a:xfrm>
            <a:off x="561109" y="692168"/>
            <a:ext cx="10921278" cy="5474857"/>
            <a:chOff x="561109" y="692168"/>
            <a:chExt cx="10921278" cy="54748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C54417-5AB1-482C-AE81-0BDC02AE7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237" y="3747675"/>
              <a:ext cx="10725150" cy="24193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C67E3-CF19-4C48-BC88-467900BDF6CA}"/>
                </a:ext>
              </a:extLst>
            </p:cNvPr>
            <p:cNvSpPr txBox="1"/>
            <p:nvPr/>
          </p:nvSpPr>
          <p:spPr>
            <a:xfrm>
              <a:off x="561109" y="692168"/>
              <a:ext cx="574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Summary by Spending (with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720CC0-C1D1-44FA-B76A-5F55C72C2E71}"/>
                </a:ext>
              </a:extLst>
            </p:cNvPr>
            <p:cNvSpPr txBox="1"/>
            <p:nvPr/>
          </p:nvSpPr>
          <p:spPr>
            <a:xfrm>
              <a:off x="561109" y="3462556"/>
              <a:ext cx="611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u="sng" dirty="0"/>
                <a:t>Summary  by Spending (</a:t>
              </a:r>
              <a:r>
                <a:rPr lang="en-CA" u="sng" dirty="0">
                  <a:solidFill>
                    <a:srgbClr val="FF0000"/>
                  </a:solidFill>
                </a:rPr>
                <a:t>without</a:t>
              </a:r>
              <a:r>
                <a:rPr lang="en-CA" u="sng" dirty="0"/>
                <a:t> scores from 9</a:t>
              </a:r>
              <a:r>
                <a:rPr lang="en-CA" u="sng" baseline="30000" dirty="0"/>
                <a:t>th</a:t>
              </a:r>
              <a:r>
                <a:rPr lang="en-CA" u="sng" dirty="0"/>
                <a:t> graders at THS)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A78F37-8BC6-4EA4-BC05-E0DE2A77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237" y="995581"/>
              <a:ext cx="10677525" cy="2466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534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3B89215-6744-4CCD-BBE8-08A7734E270A}"/>
              </a:ext>
            </a:extLst>
          </p:cNvPr>
          <p:cNvGrpSpPr/>
          <p:nvPr/>
        </p:nvGrpSpPr>
        <p:grpSpPr>
          <a:xfrm>
            <a:off x="1187509" y="344684"/>
            <a:ext cx="9720000" cy="930158"/>
            <a:chOff x="1187509" y="344684"/>
            <a:chExt cx="9720000" cy="9301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A55B5-A61D-4DE2-8588-B97A3B395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296"/>
            <a:stretch/>
          </p:blipFill>
          <p:spPr>
            <a:xfrm>
              <a:off x="1187509" y="344684"/>
              <a:ext cx="9720000" cy="5125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29CE2C-74D6-41A1-B2EB-96B3B5094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7296"/>
            <a:stretch/>
          </p:blipFill>
          <p:spPr>
            <a:xfrm>
              <a:off x="1187509" y="762320"/>
              <a:ext cx="9720000" cy="512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08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Taishi Matsuda</dc:creator>
  <cp:lastModifiedBy>Taishi Matsuda</cp:lastModifiedBy>
  <cp:revision>15</cp:revision>
  <dcterms:created xsi:type="dcterms:W3CDTF">2020-03-19T22:42:14Z</dcterms:created>
  <dcterms:modified xsi:type="dcterms:W3CDTF">2020-03-22T19:16:45Z</dcterms:modified>
</cp:coreProperties>
</file>