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C3C6-3F8B-4830-AA8C-F46DB4D17BC5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5FE-5562-4A8D-A145-EA2217FBB9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41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C3C6-3F8B-4830-AA8C-F46DB4D17BC5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5FE-5562-4A8D-A145-EA2217FBB9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15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C3C6-3F8B-4830-AA8C-F46DB4D17BC5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5FE-5562-4A8D-A145-EA2217FBB9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69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C3C6-3F8B-4830-AA8C-F46DB4D17BC5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5FE-5562-4A8D-A145-EA2217FBB9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48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C3C6-3F8B-4830-AA8C-F46DB4D17BC5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5FE-5562-4A8D-A145-EA2217FBB9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50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C3C6-3F8B-4830-AA8C-F46DB4D17BC5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5FE-5562-4A8D-A145-EA2217FBB9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25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C3C6-3F8B-4830-AA8C-F46DB4D17BC5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5FE-5562-4A8D-A145-EA2217FBB9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66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C3C6-3F8B-4830-AA8C-F46DB4D17BC5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5FE-5562-4A8D-A145-EA2217FBB9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6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C3C6-3F8B-4830-AA8C-F46DB4D17BC5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5FE-5562-4A8D-A145-EA2217FBB9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61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C3C6-3F8B-4830-AA8C-F46DB4D17BC5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5FE-5562-4A8D-A145-EA2217FBB9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35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C3C6-3F8B-4830-AA8C-F46DB4D17BC5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5FE-5562-4A8D-A145-EA2217FBB9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73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BC3C6-3F8B-4830-AA8C-F46DB4D17BC5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775FE-5562-4A8D-A145-EA2217FBB9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94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38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534" y="1044103"/>
            <a:ext cx="8999838" cy="189680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Игра «Спаси принцессу»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85189" y="5329882"/>
            <a:ext cx="2561968" cy="1293339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1600" dirty="0" smtClean="0">
                <a:solidFill>
                  <a:srgbClr val="333333"/>
                </a:solidFill>
              </a:rPr>
              <a:t>Подготовила ученица Яндекс Лицея: Горбунова Т.Е</a:t>
            </a:r>
          </a:p>
          <a:p>
            <a:pPr algn="l"/>
            <a:r>
              <a:rPr lang="ru-RU" sz="1600" dirty="0" smtClean="0">
                <a:solidFill>
                  <a:srgbClr val="333333"/>
                </a:solidFill>
              </a:rPr>
              <a:t>Преподаватель: Полетаева Т.Н</a:t>
            </a:r>
            <a:endParaRPr lang="ru-RU" sz="16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80"/>
            <a:ext cx="12192000" cy="68622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import sys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pygame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import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random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from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module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import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Button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9092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Tile</a:t>
            </a:r>
            <a:endParaRPr lang="ru-RU" dirty="0"/>
          </a:p>
          <a:p>
            <a:r>
              <a:rPr lang="en-US" dirty="0"/>
              <a:t>Player</a:t>
            </a:r>
            <a:endParaRPr lang="ru-RU" dirty="0"/>
          </a:p>
          <a:p>
            <a:r>
              <a:rPr lang="en-US" dirty="0" err="1"/>
              <a:t>Koshei</a:t>
            </a:r>
            <a:endParaRPr lang="ru-RU" dirty="0"/>
          </a:p>
          <a:p>
            <a:r>
              <a:rPr lang="en-US" dirty="0"/>
              <a:t>Koshei2</a:t>
            </a:r>
            <a:endParaRPr lang="ru-RU" dirty="0"/>
          </a:p>
          <a:p>
            <a:r>
              <a:rPr lang="en-US" dirty="0"/>
              <a:t>Stone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8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81" y="-27781"/>
            <a:ext cx="12250181" cy="69674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Уровни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levelex.txt</a:t>
            </a:r>
          </a:p>
          <a:p>
            <a:r>
              <a:rPr lang="ru-RU" dirty="0">
                <a:solidFill>
                  <a:schemeClr val="bg1"/>
                </a:solidFill>
              </a:rPr>
              <a:t>levelex2.txt</a:t>
            </a:r>
          </a:p>
          <a:p>
            <a:r>
              <a:rPr lang="ru-RU" dirty="0">
                <a:solidFill>
                  <a:schemeClr val="bg1"/>
                </a:solidFill>
              </a:rPr>
              <a:t>levelex3.txt</a:t>
            </a:r>
          </a:p>
        </p:txBody>
      </p:sp>
    </p:spTree>
    <p:extLst>
      <p:ext uri="{BB962C8B-B14F-4D97-AF65-F5344CB8AC3E}">
        <p14:creationId xmlns:p14="http://schemas.microsoft.com/office/powerpoint/2010/main" val="38452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37"/>
            <a:ext cx="12192000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378" y="959769"/>
            <a:ext cx="6516009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4714"/>
            <a:ext cx="12134335" cy="683854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Возможность дальнейшей работы над проектом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54875"/>
            <a:ext cx="10515600" cy="3722087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Добавление новых уровней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Улучшение окна с победой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Добавление жизней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Добавление новых злодеев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Добавление окна с инструкцией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882"/>
            <a:ext cx="12194411" cy="68566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Содержание проекта: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Персонажи: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а) Рыцарь - главный герой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б) Дракон вертикального вида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в) Дракон горизонтального вида</a:t>
            </a:r>
          </a:p>
          <a:p>
            <a:r>
              <a:rPr lang="ru-RU" dirty="0">
                <a:solidFill>
                  <a:schemeClr val="bg1"/>
                </a:solidFill>
              </a:rPr>
              <a:t>Сюжет игры заключается в собирании специальных сонных зелье.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Которые помогут усыпить дракона и спасти принцессу.</a:t>
            </a:r>
          </a:p>
          <a:p>
            <a:r>
              <a:rPr lang="ru-RU" dirty="0">
                <a:solidFill>
                  <a:schemeClr val="bg1"/>
                </a:solidFill>
              </a:rPr>
              <a:t>Прототипом игры является задание "Перемещение героя" в классной работе Яндекс Лицея.</a:t>
            </a:r>
          </a:p>
        </p:txBody>
      </p:sp>
    </p:spTree>
    <p:extLst>
      <p:ext uri="{BB962C8B-B14F-4D97-AF65-F5344CB8AC3E}">
        <p14:creationId xmlns:p14="http://schemas.microsoft.com/office/powerpoint/2010/main" val="14801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" y="-1"/>
            <a:ext cx="12719222" cy="847948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870" y="25481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Структура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7926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76670" cy="743872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035" y="-416011"/>
            <a:ext cx="4728990" cy="1600200"/>
          </a:xfrm>
        </p:spPr>
        <p:txBody>
          <a:bodyPr/>
          <a:lstStyle/>
          <a:p>
            <a:pPr algn="ctr"/>
            <a:r>
              <a:rPr lang="ru-RU" dirty="0" smtClean="0"/>
              <a:t>Начало игры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Кнопка для начала игры</a:t>
            </a:r>
          </a:p>
          <a:p>
            <a:r>
              <a:rPr lang="ru-RU" dirty="0" smtClean="0"/>
              <a:t>Инструкция для прохождения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659" y="1120344"/>
            <a:ext cx="5975401" cy="40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8" y="-24714"/>
            <a:ext cx="12196808" cy="68552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Уровни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65" y="1690688"/>
            <a:ext cx="5681631" cy="39082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951" y="1690688"/>
            <a:ext cx="5717694" cy="39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6"/>
            <a:ext cx="12192000" cy="685259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36" y="690180"/>
            <a:ext cx="8078327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438"/>
            <a:ext cx="12192000" cy="685259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16" y="1157603"/>
            <a:ext cx="2402412" cy="16439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688" y="1116227"/>
            <a:ext cx="2348702" cy="1615597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2708941" y="1761252"/>
            <a:ext cx="535459" cy="4366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5875870" y="1672771"/>
            <a:ext cx="551935" cy="5025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045" y="1060696"/>
            <a:ext cx="2454486" cy="1677713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9086335" y="1672771"/>
            <a:ext cx="469557" cy="5025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5409" y="1060696"/>
            <a:ext cx="2417073" cy="163893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522" y="3414689"/>
            <a:ext cx="3329986" cy="229964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1837" y="3373101"/>
            <a:ext cx="3409099" cy="234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9216"/>
            <a:ext cx="12192000" cy="72580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0216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Для создания проекта использовались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4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78"/>
            <a:ext cx="12192000" cy="715115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Библиотеки: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00" dirty="0" err="1">
                <a:solidFill>
                  <a:schemeClr val="bg1"/>
                </a:solidFill>
              </a:rPr>
              <a:t>altgraph</a:t>
            </a:r>
            <a:r>
              <a:rPr lang="en-US" sz="700" dirty="0">
                <a:solidFill>
                  <a:schemeClr val="bg1"/>
                </a:solidFill>
              </a:rPr>
              <a:t>==0.17.3</a:t>
            </a:r>
            <a:endParaRPr lang="ru-RU" sz="700" dirty="0">
              <a:solidFill>
                <a:schemeClr val="bg1"/>
              </a:solidFill>
            </a:endParaRPr>
          </a:p>
          <a:p>
            <a:pPr algn="ctr"/>
            <a:r>
              <a:rPr lang="en-US" sz="700" dirty="0">
                <a:solidFill>
                  <a:schemeClr val="bg1"/>
                </a:solidFill>
              </a:rPr>
              <a:t>auto-</a:t>
            </a:r>
            <a:r>
              <a:rPr lang="en-US" sz="700" dirty="0" err="1">
                <a:solidFill>
                  <a:schemeClr val="bg1"/>
                </a:solidFill>
              </a:rPr>
              <a:t>py</a:t>
            </a:r>
            <a:r>
              <a:rPr lang="en-US" sz="700" dirty="0">
                <a:solidFill>
                  <a:schemeClr val="bg1"/>
                </a:solidFill>
              </a:rPr>
              <a:t>-to-exe==2.27.0 </a:t>
            </a:r>
            <a:endParaRPr lang="ru-RU" sz="700" dirty="0">
              <a:solidFill>
                <a:schemeClr val="bg1"/>
              </a:solidFill>
            </a:endParaRPr>
          </a:p>
          <a:p>
            <a:pPr algn="ctr"/>
            <a:r>
              <a:rPr lang="en-US" sz="700" dirty="0">
                <a:solidFill>
                  <a:schemeClr val="bg1"/>
                </a:solidFill>
              </a:rPr>
              <a:t>bottle==0.12.23        </a:t>
            </a:r>
            <a:endParaRPr lang="ru-RU" sz="700" dirty="0">
              <a:solidFill>
                <a:schemeClr val="bg1"/>
              </a:solidFill>
            </a:endParaRPr>
          </a:p>
          <a:p>
            <a:pPr algn="ctr"/>
            <a:r>
              <a:rPr lang="en-US" sz="700" dirty="0">
                <a:solidFill>
                  <a:schemeClr val="bg1"/>
                </a:solidFill>
              </a:rPr>
              <a:t>bottle-</a:t>
            </a:r>
            <a:r>
              <a:rPr lang="en-US" sz="700" dirty="0" err="1">
                <a:solidFill>
                  <a:schemeClr val="bg1"/>
                </a:solidFill>
              </a:rPr>
              <a:t>websocket</a:t>
            </a:r>
            <a:r>
              <a:rPr lang="en-US" sz="700" dirty="0">
                <a:solidFill>
                  <a:schemeClr val="bg1"/>
                </a:solidFill>
              </a:rPr>
              <a:t>==0.2.9</a:t>
            </a:r>
            <a:endParaRPr lang="ru-RU" sz="700" dirty="0">
              <a:solidFill>
                <a:schemeClr val="bg1"/>
              </a:solidFill>
            </a:endParaRPr>
          </a:p>
          <a:p>
            <a:pPr algn="ctr"/>
            <a:r>
              <a:rPr lang="en-US" sz="700" dirty="0" err="1">
                <a:solidFill>
                  <a:schemeClr val="bg1"/>
                </a:solidFill>
              </a:rPr>
              <a:t>cffi</a:t>
            </a:r>
            <a:r>
              <a:rPr lang="en-US" sz="700" dirty="0">
                <a:solidFill>
                  <a:schemeClr val="bg1"/>
                </a:solidFill>
              </a:rPr>
              <a:t>==1.15.1           </a:t>
            </a:r>
            <a:endParaRPr lang="ru-RU" sz="700" dirty="0">
              <a:solidFill>
                <a:schemeClr val="bg1"/>
              </a:solidFill>
            </a:endParaRPr>
          </a:p>
          <a:p>
            <a:pPr algn="ctr"/>
            <a:r>
              <a:rPr lang="en-US" sz="700" dirty="0">
                <a:solidFill>
                  <a:schemeClr val="bg1"/>
                </a:solidFill>
              </a:rPr>
              <a:t>Eel==0.14.0            </a:t>
            </a:r>
            <a:endParaRPr lang="ru-RU" sz="700" dirty="0">
              <a:solidFill>
                <a:schemeClr val="bg1"/>
              </a:solidFill>
            </a:endParaRPr>
          </a:p>
          <a:p>
            <a:pPr algn="ctr"/>
            <a:r>
              <a:rPr lang="en-US" sz="700" dirty="0">
                <a:solidFill>
                  <a:schemeClr val="bg1"/>
                </a:solidFill>
              </a:rPr>
              <a:t>future==0.18.3         </a:t>
            </a:r>
            <a:endParaRPr lang="ru-RU" sz="700" dirty="0">
              <a:solidFill>
                <a:schemeClr val="bg1"/>
              </a:solidFill>
            </a:endParaRPr>
          </a:p>
          <a:p>
            <a:pPr algn="ctr"/>
            <a:r>
              <a:rPr lang="en-US" sz="700" dirty="0" err="1">
                <a:solidFill>
                  <a:schemeClr val="bg1"/>
                </a:solidFill>
              </a:rPr>
              <a:t>gevent</a:t>
            </a:r>
            <a:r>
              <a:rPr lang="en-US" sz="700" dirty="0">
                <a:solidFill>
                  <a:schemeClr val="bg1"/>
                </a:solidFill>
              </a:rPr>
              <a:t>==22.10.2        </a:t>
            </a:r>
            <a:endParaRPr lang="ru-RU" sz="700" dirty="0">
              <a:solidFill>
                <a:schemeClr val="bg1"/>
              </a:solidFill>
            </a:endParaRPr>
          </a:p>
          <a:p>
            <a:pPr algn="ctr"/>
            <a:r>
              <a:rPr lang="en-US" sz="700" dirty="0" err="1">
                <a:solidFill>
                  <a:schemeClr val="bg1"/>
                </a:solidFill>
              </a:rPr>
              <a:t>gevent-websocket</a:t>
            </a:r>
            <a:r>
              <a:rPr lang="en-US" sz="700" dirty="0">
                <a:solidFill>
                  <a:schemeClr val="bg1"/>
                </a:solidFill>
              </a:rPr>
              <a:t>==0.10.1</a:t>
            </a:r>
            <a:endParaRPr lang="ru-RU" sz="700" dirty="0">
              <a:solidFill>
                <a:schemeClr val="bg1"/>
              </a:solidFill>
            </a:endParaRPr>
          </a:p>
          <a:p>
            <a:pPr algn="ctr"/>
            <a:r>
              <a:rPr lang="en-US" sz="700" dirty="0" err="1">
                <a:solidFill>
                  <a:schemeClr val="bg1"/>
                </a:solidFill>
              </a:rPr>
              <a:t>greenlet</a:t>
            </a:r>
            <a:r>
              <a:rPr lang="en-US" sz="700" dirty="0">
                <a:solidFill>
                  <a:schemeClr val="bg1"/>
                </a:solidFill>
              </a:rPr>
              <a:t>==2.0.1</a:t>
            </a:r>
            <a:endParaRPr lang="ru-RU" sz="700" dirty="0">
              <a:solidFill>
                <a:schemeClr val="bg1"/>
              </a:solidFill>
            </a:endParaRPr>
          </a:p>
          <a:p>
            <a:pPr algn="ctr"/>
            <a:r>
              <a:rPr lang="en-US" sz="700" dirty="0" err="1">
                <a:solidFill>
                  <a:schemeClr val="bg1"/>
                </a:solidFill>
              </a:rPr>
              <a:t>pefile</a:t>
            </a:r>
            <a:r>
              <a:rPr lang="en-US" sz="700" dirty="0">
                <a:solidFill>
                  <a:schemeClr val="bg1"/>
                </a:solidFill>
              </a:rPr>
              <a:t>==2022.5.30</a:t>
            </a:r>
            <a:endParaRPr lang="ru-RU" sz="700" dirty="0">
              <a:solidFill>
                <a:schemeClr val="bg1"/>
              </a:solidFill>
            </a:endParaRPr>
          </a:p>
          <a:p>
            <a:pPr algn="ctr"/>
            <a:r>
              <a:rPr lang="en-US" sz="700" dirty="0" err="1">
                <a:solidFill>
                  <a:schemeClr val="bg1"/>
                </a:solidFill>
              </a:rPr>
              <a:t>pycparser</a:t>
            </a:r>
            <a:r>
              <a:rPr lang="en-US" sz="700" dirty="0">
                <a:solidFill>
                  <a:schemeClr val="bg1"/>
                </a:solidFill>
              </a:rPr>
              <a:t>==2.21</a:t>
            </a:r>
            <a:endParaRPr lang="ru-RU" sz="700" dirty="0">
              <a:solidFill>
                <a:schemeClr val="bg1"/>
              </a:solidFill>
            </a:endParaRPr>
          </a:p>
          <a:p>
            <a:pPr algn="ctr"/>
            <a:r>
              <a:rPr lang="en-US" sz="700" dirty="0" err="1">
                <a:solidFill>
                  <a:schemeClr val="bg1"/>
                </a:solidFill>
              </a:rPr>
              <a:t>pygame</a:t>
            </a:r>
            <a:r>
              <a:rPr lang="en-US" sz="700" dirty="0">
                <a:solidFill>
                  <a:schemeClr val="bg1"/>
                </a:solidFill>
              </a:rPr>
              <a:t>==2.1.2</a:t>
            </a:r>
            <a:endParaRPr lang="ru-RU" sz="700" dirty="0">
              <a:solidFill>
                <a:schemeClr val="bg1"/>
              </a:solidFill>
            </a:endParaRPr>
          </a:p>
          <a:p>
            <a:pPr algn="ctr"/>
            <a:r>
              <a:rPr lang="en-US" sz="700" dirty="0" err="1">
                <a:solidFill>
                  <a:schemeClr val="bg1"/>
                </a:solidFill>
              </a:rPr>
              <a:t>pyinstaller</a:t>
            </a:r>
            <a:r>
              <a:rPr lang="en-US" sz="700" dirty="0">
                <a:solidFill>
                  <a:schemeClr val="bg1"/>
                </a:solidFill>
              </a:rPr>
              <a:t>==5.7.0</a:t>
            </a:r>
            <a:endParaRPr lang="ru-RU" sz="700" dirty="0">
              <a:solidFill>
                <a:schemeClr val="bg1"/>
              </a:solidFill>
            </a:endParaRPr>
          </a:p>
          <a:p>
            <a:pPr algn="ctr"/>
            <a:r>
              <a:rPr lang="en-US" sz="700" dirty="0" err="1">
                <a:solidFill>
                  <a:schemeClr val="bg1"/>
                </a:solidFill>
              </a:rPr>
              <a:t>pyinstaller</a:t>
            </a:r>
            <a:r>
              <a:rPr lang="en-US" sz="700" dirty="0">
                <a:solidFill>
                  <a:schemeClr val="bg1"/>
                </a:solidFill>
              </a:rPr>
              <a:t>-hooks-</a:t>
            </a:r>
            <a:r>
              <a:rPr lang="en-US" sz="700" dirty="0" err="1">
                <a:solidFill>
                  <a:schemeClr val="bg1"/>
                </a:solidFill>
              </a:rPr>
              <a:t>contrib</a:t>
            </a:r>
            <a:r>
              <a:rPr lang="en-US" sz="700" dirty="0">
                <a:solidFill>
                  <a:schemeClr val="bg1"/>
                </a:solidFill>
              </a:rPr>
              <a:t>==2022.15</a:t>
            </a:r>
            <a:endParaRPr lang="ru-RU" sz="700" dirty="0">
              <a:solidFill>
                <a:schemeClr val="bg1"/>
              </a:solidFill>
            </a:endParaRPr>
          </a:p>
          <a:p>
            <a:pPr algn="ctr"/>
            <a:r>
              <a:rPr lang="en-US" sz="700" dirty="0" err="1">
                <a:solidFill>
                  <a:schemeClr val="bg1"/>
                </a:solidFill>
              </a:rPr>
              <a:t>pyparsing</a:t>
            </a:r>
            <a:r>
              <a:rPr lang="en-US" sz="700" dirty="0">
                <a:solidFill>
                  <a:schemeClr val="bg1"/>
                </a:solidFill>
              </a:rPr>
              <a:t>==3.0.9</a:t>
            </a:r>
            <a:endParaRPr lang="ru-RU" sz="700" dirty="0">
              <a:solidFill>
                <a:schemeClr val="bg1"/>
              </a:solidFill>
            </a:endParaRPr>
          </a:p>
          <a:p>
            <a:pPr algn="ctr"/>
            <a:r>
              <a:rPr lang="en-US" sz="700" dirty="0">
                <a:solidFill>
                  <a:schemeClr val="bg1"/>
                </a:solidFill>
              </a:rPr>
              <a:t>PyQt5==5.15.7</a:t>
            </a:r>
            <a:endParaRPr lang="ru-RU" sz="700" dirty="0">
              <a:solidFill>
                <a:schemeClr val="bg1"/>
              </a:solidFill>
            </a:endParaRPr>
          </a:p>
          <a:p>
            <a:pPr algn="ctr"/>
            <a:r>
              <a:rPr lang="en-US" sz="700" dirty="0">
                <a:solidFill>
                  <a:schemeClr val="bg1"/>
                </a:solidFill>
              </a:rPr>
              <a:t>PyQt5-Qt5==5.15.2</a:t>
            </a:r>
            <a:endParaRPr lang="ru-RU" sz="700" dirty="0">
              <a:solidFill>
                <a:schemeClr val="bg1"/>
              </a:solidFill>
            </a:endParaRPr>
          </a:p>
          <a:p>
            <a:pPr algn="ctr"/>
            <a:r>
              <a:rPr lang="en-US" sz="700" dirty="0">
                <a:solidFill>
                  <a:schemeClr val="bg1"/>
                </a:solidFill>
              </a:rPr>
              <a:t>PyQt5-sip==12.11.0</a:t>
            </a:r>
            <a:endParaRPr lang="ru-RU" sz="700" dirty="0">
              <a:solidFill>
                <a:schemeClr val="bg1"/>
              </a:solidFill>
            </a:endParaRPr>
          </a:p>
          <a:p>
            <a:pPr algn="ctr"/>
            <a:r>
              <a:rPr lang="en-US" sz="700" dirty="0">
                <a:solidFill>
                  <a:schemeClr val="bg1"/>
                </a:solidFill>
              </a:rPr>
              <a:t>pywin32-ctypes==0.2.0</a:t>
            </a:r>
            <a:endParaRPr lang="ru-RU" sz="7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whichcraft</a:t>
            </a:r>
            <a:r>
              <a:rPr lang="en-US" sz="1200" dirty="0">
                <a:solidFill>
                  <a:schemeClr val="bg1"/>
                </a:solidFill>
              </a:rPr>
              <a:t>==0.6.1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zope.event</a:t>
            </a:r>
            <a:r>
              <a:rPr lang="en-US" sz="1200" dirty="0">
                <a:solidFill>
                  <a:schemeClr val="bg1"/>
                </a:solidFill>
              </a:rPr>
              <a:t>==4.6</a:t>
            </a:r>
            <a:endParaRPr lang="ru-RU" sz="1200" dirty="0">
              <a:solidFill>
                <a:schemeClr val="bg1"/>
              </a:solidFill>
            </a:endParaRPr>
          </a:p>
          <a:p>
            <a:pPr algn="ctr"/>
            <a:r>
              <a:rPr lang="ru-RU" sz="1200" dirty="0" err="1">
                <a:solidFill>
                  <a:schemeClr val="bg1"/>
                </a:solidFill>
              </a:rPr>
              <a:t>zope.interface</a:t>
            </a:r>
            <a:r>
              <a:rPr lang="ru-RU" sz="1200" dirty="0">
                <a:solidFill>
                  <a:schemeClr val="bg1"/>
                </a:solidFill>
              </a:rPr>
              <a:t>==5.5.2</a:t>
            </a:r>
          </a:p>
        </p:txBody>
      </p:sp>
    </p:spTree>
    <p:extLst>
      <p:ext uri="{BB962C8B-B14F-4D97-AF65-F5344CB8AC3E}">
        <p14:creationId xmlns:p14="http://schemas.microsoft.com/office/powerpoint/2010/main" val="15215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200</Words>
  <Application>Microsoft Office PowerPoint</Application>
  <PresentationFormat>Широкоэкранный</PresentationFormat>
  <Paragraphs>63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Игра «Спаси принцессу»</vt:lpstr>
      <vt:lpstr>Содержание проекта:</vt:lpstr>
      <vt:lpstr>Структура</vt:lpstr>
      <vt:lpstr>Начало игры</vt:lpstr>
      <vt:lpstr>Уровни</vt:lpstr>
      <vt:lpstr>Презентация PowerPoint</vt:lpstr>
      <vt:lpstr>Презентация PowerPoint</vt:lpstr>
      <vt:lpstr>Для создания проекта использовались</vt:lpstr>
      <vt:lpstr>Библиотеки:</vt:lpstr>
      <vt:lpstr>Модули:</vt:lpstr>
      <vt:lpstr>Классы:</vt:lpstr>
      <vt:lpstr>Уровни</vt:lpstr>
      <vt:lpstr>Презентация PowerPoint</vt:lpstr>
      <vt:lpstr>Возможность дальнейшей работы над проектом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«Спаси принцессу»</dc:title>
  <dc:creator>Admin</dc:creator>
  <cp:lastModifiedBy>Admin</cp:lastModifiedBy>
  <cp:revision>8</cp:revision>
  <dcterms:created xsi:type="dcterms:W3CDTF">2023-01-23T19:40:16Z</dcterms:created>
  <dcterms:modified xsi:type="dcterms:W3CDTF">2023-01-23T20:52:18Z</dcterms:modified>
</cp:coreProperties>
</file>