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76" r:id="rId5"/>
    <p:sldId id="258" r:id="rId6"/>
    <p:sldId id="259" r:id="rId7"/>
    <p:sldId id="266" r:id="rId8"/>
    <p:sldId id="257" r:id="rId9"/>
    <p:sldId id="265" r:id="rId10"/>
    <p:sldId id="267" r:id="rId11"/>
    <p:sldId id="271" r:id="rId12"/>
    <p:sldId id="275" r:id="rId13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Автор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43"/>
    <p:restoredTop sz="94718"/>
  </p:normalViewPr>
  <p:slideViewPr>
    <p:cSldViewPr snapToGrid="0">
      <p:cViewPr varScale="1">
        <p:scale>
          <a:sx n="79" d="100"/>
          <a:sy n="79" d="100"/>
        </p:scale>
        <p:origin x="11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3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0B82CC1C-2EFA-41CD-8EE1-D64C4317C93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9F3A9A9-5F67-4774-9AE0-18456713EA3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3173202-3FA2-4863-9924-4F9298719CA6}" type="datetime1">
              <a:rPr lang="ru-RU" smtClean="0"/>
              <a:t>10.12.2023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822A631-0269-4E45-A3DF-4FA7D06E902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069B2A7-A232-444D-B3CD-C3D1E5A8E2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0F9F022-6C35-409F-B2A6-FFC7C9918F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04997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A1285-024B-434B-8505-8BDCC11E2F3D}" type="datetime1">
              <a:rPr lang="ru-RU" smtClean="0"/>
              <a:pPr/>
              <a:t>10.12.2023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7DC217-DF71-1A49-B3EA-559F1F43B0F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046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8683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270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8912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051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0760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367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5984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Arial" panose="020B060402020202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11" name="Полилиния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9" name="Полилиния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 noProof="0">
                <a:latin typeface="Arial" panose="020B0604020202020204" pitchFamily="34" charset="0"/>
              </a:endParaRPr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 noProof="0">
                <a:latin typeface="Arial" panose="020B0604020202020204" pitchFamily="34" charset="0"/>
              </a:endParaRPr>
            </a:p>
          </p:txBody>
        </p:sp>
      </p:grpSp>
      <p:sp>
        <p:nvSpPr>
          <p:cNvPr id="22" name="Полилиния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28" name="Полилиния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Временная шка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0" name="Дата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fld id="{03966553-6159-4242-B33B-027F2473920A}" type="datetime1">
              <a:rPr lang="ru-RU" noProof="0" smtClean="0"/>
              <a:t>10.12.2023</a:t>
            </a:fld>
            <a:endParaRPr lang="ru-RU" noProof="0"/>
          </a:p>
        </p:txBody>
      </p:sp>
      <p:sp>
        <p:nvSpPr>
          <p:cNvPr id="11" name="Нижний колонтитул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ru-RU" noProof="0"/>
              <a:t>ЗАГОЛОВОК ПРЕЗЕНТАЦИИ</a:t>
            </a:r>
          </a:p>
        </p:txBody>
      </p:sp>
      <p:sp>
        <p:nvSpPr>
          <p:cNvPr id="12" name="Номер слайда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fld id="{294A09A9-5501-47C1-A89A-A340965A2BE2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Arial" panose="020B060402020202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Arial" panose="020B0604020202020204" pitchFamily="34" charset="0"/>
              </a:defRPr>
            </a:lvl1pPr>
            <a:lvl2pPr marL="457200" indent="0">
              <a:buNone/>
              <a:defRPr sz="1800">
                <a:latin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 noProof="0">
                <a:latin typeface="Arial" panose="020B0604020202020204" pitchFamily="34" charset="0"/>
              </a:endParaRPr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 noProof="0">
                <a:latin typeface="Arial" panose="020B0604020202020204" pitchFamily="34" charset="0"/>
              </a:endParaRPr>
            </a:p>
          </p:txBody>
        </p:sp>
      </p:grpSp>
      <p:sp>
        <p:nvSpPr>
          <p:cNvPr id="10" name="Дата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fld id="{40FB8BE9-7A64-44AB-BB5B-AD811A6C2FE5}" type="datetime1">
              <a:rPr lang="ru-RU" noProof="0" smtClean="0"/>
              <a:t>10.12.2023</a:t>
            </a:fld>
            <a:endParaRPr lang="ru-RU" noProof="0"/>
          </a:p>
        </p:txBody>
      </p:sp>
      <p:sp>
        <p:nvSpPr>
          <p:cNvPr id="11" name="Нижний колонтитул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ru-RU" noProof="0"/>
              <a:t>ЗАГОЛОВОК ПРЕЗЕНТАЦИИ</a:t>
            </a:r>
          </a:p>
        </p:txBody>
      </p:sp>
      <p:sp>
        <p:nvSpPr>
          <p:cNvPr id="12" name="Номер слайда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fld id="{294A09A9-5501-47C1-A89A-A340965A2BE2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Arial" panose="020B0604020202020204" pitchFamily="34" charset="0"/>
              </a:defRPr>
            </a:lvl1pPr>
            <a:lvl2pPr marL="457200" indent="0">
              <a:buNone/>
              <a:defRPr sz="1800">
                <a:latin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167493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</a:defRPr>
            </a:lvl2pPr>
            <a:lvl3pPr marL="914400" indent="0">
              <a:buNone/>
              <a:defRPr sz="1800" b="1">
                <a:latin typeface="Arial" panose="020B0604020202020204" pitchFamily="34" charset="0"/>
              </a:defRPr>
            </a:lvl3pPr>
            <a:lvl4pPr marL="1371600" indent="0">
              <a:buNone/>
              <a:defRPr sz="1600" b="1">
                <a:latin typeface="Arial" panose="020B0604020202020204" pitchFamily="34" charset="0"/>
              </a:defRPr>
            </a:lvl4pPr>
            <a:lvl5pPr marL="1828800" indent="0">
              <a:buNone/>
              <a:defRPr sz="1600" b="1">
                <a:latin typeface="Arial" panose="020B0604020202020204" pitchFamily="34" charset="0"/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283235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</a:defRPr>
            </a:lvl2pPr>
            <a:lvl3pPr marL="914400" indent="0">
              <a:buNone/>
              <a:defRPr sz="1800" b="1">
                <a:latin typeface="Arial" panose="020B0604020202020204" pitchFamily="34" charset="0"/>
              </a:defRPr>
            </a:lvl3pPr>
            <a:lvl4pPr marL="1371600" indent="0">
              <a:buNone/>
              <a:defRPr sz="1600" b="1">
                <a:latin typeface="Arial" panose="020B0604020202020204" pitchFamily="34" charset="0"/>
              </a:defRPr>
            </a:lvl4pPr>
            <a:lvl5pPr marL="1828800" indent="0">
              <a:buNone/>
              <a:defRPr sz="1600" b="1">
                <a:latin typeface="Arial" panose="020B0604020202020204" pitchFamily="34" charset="0"/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Arial" panose="020B060402020202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1" y="2526318"/>
            <a:ext cx="3218688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Arial" panose="020B0604020202020204" pitchFamily="34" charset="0"/>
              </a:defRPr>
            </a:lvl1pPr>
            <a:lvl2pPr marL="457200" indent="0">
              <a:buNone/>
              <a:defRPr sz="1800">
                <a:latin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 noProof="0">
                <a:latin typeface="Arial" panose="020B0604020202020204" pitchFamily="34" charset="0"/>
              </a:endParaRPr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 noProof="0">
                <a:latin typeface="Arial" panose="020B0604020202020204" pitchFamily="34" charset="0"/>
              </a:endParaRPr>
            </a:p>
          </p:txBody>
        </p:sp>
      </p:grpSp>
      <p:sp>
        <p:nvSpPr>
          <p:cNvPr id="10" name="Дата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fld id="{AA76B42C-152E-47A0-82B2-16BAF395053B}" type="datetime1">
              <a:rPr lang="ru-RU" noProof="0" smtClean="0"/>
              <a:t>10.12.2023</a:t>
            </a:fld>
            <a:endParaRPr lang="ru-RU" noProof="0"/>
          </a:p>
        </p:txBody>
      </p:sp>
      <p:sp>
        <p:nvSpPr>
          <p:cNvPr id="11" name="Нижний колонтитул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ru-RU" noProof="0"/>
              <a:t>ЗАГОЛОВОК ПРЕЗЕНТАЦИИ</a:t>
            </a: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683787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Arial" panose="020B0604020202020204" pitchFamily="34" charset="0"/>
              </a:defRPr>
            </a:lvl1pPr>
            <a:lvl2pPr marL="457200" indent="0">
              <a:buNone/>
              <a:defRPr sz="1800">
                <a:latin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16749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</a:defRPr>
            </a:lvl2pPr>
            <a:lvl3pPr marL="914400" indent="0">
              <a:buNone/>
              <a:defRPr sz="1800" b="1">
                <a:latin typeface="Arial" panose="020B0604020202020204" pitchFamily="34" charset="0"/>
              </a:defRPr>
            </a:lvl3pPr>
            <a:lvl4pPr marL="1371600" indent="0">
              <a:buNone/>
              <a:defRPr sz="1600" b="1">
                <a:latin typeface="Arial" panose="020B0604020202020204" pitchFamily="34" charset="0"/>
              </a:defRPr>
            </a:lvl4pPr>
            <a:lvl5pPr marL="1828800" indent="0">
              <a:buNone/>
              <a:defRPr sz="1600" b="1">
                <a:latin typeface="Arial" panose="020B0604020202020204" pitchFamily="34" charset="0"/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83788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</a:defRPr>
            </a:lvl2pPr>
            <a:lvl3pPr marL="914400" indent="0">
              <a:buNone/>
              <a:defRPr sz="1800" b="1">
                <a:latin typeface="Arial" panose="020B0604020202020204" pitchFamily="34" charset="0"/>
              </a:defRPr>
            </a:lvl3pPr>
            <a:lvl4pPr marL="1371600" indent="0">
              <a:buNone/>
              <a:defRPr sz="1600" b="1">
                <a:latin typeface="Arial" panose="020B0604020202020204" pitchFamily="34" charset="0"/>
              </a:defRPr>
            </a:lvl4pPr>
            <a:lvl5pPr marL="1828800" indent="0">
              <a:buNone/>
              <a:defRPr sz="1600" b="1">
                <a:latin typeface="Arial" panose="020B0604020202020204" pitchFamily="34" charset="0"/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200082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Arial" panose="020B0604020202020204" pitchFamily="34" charset="0"/>
              </a:defRPr>
            </a:lvl1pPr>
            <a:lvl2pPr marL="457200" indent="0">
              <a:buNone/>
              <a:defRPr sz="1800">
                <a:latin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7" name="Объект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20008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</a:defRPr>
            </a:lvl2pPr>
            <a:lvl3pPr marL="914400" indent="0">
              <a:buNone/>
              <a:defRPr sz="1800" b="1">
                <a:latin typeface="Arial" panose="020B0604020202020204" pitchFamily="34" charset="0"/>
              </a:defRPr>
            </a:lvl3pPr>
            <a:lvl4pPr marL="1371600" indent="0">
              <a:buNone/>
              <a:defRPr sz="1600" b="1">
                <a:latin typeface="Arial" panose="020B0604020202020204" pitchFamily="34" charset="0"/>
              </a:defRPr>
            </a:lvl4pPr>
            <a:lvl5pPr marL="1828800" indent="0">
              <a:buNone/>
              <a:defRPr sz="1600" b="1">
                <a:latin typeface="Arial" panose="020B0604020202020204" pitchFamily="34" charset="0"/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2" name="Номер слайда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fld id="{294A09A9-5501-47C1-A89A-A340965A2BE2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Конец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Arial" panose="020B060402020202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 rtlCol="0">
            <a:noAutofit/>
          </a:bodyPr>
          <a:lstStyle>
            <a:lvl1pPr marL="0" indent="0" algn="l">
              <a:buNone/>
              <a:defRPr sz="2800"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 noProof="0">
                <a:latin typeface="Arial" panose="020B0604020202020204" pitchFamily="34" charset="0"/>
              </a:endParaRPr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 noProof="0">
                <a:latin typeface="Arial" panose="020B0604020202020204" pitchFamily="34" charset="0"/>
              </a:endParaRPr>
            </a:p>
          </p:txBody>
        </p:sp>
      </p:grpSp>
      <p:sp>
        <p:nvSpPr>
          <p:cNvPr id="22" name="Полилиния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Arial" panose="020B060402020202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17467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Arial" panose="020B0604020202020204" pitchFamily="34" charset="0"/>
              </a:defRPr>
            </a:lvl1pPr>
            <a:lvl2pPr marL="457200" indent="0">
              <a:buNone/>
              <a:defRPr>
                <a:latin typeface="Arial" panose="020B0604020202020204" pitchFamily="34" charset="0"/>
              </a:defRPr>
            </a:lvl2pPr>
            <a:lvl3pPr marL="914400" indent="0">
              <a:buNone/>
              <a:defRPr>
                <a:latin typeface="Arial" panose="020B0604020202020204" pitchFamily="34" charset="0"/>
              </a:defRPr>
            </a:lvl3pPr>
            <a:lvl4pPr marL="1371600" indent="0">
              <a:buNone/>
              <a:defRPr>
                <a:latin typeface="Arial" panose="020B0604020202020204" pitchFamily="34" charset="0"/>
              </a:defRPr>
            </a:lvl4pPr>
            <a:lvl5pPr marL="1828800" indent="0">
              <a:buNone/>
              <a:defRPr>
                <a:latin typeface="Arial" panose="020B0604020202020204" pitchFamily="34" charset="0"/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 noProof="0">
                <a:latin typeface="Arial" panose="020B0604020202020204" pitchFamily="34" charset="0"/>
              </a:endParaRPr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 noProof="0">
                <a:latin typeface="Arial" panose="020B0604020202020204" pitchFamily="34" charset="0"/>
              </a:endParaRPr>
            </a:p>
          </p:txBody>
        </p:sp>
      </p:grpSp>
      <p:sp>
        <p:nvSpPr>
          <p:cNvPr id="10" name="Дата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fld id="{21314A10-1709-4319-A9C8-2A42B5467D8F}" type="datetime1">
              <a:rPr lang="ru-RU" noProof="0" smtClean="0"/>
              <a:t>10.12.2023</a:t>
            </a:fld>
            <a:endParaRPr lang="ru-RU" noProof="0"/>
          </a:p>
        </p:txBody>
      </p:sp>
      <p:sp>
        <p:nvSpPr>
          <p:cNvPr id="11" name="Нижний колонтитул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ru-RU" noProof="0"/>
              <a:t>ЗАГОЛОВОК ПРЕЗЕНТАЦИИ</a:t>
            </a:r>
          </a:p>
        </p:txBody>
      </p:sp>
      <p:sp>
        <p:nvSpPr>
          <p:cNvPr id="12" name="Номер слайда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fld id="{294A09A9-5501-47C1-A89A-A340965A2BE2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12" name="Полилиния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14" name="Полилиния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Arial" panose="020B060402020202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67492" y="2653167"/>
            <a:ext cx="9779183" cy="3436483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fld id="{A2DF2193-8134-4486-89F6-62DB33FCB84D}" type="datetime1">
              <a:rPr lang="ru-RU" noProof="0" smtClean="0"/>
              <a:t>10.12.2023</a:t>
            </a:fld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ru-RU" noProof="0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fld id="{294A09A9-5501-47C1-A89A-A340965A2BE2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олилиния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 noProof="0">
                <a:latin typeface="Arial" panose="020B0604020202020204" pitchFamily="34" charset="0"/>
              </a:endParaRPr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 noProof="0">
                <a:latin typeface="Arial" panose="020B0604020202020204" pitchFamily="34" charset="0"/>
              </a:endParaRPr>
            </a:p>
          </p:txBody>
        </p:sp>
      </p:grp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18" name="Полилиния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Arial" panose="020B060402020202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Arial" panose="020B0604020202020204" pitchFamily="34" charset="0"/>
              </a:defRPr>
            </a:lvl1pPr>
            <a:lvl2pPr marL="457200" indent="0">
              <a:buNone/>
              <a:defRPr>
                <a:latin typeface="Arial" panose="020B0604020202020204" pitchFamily="34" charset="0"/>
              </a:defRPr>
            </a:lvl2pPr>
            <a:lvl3pPr marL="914400" indent="0">
              <a:buNone/>
              <a:defRPr>
                <a:latin typeface="Arial" panose="020B0604020202020204" pitchFamily="34" charset="0"/>
              </a:defRPr>
            </a:lvl3pPr>
            <a:lvl4pPr marL="1371600" indent="0">
              <a:buNone/>
              <a:defRPr>
                <a:latin typeface="Arial" panose="020B0604020202020204" pitchFamily="34" charset="0"/>
              </a:defRPr>
            </a:lvl4pPr>
            <a:lvl5pPr marL="1828800" indent="0">
              <a:buNone/>
              <a:defRPr>
                <a:latin typeface="Arial" panose="020B0604020202020204" pitchFamily="34" charset="0"/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10" name="Дата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fld id="{EE4C4DE0-4994-48E7-943F-980A68F8B6AF}" type="datetime1">
              <a:rPr lang="ru-RU" noProof="0" smtClean="0"/>
              <a:t>10.12.2023</a:t>
            </a:fld>
            <a:endParaRPr lang="ru-RU" noProof="0"/>
          </a:p>
        </p:txBody>
      </p:sp>
      <p:sp>
        <p:nvSpPr>
          <p:cNvPr id="11" name="Нижний колонтитул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ru-RU" noProof="0"/>
              <a:t>ЗАГОЛОВОК ПРЕЗЕНТАЦИИ</a:t>
            </a:r>
          </a:p>
        </p:txBody>
      </p:sp>
      <p:sp>
        <p:nvSpPr>
          <p:cNvPr id="12" name="Номер слайда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fld id="{294A09A9-5501-47C1-A89A-A340965A2BE2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Диаграмма 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 noProof="0">
                <a:latin typeface="Arial" panose="020B0604020202020204" pitchFamily="34" charset="0"/>
              </a:endParaRPr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 noProof="0">
                <a:latin typeface="Arial" panose="020B0604020202020204" pitchFamily="34" charset="0"/>
              </a:endParaRP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Arial" panose="020B060402020202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3"/>
            <a:ext cx="9779182" cy="3366813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Arial" panose="020B0604020202020204" pitchFamily="34" charset="0"/>
              </a:defRPr>
            </a:lvl1pPr>
            <a:lvl2pPr marL="457200" indent="0">
              <a:buNone/>
              <a:defRPr>
                <a:latin typeface="Arial" panose="020B0604020202020204" pitchFamily="34" charset="0"/>
              </a:defRPr>
            </a:lvl2pPr>
            <a:lvl3pPr marL="914400" indent="0">
              <a:buNone/>
              <a:defRPr>
                <a:latin typeface="Arial" panose="020B0604020202020204" pitchFamily="34" charset="0"/>
              </a:defRPr>
            </a:lvl3pPr>
            <a:lvl4pPr marL="1371600" indent="0">
              <a:buNone/>
              <a:defRPr>
                <a:latin typeface="Arial" panose="020B0604020202020204" pitchFamily="34" charset="0"/>
              </a:defRPr>
            </a:lvl4pPr>
            <a:lvl5pPr marL="1828800" indent="0">
              <a:buNone/>
              <a:defRPr>
                <a:latin typeface="Arial" panose="020B0604020202020204" pitchFamily="34" charset="0"/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0" name="Дата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fld id="{38B5AB67-CCC2-4E5A-B66D-B898F6ED4D06}" type="datetime1">
              <a:rPr lang="ru-RU" noProof="0" smtClean="0"/>
              <a:t>10.12.2023</a:t>
            </a:fld>
            <a:endParaRPr lang="ru-RU" noProof="0"/>
          </a:p>
        </p:txBody>
      </p:sp>
      <p:sp>
        <p:nvSpPr>
          <p:cNvPr id="11" name="Нижний колонтитул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ru-RU" noProof="0"/>
              <a:t>ЗАГОЛОВОК ПРЕЗЕНТАЦИИ</a:t>
            </a:r>
          </a:p>
        </p:txBody>
      </p:sp>
      <p:sp>
        <p:nvSpPr>
          <p:cNvPr id="12" name="Номер слайда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fld id="{294A09A9-5501-47C1-A89A-A340965A2BE2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 rtlCol="0"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ru-RU" noProof="0"/>
              <a:t>“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81813" y="4494213"/>
            <a:ext cx="3511550" cy="679450"/>
          </a:xfrm>
        </p:spPr>
        <p:txBody>
          <a:bodyPr rtlCol="0"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ru-RU" noProof="0"/>
              <a:t>”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fld id="{ED787DF6-ACFE-4C00-9C96-EF7AECAF7268}" type="datetime1">
              <a:rPr lang="ru-RU" noProof="0" smtClean="0"/>
              <a:t>10.12.2023</a:t>
            </a:fld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ru-RU" noProof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fld id="{294A09A9-5501-47C1-A89A-A340965A2BE2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31" name="Заголовок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Arial" panose="020B060402020202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6" name="Рисунок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10" name="Текст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11" name="Текст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Должность</a:t>
            </a:r>
          </a:p>
        </p:txBody>
      </p:sp>
      <p:sp>
        <p:nvSpPr>
          <p:cNvPr id="7" name="Рисунок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12" name="Текст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13" name="Текст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Должность</a:t>
            </a:r>
          </a:p>
        </p:txBody>
      </p:sp>
      <p:sp>
        <p:nvSpPr>
          <p:cNvPr id="8" name="Рисунок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14" name="Текст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15" name="Текст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Должность</a:t>
            </a:r>
          </a:p>
        </p:txBody>
      </p:sp>
      <p:sp>
        <p:nvSpPr>
          <p:cNvPr id="9" name="Рисунок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16" name="Текст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17" name="Текст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Должность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fld id="{7E0B0B17-4F50-4B35-B8C9-0613B43B9D97}" type="datetime1">
              <a:rPr lang="ru-RU" noProof="0" smtClean="0"/>
              <a:t>10.12.2023</a:t>
            </a:fld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ru-RU" noProof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fld id="{294A09A9-5501-47C1-A89A-A340965A2BE2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19" name="Полилиния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21" name="Полилиния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25" name="Полилиния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27" name="Полилиния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28" name="Полилиния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29" name="Полилиния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ся команда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Заголовок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Arial" panose="020B060402020202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6" name="Рисунок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31" name="Текст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32" name="Текст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Должность</a:t>
            </a:r>
          </a:p>
        </p:txBody>
      </p:sp>
      <p:sp>
        <p:nvSpPr>
          <p:cNvPr id="33" name="Рисунок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34" name="Текст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35" name="Текст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Должность</a:t>
            </a:r>
          </a:p>
        </p:txBody>
      </p:sp>
      <p:sp>
        <p:nvSpPr>
          <p:cNvPr id="36" name="Рисунок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37" name="Текст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38" name="Текст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Должность</a:t>
            </a:r>
          </a:p>
        </p:txBody>
      </p:sp>
      <p:sp>
        <p:nvSpPr>
          <p:cNvPr id="39" name="Рисунок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40" name="Текст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41" name="Текст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Должность</a:t>
            </a:r>
          </a:p>
        </p:txBody>
      </p:sp>
      <p:sp>
        <p:nvSpPr>
          <p:cNvPr id="42" name="Рисунок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43" name="Текст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44" name="Текст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Должность</a:t>
            </a:r>
          </a:p>
        </p:txBody>
      </p:sp>
      <p:sp>
        <p:nvSpPr>
          <p:cNvPr id="45" name="Рисунок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46" name="Текст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47" name="Текст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Должность</a:t>
            </a:r>
          </a:p>
        </p:txBody>
      </p:sp>
      <p:sp>
        <p:nvSpPr>
          <p:cNvPr id="48" name="Рисунок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49" name="Текст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50" name="Текст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Должность</a:t>
            </a:r>
          </a:p>
        </p:txBody>
      </p:sp>
      <p:sp>
        <p:nvSpPr>
          <p:cNvPr id="51" name="Рисунок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52" name="Текст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53" name="Текст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Должность</a:t>
            </a:r>
          </a:p>
        </p:txBody>
      </p:sp>
      <p:sp>
        <p:nvSpPr>
          <p:cNvPr id="18" name="Дата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fld id="{5750FF87-0D30-4577-86A4-71D6B95F0809}" type="datetime1">
              <a:rPr lang="ru-RU" noProof="0" smtClean="0"/>
              <a:t>10.12.2023</a:t>
            </a:fld>
            <a:endParaRPr lang="ru-RU" noProof="0"/>
          </a:p>
        </p:txBody>
      </p:sp>
      <p:sp>
        <p:nvSpPr>
          <p:cNvPr id="22" name="Нижний колонтитул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ru-RU" noProof="0"/>
              <a:t>НАЗВАНИЕ ПРЕЗЕНТАЦИИ</a:t>
            </a:r>
          </a:p>
        </p:txBody>
      </p:sp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fld id="{294A09A9-5501-47C1-A89A-A340965A2BE2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fld id="{0A41FFE9-9960-4022-A784-43C152265200}" type="datetime1">
              <a:rPr lang="ru-RU" noProof="0" smtClean="0"/>
              <a:t>10.12.2023</a:t>
            </a:fld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ru-RU" noProof="0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fld id="{294A09A9-5501-47C1-A89A-A340965A2BE2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5C3850A6-3476-CBA2-31EE-4441A16AEE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URL Shortener</a:t>
            </a:r>
            <a:endParaRPr lang="ru-RU" dirty="0"/>
          </a:p>
        </p:txBody>
      </p:sp>
      <p:sp>
        <p:nvSpPr>
          <p:cNvPr id="7" name="Подзаголовок 6">
            <a:extLst>
              <a:ext uri="{FF2B5EF4-FFF2-40B4-BE49-F238E27FC236}">
                <a16:creationId xmlns:a16="http://schemas.microsoft.com/office/drawing/2014/main" id="{EDCF1896-DF6C-3D33-FE2A-09F8E8E56F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Веб-приложение для сокращения ссылок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63F5242-C13B-D719-9CCA-064E123A6A4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534650" y="6356350"/>
            <a:ext cx="1657350" cy="365125"/>
          </a:xfrm>
        </p:spPr>
        <p:txBody>
          <a:bodyPr/>
          <a:lstStyle/>
          <a:p>
            <a:fld id="{294A09A9-5501-47C1-A89A-A340965A2BE2}" type="slidenum">
              <a:rPr lang="ru-RU" noProof="0" smtClean="0"/>
              <a:pPr/>
              <a:t>1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423304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ru-RU" dirty="0"/>
              <a:t>Идея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rtl="0"/>
            <a:r>
              <a:rPr lang="ru-RU" dirty="0"/>
              <a:t>Сокращение ссылок является важным инструментом в современном интернете. Это процесс заменены длинных URL-адресов на более короткие и удобные ссылки. Короткие ссылки легко передаются и запоминаются, что делает их удобными для обмена в социальных сетях, мессенджерах и других онлайн-платформах. Также сокращение ссылок может помочь улучшить внешний вид сообщений и уменьшить количество символов, необходимых для набора.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ru-RU" smtClean="0"/>
              <a:pPr rtl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/>
          <a:lstStyle/>
          <a:p>
            <a:pPr rtl="0"/>
            <a:r>
              <a:rPr lang="ru-RU"/>
              <a:t>Основные цели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ru-RU" dirty="0"/>
              <a:t>Удобство конечного пользователя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ru-RU" dirty="0"/>
              <a:t>Средства разработки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472FA7B1-CD7F-3646-B44C-91A107A0CBE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227921"/>
            <a:ext cx="3386578" cy="604925"/>
          </a:xfrm>
        </p:spPr>
        <p:txBody>
          <a:bodyPr rtlCol="0"/>
          <a:lstStyle/>
          <a:p>
            <a:pPr rtl="0"/>
            <a:r>
              <a:rPr lang="en-US" sz="2000" dirty="0"/>
              <a:t>Frontend</a:t>
            </a:r>
            <a:endParaRPr lang="ru-RU" sz="2000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B9ED227-95A7-4B08-91FE-5E0EF0D41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750436"/>
            <a:ext cx="3218688" cy="282861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1800" dirty="0"/>
              <a:t>Интерактивность, гибкость, скорость разработки и эффективность, вот что делает </a:t>
            </a:r>
            <a:r>
              <a:rPr lang="en-US" sz="1800" dirty="0"/>
              <a:t>JavaScript</a:t>
            </a:r>
            <a:r>
              <a:rPr lang="ru-RU" sz="1800" dirty="0"/>
              <a:t> и </a:t>
            </a:r>
            <a:r>
              <a:rPr lang="ru-RU" sz="1800" dirty="0" err="1"/>
              <a:t>React</a:t>
            </a:r>
            <a:r>
              <a:rPr lang="ru-RU" sz="1800" dirty="0"/>
              <a:t>  привлекательными вариантами для создания современных веб-приложений.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585697B7-EBBB-0E4B-AA02-0D3F94821C6E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227922"/>
            <a:ext cx="3173278" cy="522514"/>
          </a:xfrm>
        </p:spPr>
        <p:txBody>
          <a:bodyPr rtlCol="0"/>
          <a:lstStyle/>
          <a:p>
            <a:pPr rtl="0"/>
            <a:r>
              <a:rPr lang="en-US" sz="2000" dirty="0"/>
              <a:t>Backend</a:t>
            </a:r>
            <a:endParaRPr lang="ru-RU" sz="2000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C2ECAAA-1E9C-4845-8EA9-E11A76F0815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750436"/>
            <a:ext cx="3173279" cy="36059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ru-RU" sz="1800" dirty="0"/>
              <a:t>Express.js обеспечивает реализацию простой и гибкой системы маршрутизации, а так же обладает высокой производительностью.</a:t>
            </a:r>
          </a:p>
          <a:p>
            <a:pPr rtl="0"/>
            <a:r>
              <a:rPr lang="ru-RU" sz="1800" dirty="0"/>
              <a:t>В нем содержатся инструменты для создания эффективных и масштабируемых серверных приложений.</a:t>
            </a: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EB1FFBC5-1733-5E4A-BF11-2C157D9917C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227922"/>
            <a:ext cx="3173278" cy="522514"/>
          </a:xfrm>
        </p:spPr>
        <p:txBody>
          <a:bodyPr rtlCol="0"/>
          <a:lstStyle/>
          <a:p>
            <a:pPr rtl="0"/>
            <a:r>
              <a:rPr lang="ru-RU" sz="2000" dirty="0"/>
              <a:t>Хранение данных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48A12450-9474-8A49-BAEB-20C6F51540D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750436"/>
            <a:ext cx="3173279" cy="2828613"/>
          </a:xfrm>
        </p:spPr>
        <p:txBody>
          <a:bodyPr rtlCol="0"/>
          <a:lstStyle/>
          <a:p>
            <a:pPr rtl="0"/>
            <a:r>
              <a:rPr lang="en-US" sz="1800" dirty="0"/>
              <a:t>J</a:t>
            </a:r>
            <a:r>
              <a:rPr lang="ru-RU" sz="1800" dirty="0"/>
              <a:t>SON является основным форматом данных для передачи информации между веб-сервером и клиентом. JSON легко интегрируется с основными веб-технологиями, такими как JavaScript, HTML и CSS.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ru-RU" smtClean="0"/>
              <a:pPr rtl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1508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ru-RU" dirty="0"/>
              <a:t>Реализованный функционал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ru-RU" dirty="0"/>
              <a:t>Проверка корректности ввода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ru-RU" dirty="0"/>
              <a:t>Генерация короткого адреса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ru-RU" dirty="0"/>
              <a:t>Подсчет переходов по ссылке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ru-RU" dirty="0"/>
              <a:t>Демонстрация данных в виде таблицы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ru-RU" dirty="0"/>
              <a:t>Возможность удаления записей</a:t>
            </a:r>
          </a:p>
          <a:p>
            <a:pPr rtl="0"/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ru-RU" smtClean="0"/>
              <a:pPr rtl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ru-RU" dirty="0"/>
              <a:t>Дизайн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ru-RU" smtClean="0"/>
              <a:pPr rtl="0"/>
              <a:t>6</a:t>
            </a:fld>
            <a:endParaRPr lang="ru-RU"/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7D0B1037-4362-3BBB-B9F2-4BA7459922C2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Объект 13">
            <a:extLst>
              <a:ext uri="{FF2B5EF4-FFF2-40B4-BE49-F238E27FC236}">
                <a16:creationId xmlns:a16="http://schemas.microsoft.com/office/drawing/2014/main" id="{A37D6888-432E-72A1-BB05-C0194ECDD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25C940EE-52D6-6FD1-35E7-5F42CC62B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464" y="1706563"/>
            <a:ext cx="6588173" cy="4006815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5C66C716-83B0-D8BD-509F-B15530789F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448" b="52624"/>
          <a:stretch/>
        </p:blipFill>
        <p:spPr>
          <a:xfrm>
            <a:off x="278754" y="210512"/>
            <a:ext cx="10765115" cy="375738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C000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85EA0DA0-23D3-6883-339A-3E01F5090C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484"/>
          <a:stretch/>
        </p:blipFill>
        <p:spPr>
          <a:xfrm>
            <a:off x="123497" y="1425593"/>
            <a:ext cx="11867171" cy="400681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C000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ru-RU" dirty="0"/>
              <a:t>Демонстрация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912884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ru-RU" smtClean="0"/>
              <a:pPr rtl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rtlCol="0"/>
          <a:lstStyle/>
          <a:p>
            <a:pPr rtl="0"/>
            <a:r>
              <a:rPr lang="ru-RU"/>
              <a:t>Знакомство с командой</a:t>
            </a:r>
          </a:p>
        </p:txBody>
      </p:sp>
      <p:pic>
        <p:nvPicPr>
          <p:cNvPr id="42" name="Рисунок 15" descr="Портретный снимок сотрудника">
            <a:extLst>
              <a:ext uri="{FF2B5EF4-FFF2-40B4-BE49-F238E27FC236}">
                <a16:creationId xmlns:a16="http://schemas.microsoft.com/office/drawing/2014/main" id="{8BDB1906-FF07-4447-9C68-585F54C5EED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0429" y="2227758"/>
            <a:ext cx="1200374" cy="1201242"/>
          </a:xfrm>
        </p:spPr>
      </p:pic>
      <p:sp>
        <p:nvSpPr>
          <p:cNvPr id="34" name="Текст 33">
            <a:extLst>
              <a:ext uri="{FF2B5EF4-FFF2-40B4-BE49-F238E27FC236}">
                <a16:creationId xmlns:a16="http://schemas.microsoft.com/office/drawing/2014/main" id="{C1C92E27-D550-F44E-8491-927F819E72B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123351" y="2426400"/>
            <a:ext cx="2281237" cy="347662"/>
          </a:xfrm>
        </p:spPr>
        <p:txBody>
          <a:bodyPr rtlCol="0"/>
          <a:lstStyle/>
          <a:p>
            <a:pPr rtl="0"/>
            <a:r>
              <a:rPr lang="ru-RU" dirty="0"/>
              <a:t>Отрошенко Таисия</a:t>
            </a:r>
          </a:p>
        </p:txBody>
      </p:sp>
      <p:sp>
        <p:nvSpPr>
          <p:cNvPr id="35" name="Текст 34">
            <a:extLst>
              <a:ext uri="{FF2B5EF4-FFF2-40B4-BE49-F238E27FC236}">
                <a16:creationId xmlns:a16="http://schemas.microsoft.com/office/drawing/2014/main" id="{7D722C50-45F7-D84B-B216-568F72D6634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123350" y="2811646"/>
            <a:ext cx="2281237" cy="347662"/>
          </a:xfrm>
        </p:spPr>
        <p:txBody>
          <a:bodyPr rtlCol="0"/>
          <a:lstStyle/>
          <a:p>
            <a:pPr rtl="0"/>
            <a:r>
              <a:rPr lang="ru-RU" dirty="0"/>
              <a:t>Тимлид</a:t>
            </a:r>
          </a:p>
        </p:txBody>
      </p:sp>
      <p:pic>
        <p:nvPicPr>
          <p:cNvPr id="43" name="Рисунок 17" descr="Портретный снимок сотрудника">
            <a:extLst>
              <a:ext uri="{FF2B5EF4-FFF2-40B4-BE49-F238E27FC236}">
                <a16:creationId xmlns:a16="http://schemas.microsoft.com/office/drawing/2014/main" id="{A82F6AEE-FCBF-0245-BB71-E76973B3A97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95813" y="2227758"/>
            <a:ext cx="1200374" cy="1201242"/>
          </a:xfrm>
        </p:spPr>
      </p:pic>
      <p:sp>
        <p:nvSpPr>
          <p:cNvPr id="36" name="Текст 35">
            <a:extLst>
              <a:ext uri="{FF2B5EF4-FFF2-40B4-BE49-F238E27FC236}">
                <a16:creationId xmlns:a16="http://schemas.microsoft.com/office/drawing/2014/main" id="{176187A9-3EBE-F64D-AE99-021BB3767F9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870817" y="2422565"/>
            <a:ext cx="2281237" cy="347662"/>
          </a:xfrm>
        </p:spPr>
        <p:txBody>
          <a:bodyPr rtlCol="0"/>
          <a:lstStyle/>
          <a:p>
            <a:pPr rtl="0"/>
            <a:r>
              <a:rPr lang="ru-RU" dirty="0"/>
              <a:t>Отрошенко Таисия</a:t>
            </a:r>
          </a:p>
        </p:txBody>
      </p:sp>
      <p:sp>
        <p:nvSpPr>
          <p:cNvPr id="37" name="Текст 36">
            <a:extLst>
              <a:ext uri="{FF2B5EF4-FFF2-40B4-BE49-F238E27FC236}">
                <a16:creationId xmlns:a16="http://schemas.microsoft.com/office/drawing/2014/main" id="{7990731F-95DE-4F44-8EA0-E275CEAFD8A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870816" y="2807811"/>
            <a:ext cx="2281237" cy="347662"/>
          </a:xfrm>
        </p:spPr>
        <p:txBody>
          <a:bodyPr rtlCol="0"/>
          <a:lstStyle/>
          <a:p>
            <a:pPr rtl="0"/>
            <a:r>
              <a:rPr lang="en-US" dirty="0"/>
              <a:t>Frontend-</a:t>
            </a:r>
            <a:r>
              <a:rPr lang="ru-RU" dirty="0"/>
              <a:t>разработчик</a:t>
            </a:r>
          </a:p>
        </p:txBody>
      </p:sp>
      <p:pic>
        <p:nvPicPr>
          <p:cNvPr id="44" name="Рисунок 19" descr="Портретный снимок сотрудника">
            <a:extLst>
              <a:ext uri="{FF2B5EF4-FFF2-40B4-BE49-F238E27FC236}">
                <a16:creationId xmlns:a16="http://schemas.microsoft.com/office/drawing/2014/main" id="{C99B7845-619A-9F40-A5C3-4C122626044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0429" y="4254273"/>
            <a:ext cx="1200374" cy="1201242"/>
          </a:xfrm>
        </p:spPr>
      </p:pic>
      <p:sp>
        <p:nvSpPr>
          <p:cNvPr id="38" name="Текст 37">
            <a:extLst>
              <a:ext uri="{FF2B5EF4-FFF2-40B4-BE49-F238E27FC236}">
                <a16:creationId xmlns:a16="http://schemas.microsoft.com/office/drawing/2014/main" id="{5B19EE51-628F-CA4E-94B0-57E9ACA1446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123351" y="4498793"/>
            <a:ext cx="2281237" cy="347662"/>
          </a:xfrm>
        </p:spPr>
        <p:txBody>
          <a:bodyPr rtlCol="0"/>
          <a:lstStyle/>
          <a:p>
            <a:pPr rtl="0"/>
            <a:r>
              <a:rPr lang="ru-RU" dirty="0"/>
              <a:t>Отрошенко Таисия</a:t>
            </a:r>
          </a:p>
        </p:txBody>
      </p:sp>
      <p:sp>
        <p:nvSpPr>
          <p:cNvPr id="39" name="Текст 38">
            <a:extLst>
              <a:ext uri="{FF2B5EF4-FFF2-40B4-BE49-F238E27FC236}">
                <a16:creationId xmlns:a16="http://schemas.microsoft.com/office/drawing/2014/main" id="{2A6ACC78-74DF-604E-BD14-4BBE7B4EEF5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123350" y="4884039"/>
            <a:ext cx="2281237" cy="347662"/>
          </a:xfrm>
        </p:spPr>
        <p:txBody>
          <a:bodyPr rtlCol="0"/>
          <a:lstStyle/>
          <a:p>
            <a:pPr rtl="0"/>
            <a:r>
              <a:rPr lang="en-US" dirty="0"/>
              <a:t>Backend-</a:t>
            </a:r>
            <a:r>
              <a:rPr lang="ru-RU" dirty="0"/>
              <a:t>разработчик</a:t>
            </a:r>
          </a:p>
        </p:txBody>
      </p:sp>
      <p:pic>
        <p:nvPicPr>
          <p:cNvPr id="45" name="Рисунок 21" descr="Портретный снимок сотрудника">
            <a:extLst>
              <a:ext uri="{FF2B5EF4-FFF2-40B4-BE49-F238E27FC236}">
                <a16:creationId xmlns:a16="http://schemas.microsoft.com/office/drawing/2014/main" id="{647F7FB2-8714-6449-A700-2E1B81F9DF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95813" y="4254273"/>
            <a:ext cx="1200374" cy="1201242"/>
          </a:xfrm>
        </p:spPr>
      </p:pic>
      <p:sp>
        <p:nvSpPr>
          <p:cNvPr id="40" name="Текст 39">
            <a:extLst>
              <a:ext uri="{FF2B5EF4-FFF2-40B4-BE49-F238E27FC236}">
                <a16:creationId xmlns:a16="http://schemas.microsoft.com/office/drawing/2014/main" id="{9DC429C0-1DEB-1F4F-AE66-C503B31B7B4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870817" y="4498793"/>
            <a:ext cx="2281237" cy="347662"/>
          </a:xfrm>
        </p:spPr>
        <p:txBody>
          <a:bodyPr rtlCol="0"/>
          <a:lstStyle/>
          <a:p>
            <a:pPr rtl="0"/>
            <a:r>
              <a:rPr lang="ru-RU" dirty="0"/>
              <a:t>Отрошенко Таисия</a:t>
            </a:r>
          </a:p>
        </p:txBody>
      </p:sp>
      <p:sp>
        <p:nvSpPr>
          <p:cNvPr id="41" name="Текст 40">
            <a:extLst>
              <a:ext uri="{FF2B5EF4-FFF2-40B4-BE49-F238E27FC236}">
                <a16:creationId xmlns:a16="http://schemas.microsoft.com/office/drawing/2014/main" id="{31C0CCD4-2502-A14F-B520-7B57524EDF8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870816" y="4884039"/>
            <a:ext cx="2281237" cy="571476"/>
          </a:xfrm>
        </p:spPr>
        <p:txBody>
          <a:bodyPr rtlCol="0"/>
          <a:lstStyle/>
          <a:p>
            <a:pPr rtl="0"/>
            <a:r>
              <a:rPr lang="ru-RU" dirty="0"/>
              <a:t>Дизайнер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87CCF58-9B83-4A4F-8CA9-3D9C9BB7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ru-RU" smtClean="0"/>
              <a:pPr rtl="0"/>
              <a:t>8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9F19ABF-C3D4-6892-FD4C-712F39D36D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0624" y="2227758"/>
            <a:ext cx="1325563" cy="132556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5285C7D-373E-D8EB-8E80-4BA08C5705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157" y="2224767"/>
            <a:ext cx="1343506" cy="134350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93BD8CE-8710-CB72-B8BA-280434B24B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8687" y="4254273"/>
            <a:ext cx="1325563" cy="132556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E62DE99-9C30-4AC4-B1BD-878AA7B977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157" y="4236330"/>
            <a:ext cx="1343506" cy="1343506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6D7F825-B754-2112-1036-C90CCCE504FB}"/>
              </a:ext>
            </a:extLst>
          </p:cNvPr>
          <p:cNvSpPr/>
          <p:nvPr/>
        </p:nvSpPr>
        <p:spPr>
          <a:xfrm>
            <a:off x="379378" y="1926077"/>
            <a:ext cx="8929991" cy="40856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5690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rtlCol="0"/>
          <a:lstStyle/>
          <a:p>
            <a:pPr rtl="0"/>
            <a:r>
              <a:rPr lang="ru-RU" dirty="0"/>
              <a:t>Спасибо за внимание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 rtlCol="0">
            <a:normAutofit/>
          </a:bodyPr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theme/theme1.xml><?xml version="1.0" encoding="utf-8"?>
<a:theme xmlns:a="http://schemas.openxmlformats.org/drawingml/2006/main" name="Пользовательские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9A5FA357-B0DF-4EFE-A910-4D3F993A1AA1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F1176D5-513E-4E73-98C9-4CEA832F57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42FAFE-88B4-49B4-9588-86CB0E564E5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TM45331398</Template>
  <TotalTime>0</TotalTime>
  <Words>218</Words>
  <Application>Microsoft Office PowerPoint</Application>
  <PresentationFormat>Широкоэкранный</PresentationFormat>
  <Paragraphs>47</Paragraphs>
  <Slides>9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Tenorite</vt:lpstr>
      <vt:lpstr>Пользовательские</vt:lpstr>
      <vt:lpstr>URL Shortener</vt:lpstr>
      <vt:lpstr>Идея</vt:lpstr>
      <vt:lpstr>Основные цели</vt:lpstr>
      <vt:lpstr>Средства разработки</vt:lpstr>
      <vt:lpstr>Реализованный функционал</vt:lpstr>
      <vt:lpstr>Дизайн</vt:lpstr>
      <vt:lpstr>Демонстрация работы</vt:lpstr>
      <vt:lpstr>Знакомство с командой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2021-09-06T16:30:14Z</dcterms:created>
  <dcterms:modified xsi:type="dcterms:W3CDTF">2023-12-11T18:23:09Z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