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8" r:id="rId2"/>
    <p:sldId id="260" r:id="rId3"/>
    <p:sldId id="261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0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2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10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5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55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0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8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2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6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8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A5A3EE-66EE-4ABE-9347-42169A5241D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4E6BAF-7755-4547-B153-CBC8A7586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8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0098" y="1082351"/>
            <a:ext cx="8649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University of Rochester Seminar Planning System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36590"/>
              </p:ext>
            </p:extLst>
          </p:nvPr>
        </p:nvGraphicFramePr>
        <p:xfrm>
          <a:off x="1201575" y="3284376"/>
          <a:ext cx="3361094" cy="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1094"/>
              </a:tblGrid>
              <a:tr h="400040">
                <a:tc>
                  <a:txBody>
                    <a:bodyPr/>
                    <a:lstStyle/>
                    <a:p>
                      <a:r>
                        <a:rPr lang="en-US" dirty="0" smtClean="0"/>
                        <a:t>Tips for Planning a Seminar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41945"/>
              </p:ext>
            </p:extLst>
          </p:nvPr>
        </p:nvGraphicFramePr>
        <p:xfrm>
          <a:off x="6725298" y="3294915"/>
          <a:ext cx="33610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10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 Planning your Seminar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30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640" y="830425"/>
            <a:ext cx="523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Tips for Planning Your Seminar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43607" y="2052733"/>
            <a:ext cx="7501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Plan Your Seminar at Meal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healthier refreshments(Link for healthy restaurants in Rochester on </a:t>
            </a:r>
            <a:r>
              <a:rPr lang="en-US" dirty="0" err="1" smtClean="0"/>
              <a:t>grubhub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xxxxxxxx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xxxxxxx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69080"/>
              </p:ext>
            </p:extLst>
          </p:nvPr>
        </p:nvGraphicFramePr>
        <p:xfrm>
          <a:off x="6222479" y="6385420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94245"/>
              </p:ext>
            </p:extLst>
          </p:nvPr>
        </p:nvGraphicFramePr>
        <p:xfrm>
          <a:off x="7557796" y="6385421"/>
          <a:ext cx="42920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08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PLANNING YOUR SEMINAR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81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220" y="783771"/>
            <a:ext cx="319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Plan Your Seminar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42186" y="1754155"/>
            <a:ext cx="818294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What is the topic of your seminar ?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2. What  date is the seminar on?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3. What time is the seminar ?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4. What is the location of the event ?</a:t>
            </a:r>
          </a:p>
          <a:p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23425"/>
              </p:ext>
            </p:extLst>
          </p:nvPr>
        </p:nvGraphicFramePr>
        <p:xfrm>
          <a:off x="1762448" y="214725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30511"/>
              </p:ext>
            </p:extLst>
          </p:nvPr>
        </p:nvGraphicFramePr>
        <p:xfrm>
          <a:off x="1790439" y="3260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*Links</a:t>
                      </a:r>
                      <a:r>
                        <a:rPr lang="en-US" baseline="0" dirty="0" smtClean="0"/>
                        <a:t> to a calendar where you can choose date*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69973"/>
              </p:ext>
            </p:extLst>
          </p:nvPr>
        </p:nvGraphicFramePr>
        <p:xfrm>
          <a:off x="1790440" y="429329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*Time</a:t>
                      </a:r>
                      <a:r>
                        <a:rPr lang="en-US" baseline="0" dirty="0" smtClean="0"/>
                        <a:t> roller to choose time*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26998"/>
              </p:ext>
            </p:extLst>
          </p:nvPr>
        </p:nvGraphicFramePr>
        <p:xfrm>
          <a:off x="1808065" y="53236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99735"/>
              </p:ext>
            </p:extLst>
          </p:nvPr>
        </p:nvGraphicFramePr>
        <p:xfrm>
          <a:off x="9356530" y="6329437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2625"/>
              </p:ext>
            </p:extLst>
          </p:nvPr>
        </p:nvGraphicFramePr>
        <p:xfrm>
          <a:off x="10488644" y="6323217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60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1600" y="1278294"/>
            <a:ext cx="42146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5. Who is the speaker ?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6. Please provide a brief background of the speaker</a:t>
            </a:r>
          </a:p>
          <a:p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86118"/>
              </p:ext>
            </p:extLst>
          </p:nvPr>
        </p:nvGraphicFramePr>
        <p:xfrm>
          <a:off x="1602792" y="17273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02255"/>
              </p:ext>
            </p:extLst>
          </p:nvPr>
        </p:nvGraphicFramePr>
        <p:xfrm>
          <a:off x="1612123" y="2878732"/>
          <a:ext cx="8128000" cy="2275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2275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6463"/>
              </p:ext>
            </p:extLst>
          </p:nvPr>
        </p:nvGraphicFramePr>
        <p:xfrm>
          <a:off x="9356530" y="6329437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6295"/>
              </p:ext>
            </p:extLst>
          </p:nvPr>
        </p:nvGraphicFramePr>
        <p:xfrm>
          <a:off x="10488644" y="6323217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36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1600" y="1278294"/>
            <a:ext cx="444621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7. Please provide a brief description about the seminar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8. What refreshments if any will you be providing ?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</a:p>
          <a:p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729207"/>
              </p:ext>
            </p:extLst>
          </p:nvPr>
        </p:nvGraphicFramePr>
        <p:xfrm>
          <a:off x="1602792" y="1727372"/>
          <a:ext cx="8128000" cy="229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22941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53315"/>
              </p:ext>
            </p:extLst>
          </p:nvPr>
        </p:nvGraphicFramePr>
        <p:xfrm>
          <a:off x="1630784" y="475982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23214"/>
              </p:ext>
            </p:extLst>
          </p:nvPr>
        </p:nvGraphicFramePr>
        <p:xfrm>
          <a:off x="10336244" y="6208139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7444"/>
              </p:ext>
            </p:extLst>
          </p:nvPr>
        </p:nvGraphicFramePr>
        <p:xfrm>
          <a:off x="9303656" y="6211250"/>
          <a:ext cx="8978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46</TotalTime>
  <Words>153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Calisto MT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mehta, raghav</dc:creator>
  <cp:lastModifiedBy>mehta, raghav</cp:lastModifiedBy>
  <cp:revision>5</cp:revision>
  <dcterms:created xsi:type="dcterms:W3CDTF">2013-10-11T21:24:47Z</dcterms:created>
  <dcterms:modified xsi:type="dcterms:W3CDTF">2013-10-11T22:11:06Z</dcterms:modified>
</cp:coreProperties>
</file>