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9"/>
      <p:bold r:id="rId20"/>
      <p:italic r:id="rId21"/>
      <p:boldItalic r:id="rId22"/>
    </p:embeddedFont>
    <p:embeddedFont>
      <p:font typeface="Fira Sans ExtraBold" panose="020B0903050000020004" pitchFamily="34" charset="0"/>
      <p:bold r:id="rId23"/>
      <p:boldItalic r:id="rId24"/>
    </p:embeddedFont>
    <p:embeddedFont>
      <p:font typeface="Fira Sans SemiBold" panose="020B0603050000020004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A53ABE-14C6-40C2-8CBB-0E4914075000}">
  <a:tblStyle styleId="{08A53ABE-14C6-40C2-8CBB-0E49140750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33ae10a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533ae10a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31f894c40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31f894c40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31f894c405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31f894c405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1f894c405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31f894c405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31f894c405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31f894c405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2f9f88af66_0_2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2f9f88af66_0_2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1d0f1f625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1d0f1f625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31f894c405_0_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31f894c405_0_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1781e4b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1781e4b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1f894c40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1f894c40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397839e84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397839e84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1f894c40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1f894c40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40f3d2ab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40f3d2ab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1f894c405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1f894c405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1f894c405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1f894c405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31f894c40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31f894c405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0" y="599000"/>
            <a:ext cx="41148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0" y="3791525"/>
            <a:ext cx="26571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FF00FF"/>
          </p15:clr>
        </p15:guide>
        <p15:guide id="2" pos="5472">
          <p15:clr>
            <a:srgbClr val="FF00FF"/>
          </p15:clr>
        </p15:guide>
        <p15:guide id="3" orient="horz" pos="259">
          <p15:clr>
            <a:srgbClr val="FF00FF"/>
          </p15:clr>
        </p15:guide>
        <p15:guide id="4" orient="horz" pos="2984">
          <p15:clr>
            <a:srgbClr val="FF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xt.123docz.net/document/6969828-arduino-tap-1-den-giao-thong.htm" TargetMode="External"/><Relationship Id="rId5" Type="http://schemas.openxmlformats.org/officeDocument/2006/relationships/hyperlink" Target="https://arduinokit.vn/mo-hinh-den-giao-thong-don-gian/" TargetMode="External"/><Relationship Id="rId4" Type="http://schemas.openxmlformats.org/officeDocument/2006/relationships/hyperlink" Target="https://vi.wikipedia.org/wiki/%C4%90%C3%A8n_giao_th%C3%B4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3905450" y="343500"/>
            <a:ext cx="46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i="1">
                <a:latin typeface="Fira Sans"/>
                <a:ea typeface="Fira Sans"/>
                <a:cs typeface="Fira Sans"/>
                <a:sym typeface="Fira Sans"/>
              </a:rPr>
              <a:t>IOT Internet of Things</a:t>
            </a:r>
            <a:endParaRPr sz="3500" b="1" i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457195" y="970811"/>
            <a:ext cx="2965243" cy="3765784"/>
            <a:chOff x="3962825" y="1860389"/>
            <a:chExt cx="984215" cy="1566075"/>
          </a:xfrm>
        </p:grpSpPr>
        <p:sp>
          <p:nvSpPr>
            <p:cNvPr id="54" name="Google Shape;54;p13"/>
            <p:cNvSpPr/>
            <p:nvPr/>
          </p:nvSpPr>
          <p:spPr>
            <a:xfrm>
              <a:off x="4215398" y="2164394"/>
              <a:ext cx="497621" cy="1262071"/>
            </a:xfrm>
            <a:custGeom>
              <a:avLst/>
              <a:gdLst/>
              <a:ahLst/>
              <a:cxnLst/>
              <a:rect l="l" t="t" r="r" b="b"/>
              <a:pathLst>
                <a:path w="6490" h="16460" extrusionOk="0">
                  <a:moveTo>
                    <a:pt x="0" y="1"/>
                  </a:moveTo>
                  <a:lnTo>
                    <a:pt x="472" y="16459"/>
                  </a:lnTo>
                  <a:lnTo>
                    <a:pt x="6489" y="16174"/>
                  </a:lnTo>
                  <a:lnTo>
                    <a:pt x="6204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3962825" y="2265453"/>
              <a:ext cx="331773" cy="230715"/>
            </a:xfrm>
            <a:custGeom>
              <a:avLst/>
              <a:gdLst/>
              <a:ahLst/>
              <a:cxnLst/>
              <a:rect l="l" t="t" r="r" b="b"/>
              <a:pathLst>
                <a:path w="4327" h="3009" extrusionOk="0">
                  <a:moveTo>
                    <a:pt x="0" y="0"/>
                  </a:moveTo>
                  <a:lnTo>
                    <a:pt x="286" y="2723"/>
                  </a:lnTo>
                  <a:lnTo>
                    <a:pt x="4326" y="3009"/>
                  </a:lnTo>
                  <a:lnTo>
                    <a:pt x="414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3999016" y="2647683"/>
              <a:ext cx="339364" cy="252644"/>
            </a:xfrm>
            <a:custGeom>
              <a:avLst/>
              <a:gdLst/>
              <a:ahLst/>
              <a:cxnLst/>
              <a:rect l="l" t="t" r="r" b="b"/>
              <a:pathLst>
                <a:path w="4426" h="3295" extrusionOk="0">
                  <a:moveTo>
                    <a:pt x="3481" y="0"/>
                  </a:moveTo>
                  <a:lnTo>
                    <a:pt x="0" y="286"/>
                  </a:lnTo>
                  <a:lnTo>
                    <a:pt x="374" y="3107"/>
                  </a:lnTo>
                  <a:lnTo>
                    <a:pt x="4425" y="3294"/>
                  </a:lnTo>
                  <a:lnTo>
                    <a:pt x="3481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041955" y="3029837"/>
              <a:ext cx="260235" cy="266982"/>
            </a:xfrm>
            <a:custGeom>
              <a:avLst/>
              <a:gdLst/>
              <a:ahLst/>
              <a:cxnLst/>
              <a:rect l="l" t="t" r="r" b="b"/>
              <a:pathLst>
                <a:path w="3394" h="3482" extrusionOk="0">
                  <a:moveTo>
                    <a:pt x="3108" y="1"/>
                  </a:moveTo>
                  <a:lnTo>
                    <a:pt x="0" y="660"/>
                  </a:lnTo>
                  <a:lnTo>
                    <a:pt x="0" y="3196"/>
                  </a:lnTo>
                  <a:lnTo>
                    <a:pt x="3393" y="3482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662422" y="3044175"/>
              <a:ext cx="277027" cy="238306"/>
            </a:xfrm>
            <a:custGeom>
              <a:avLst/>
              <a:gdLst/>
              <a:ahLst/>
              <a:cxnLst/>
              <a:rect l="l" t="t" r="r" b="b"/>
              <a:pathLst>
                <a:path w="3613" h="3108" extrusionOk="0">
                  <a:moveTo>
                    <a:pt x="0" y="1"/>
                  </a:moveTo>
                  <a:lnTo>
                    <a:pt x="88" y="3009"/>
                  </a:lnTo>
                  <a:lnTo>
                    <a:pt x="3613" y="3108"/>
                  </a:lnTo>
                  <a:lnTo>
                    <a:pt x="3481" y="5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626231" y="2669536"/>
              <a:ext cx="309844" cy="245053"/>
            </a:xfrm>
            <a:custGeom>
              <a:avLst/>
              <a:gdLst/>
              <a:ahLst/>
              <a:cxnLst/>
              <a:rect l="l" t="t" r="r" b="b"/>
              <a:pathLst>
                <a:path w="4041" h="3196" extrusionOk="0">
                  <a:moveTo>
                    <a:pt x="0" y="1"/>
                  </a:moveTo>
                  <a:lnTo>
                    <a:pt x="99" y="3196"/>
                  </a:lnTo>
                  <a:lnTo>
                    <a:pt x="4041" y="3196"/>
                  </a:lnTo>
                  <a:lnTo>
                    <a:pt x="3854" y="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640493" y="2243524"/>
              <a:ext cx="306547" cy="260235"/>
            </a:xfrm>
            <a:custGeom>
              <a:avLst/>
              <a:gdLst/>
              <a:ahLst/>
              <a:cxnLst/>
              <a:rect l="l" t="t" r="r" b="b"/>
              <a:pathLst>
                <a:path w="3998" h="3394" extrusionOk="0">
                  <a:moveTo>
                    <a:pt x="286" y="1"/>
                  </a:moveTo>
                  <a:lnTo>
                    <a:pt x="1" y="3394"/>
                  </a:lnTo>
                  <a:lnTo>
                    <a:pt x="3998" y="3295"/>
                  </a:lnTo>
                  <a:lnTo>
                    <a:pt x="3811" y="758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395511" y="1860389"/>
              <a:ext cx="72537" cy="368940"/>
            </a:xfrm>
            <a:custGeom>
              <a:avLst/>
              <a:gdLst/>
              <a:ahLst/>
              <a:cxnLst/>
              <a:rect l="l" t="t" r="r" b="b"/>
              <a:pathLst>
                <a:path w="946" h="3767" extrusionOk="0">
                  <a:moveTo>
                    <a:pt x="1" y="0"/>
                  </a:moveTo>
                  <a:lnTo>
                    <a:pt x="1" y="3766"/>
                  </a:lnTo>
                  <a:lnTo>
                    <a:pt x="945" y="3766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335780" y="2268827"/>
              <a:ext cx="256018" cy="245897"/>
            </a:xfrm>
            <a:custGeom>
              <a:avLst/>
              <a:gdLst/>
              <a:ahLst/>
              <a:cxnLst/>
              <a:rect l="l" t="t" r="r" b="b"/>
              <a:pathLst>
                <a:path w="3339" h="3207" extrusionOk="0">
                  <a:moveTo>
                    <a:pt x="1373" y="0"/>
                  </a:moveTo>
                  <a:cubicBezTo>
                    <a:pt x="450" y="0"/>
                    <a:pt x="0" y="725"/>
                    <a:pt x="0" y="1603"/>
                  </a:cubicBezTo>
                  <a:cubicBezTo>
                    <a:pt x="44" y="2493"/>
                    <a:pt x="780" y="3206"/>
                    <a:pt x="1669" y="3206"/>
                  </a:cubicBezTo>
                  <a:cubicBezTo>
                    <a:pt x="2570" y="3206"/>
                    <a:pt x="3305" y="2493"/>
                    <a:pt x="3338" y="1603"/>
                  </a:cubicBezTo>
                  <a:cubicBezTo>
                    <a:pt x="3338" y="725"/>
                    <a:pt x="2295" y="0"/>
                    <a:pt x="1373" y="0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385466" y="2291063"/>
              <a:ext cx="177656" cy="157720"/>
            </a:xfrm>
            <a:custGeom>
              <a:avLst/>
              <a:gdLst/>
              <a:ahLst/>
              <a:cxnLst/>
              <a:rect l="l" t="t" r="r" b="b"/>
              <a:pathLst>
                <a:path w="2317" h="2057" extrusionOk="0">
                  <a:moveTo>
                    <a:pt x="1145" y="0"/>
                  </a:moveTo>
                  <a:cubicBezTo>
                    <a:pt x="756" y="0"/>
                    <a:pt x="388" y="224"/>
                    <a:pt x="209" y="600"/>
                  </a:cubicBezTo>
                  <a:cubicBezTo>
                    <a:pt x="0" y="1105"/>
                    <a:pt x="428" y="1763"/>
                    <a:pt x="955" y="1983"/>
                  </a:cubicBezTo>
                  <a:cubicBezTo>
                    <a:pt x="1076" y="2033"/>
                    <a:pt x="1191" y="2056"/>
                    <a:pt x="1299" y="2056"/>
                  </a:cubicBezTo>
                  <a:cubicBezTo>
                    <a:pt x="1666" y="2056"/>
                    <a:pt x="1958" y="1791"/>
                    <a:pt x="2119" y="1401"/>
                  </a:cubicBezTo>
                  <a:cubicBezTo>
                    <a:pt x="2317" y="874"/>
                    <a:pt x="2064" y="292"/>
                    <a:pt x="1548" y="84"/>
                  </a:cubicBezTo>
                  <a:cubicBezTo>
                    <a:pt x="1416" y="27"/>
                    <a:pt x="1279" y="0"/>
                    <a:pt x="1145" y="0"/>
                  </a:cubicBezTo>
                  <a:close/>
                </a:path>
              </a:pathLst>
            </a:custGeom>
            <a:solidFill>
              <a:srgbClr val="F0A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344214" y="2663632"/>
              <a:ext cx="255941" cy="245053"/>
            </a:xfrm>
            <a:custGeom>
              <a:avLst/>
              <a:gdLst/>
              <a:ahLst/>
              <a:cxnLst/>
              <a:rect l="l" t="t" r="r" b="b"/>
              <a:pathLst>
                <a:path w="3338" h="3196" extrusionOk="0">
                  <a:moveTo>
                    <a:pt x="1362" y="1"/>
                  </a:moveTo>
                  <a:cubicBezTo>
                    <a:pt x="439" y="1"/>
                    <a:pt x="0" y="714"/>
                    <a:pt x="0" y="1604"/>
                  </a:cubicBezTo>
                  <a:cubicBezTo>
                    <a:pt x="44" y="2493"/>
                    <a:pt x="780" y="3196"/>
                    <a:pt x="1669" y="3196"/>
                  </a:cubicBezTo>
                  <a:cubicBezTo>
                    <a:pt x="2569" y="3196"/>
                    <a:pt x="3305" y="2493"/>
                    <a:pt x="3338" y="1604"/>
                  </a:cubicBezTo>
                  <a:cubicBezTo>
                    <a:pt x="3338" y="714"/>
                    <a:pt x="2284" y="1"/>
                    <a:pt x="1362" y="1"/>
                  </a:cubicBez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392981" y="2685408"/>
              <a:ext cx="178576" cy="158104"/>
            </a:xfrm>
            <a:custGeom>
              <a:avLst/>
              <a:gdLst/>
              <a:ahLst/>
              <a:cxnLst/>
              <a:rect l="l" t="t" r="r" b="b"/>
              <a:pathLst>
                <a:path w="2329" h="2062" extrusionOk="0">
                  <a:moveTo>
                    <a:pt x="1159" y="1"/>
                  </a:moveTo>
                  <a:cubicBezTo>
                    <a:pt x="766" y="1"/>
                    <a:pt x="392" y="219"/>
                    <a:pt x="221" y="595"/>
                  </a:cubicBezTo>
                  <a:cubicBezTo>
                    <a:pt x="1" y="1100"/>
                    <a:pt x="440" y="1770"/>
                    <a:pt x="967" y="1990"/>
                  </a:cubicBezTo>
                  <a:cubicBezTo>
                    <a:pt x="1085" y="2039"/>
                    <a:pt x="1198" y="2062"/>
                    <a:pt x="1305" y="2062"/>
                  </a:cubicBezTo>
                  <a:cubicBezTo>
                    <a:pt x="1675" y="2062"/>
                    <a:pt x="1969" y="1789"/>
                    <a:pt x="2131" y="1397"/>
                  </a:cubicBezTo>
                  <a:cubicBezTo>
                    <a:pt x="2329" y="881"/>
                    <a:pt x="2076" y="299"/>
                    <a:pt x="1560" y="79"/>
                  </a:cubicBezTo>
                  <a:cubicBezTo>
                    <a:pt x="1429" y="26"/>
                    <a:pt x="1293" y="1"/>
                    <a:pt x="1159" y="1"/>
                  </a:cubicBezTo>
                  <a:close/>
                </a:path>
              </a:pathLst>
            </a:custGeom>
            <a:solidFill>
              <a:srgbClr val="FFE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357633" y="3042489"/>
              <a:ext cx="256018" cy="245053"/>
            </a:xfrm>
            <a:custGeom>
              <a:avLst/>
              <a:gdLst/>
              <a:ahLst/>
              <a:cxnLst/>
              <a:rect l="l" t="t" r="r" b="b"/>
              <a:pathLst>
                <a:path w="3339" h="3196" extrusionOk="0">
                  <a:moveTo>
                    <a:pt x="1362" y="1"/>
                  </a:moveTo>
                  <a:cubicBezTo>
                    <a:pt x="440" y="1"/>
                    <a:pt x="1" y="714"/>
                    <a:pt x="1" y="1593"/>
                  </a:cubicBezTo>
                  <a:cubicBezTo>
                    <a:pt x="45" y="2493"/>
                    <a:pt x="780" y="3196"/>
                    <a:pt x="1670" y="3196"/>
                  </a:cubicBezTo>
                  <a:cubicBezTo>
                    <a:pt x="2570" y="3196"/>
                    <a:pt x="3306" y="2493"/>
                    <a:pt x="3339" y="1593"/>
                  </a:cubicBezTo>
                  <a:cubicBezTo>
                    <a:pt x="3339" y="714"/>
                    <a:pt x="2285" y="1"/>
                    <a:pt x="1362" y="1"/>
                  </a:cubicBez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406476" y="3063881"/>
              <a:ext cx="178576" cy="158487"/>
            </a:xfrm>
            <a:custGeom>
              <a:avLst/>
              <a:gdLst/>
              <a:ahLst/>
              <a:cxnLst/>
              <a:rect l="l" t="t" r="r" b="b"/>
              <a:pathLst>
                <a:path w="2329" h="2067" extrusionOk="0">
                  <a:moveTo>
                    <a:pt x="1154" y="1"/>
                  </a:moveTo>
                  <a:cubicBezTo>
                    <a:pt x="763" y="1"/>
                    <a:pt x="392" y="225"/>
                    <a:pt x="220" y="600"/>
                  </a:cubicBezTo>
                  <a:cubicBezTo>
                    <a:pt x="1" y="1105"/>
                    <a:pt x="440" y="1764"/>
                    <a:pt x="967" y="1995"/>
                  </a:cubicBezTo>
                  <a:cubicBezTo>
                    <a:pt x="1085" y="2044"/>
                    <a:pt x="1198" y="2066"/>
                    <a:pt x="1305" y="2066"/>
                  </a:cubicBezTo>
                  <a:cubicBezTo>
                    <a:pt x="1675" y="2066"/>
                    <a:pt x="1969" y="1794"/>
                    <a:pt x="2131" y="1402"/>
                  </a:cubicBezTo>
                  <a:cubicBezTo>
                    <a:pt x="2328" y="875"/>
                    <a:pt x="2076" y="293"/>
                    <a:pt x="1560" y="84"/>
                  </a:cubicBezTo>
                  <a:cubicBezTo>
                    <a:pt x="1427" y="28"/>
                    <a:pt x="1290" y="1"/>
                    <a:pt x="1154" y="1"/>
                  </a:cubicBezTo>
                  <a:close/>
                </a:path>
              </a:pathLst>
            </a:custGeom>
            <a:solidFill>
              <a:srgbClr val="CB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9" y="97842"/>
            <a:ext cx="3058351" cy="71678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3229600" y="1591713"/>
            <a:ext cx="5589520" cy="2523969"/>
          </a:xfrm>
          <a:custGeom>
            <a:avLst/>
            <a:gdLst/>
            <a:ahLst/>
            <a:cxnLst/>
            <a:rect l="l" t="t" r="r" b="b"/>
            <a:pathLst>
              <a:path w="151293" h="64113" extrusionOk="0">
                <a:moveTo>
                  <a:pt x="451" y="50380"/>
                </a:moveTo>
                <a:lnTo>
                  <a:pt x="15058" y="48348"/>
                </a:lnTo>
                <a:lnTo>
                  <a:pt x="37668" y="12157"/>
                </a:lnTo>
                <a:lnTo>
                  <a:pt x="151293" y="0"/>
                </a:lnTo>
                <a:lnTo>
                  <a:pt x="151293" y="64113"/>
                </a:lnTo>
                <a:lnTo>
                  <a:pt x="0" y="574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4409075" y="2084100"/>
            <a:ext cx="4843500" cy="25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Project Final:</a:t>
            </a:r>
            <a:endParaRPr sz="4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Traffic Lights</a:t>
            </a:r>
            <a:endParaRPr sz="3800"/>
          </a:p>
        </p:txBody>
      </p:sp>
      <p:sp>
        <p:nvSpPr>
          <p:cNvPr id="71" name="Google Shape;71;p13"/>
          <p:cNvSpPr txBox="1"/>
          <p:nvPr/>
        </p:nvSpPr>
        <p:spPr>
          <a:xfrm>
            <a:off x="3521850" y="4536500"/>
            <a:ext cx="210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IOT102_SE1602_Group02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2"/>
          <p:cNvGrpSpPr/>
          <p:nvPr/>
        </p:nvGrpSpPr>
        <p:grpSpPr>
          <a:xfrm>
            <a:off x="197496" y="1073179"/>
            <a:ext cx="1146594" cy="2826897"/>
            <a:chOff x="882846" y="1203135"/>
            <a:chExt cx="1813945" cy="3597477"/>
          </a:xfrm>
        </p:grpSpPr>
        <p:sp>
          <p:nvSpPr>
            <p:cNvPr id="498" name="Google Shape;498;p22"/>
            <p:cNvSpPr/>
            <p:nvPr/>
          </p:nvSpPr>
          <p:spPr>
            <a:xfrm>
              <a:off x="905327" y="1231254"/>
              <a:ext cx="1779855" cy="3057426"/>
            </a:xfrm>
            <a:custGeom>
              <a:avLst/>
              <a:gdLst/>
              <a:ahLst/>
              <a:cxnLst/>
              <a:rect l="l" t="t" r="r" b="b"/>
              <a:pathLst>
                <a:path w="24305" h="41751" extrusionOk="0">
                  <a:moveTo>
                    <a:pt x="12232" y="0"/>
                  </a:moveTo>
                  <a:cubicBezTo>
                    <a:pt x="10011" y="0"/>
                    <a:pt x="8257" y="1375"/>
                    <a:pt x="7754" y="2098"/>
                  </a:cubicBezTo>
                  <a:lnTo>
                    <a:pt x="6134" y="2098"/>
                  </a:lnTo>
                  <a:lnTo>
                    <a:pt x="6134" y="3767"/>
                  </a:lnTo>
                  <a:lnTo>
                    <a:pt x="4466" y="3767"/>
                  </a:lnTo>
                  <a:lnTo>
                    <a:pt x="4466" y="5436"/>
                  </a:lnTo>
                  <a:lnTo>
                    <a:pt x="0" y="5399"/>
                  </a:lnTo>
                  <a:lnTo>
                    <a:pt x="0" y="5399"/>
                  </a:lnTo>
                  <a:cubicBezTo>
                    <a:pt x="0" y="5399"/>
                    <a:pt x="86" y="7288"/>
                    <a:pt x="1472" y="8478"/>
                  </a:cubicBezTo>
                  <a:cubicBezTo>
                    <a:pt x="2846" y="9656"/>
                    <a:pt x="2564" y="11680"/>
                    <a:pt x="2662" y="13103"/>
                  </a:cubicBezTo>
                  <a:cubicBezTo>
                    <a:pt x="2773" y="14527"/>
                    <a:pt x="3116" y="15520"/>
                    <a:pt x="4564" y="15606"/>
                  </a:cubicBezTo>
                  <a:lnTo>
                    <a:pt x="4564" y="17005"/>
                  </a:lnTo>
                  <a:lnTo>
                    <a:pt x="0" y="17005"/>
                  </a:lnTo>
                  <a:cubicBezTo>
                    <a:pt x="0" y="17005"/>
                    <a:pt x="503" y="19275"/>
                    <a:pt x="1570" y="20195"/>
                  </a:cubicBezTo>
                  <a:cubicBezTo>
                    <a:pt x="2638" y="21127"/>
                    <a:pt x="2761" y="22869"/>
                    <a:pt x="2687" y="24734"/>
                  </a:cubicBezTo>
                  <a:cubicBezTo>
                    <a:pt x="2627" y="26550"/>
                    <a:pt x="3381" y="27214"/>
                    <a:pt x="4666" y="27214"/>
                  </a:cubicBezTo>
                  <a:cubicBezTo>
                    <a:pt x="4701" y="27214"/>
                    <a:pt x="4737" y="27213"/>
                    <a:pt x="4773" y="27212"/>
                  </a:cubicBezTo>
                  <a:lnTo>
                    <a:pt x="4773" y="28795"/>
                  </a:lnTo>
                  <a:lnTo>
                    <a:pt x="0" y="28795"/>
                  </a:lnTo>
                  <a:cubicBezTo>
                    <a:pt x="0" y="28795"/>
                    <a:pt x="110" y="30390"/>
                    <a:pt x="1251" y="31457"/>
                  </a:cubicBezTo>
                  <a:cubicBezTo>
                    <a:pt x="2392" y="32513"/>
                    <a:pt x="2626" y="34181"/>
                    <a:pt x="2748" y="36034"/>
                  </a:cubicBezTo>
                  <a:cubicBezTo>
                    <a:pt x="2859" y="37886"/>
                    <a:pt x="3398" y="38855"/>
                    <a:pt x="4662" y="38855"/>
                  </a:cubicBezTo>
                  <a:lnTo>
                    <a:pt x="4724" y="40364"/>
                  </a:lnTo>
                  <a:lnTo>
                    <a:pt x="5938" y="40377"/>
                  </a:lnTo>
                  <a:lnTo>
                    <a:pt x="5864" y="41702"/>
                  </a:lnTo>
                  <a:lnTo>
                    <a:pt x="18231" y="41751"/>
                  </a:lnTo>
                  <a:lnTo>
                    <a:pt x="18231" y="40254"/>
                  </a:lnTo>
                  <a:lnTo>
                    <a:pt x="19372" y="40328"/>
                  </a:lnTo>
                  <a:lnTo>
                    <a:pt x="19716" y="38782"/>
                  </a:lnTo>
                  <a:cubicBezTo>
                    <a:pt x="19716" y="38782"/>
                    <a:pt x="19870" y="38832"/>
                    <a:pt x="20087" y="38832"/>
                  </a:cubicBezTo>
                  <a:cubicBezTo>
                    <a:pt x="20477" y="38832"/>
                    <a:pt x="21072" y="38670"/>
                    <a:pt x="21348" y="37764"/>
                  </a:cubicBezTo>
                  <a:cubicBezTo>
                    <a:pt x="21777" y="36353"/>
                    <a:pt x="21016" y="34071"/>
                    <a:pt x="21973" y="32733"/>
                  </a:cubicBezTo>
                  <a:lnTo>
                    <a:pt x="23728" y="30329"/>
                  </a:lnTo>
                  <a:cubicBezTo>
                    <a:pt x="23728" y="30329"/>
                    <a:pt x="23998" y="29200"/>
                    <a:pt x="24145" y="28685"/>
                  </a:cubicBezTo>
                  <a:lnTo>
                    <a:pt x="19483" y="28685"/>
                  </a:lnTo>
                  <a:lnTo>
                    <a:pt x="19483" y="27127"/>
                  </a:lnTo>
                  <a:cubicBezTo>
                    <a:pt x="19483" y="27127"/>
                    <a:pt x="19577" y="27136"/>
                    <a:pt x="19722" y="27136"/>
                  </a:cubicBezTo>
                  <a:cubicBezTo>
                    <a:pt x="20136" y="27136"/>
                    <a:pt x="20960" y="27061"/>
                    <a:pt x="21151" y="26489"/>
                  </a:cubicBezTo>
                  <a:cubicBezTo>
                    <a:pt x="21409" y="25728"/>
                    <a:pt x="21176" y="22648"/>
                    <a:pt x="21703" y="21667"/>
                  </a:cubicBezTo>
                  <a:cubicBezTo>
                    <a:pt x="22219" y="20685"/>
                    <a:pt x="24157" y="18367"/>
                    <a:pt x="24145" y="17005"/>
                  </a:cubicBezTo>
                  <a:lnTo>
                    <a:pt x="24145" y="17005"/>
                  </a:lnTo>
                  <a:cubicBezTo>
                    <a:pt x="24145" y="17005"/>
                    <a:pt x="22073" y="17098"/>
                    <a:pt x="20691" y="17098"/>
                  </a:cubicBezTo>
                  <a:cubicBezTo>
                    <a:pt x="20001" y="17098"/>
                    <a:pt x="19483" y="17074"/>
                    <a:pt x="19483" y="17005"/>
                  </a:cubicBezTo>
                  <a:lnTo>
                    <a:pt x="19483" y="15655"/>
                  </a:lnTo>
                  <a:cubicBezTo>
                    <a:pt x="19483" y="15655"/>
                    <a:pt x="19489" y="15655"/>
                    <a:pt x="19500" y="15655"/>
                  </a:cubicBezTo>
                  <a:cubicBezTo>
                    <a:pt x="19683" y="15655"/>
                    <a:pt x="21219" y="15623"/>
                    <a:pt x="21323" y="14527"/>
                  </a:cubicBezTo>
                  <a:cubicBezTo>
                    <a:pt x="21446" y="13361"/>
                    <a:pt x="21102" y="10662"/>
                    <a:pt x="21912" y="9546"/>
                  </a:cubicBezTo>
                  <a:cubicBezTo>
                    <a:pt x="22734" y="8429"/>
                    <a:pt x="24304" y="7632"/>
                    <a:pt x="24145" y="5436"/>
                  </a:cubicBezTo>
                  <a:lnTo>
                    <a:pt x="19483" y="5436"/>
                  </a:lnTo>
                  <a:lnTo>
                    <a:pt x="19483" y="3669"/>
                  </a:lnTo>
                  <a:lnTo>
                    <a:pt x="17912" y="3669"/>
                  </a:lnTo>
                  <a:lnTo>
                    <a:pt x="17912" y="2000"/>
                  </a:lnTo>
                  <a:lnTo>
                    <a:pt x="16023" y="1902"/>
                  </a:lnTo>
                  <a:cubicBezTo>
                    <a:pt x="16023" y="1902"/>
                    <a:pt x="14453" y="0"/>
                    <a:pt x="12232" y="0"/>
                  </a:cubicBezTo>
                  <a:close/>
                </a:path>
              </a:pathLst>
            </a:custGeom>
            <a:solidFill>
              <a:srgbClr val="C9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1461422" y="4250808"/>
              <a:ext cx="648745" cy="508582"/>
            </a:xfrm>
            <a:custGeom>
              <a:avLst/>
              <a:gdLst/>
              <a:ahLst/>
              <a:cxnLst/>
              <a:rect l="l" t="t" r="r" b="b"/>
              <a:pathLst>
                <a:path w="8859" h="6945" extrusionOk="0">
                  <a:moveTo>
                    <a:pt x="0" y="1"/>
                  </a:moveTo>
                  <a:lnTo>
                    <a:pt x="0" y="6945"/>
                  </a:lnTo>
                  <a:lnTo>
                    <a:pt x="8858" y="6945"/>
                  </a:lnTo>
                  <a:lnTo>
                    <a:pt x="8858" y="1"/>
                  </a:lnTo>
                  <a:close/>
                </a:path>
              </a:pathLst>
            </a:custGeom>
            <a:solidFill>
              <a:srgbClr val="C9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1335616" y="1382177"/>
              <a:ext cx="48625" cy="131301"/>
            </a:xfrm>
            <a:custGeom>
              <a:avLst/>
              <a:gdLst/>
              <a:ahLst/>
              <a:cxnLst/>
              <a:rect l="l" t="t" r="r" b="b"/>
              <a:pathLst>
                <a:path w="664" h="1793" extrusionOk="0">
                  <a:moveTo>
                    <a:pt x="364" y="1"/>
                  </a:moveTo>
                  <a:cubicBezTo>
                    <a:pt x="212" y="1"/>
                    <a:pt x="56" y="99"/>
                    <a:pt x="50" y="295"/>
                  </a:cubicBezTo>
                  <a:cubicBezTo>
                    <a:pt x="38" y="528"/>
                    <a:pt x="25" y="761"/>
                    <a:pt x="25" y="994"/>
                  </a:cubicBezTo>
                  <a:cubicBezTo>
                    <a:pt x="1" y="1203"/>
                    <a:pt x="25" y="1424"/>
                    <a:pt x="87" y="1632"/>
                  </a:cubicBezTo>
                  <a:cubicBezTo>
                    <a:pt x="116" y="1728"/>
                    <a:pt x="215" y="1792"/>
                    <a:pt x="311" y="1792"/>
                  </a:cubicBezTo>
                  <a:cubicBezTo>
                    <a:pt x="376" y="1792"/>
                    <a:pt x="440" y="1763"/>
                    <a:pt x="479" y="1694"/>
                  </a:cubicBezTo>
                  <a:cubicBezTo>
                    <a:pt x="663" y="1301"/>
                    <a:pt x="639" y="724"/>
                    <a:pt x="651" y="295"/>
                  </a:cubicBezTo>
                  <a:cubicBezTo>
                    <a:pt x="663" y="99"/>
                    <a:pt x="516" y="1"/>
                    <a:pt x="3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2207105" y="1363797"/>
              <a:ext cx="39617" cy="135475"/>
            </a:xfrm>
            <a:custGeom>
              <a:avLst/>
              <a:gdLst/>
              <a:ahLst/>
              <a:cxnLst/>
              <a:rect l="l" t="t" r="r" b="b"/>
              <a:pathLst>
                <a:path w="541" h="1850" extrusionOk="0">
                  <a:moveTo>
                    <a:pt x="270" y="0"/>
                  </a:moveTo>
                  <a:cubicBezTo>
                    <a:pt x="175" y="0"/>
                    <a:pt x="80" y="55"/>
                    <a:pt x="49" y="166"/>
                  </a:cubicBezTo>
                  <a:cubicBezTo>
                    <a:pt x="13" y="460"/>
                    <a:pt x="0" y="742"/>
                    <a:pt x="37" y="1037"/>
                  </a:cubicBezTo>
                  <a:cubicBezTo>
                    <a:pt x="25" y="1294"/>
                    <a:pt x="74" y="1552"/>
                    <a:pt x="160" y="1785"/>
                  </a:cubicBezTo>
                  <a:cubicBezTo>
                    <a:pt x="184" y="1828"/>
                    <a:pt x="227" y="1850"/>
                    <a:pt x="270" y="1850"/>
                  </a:cubicBezTo>
                  <a:cubicBezTo>
                    <a:pt x="313" y="1850"/>
                    <a:pt x="356" y="1828"/>
                    <a:pt x="381" y="1785"/>
                  </a:cubicBezTo>
                  <a:cubicBezTo>
                    <a:pt x="479" y="1552"/>
                    <a:pt x="516" y="1294"/>
                    <a:pt x="503" y="1037"/>
                  </a:cubicBezTo>
                  <a:cubicBezTo>
                    <a:pt x="540" y="742"/>
                    <a:pt x="540" y="460"/>
                    <a:pt x="491" y="166"/>
                  </a:cubicBezTo>
                  <a:cubicBezTo>
                    <a:pt x="460" y="55"/>
                    <a:pt x="365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1338325" y="1353472"/>
              <a:ext cx="921892" cy="59243"/>
            </a:xfrm>
            <a:custGeom>
              <a:avLst/>
              <a:gdLst/>
              <a:ahLst/>
              <a:cxnLst/>
              <a:rect l="l" t="t" r="r" b="b"/>
              <a:pathLst>
                <a:path w="12589" h="809" extrusionOk="0">
                  <a:moveTo>
                    <a:pt x="11779" y="0"/>
                  </a:moveTo>
                  <a:cubicBezTo>
                    <a:pt x="11460" y="0"/>
                    <a:pt x="11141" y="0"/>
                    <a:pt x="10809" y="12"/>
                  </a:cubicBezTo>
                  <a:cubicBezTo>
                    <a:pt x="9717" y="12"/>
                    <a:pt x="8613" y="25"/>
                    <a:pt x="7521" y="25"/>
                  </a:cubicBezTo>
                  <a:cubicBezTo>
                    <a:pt x="6209" y="37"/>
                    <a:pt x="4896" y="49"/>
                    <a:pt x="3583" y="74"/>
                  </a:cubicBezTo>
                  <a:cubicBezTo>
                    <a:pt x="3490" y="76"/>
                    <a:pt x="3395" y="77"/>
                    <a:pt x="3298" y="77"/>
                  </a:cubicBezTo>
                  <a:cubicBezTo>
                    <a:pt x="2932" y="77"/>
                    <a:pt x="2545" y="65"/>
                    <a:pt x="2155" y="65"/>
                  </a:cubicBezTo>
                  <a:cubicBezTo>
                    <a:pt x="1458" y="65"/>
                    <a:pt x="752" y="103"/>
                    <a:pt x="148" y="319"/>
                  </a:cubicBezTo>
                  <a:cubicBezTo>
                    <a:pt x="1" y="368"/>
                    <a:pt x="1" y="577"/>
                    <a:pt x="148" y="626"/>
                  </a:cubicBezTo>
                  <a:cubicBezTo>
                    <a:pt x="634" y="770"/>
                    <a:pt x="1169" y="809"/>
                    <a:pt x="1710" y="809"/>
                  </a:cubicBezTo>
                  <a:cubicBezTo>
                    <a:pt x="2315" y="809"/>
                    <a:pt x="2927" y="761"/>
                    <a:pt x="3485" y="761"/>
                  </a:cubicBezTo>
                  <a:cubicBezTo>
                    <a:pt x="4834" y="761"/>
                    <a:pt x="6172" y="748"/>
                    <a:pt x="7509" y="748"/>
                  </a:cubicBezTo>
                  <a:cubicBezTo>
                    <a:pt x="8589" y="748"/>
                    <a:pt x="9668" y="736"/>
                    <a:pt x="10748" y="736"/>
                  </a:cubicBezTo>
                  <a:cubicBezTo>
                    <a:pt x="10969" y="736"/>
                    <a:pt x="11190" y="742"/>
                    <a:pt x="11410" y="742"/>
                  </a:cubicBezTo>
                  <a:cubicBezTo>
                    <a:pt x="11521" y="742"/>
                    <a:pt x="11631" y="740"/>
                    <a:pt x="11742" y="736"/>
                  </a:cubicBezTo>
                  <a:cubicBezTo>
                    <a:pt x="11877" y="736"/>
                    <a:pt x="12012" y="736"/>
                    <a:pt x="12134" y="724"/>
                  </a:cubicBezTo>
                  <a:cubicBezTo>
                    <a:pt x="12588" y="724"/>
                    <a:pt x="12588" y="25"/>
                    <a:pt x="12134" y="25"/>
                  </a:cubicBezTo>
                  <a:cubicBezTo>
                    <a:pt x="12331" y="25"/>
                    <a:pt x="11852" y="0"/>
                    <a:pt x="117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1458566" y="1203135"/>
              <a:ext cx="683529" cy="210390"/>
            </a:xfrm>
            <a:custGeom>
              <a:avLst/>
              <a:gdLst/>
              <a:ahLst/>
              <a:cxnLst/>
              <a:rect l="l" t="t" r="r" b="b"/>
              <a:pathLst>
                <a:path w="9334" h="2873" extrusionOk="0">
                  <a:moveTo>
                    <a:pt x="4480" y="1"/>
                  </a:moveTo>
                  <a:cubicBezTo>
                    <a:pt x="4415" y="1"/>
                    <a:pt x="4350" y="2"/>
                    <a:pt x="4284" y="4"/>
                  </a:cubicBezTo>
                  <a:cubicBezTo>
                    <a:pt x="2751" y="90"/>
                    <a:pt x="653" y="875"/>
                    <a:pt x="39" y="2433"/>
                  </a:cubicBezTo>
                  <a:cubicBezTo>
                    <a:pt x="1" y="2520"/>
                    <a:pt x="92" y="2615"/>
                    <a:pt x="180" y="2615"/>
                  </a:cubicBezTo>
                  <a:cubicBezTo>
                    <a:pt x="204" y="2615"/>
                    <a:pt x="227" y="2608"/>
                    <a:pt x="248" y="2593"/>
                  </a:cubicBezTo>
                  <a:cubicBezTo>
                    <a:pt x="849" y="2213"/>
                    <a:pt x="1328" y="1710"/>
                    <a:pt x="1966" y="1366"/>
                  </a:cubicBezTo>
                  <a:cubicBezTo>
                    <a:pt x="2714" y="961"/>
                    <a:pt x="3548" y="740"/>
                    <a:pt x="4407" y="716"/>
                  </a:cubicBezTo>
                  <a:cubicBezTo>
                    <a:pt x="4432" y="715"/>
                    <a:pt x="4457" y="715"/>
                    <a:pt x="4482" y="715"/>
                  </a:cubicBezTo>
                  <a:cubicBezTo>
                    <a:pt x="6120" y="715"/>
                    <a:pt x="7564" y="1508"/>
                    <a:pt x="8603" y="2752"/>
                  </a:cubicBezTo>
                  <a:cubicBezTo>
                    <a:pt x="8676" y="2837"/>
                    <a:pt x="8759" y="2872"/>
                    <a:pt x="8840" y="2872"/>
                  </a:cubicBezTo>
                  <a:cubicBezTo>
                    <a:pt x="9099" y="2872"/>
                    <a:pt x="9333" y="2508"/>
                    <a:pt x="9118" y="2237"/>
                  </a:cubicBezTo>
                  <a:cubicBezTo>
                    <a:pt x="7993" y="816"/>
                    <a:pt x="6286" y="1"/>
                    <a:pt x="4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1206295" y="1516257"/>
              <a:ext cx="85386" cy="2696768"/>
            </a:xfrm>
            <a:custGeom>
              <a:avLst/>
              <a:gdLst/>
              <a:ahLst/>
              <a:cxnLst/>
              <a:rect l="l" t="t" r="r" b="b"/>
              <a:pathLst>
                <a:path w="1166" h="36826" extrusionOk="0">
                  <a:moveTo>
                    <a:pt x="479" y="1"/>
                  </a:moveTo>
                  <a:cubicBezTo>
                    <a:pt x="399" y="1"/>
                    <a:pt x="319" y="53"/>
                    <a:pt x="319" y="157"/>
                  </a:cubicBezTo>
                  <a:cubicBezTo>
                    <a:pt x="0" y="3175"/>
                    <a:pt x="147" y="6279"/>
                    <a:pt x="135" y="9310"/>
                  </a:cubicBezTo>
                  <a:cubicBezTo>
                    <a:pt x="135" y="12364"/>
                    <a:pt x="123" y="15419"/>
                    <a:pt x="135" y="18462"/>
                  </a:cubicBezTo>
                  <a:lnTo>
                    <a:pt x="147" y="27614"/>
                  </a:lnTo>
                  <a:lnTo>
                    <a:pt x="160" y="32191"/>
                  </a:lnTo>
                  <a:cubicBezTo>
                    <a:pt x="160" y="33626"/>
                    <a:pt x="12" y="35147"/>
                    <a:pt x="245" y="36558"/>
                  </a:cubicBezTo>
                  <a:cubicBezTo>
                    <a:pt x="276" y="36736"/>
                    <a:pt x="439" y="36825"/>
                    <a:pt x="600" y="36825"/>
                  </a:cubicBezTo>
                  <a:cubicBezTo>
                    <a:pt x="761" y="36825"/>
                    <a:pt x="920" y="36736"/>
                    <a:pt x="945" y="36558"/>
                  </a:cubicBezTo>
                  <a:cubicBezTo>
                    <a:pt x="1166" y="35147"/>
                    <a:pt x="1018" y="33626"/>
                    <a:pt x="1006" y="32191"/>
                  </a:cubicBezTo>
                  <a:lnTo>
                    <a:pt x="982" y="27614"/>
                  </a:lnTo>
                  <a:lnTo>
                    <a:pt x="945" y="18462"/>
                  </a:lnTo>
                  <a:cubicBezTo>
                    <a:pt x="932" y="15419"/>
                    <a:pt x="908" y="12364"/>
                    <a:pt x="883" y="9310"/>
                  </a:cubicBezTo>
                  <a:cubicBezTo>
                    <a:pt x="859" y="6279"/>
                    <a:pt x="982" y="3175"/>
                    <a:pt x="638" y="157"/>
                  </a:cubicBezTo>
                  <a:cubicBezTo>
                    <a:pt x="638" y="53"/>
                    <a:pt x="558" y="1"/>
                    <a:pt x="4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2296004" y="1516916"/>
              <a:ext cx="86338" cy="2696109"/>
            </a:xfrm>
            <a:custGeom>
              <a:avLst/>
              <a:gdLst/>
              <a:ahLst/>
              <a:cxnLst/>
              <a:rect l="l" t="t" r="r" b="b"/>
              <a:pathLst>
                <a:path w="1179" h="36817" extrusionOk="0">
                  <a:moveTo>
                    <a:pt x="486" y="1"/>
                  </a:moveTo>
                  <a:cubicBezTo>
                    <a:pt x="406" y="1"/>
                    <a:pt x="326" y="50"/>
                    <a:pt x="320" y="148"/>
                  </a:cubicBezTo>
                  <a:cubicBezTo>
                    <a:pt x="1" y="3166"/>
                    <a:pt x="148" y="6270"/>
                    <a:pt x="148" y="9301"/>
                  </a:cubicBezTo>
                  <a:cubicBezTo>
                    <a:pt x="136" y="12355"/>
                    <a:pt x="136" y="15410"/>
                    <a:pt x="136" y="18453"/>
                  </a:cubicBezTo>
                  <a:lnTo>
                    <a:pt x="160" y="27605"/>
                  </a:lnTo>
                  <a:lnTo>
                    <a:pt x="173" y="32182"/>
                  </a:lnTo>
                  <a:cubicBezTo>
                    <a:pt x="173" y="33617"/>
                    <a:pt x="26" y="35138"/>
                    <a:pt x="259" y="36549"/>
                  </a:cubicBezTo>
                  <a:cubicBezTo>
                    <a:pt x="283" y="36727"/>
                    <a:pt x="443" y="36816"/>
                    <a:pt x="604" y="36816"/>
                  </a:cubicBezTo>
                  <a:cubicBezTo>
                    <a:pt x="765" y="36816"/>
                    <a:pt x="927" y="36727"/>
                    <a:pt x="958" y="36549"/>
                  </a:cubicBezTo>
                  <a:cubicBezTo>
                    <a:pt x="1179" y="35138"/>
                    <a:pt x="1019" y="33617"/>
                    <a:pt x="1007" y="32182"/>
                  </a:cubicBezTo>
                  <a:lnTo>
                    <a:pt x="995" y="27605"/>
                  </a:lnTo>
                  <a:lnTo>
                    <a:pt x="958" y="18453"/>
                  </a:lnTo>
                  <a:cubicBezTo>
                    <a:pt x="946" y="15410"/>
                    <a:pt x="909" y="12355"/>
                    <a:pt x="884" y="9301"/>
                  </a:cubicBezTo>
                  <a:cubicBezTo>
                    <a:pt x="860" y="6270"/>
                    <a:pt x="995" y="3166"/>
                    <a:pt x="651" y="148"/>
                  </a:cubicBezTo>
                  <a:cubicBezTo>
                    <a:pt x="645" y="50"/>
                    <a:pt x="565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1215229" y="1464851"/>
              <a:ext cx="1136603" cy="70228"/>
            </a:xfrm>
            <a:custGeom>
              <a:avLst/>
              <a:gdLst/>
              <a:ahLst/>
              <a:cxnLst/>
              <a:rect l="l" t="t" r="r" b="b"/>
              <a:pathLst>
                <a:path w="15521" h="959" extrusionOk="0">
                  <a:moveTo>
                    <a:pt x="15018" y="0"/>
                  </a:moveTo>
                  <a:cubicBezTo>
                    <a:pt x="12527" y="49"/>
                    <a:pt x="10024" y="111"/>
                    <a:pt x="7521" y="172"/>
                  </a:cubicBezTo>
                  <a:cubicBezTo>
                    <a:pt x="7007" y="183"/>
                    <a:pt x="6488" y="185"/>
                    <a:pt x="5967" y="185"/>
                  </a:cubicBezTo>
                  <a:cubicBezTo>
                    <a:pt x="5637" y="185"/>
                    <a:pt x="5306" y="184"/>
                    <a:pt x="4975" y="184"/>
                  </a:cubicBezTo>
                  <a:cubicBezTo>
                    <a:pt x="3396" y="184"/>
                    <a:pt x="1807" y="203"/>
                    <a:pt x="271" y="417"/>
                  </a:cubicBezTo>
                  <a:cubicBezTo>
                    <a:pt x="1" y="442"/>
                    <a:pt x="99" y="810"/>
                    <a:pt x="320" y="835"/>
                  </a:cubicBezTo>
                  <a:cubicBezTo>
                    <a:pt x="1193" y="928"/>
                    <a:pt x="2079" y="958"/>
                    <a:pt x="2968" y="958"/>
                  </a:cubicBezTo>
                  <a:cubicBezTo>
                    <a:pt x="4541" y="958"/>
                    <a:pt x="6125" y="863"/>
                    <a:pt x="7669" y="847"/>
                  </a:cubicBezTo>
                  <a:cubicBezTo>
                    <a:pt x="10122" y="822"/>
                    <a:pt x="12576" y="810"/>
                    <a:pt x="15018" y="773"/>
                  </a:cubicBezTo>
                  <a:cubicBezTo>
                    <a:pt x="15521" y="773"/>
                    <a:pt x="15521" y="0"/>
                    <a:pt x="15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1225993" y="4146238"/>
              <a:ext cx="1139312" cy="79381"/>
            </a:xfrm>
            <a:custGeom>
              <a:avLst/>
              <a:gdLst/>
              <a:ahLst/>
              <a:cxnLst/>
              <a:rect l="l" t="t" r="r" b="b"/>
              <a:pathLst>
                <a:path w="15558" h="1084" extrusionOk="0">
                  <a:moveTo>
                    <a:pt x="13761" y="1"/>
                  </a:moveTo>
                  <a:cubicBezTo>
                    <a:pt x="12980" y="1"/>
                    <a:pt x="12185" y="71"/>
                    <a:pt x="11423" y="79"/>
                  </a:cubicBezTo>
                  <a:cubicBezTo>
                    <a:pt x="10172" y="79"/>
                    <a:pt x="8920" y="79"/>
                    <a:pt x="7669" y="67"/>
                  </a:cubicBezTo>
                  <a:lnTo>
                    <a:pt x="3915" y="67"/>
                  </a:lnTo>
                  <a:cubicBezTo>
                    <a:pt x="3870" y="67"/>
                    <a:pt x="3825" y="67"/>
                    <a:pt x="3779" y="67"/>
                  </a:cubicBezTo>
                  <a:cubicBezTo>
                    <a:pt x="3295" y="67"/>
                    <a:pt x="2772" y="43"/>
                    <a:pt x="2249" y="43"/>
                  </a:cubicBezTo>
                  <a:cubicBezTo>
                    <a:pt x="1556" y="43"/>
                    <a:pt x="863" y="86"/>
                    <a:pt x="259" y="288"/>
                  </a:cubicBezTo>
                  <a:cubicBezTo>
                    <a:pt x="1" y="373"/>
                    <a:pt x="1" y="729"/>
                    <a:pt x="259" y="815"/>
                  </a:cubicBezTo>
                  <a:cubicBezTo>
                    <a:pt x="775" y="967"/>
                    <a:pt x="1341" y="1008"/>
                    <a:pt x="1914" y="1008"/>
                  </a:cubicBezTo>
                  <a:cubicBezTo>
                    <a:pt x="2593" y="1008"/>
                    <a:pt x="3283" y="950"/>
                    <a:pt x="3915" y="950"/>
                  </a:cubicBezTo>
                  <a:cubicBezTo>
                    <a:pt x="5166" y="962"/>
                    <a:pt x="6418" y="987"/>
                    <a:pt x="7669" y="999"/>
                  </a:cubicBezTo>
                  <a:cubicBezTo>
                    <a:pt x="8920" y="1011"/>
                    <a:pt x="10172" y="1036"/>
                    <a:pt x="11423" y="1036"/>
                  </a:cubicBezTo>
                  <a:cubicBezTo>
                    <a:pt x="12065" y="1042"/>
                    <a:pt x="12744" y="1084"/>
                    <a:pt x="13416" y="1084"/>
                  </a:cubicBezTo>
                  <a:cubicBezTo>
                    <a:pt x="14004" y="1084"/>
                    <a:pt x="14585" y="1052"/>
                    <a:pt x="15128" y="938"/>
                  </a:cubicBezTo>
                  <a:cubicBezTo>
                    <a:pt x="15533" y="852"/>
                    <a:pt x="15558" y="165"/>
                    <a:pt x="15128" y="104"/>
                  </a:cubicBezTo>
                  <a:cubicBezTo>
                    <a:pt x="14685" y="26"/>
                    <a:pt x="14225" y="1"/>
                    <a:pt x="137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1314966" y="4176262"/>
              <a:ext cx="45915" cy="126981"/>
            </a:xfrm>
            <a:custGeom>
              <a:avLst/>
              <a:gdLst/>
              <a:ahLst/>
              <a:cxnLst/>
              <a:rect l="l" t="t" r="r" b="b"/>
              <a:pathLst>
                <a:path w="627" h="1734" extrusionOk="0">
                  <a:moveTo>
                    <a:pt x="326" y="0"/>
                  </a:moveTo>
                  <a:cubicBezTo>
                    <a:pt x="243" y="0"/>
                    <a:pt x="160" y="49"/>
                    <a:pt x="136" y="147"/>
                  </a:cubicBezTo>
                  <a:cubicBezTo>
                    <a:pt x="1" y="552"/>
                    <a:pt x="37" y="1055"/>
                    <a:pt x="25" y="1485"/>
                  </a:cubicBezTo>
                  <a:cubicBezTo>
                    <a:pt x="19" y="1650"/>
                    <a:pt x="148" y="1733"/>
                    <a:pt x="280" y="1733"/>
                  </a:cubicBezTo>
                  <a:cubicBezTo>
                    <a:pt x="412" y="1733"/>
                    <a:pt x="547" y="1650"/>
                    <a:pt x="553" y="1485"/>
                  </a:cubicBezTo>
                  <a:cubicBezTo>
                    <a:pt x="565" y="1055"/>
                    <a:pt x="626" y="565"/>
                    <a:pt x="516" y="147"/>
                  </a:cubicBezTo>
                  <a:cubicBezTo>
                    <a:pt x="491" y="49"/>
                    <a:pt x="409" y="0"/>
                    <a:pt x="3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1316796" y="4260474"/>
              <a:ext cx="950599" cy="49137"/>
            </a:xfrm>
            <a:custGeom>
              <a:avLst/>
              <a:gdLst/>
              <a:ahLst/>
              <a:cxnLst/>
              <a:rect l="l" t="t" r="r" b="b"/>
              <a:pathLst>
                <a:path w="12981" h="671" extrusionOk="0">
                  <a:moveTo>
                    <a:pt x="2832" y="0"/>
                  </a:moveTo>
                  <a:cubicBezTo>
                    <a:pt x="1970" y="0"/>
                    <a:pt x="1111" y="29"/>
                    <a:pt x="270" y="126"/>
                  </a:cubicBezTo>
                  <a:cubicBezTo>
                    <a:pt x="0" y="138"/>
                    <a:pt x="0" y="531"/>
                    <a:pt x="270" y="531"/>
                  </a:cubicBezTo>
                  <a:cubicBezTo>
                    <a:pt x="1253" y="644"/>
                    <a:pt x="2260" y="671"/>
                    <a:pt x="3269" y="671"/>
                  </a:cubicBezTo>
                  <a:cubicBezTo>
                    <a:pt x="4149" y="671"/>
                    <a:pt x="5030" y="651"/>
                    <a:pt x="5899" y="651"/>
                  </a:cubicBezTo>
                  <a:cubicBezTo>
                    <a:pt x="6084" y="651"/>
                    <a:pt x="6269" y="652"/>
                    <a:pt x="6453" y="654"/>
                  </a:cubicBezTo>
                  <a:cubicBezTo>
                    <a:pt x="7312" y="659"/>
                    <a:pt x="8169" y="662"/>
                    <a:pt x="9025" y="662"/>
                  </a:cubicBezTo>
                  <a:cubicBezTo>
                    <a:pt x="10234" y="662"/>
                    <a:pt x="11442" y="656"/>
                    <a:pt x="12649" y="641"/>
                  </a:cubicBezTo>
                  <a:cubicBezTo>
                    <a:pt x="12980" y="629"/>
                    <a:pt x="12980" y="138"/>
                    <a:pt x="12649" y="126"/>
                  </a:cubicBezTo>
                  <a:cubicBezTo>
                    <a:pt x="10588" y="114"/>
                    <a:pt x="8527" y="89"/>
                    <a:pt x="6453" y="65"/>
                  </a:cubicBezTo>
                  <a:cubicBezTo>
                    <a:pt x="5263" y="58"/>
                    <a:pt x="4044" y="0"/>
                    <a:pt x="28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2223288" y="4159639"/>
              <a:ext cx="39617" cy="142652"/>
            </a:xfrm>
            <a:custGeom>
              <a:avLst/>
              <a:gdLst/>
              <a:ahLst/>
              <a:cxnLst/>
              <a:rect l="l" t="t" r="r" b="b"/>
              <a:pathLst>
                <a:path w="541" h="1948" extrusionOk="0">
                  <a:moveTo>
                    <a:pt x="270" y="0"/>
                  </a:moveTo>
                  <a:cubicBezTo>
                    <a:pt x="144" y="0"/>
                    <a:pt x="19" y="80"/>
                    <a:pt x="12" y="240"/>
                  </a:cubicBezTo>
                  <a:cubicBezTo>
                    <a:pt x="12" y="522"/>
                    <a:pt x="12" y="792"/>
                    <a:pt x="25" y="1062"/>
                  </a:cubicBezTo>
                  <a:cubicBezTo>
                    <a:pt x="0" y="1319"/>
                    <a:pt x="25" y="1565"/>
                    <a:pt x="86" y="1810"/>
                  </a:cubicBezTo>
                  <a:cubicBezTo>
                    <a:pt x="117" y="1902"/>
                    <a:pt x="193" y="1948"/>
                    <a:pt x="270" y="1948"/>
                  </a:cubicBezTo>
                  <a:cubicBezTo>
                    <a:pt x="347" y="1948"/>
                    <a:pt x="423" y="1902"/>
                    <a:pt x="454" y="1810"/>
                  </a:cubicBezTo>
                  <a:cubicBezTo>
                    <a:pt x="516" y="1565"/>
                    <a:pt x="540" y="1319"/>
                    <a:pt x="516" y="1062"/>
                  </a:cubicBezTo>
                  <a:cubicBezTo>
                    <a:pt x="528" y="792"/>
                    <a:pt x="528" y="522"/>
                    <a:pt x="528" y="240"/>
                  </a:cubicBezTo>
                  <a:cubicBezTo>
                    <a:pt x="522" y="80"/>
                    <a:pt x="396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1440772" y="4285591"/>
              <a:ext cx="41375" cy="476508"/>
            </a:xfrm>
            <a:custGeom>
              <a:avLst/>
              <a:gdLst/>
              <a:ahLst/>
              <a:cxnLst/>
              <a:rect l="l" t="t" r="r" b="b"/>
              <a:pathLst>
                <a:path w="565" h="6507" extrusionOk="0">
                  <a:moveTo>
                    <a:pt x="282" y="1"/>
                  </a:moveTo>
                  <a:cubicBezTo>
                    <a:pt x="261" y="1"/>
                    <a:pt x="239" y="10"/>
                    <a:pt x="233" y="29"/>
                  </a:cubicBezTo>
                  <a:cubicBezTo>
                    <a:pt x="221" y="78"/>
                    <a:pt x="98" y="200"/>
                    <a:pt x="74" y="274"/>
                  </a:cubicBezTo>
                  <a:cubicBezTo>
                    <a:pt x="0" y="470"/>
                    <a:pt x="49" y="777"/>
                    <a:pt x="37" y="986"/>
                  </a:cubicBezTo>
                  <a:cubicBezTo>
                    <a:pt x="25" y="1685"/>
                    <a:pt x="25" y="2372"/>
                    <a:pt x="25" y="3071"/>
                  </a:cubicBezTo>
                  <a:cubicBezTo>
                    <a:pt x="12" y="4126"/>
                    <a:pt x="12" y="5181"/>
                    <a:pt x="12" y="6249"/>
                  </a:cubicBezTo>
                  <a:cubicBezTo>
                    <a:pt x="19" y="6421"/>
                    <a:pt x="150" y="6506"/>
                    <a:pt x="282" y="6506"/>
                  </a:cubicBezTo>
                  <a:cubicBezTo>
                    <a:pt x="414" y="6506"/>
                    <a:pt x="546" y="6421"/>
                    <a:pt x="552" y="6249"/>
                  </a:cubicBezTo>
                  <a:cubicBezTo>
                    <a:pt x="552" y="5181"/>
                    <a:pt x="540" y="4126"/>
                    <a:pt x="540" y="3071"/>
                  </a:cubicBezTo>
                  <a:cubicBezTo>
                    <a:pt x="540" y="2372"/>
                    <a:pt x="540" y="1685"/>
                    <a:pt x="528" y="986"/>
                  </a:cubicBezTo>
                  <a:cubicBezTo>
                    <a:pt x="515" y="777"/>
                    <a:pt x="565" y="470"/>
                    <a:pt x="491" y="274"/>
                  </a:cubicBezTo>
                  <a:cubicBezTo>
                    <a:pt x="466" y="200"/>
                    <a:pt x="331" y="78"/>
                    <a:pt x="331" y="29"/>
                  </a:cubicBezTo>
                  <a:cubicBezTo>
                    <a:pt x="325" y="10"/>
                    <a:pt x="304" y="1"/>
                    <a:pt x="2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2097482" y="4285591"/>
              <a:ext cx="41375" cy="476508"/>
            </a:xfrm>
            <a:custGeom>
              <a:avLst/>
              <a:gdLst/>
              <a:ahLst/>
              <a:cxnLst/>
              <a:rect l="l" t="t" r="r" b="b"/>
              <a:pathLst>
                <a:path w="565" h="6507" extrusionOk="0">
                  <a:moveTo>
                    <a:pt x="277" y="1"/>
                  </a:moveTo>
                  <a:cubicBezTo>
                    <a:pt x="258" y="1"/>
                    <a:pt x="240" y="10"/>
                    <a:pt x="234" y="29"/>
                  </a:cubicBezTo>
                  <a:cubicBezTo>
                    <a:pt x="221" y="78"/>
                    <a:pt x="99" y="200"/>
                    <a:pt x="62" y="274"/>
                  </a:cubicBezTo>
                  <a:cubicBezTo>
                    <a:pt x="1" y="470"/>
                    <a:pt x="37" y="777"/>
                    <a:pt x="37" y="986"/>
                  </a:cubicBezTo>
                  <a:cubicBezTo>
                    <a:pt x="13" y="1685"/>
                    <a:pt x="25" y="2372"/>
                    <a:pt x="25" y="3071"/>
                  </a:cubicBezTo>
                  <a:cubicBezTo>
                    <a:pt x="13" y="4126"/>
                    <a:pt x="13" y="5181"/>
                    <a:pt x="13" y="6249"/>
                  </a:cubicBezTo>
                  <a:cubicBezTo>
                    <a:pt x="19" y="6421"/>
                    <a:pt x="151" y="6506"/>
                    <a:pt x="283" y="6506"/>
                  </a:cubicBezTo>
                  <a:cubicBezTo>
                    <a:pt x="415" y="6506"/>
                    <a:pt x="547" y="6421"/>
                    <a:pt x="553" y="6249"/>
                  </a:cubicBezTo>
                  <a:cubicBezTo>
                    <a:pt x="553" y="5181"/>
                    <a:pt x="540" y="4126"/>
                    <a:pt x="540" y="3071"/>
                  </a:cubicBezTo>
                  <a:cubicBezTo>
                    <a:pt x="528" y="2372"/>
                    <a:pt x="540" y="1685"/>
                    <a:pt x="516" y="986"/>
                  </a:cubicBezTo>
                  <a:cubicBezTo>
                    <a:pt x="516" y="777"/>
                    <a:pt x="565" y="470"/>
                    <a:pt x="491" y="274"/>
                  </a:cubicBezTo>
                  <a:cubicBezTo>
                    <a:pt x="467" y="200"/>
                    <a:pt x="332" y="78"/>
                    <a:pt x="320" y="29"/>
                  </a:cubicBezTo>
                  <a:cubicBezTo>
                    <a:pt x="313" y="10"/>
                    <a:pt x="295" y="1"/>
                    <a:pt x="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1255651" y="1605009"/>
              <a:ext cx="1067474" cy="649623"/>
            </a:xfrm>
            <a:custGeom>
              <a:avLst/>
              <a:gdLst/>
              <a:ahLst/>
              <a:cxnLst/>
              <a:rect l="l" t="t" r="r" b="b"/>
              <a:pathLst>
                <a:path w="14577" h="8871" fill="none" extrusionOk="0">
                  <a:moveTo>
                    <a:pt x="12061" y="8871"/>
                  </a:moveTo>
                  <a:cubicBezTo>
                    <a:pt x="14576" y="5067"/>
                    <a:pt x="11852" y="0"/>
                    <a:pt x="7288" y="0"/>
                  </a:cubicBezTo>
                  <a:cubicBezTo>
                    <a:pt x="2737" y="0"/>
                    <a:pt x="1" y="5067"/>
                    <a:pt x="2528" y="8871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12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1438941" y="1672379"/>
              <a:ext cx="701763" cy="701763"/>
            </a:xfrm>
            <a:custGeom>
              <a:avLst/>
              <a:gdLst/>
              <a:ahLst/>
              <a:cxnLst/>
              <a:rect l="l" t="t" r="r" b="b"/>
              <a:pathLst>
                <a:path w="9583" h="9583" extrusionOk="0">
                  <a:moveTo>
                    <a:pt x="4785" y="0"/>
                  </a:moveTo>
                  <a:cubicBezTo>
                    <a:pt x="2148" y="0"/>
                    <a:pt x="1" y="2147"/>
                    <a:pt x="1" y="4797"/>
                  </a:cubicBezTo>
                  <a:cubicBezTo>
                    <a:pt x="1" y="7435"/>
                    <a:pt x="2148" y="9582"/>
                    <a:pt x="4785" y="9582"/>
                  </a:cubicBezTo>
                  <a:cubicBezTo>
                    <a:pt x="7435" y="9582"/>
                    <a:pt x="9583" y="7435"/>
                    <a:pt x="9583" y="4797"/>
                  </a:cubicBezTo>
                  <a:cubicBezTo>
                    <a:pt x="9583" y="2147"/>
                    <a:pt x="7435" y="0"/>
                    <a:pt x="4785" y="0"/>
                  </a:cubicBezTo>
                  <a:close/>
                </a:path>
              </a:pathLst>
            </a:custGeom>
            <a:solidFill>
              <a:srgbClr val="E66353"/>
            </a:solidFill>
            <a:ln w="28575" cap="flat" cmpd="sng">
              <a:solidFill>
                <a:srgbClr val="000000"/>
              </a:solidFill>
              <a:prstDash val="solid"/>
              <a:miter lim="12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1255651" y="2454014"/>
              <a:ext cx="1067474" cy="649623"/>
            </a:xfrm>
            <a:custGeom>
              <a:avLst/>
              <a:gdLst/>
              <a:ahLst/>
              <a:cxnLst/>
              <a:rect l="l" t="t" r="r" b="b"/>
              <a:pathLst>
                <a:path w="14577" h="8871" fill="none" extrusionOk="0">
                  <a:moveTo>
                    <a:pt x="12061" y="8870"/>
                  </a:moveTo>
                  <a:cubicBezTo>
                    <a:pt x="14576" y="5079"/>
                    <a:pt x="11852" y="0"/>
                    <a:pt x="7288" y="0"/>
                  </a:cubicBezTo>
                  <a:cubicBezTo>
                    <a:pt x="2737" y="0"/>
                    <a:pt x="1" y="5079"/>
                    <a:pt x="2528" y="887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12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1438941" y="2522263"/>
              <a:ext cx="701763" cy="701763"/>
            </a:xfrm>
            <a:custGeom>
              <a:avLst/>
              <a:gdLst/>
              <a:ahLst/>
              <a:cxnLst/>
              <a:rect l="l" t="t" r="r" b="b"/>
              <a:pathLst>
                <a:path w="9583" h="9583" extrusionOk="0">
                  <a:moveTo>
                    <a:pt x="4785" y="1"/>
                  </a:moveTo>
                  <a:cubicBezTo>
                    <a:pt x="2148" y="1"/>
                    <a:pt x="1" y="2135"/>
                    <a:pt x="1" y="4785"/>
                  </a:cubicBezTo>
                  <a:cubicBezTo>
                    <a:pt x="1" y="7435"/>
                    <a:pt x="2148" y="9582"/>
                    <a:pt x="4785" y="9582"/>
                  </a:cubicBezTo>
                  <a:cubicBezTo>
                    <a:pt x="7435" y="9582"/>
                    <a:pt x="9583" y="7435"/>
                    <a:pt x="9583" y="4785"/>
                  </a:cubicBezTo>
                  <a:cubicBezTo>
                    <a:pt x="9583" y="2135"/>
                    <a:pt x="7435" y="1"/>
                    <a:pt x="4785" y="1"/>
                  </a:cubicBezTo>
                  <a:close/>
                </a:path>
              </a:pathLst>
            </a:custGeom>
            <a:solidFill>
              <a:srgbClr val="FFCE56"/>
            </a:solidFill>
            <a:ln w="28575" cap="flat" cmpd="sng">
              <a:solidFill>
                <a:srgbClr val="000000"/>
              </a:solidFill>
              <a:prstDash val="solid"/>
              <a:miter lim="12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1255651" y="3303019"/>
              <a:ext cx="1067474" cy="650502"/>
            </a:xfrm>
            <a:custGeom>
              <a:avLst/>
              <a:gdLst/>
              <a:ahLst/>
              <a:cxnLst/>
              <a:rect l="l" t="t" r="r" b="b"/>
              <a:pathLst>
                <a:path w="14577" h="8883" fill="none" extrusionOk="0">
                  <a:moveTo>
                    <a:pt x="12061" y="8883"/>
                  </a:moveTo>
                  <a:cubicBezTo>
                    <a:pt x="14576" y="5079"/>
                    <a:pt x="11852" y="0"/>
                    <a:pt x="7288" y="0"/>
                  </a:cubicBezTo>
                  <a:cubicBezTo>
                    <a:pt x="2737" y="0"/>
                    <a:pt x="1" y="5079"/>
                    <a:pt x="2528" y="8883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12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1438941" y="3371267"/>
              <a:ext cx="701763" cy="701763"/>
            </a:xfrm>
            <a:custGeom>
              <a:avLst/>
              <a:gdLst/>
              <a:ahLst/>
              <a:cxnLst/>
              <a:rect l="l" t="t" r="r" b="b"/>
              <a:pathLst>
                <a:path w="9583" h="9583" extrusionOk="0">
                  <a:moveTo>
                    <a:pt x="4785" y="1"/>
                  </a:moveTo>
                  <a:cubicBezTo>
                    <a:pt x="2148" y="1"/>
                    <a:pt x="1" y="2148"/>
                    <a:pt x="1" y="4798"/>
                  </a:cubicBezTo>
                  <a:cubicBezTo>
                    <a:pt x="1" y="7435"/>
                    <a:pt x="2148" y="9582"/>
                    <a:pt x="4785" y="9582"/>
                  </a:cubicBezTo>
                  <a:cubicBezTo>
                    <a:pt x="7435" y="9582"/>
                    <a:pt x="9583" y="7435"/>
                    <a:pt x="9583" y="4798"/>
                  </a:cubicBezTo>
                  <a:cubicBezTo>
                    <a:pt x="9583" y="2148"/>
                    <a:pt x="7435" y="1"/>
                    <a:pt x="4785" y="1"/>
                  </a:cubicBezTo>
                  <a:close/>
                </a:path>
              </a:pathLst>
            </a:custGeom>
            <a:solidFill>
              <a:srgbClr val="A9BA5A"/>
            </a:solidFill>
            <a:ln w="28575" cap="flat" cmpd="sng">
              <a:solidFill>
                <a:srgbClr val="000000"/>
              </a:solidFill>
              <a:prstDash val="solid"/>
              <a:miter lim="12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1286407" y="1553237"/>
              <a:ext cx="102742" cy="96297"/>
            </a:xfrm>
            <a:custGeom>
              <a:avLst/>
              <a:gdLst/>
              <a:ahLst/>
              <a:cxnLst/>
              <a:rect l="l" t="t" r="r" b="b"/>
              <a:pathLst>
                <a:path w="1403" h="1315" extrusionOk="0">
                  <a:moveTo>
                    <a:pt x="717" y="426"/>
                  </a:moveTo>
                  <a:cubicBezTo>
                    <a:pt x="801" y="426"/>
                    <a:pt x="877" y="468"/>
                    <a:pt x="918" y="572"/>
                  </a:cubicBezTo>
                  <a:cubicBezTo>
                    <a:pt x="1008" y="752"/>
                    <a:pt x="862" y="949"/>
                    <a:pt x="685" y="949"/>
                  </a:cubicBezTo>
                  <a:cubicBezTo>
                    <a:pt x="645" y="949"/>
                    <a:pt x="603" y="939"/>
                    <a:pt x="562" y="916"/>
                  </a:cubicBezTo>
                  <a:cubicBezTo>
                    <a:pt x="431" y="870"/>
                    <a:pt x="381" y="737"/>
                    <a:pt x="383" y="598"/>
                  </a:cubicBezTo>
                  <a:lnTo>
                    <a:pt x="383" y="598"/>
                  </a:lnTo>
                  <a:cubicBezTo>
                    <a:pt x="407" y="584"/>
                    <a:pt x="431" y="566"/>
                    <a:pt x="452" y="548"/>
                  </a:cubicBezTo>
                  <a:cubicBezTo>
                    <a:pt x="523" y="477"/>
                    <a:pt x="624" y="426"/>
                    <a:pt x="717" y="426"/>
                  </a:cubicBezTo>
                  <a:close/>
                  <a:moveTo>
                    <a:pt x="666" y="1"/>
                  </a:moveTo>
                  <a:cubicBezTo>
                    <a:pt x="492" y="1"/>
                    <a:pt x="316" y="69"/>
                    <a:pt x="182" y="217"/>
                  </a:cubicBezTo>
                  <a:cubicBezTo>
                    <a:pt x="95" y="293"/>
                    <a:pt x="56" y="408"/>
                    <a:pt x="92" y="519"/>
                  </a:cubicBezTo>
                  <a:lnTo>
                    <a:pt x="92" y="519"/>
                  </a:lnTo>
                  <a:cubicBezTo>
                    <a:pt x="0" y="765"/>
                    <a:pt x="100" y="1096"/>
                    <a:pt x="354" y="1235"/>
                  </a:cubicBezTo>
                  <a:cubicBezTo>
                    <a:pt x="458" y="1290"/>
                    <a:pt x="566" y="1314"/>
                    <a:pt x="671" y="1314"/>
                  </a:cubicBezTo>
                  <a:cubicBezTo>
                    <a:pt x="1060" y="1314"/>
                    <a:pt x="1403" y="973"/>
                    <a:pt x="1335" y="548"/>
                  </a:cubicBezTo>
                  <a:cubicBezTo>
                    <a:pt x="1265" y="205"/>
                    <a:pt x="968" y="1"/>
                    <a:pt x="6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1314087" y="1569055"/>
              <a:ext cx="47453" cy="58730"/>
            </a:xfrm>
            <a:custGeom>
              <a:avLst/>
              <a:gdLst/>
              <a:ahLst/>
              <a:cxnLst/>
              <a:rect l="l" t="t" r="r" b="b"/>
              <a:pathLst>
                <a:path w="648" h="802" extrusionOk="0">
                  <a:moveTo>
                    <a:pt x="559" y="0"/>
                  </a:moveTo>
                  <a:cubicBezTo>
                    <a:pt x="545" y="0"/>
                    <a:pt x="530" y="4"/>
                    <a:pt x="516" y="13"/>
                  </a:cubicBezTo>
                  <a:cubicBezTo>
                    <a:pt x="405" y="111"/>
                    <a:pt x="319" y="221"/>
                    <a:pt x="246" y="356"/>
                  </a:cubicBezTo>
                  <a:cubicBezTo>
                    <a:pt x="135" y="467"/>
                    <a:pt x="62" y="602"/>
                    <a:pt x="0" y="749"/>
                  </a:cubicBezTo>
                  <a:cubicBezTo>
                    <a:pt x="0" y="779"/>
                    <a:pt x="25" y="801"/>
                    <a:pt x="55" y="801"/>
                  </a:cubicBezTo>
                  <a:cubicBezTo>
                    <a:pt x="61" y="801"/>
                    <a:pt x="67" y="800"/>
                    <a:pt x="74" y="798"/>
                  </a:cubicBezTo>
                  <a:cubicBezTo>
                    <a:pt x="197" y="700"/>
                    <a:pt x="295" y="589"/>
                    <a:pt x="381" y="454"/>
                  </a:cubicBezTo>
                  <a:cubicBezTo>
                    <a:pt x="491" y="356"/>
                    <a:pt x="577" y="234"/>
                    <a:pt x="638" y="99"/>
                  </a:cubicBezTo>
                  <a:cubicBezTo>
                    <a:pt x="648" y="42"/>
                    <a:pt x="607" y="0"/>
                    <a:pt x="5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2193704" y="1553237"/>
              <a:ext cx="102009" cy="96297"/>
            </a:xfrm>
            <a:custGeom>
              <a:avLst/>
              <a:gdLst/>
              <a:ahLst/>
              <a:cxnLst/>
              <a:rect l="l" t="t" r="r" b="b"/>
              <a:pathLst>
                <a:path w="1393" h="1315" extrusionOk="0">
                  <a:moveTo>
                    <a:pt x="706" y="426"/>
                  </a:moveTo>
                  <a:cubicBezTo>
                    <a:pt x="790" y="426"/>
                    <a:pt x="866" y="468"/>
                    <a:pt x="907" y="572"/>
                  </a:cubicBezTo>
                  <a:cubicBezTo>
                    <a:pt x="997" y="752"/>
                    <a:pt x="851" y="949"/>
                    <a:pt x="674" y="949"/>
                  </a:cubicBezTo>
                  <a:cubicBezTo>
                    <a:pt x="634" y="949"/>
                    <a:pt x="592" y="939"/>
                    <a:pt x="551" y="916"/>
                  </a:cubicBezTo>
                  <a:cubicBezTo>
                    <a:pt x="420" y="870"/>
                    <a:pt x="370" y="737"/>
                    <a:pt x="372" y="598"/>
                  </a:cubicBezTo>
                  <a:lnTo>
                    <a:pt x="372" y="598"/>
                  </a:lnTo>
                  <a:cubicBezTo>
                    <a:pt x="396" y="584"/>
                    <a:pt x="420" y="566"/>
                    <a:pt x="441" y="548"/>
                  </a:cubicBezTo>
                  <a:cubicBezTo>
                    <a:pt x="512" y="477"/>
                    <a:pt x="613" y="426"/>
                    <a:pt x="706" y="426"/>
                  </a:cubicBezTo>
                  <a:close/>
                  <a:moveTo>
                    <a:pt x="663" y="1"/>
                  </a:moveTo>
                  <a:cubicBezTo>
                    <a:pt x="488" y="1"/>
                    <a:pt x="310" y="69"/>
                    <a:pt x="171" y="217"/>
                  </a:cubicBezTo>
                  <a:cubicBezTo>
                    <a:pt x="85" y="292"/>
                    <a:pt x="55" y="405"/>
                    <a:pt x="91" y="515"/>
                  </a:cubicBezTo>
                  <a:lnTo>
                    <a:pt x="91" y="515"/>
                  </a:lnTo>
                  <a:cubicBezTo>
                    <a:pt x="1" y="762"/>
                    <a:pt x="100" y="1096"/>
                    <a:pt x="355" y="1235"/>
                  </a:cubicBezTo>
                  <a:cubicBezTo>
                    <a:pt x="457" y="1290"/>
                    <a:pt x="563" y="1314"/>
                    <a:pt x="666" y="1314"/>
                  </a:cubicBezTo>
                  <a:cubicBezTo>
                    <a:pt x="1049" y="1314"/>
                    <a:pt x="1392" y="973"/>
                    <a:pt x="1324" y="548"/>
                  </a:cubicBezTo>
                  <a:cubicBezTo>
                    <a:pt x="1262" y="205"/>
                    <a:pt x="968" y="1"/>
                    <a:pt x="6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2220725" y="1569055"/>
              <a:ext cx="48039" cy="58730"/>
            </a:xfrm>
            <a:custGeom>
              <a:avLst/>
              <a:gdLst/>
              <a:ahLst/>
              <a:cxnLst/>
              <a:rect l="l" t="t" r="r" b="b"/>
              <a:pathLst>
                <a:path w="656" h="802" extrusionOk="0">
                  <a:moveTo>
                    <a:pt x="570" y="0"/>
                  </a:moveTo>
                  <a:cubicBezTo>
                    <a:pt x="555" y="0"/>
                    <a:pt x="540" y="4"/>
                    <a:pt x="526" y="13"/>
                  </a:cubicBezTo>
                  <a:cubicBezTo>
                    <a:pt x="416" y="111"/>
                    <a:pt x="317" y="221"/>
                    <a:pt x="244" y="356"/>
                  </a:cubicBezTo>
                  <a:cubicBezTo>
                    <a:pt x="146" y="467"/>
                    <a:pt x="60" y="602"/>
                    <a:pt x="11" y="749"/>
                  </a:cubicBezTo>
                  <a:cubicBezTo>
                    <a:pt x="1" y="779"/>
                    <a:pt x="24" y="801"/>
                    <a:pt x="53" y="801"/>
                  </a:cubicBezTo>
                  <a:cubicBezTo>
                    <a:pt x="59" y="801"/>
                    <a:pt x="66" y="800"/>
                    <a:pt x="72" y="798"/>
                  </a:cubicBezTo>
                  <a:cubicBezTo>
                    <a:pt x="195" y="700"/>
                    <a:pt x="305" y="589"/>
                    <a:pt x="391" y="454"/>
                  </a:cubicBezTo>
                  <a:cubicBezTo>
                    <a:pt x="489" y="356"/>
                    <a:pt x="575" y="234"/>
                    <a:pt x="636" y="99"/>
                  </a:cubicBezTo>
                  <a:cubicBezTo>
                    <a:pt x="655" y="42"/>
                    <a:pt x="616" y="0"/>
                    <a:pt x="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1286407" y="4026584"/>
              <a:ext cx="102742" cy="96297"/>
            </a:xfrm>
            <a:custGeom>
              <a:avLst/>
              <a:gdLst/>
              <a:ahLst/>
              <a:cxnLst/>
              <a:rect l="l" t="t" r="r" b="b"/>
              <a:pathLst>
                <a:path w="1403" h="1315" extrusionOk="0">
                  <a:moveTo>
                    <a:pt x="717" y="426"/>
                  </a:moveTo>
                  <a:cubicBezTo>
                    <a:pt x="801" y="426"/>
                    <a:pt x="877" y="467"/>
                    <a:pt x="918" y="572"/>
                  </a:cubicBezTo>
                  <a:cubicBezTo>
                    <a:pt x="1009" y="764"/>
                    <a:pt x="859" y="956"/>
                    <a:pt x="679" y="956"/>
                  </a:cubicBezTo>
                  <a:cubicBezTo>
                    <a:pt x="641" y="956"/>
                    <a:pt x="601" y="947"/>
                    <a:pt x="562" y="928"/>
                  </a:cubicBezTo>
                  <a:cubicBezTo>
                    <a:pt x="429" y="875"/>
                    <a:pt x="379" y="739"/>
                    <a:pt x="383" y="598"/>
                  </a:cubicBezTo>
                  <a:lnTo>
                    <a:pt x="383" y="598"/>
                  </a:lnTo>
                  <a:cubicBezTo>
                    <a:pt x="407" y="583"/>
                    <a:pt x="431" y="566"/>
                    <a:pt x="452" y="547"/>
                  </a:cubicBezTo>
                  <a:cubicBezTo>
                    <a:pt x="523" y="477"/>
                    <a:pt x="624" y="426"/>
                    <a:pt x="717" y="426"/>
                  </a:cubicBezTo>
                  <a:close/>
                  <a:moveTo>
                    <a:pt x="666" y="1"/>
                  </a:moveTo>
                  <a:cubicBezTo>
                    <a:pt x="492" y="1"/>
                    <a:pt x="316" y="68"/>
                    <a:pt x="182" y="216"/>
                  </a:cubicBezTo>
                  <a:cubicBezTo>
                    <a:pt x="95" y="293"/>
                    <a:pt x="56" y="408"/>
                    <a:pt x="92" y="519"/>
                  </a:cubicBezTo>
                  <a:lnTo>
                    <a:pt x="92" y="519"/>
                  </a:lnTo>
                  <a:cubicBezTo>
                    <a:pt x="0" y="765"/>
                    <a:pt x="100" y="1096"/>
                    <a:pt x="354" y="1235"/>
                  </a:cubicBezTo>
                  <a:cubicBezTo>
                    <a:pt x="458" y="1289"/>
                    <a:pt x="566" y="1314"/>
                    <a:pt x="671" y="1314"/>
                  </a:cubicBezTo>
                  <a:cubicBezTo>
                    <a:pt x="1060" y="1314"/>
                    <a:pt x="1403" y="973"/>
                    <a:pt x="1335" y="547"/>
                  </a:cubicBezTo>
                  <a:cubicBezTo>
                    <a:pt x="1265" y="205"/>
                    <a:pt x="968" y="1"/>
                    <a:pt x="6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1314087" y="4042328"/>
              <a:ext cx="47453" cy="58730"/>
            </a:xfrm>
            <a:custGeom>
              <a:avLst/>
              <a:gdLst/>
              <a:ahLst/>
              <a:cxnLst/>
              <a:rect l="l" t="t" r="r" b="b"/>
              <a:pathLst>
                <a:path w="648" h="802" extrusionOk="0">
                  <a:moveTo>
                    <a:pt x="559" y="1"/>
                  </a:moveTo>
                  <a:cubicBezTo>
                    <a:pt x="545" y="1"/>
                    <a:pt x="530" y="5"/>
                    <a:pt x="516" y="13"/>
                  </a:cubicBezTo>
                  <a:cubicBezTo>
                    <a:pt x="319" y="234"/>
                    <a:pt x="148" y="480"/>
                    <a:pt x="0" y="750"/>
                  </a:cubicBezTo>
                  <a:cubicBezTo>
                    <a:pt x="0" y="780"/>
                    <a:pt x="25" y="802"/>
                    <a:pt x="55" y="802"/>
                  </a:cubicBezTo>
                  <a:cubicBezTo>
                    <a:pt x="61" y="802"/>
                    <a:pt x="67" y="801"/>
                    <a:pt x="74" y="799"/>
                  </a:cubicBezTo>
                  <a:cubicBezTo>
                    <a:pt x="295" y="590"/>
                    <a:pt x="479" y="357"/>
                    <a:pt x="638" y="99"/>
                  </a:cubicBezTo>
                  <a:cubicBezTo>
                    <a:pt x="648" y="43"/>
                    <a:pt x="607" y="1"/>
                    <a:pt x="5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2193704" y="4026584"/>
              <a:ext cx="102009" cy="96297"/>
            </a:xfrm>
            <a:custGeom>
              <a:avLst/>
              <a:gdLst/>
              <a:ahLst/>
              <a:cxnLst/>
              <a:rect l="l" t="t" r="r" b="b"/>
              <a:pathLst>
                <a:path w="1393" h="1315" extrusionOk="0">
                  <a:moveTo>
                    <a:pt x="706" y="426"/>
                  </a:moveTo>
                  <a:cubicBezTo>
                    <a:pt x="790" y="426"/>
                    <a:pt x="866" y="467"/>
                    <a:pt x="907" y="572"/>
                  </a:cubicBezTo>
                  <a:cubicBezTo>
                    <a:pt x="998" y="764"/>
                    <a:pt x="848" y="956"/>
                    <a:pt x="668" y="956"/>
                  </a:cubicBezTo>
                  <a:cubicBezTo>
                    <a:pt x="630" y="956"/>
                    <a:pt x="590" y="947"/>
                    <a:pt x="551" y="928"/>
                  </a:cubicBezTo>
                  <a:cubicBezTo>
                    <a:pt x="419" y="875"/>
                    <a:pt x="368" y="739"/>
                    <a:pt x="372" y="598"/>
                  </a:cubicBezTo>
                  <a:lnTo>
                    <a:pt x="372" y="598"/>
                  </a:lnTo>
                  <a:cubicBezTo>
                    <a:pt x="396" y="583"/>
                    <a:pt x="420" y="566"/>
                    <a:pt x="441" y="547"/>
                  </a:cubicBezTo>
                  <a:cubicBezTo>
                    <a:pt x="512" y="477"/>
                    <a:pt x="613" y="426"/>
                    <a:pt x="706" y="426"/>
                  </a:cubicBezTo>
                  <a:close/>
                  <a:moveTo>
                    <a:pt x="663" y="1"/>
                  </a:moveTo>
                  <a:cubicBezTo>
                    <a:pt x="488" y="1"/>
                    <a:pt x="310" y="68"/>
                    <a:pt x="171" y="216"/>
                  </a:cubicBezTo>
                  <a:cubicBezTo>
                    <a:pt x="85" y="292"/>
                    <a:pt x="55" y="405"/>
                    <a:pt x="91" y="515"/>
                  </a:cubicBezTo>
                  <a:lnTo>
                    <a:pt x="91" y="515"/>
                  </a:lnTo>
                  <a:cubicBezTo>
                    <a:pt x="1" y="761"/>
                    <a:pt x="100" y="1095"/>
                    <a:pt x="355" y="1235"/>
                  </a:cubicBezTo>
                  <a:cubicBezTo>
                    <a:pt x="457" y="1289"/>
                    <a:pt x="563" y="1314"/>
                    <a:pt x="666" y="1314"/>
                  </a:cubicBezTo>
                  <a:cubicBezTo>
                    <a:pt x="1049" y="1314"/>
                    <a:pt x="1392" y="973"/>
                    <a:pt x="1324" y="547"/>
                  </a:cubicBezTo>
                  <a:cubicBezTo>
                    <a:pt x="1262" y="205"/>
                    <a:pt x="968" y="1"/>
                    <a:pt x="6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2220725" y="4042328"/>
              <a:ext cx="48039" cy="58730"/>
            </a:xfrm>
            <a:custGeom>
              <a:avLst/>
              <a:gdLst/>
              <a:ahLst/>
              <a:cxnLst/>
              <a:rect l="l" t="t" r="r" b="b"/>
              <a:pathLst>
                <a:path w="656" h="802" extrusionOk="0">
                  <a:moveTo>
                    <a:pt x="570" y="1"/>
                  </a:moveTo>
                  <a:cubicBezTo>
                    <a:pt x="555" y="1"/>
                    <a:pt x="540" y="5"/>
                    <a:pt x="526" y="13"/>
                  </a:cubicBezTo>
                  <a:cubicBezTo>
                    <a:pt x="317" y="234"/>
                    <a:pt x="146" y="480"/>
                    <a:pt x="11" y="750"/>
                  </a:cubicBezTo>
                  <a:cubicBezTo>
                    <a:pt x="1" y="780"/>
                    <a:pt x="24" y="802"/>
                    <a:pt x="53" y="802"/>
                  </a:cubicBezTo>
                  <a:cubicBezTo>
                    <a:pt x="59" y="802"/>
                    <a:pt x="66" y="801"/>
                    <a:pt x="72" y="799"/>
                  </a:cubicBezTo>
                  <a:cubicBezTo>
                    <a:pt x="293" y="590"/>
                    <a:pt x="489" y="357"/>
                    <a:pt x="636" y="99"/>
                  </a:cubicBezTo>
                  <a:cubicBezTo>
                    <a:pt x="655" y="43"/>
                    <a:pt x="616" y="1"/>
                    <a:pt x="5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2309551" y="2354278"/>
              <a:ext cx="59316" cy="45915"/>
            </a:xfrm>
            <a:custGeom>
              <a:avLst/>
              <a:gdLst/>
              <a:ahLst/>
              <a:cxnLst/>
              <a:rect l="l" t="t" r="r" b="b"/>
              <a:pathLst>
                <a:path w="810" h="627" extrusionOk="0">
                  <a:moveTo>
                    <a:pt x="405" y="0"/>
                  </a:moveTo>
                  <a:cubicBezTo>
                    <a:pt x="0" y="0"/>
                    <a:pt x="0" y="626"/>
                    <a:pt x="405" y="626"/>
                  </a:cubicBezTo>
                  <a:cubicBezTo>
                    <a:pt x="810" y="626"/>
                    <a:pt x="810" y="0"/>
                    <a:pt x="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2326613" y="1603179"/>
              <a:ext cx="370178" cy="48698"/>
            </a:xfrm>
            <a:custGeom>
              <a:avLst/>
              <a:gdLst/>
              <a:ahLst/>
              <a:cxnLst/>
              <a:rect l="l" t="t" r="r" b="b"/>
              <a:pathLst>
                <a:path w="5055" h="665" extrusionOk="0">
                  <a:moveTo>
                    <a:pt x="3820" y="2"/>
                  </a:moveTo>
                  <a:cubicBezTo>
                    <a:pt x="3359" y="2"/>
                    <a:pt x="2894" y="30"/>
                    <a:pt x="2442" y="38"/>
                  </a:cubicBezTo>
                  <a:cubicBezTo>
                    <a:pt x="1681" y="50"/>
                    <a:pt x="871" y="1"/>
                    <a:pt x="135" y="234"/>
                  </a:cubicBezTo>
                  <a:cubicBezTo>
                    <a:pt x="0" y="271"/>
                    <a:pt x="0" y="455"/>
                    <a:pt x="135" y="491"/>
                  </a:cubicBezTo>
                  <a:cubicBezTo>
                    <a:pt x="608" y="633"/>
                    <a:pt x="1112" y="659"/>
                    <a:pt x="1613" y="659"/>
                  </a:cubicBezTo>
                  <a:cubicBezTo>
                    <a:pt x="1892" y="659"/>
                    <a:pt x="2170" y="651"/>
                    <a:pt x="2442" y="651"/>
                  </a:cubicBezTo>
                  <a:cubicBezTo>
                    <a:pt x="2810" y="651"/>
                    <a:pt x="3186" y="665"/>
                    <a:pt x="3562" y="665"/>
                  </a:cubicBezTo>
                  <a:cubicBezTo>
                    <a:pt x="3975" y="665"/>
                    <a:pt x="4386" y="648"/>
                    <a:pt x="4785" y="577"/>
                  </a:cubicBezTo>
                  <a:cubicBezTo>
                    <a:pt x="5043" y="541"/>
                    <a:pt x="5055" y="99"/>
                    <a:pt x="4785" y="62"/>
                  </a:cubicBezTo>
                  <a:cubicBezTo>
                    <a:pt x="4470" y="16"/>
                    <a:pt x="4146" y="2"/>
                    <a:pt x="382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2331080" y="1604350"/>
              <a:ext cx="364832" cy="788980"/>
            </a:xfrm>
            <a:custGeom>
              <a:avLst/>
              <a:gdLst/>
              <a:ahLst/>
              <a:cxnLst/>
              <a:rect l="l" t="t" r="r" b="b"/>
              <a:pathLst>
                <a:path w="4982" h="10774" extrusionOk="0">
                  <a:moveTo>
                    <a:pt x="4670" y="0"/>
                  </a:moveTo>
                  <a:cubicBezTo>
                    <a:pt x="4512" y="0"/>
                    <a:pt x="4350" y="101"/>
                    <a:pt x="4344" y="304"/>
                  </a:cubicBezTo>
                  <a:cubicBezTo>
                    <a:pt x="4295" y="1396"/>
                    <a:pt x="3804" y="2181"/>
                    <a:pt x="3129" y="2978"/>
                  </a:cubicBezTo>
                  <a:cubicBezTo>
                    <a:pt x="2638" y="3543"/>
                    <a:pt x="2233" y="4181"/>
                    <a:pt x="1939" y="4868"/>
                  </a:cubicBezTo>
                  <a:cubicBezTo>
                    <a:pt x="1669" y="5604"/>
                    <a:pt x="1559" y="6389"/>
                    <a:pt x="1608" y="7162"/>
                  </a:cubicBezTo>
                  <a:cubicBezTo>
                    <a:pt x="1644" y="8413"/>
                    <a:pt x="1988" y="10131"/>
                    <a:pt x="246" y="10266"/>
                  </a:cubicBezTo>
                  <a:cubicBezTo>
                    <a:pt x="62" y="10278"/>
                    <a:pt x="0" y="10511"/>
                    <a:pt x="148" y="10609"/>
                  </a:cubicBezTo>
                  <a:cubicBezTo>
                    <a:pt x="323" y="10724"/>
                    <a:pt x="504" y="10774"/>
                    <a:pt x="684" y="10774"/>
                  </a:cubicBezTo>
                  <a:cubicBezTo>
                    <a:pt x="1273" y="10774"/>
                    <a:pt x="1842" y="10240"/>
                    <a:pt x="2086" y="9714"/>
                  </a:cubicBezTo>
                  <a:cubicBezTo>
                    <a:pt x="2614" y="8573"/>
                    <a:pt x="2098" y="7211"/>
                    <a:pt x="2282" y="6009"/>
                  </a:cubicBezTo>
                  <a:cubicBezTo>
                    <a:pt x="2466" y="4843"/>
                    <a:pt x="3129" y="3948"/>
                    <a:pt x="3890" y="3076"/>
                  </a:cubicBezTo>
                  <a:cubicBezTo>
                    <a:pt x="4552" y="2304"/>
                    <a:pt x="4932" y="1322"/>
                    <a:pt x="4969" y="304"/>
                  </a:cubicBezTo>
                  <a:cubicBezTo>
                    <a:pt x="4982" y="101"/>
                    <a:pt x="4828" y="0"/>
                    <a:pt x="46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2326613" y="2452330"/>
              <a:ext cx="370178" cy="48698"/>
            </a:xfrm>
            <a:custGeom>
              <a:avLst/>
              <a:gdLst/>
              <a:ahLst/>
              <a:cxnLst/>
              <a:rect l="l" t="t" r="r" b="b"/>
              <a:pathLst>
                <a:path w="5055" h="665" extrusionOk="0">
                  <a:moveTo>
                    <a:pt x="3848" y="1"/>
                  </a:moveTo>
                  <a:cubicBezTo>
                    <a:pt x="3378" y="1"/>
                    <a:pt x="2903" y="33"/>
                    <a:pt x="2442" y="48"/>
                  </a:cubicBezTo>
                  <a:cubicBezTo>
                    <a:pt x="1681" y="60"/>
                    <a:pt x="871" y="11"/>
                    <a:pt x="135" y="232"/>
                  </a:cubicBezTo>
                  <a:cubicBezTo>
                    <a:pt x="0" y="269"/>
                    <a:pt x="0" y="465"/>
                    <a:pt x="135" y="502"/>
                  </a:cubicBezTo>
                  <a:cubicBezTo>
                    <a:pt x="599" y="633"/>
                    <a:pt x="1091" y="657"/>
                    <a:pt x="1582" y="657"/>
                  </a:cubicBezTo>
                  <a:cubicBezTo>
                    <a:pt x="1871" y="657"/>
                    <a:pt x="2160" y="649"/>
                    <a:pt x="2442" y="649"/>
                  </a:cubicBezTo>
                  <a:cubicBezTo>
                    <a:pt x="2828" y="649"/>
                    <a:pt x="3224" y="664"/>
                    <a:pt x="3618" y="664"/>
                  </a:cubicBezTo>
                  <a:cubicBezTo>
                    <a:pt x="4012" y="664"/>
                    <a:pt x="4405" y="649"/>
                    <a:pt x="4785" y="588"/>
                  </a:cubicBezTo>
                  <a:cubicBezTo>
                    <a:pt x="5043" y="538"/>
                    <a:pt x="5055" y="97"/>
                    <a:pt x="4785" y="60"/>
                  </a:cubicBezTo>
                  <a:cubicBezTo>
                    <a:pt x="4479" y="16"/>
                    <a:pt x="4164" y="1"/>
                    <a:pt x="38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2331080" y="2453575"/>
              <a:ext cx="364832" cy="789639"/>
            </a:xfrm>
            <a:custGeom>
              <a:avLst/>
              <a:gdLst/>
              <a:ahLst/>
              <a:cxnLst/>
              <a:rect l="l" t="t" r="r" b="b"/>
              <a:pathLst>
                <a:path w="4982" h="10783" extrusionOk="0">
                  <a:moveTo>
                    <a:pt x="4670" y="0"/>
                  </a:moveTo>
                  <a:cubicBezTo>
                    <a:pt x="4512" y="0"/>
                    <a:pt x="4350" y="104"/>
                    <a:pt x="4344" y="313"/>
                  </a:cubicBezTo>
                  <a:cubicBezTo>
                    <a:pt x="4295" y="1393"/>
                    <a:pt x="3804" y="2178"/>
                    <a:pt x="3129" y="2987"/>
                  </a:cubicBezTo>
                  <a:cubicBezTo>
                    <a:pt x="2638" y="3540"/>
                    <a:pt x="2233" y="4178"/>
                    <a:pt x="1939" y="4865"/>
                  </a:cubicBezTo>
                  <a:cubicBezTo>
                    <a:pt x="1669" y="5601"/>
                    <a:pt x="1559" y="6386"/>
                    <a:pt x="1608" y="7171"/>
                  </a:cubicBezTo>
                  <a:cubicBezTo>
                    <a:pt x="1644" y="8422"/>
                    <a:pt x="1988" y="10140"/>
                    <a:pt x="246" y="10275"/>
                  </a:cubicBezTo>
                  <a:cubicBezTo>
                    <a:pt x="62" y="10275"/>
                    <a:pt x="0" y="10520"/>
                    <a:pt x="148" y="10619"/>
                  </a:cubicBezTo>
                  <a:cubicBezTo>
                    <a:pt x="322" y="10733"/>
                    <a:pt x="504" y="10783"/>
                    <a:pt x="683" y="10783"/>
                  </a:cubicBezTo>
                  <a:cubicBezTo>
                    <a:pt x="1273" y="10783"/>
                    <a:pt x="1842" y="10247"/>
                    <a:pt x="2086" y="9711"/>
                  </a:cubicBezTo>
                  <a:cubicBezTo>
                    <a:pt x="2614" y="8582"/>
                    <a:pt x="2098" y="7208"/>
                    <a:pt x="2282" y="6006"/>
                  </a:cubicBezTo>
                  <a:cubicBezTo>
                    <a:pt x="2466" y="4840"/>
                    <a:pt x="3129" y="3944"/>
                    <a:pt x="3890" y="3086"/>
                  </a:cubicBezTo>
                  <a:cubicBezTo>
                    <a:pt x="4552" y="2300"/>
                    <a:pt x="4932" y="1331"/>
                    <a:pt x="4969" y="313"/>
                  </a:cubicBezTo>
                  <a:cubicBezTo>
                    <a:pt x="4982" y="104"/>
                    <a:pt x="4828" y="0"/>
                    <a:pt x="46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2326613" y="3304776"/>
              <a:ext cx="370178" cy="47892"/>
            </a:xfrm>
            <a:custGeom>
              <a:avLst/>
              <a:gdLst/>
              <a:ahLst/>
              <a:cxnLst/>
              <a:rect l="l" t="t" r="r" b="b"/>
              <a:pathLst>
                <a:path w="5055" h="654" extrusionOk="0">
                  <a:moveTo>
                    <a:pt x="3820" y="2"/>
                  </a:moveTo>
                  <a:cubicBezTo>
                    <a:pt x="3359" y="2"/>
                    <a:pt x="2894" y="30"/>
                    <a:pt x="2442" y="37"/>
                  </a:cubicBezTo>
                  <a:cubicBezTo>
                    <a:pt x="1681" y="50"/>
                    <a:pt x="871" y="1"/>
                    <a:pt x="135" y="221"/>
                  </a:cubicBezTo>
                  <a:cubicBezTo>
                    <a:pt x="0" y="271"/>
                    <a:pt x="0" y="455"/>
                    <a:pt x="135" y="491"/>
                  </a:cubicBezTo>
                  <a:cubicBezTo>
                    <a:pt x="599" y="623"/>
                    <a:pt x="1091" y="647"/>
                    <a:pt x="1582" y="647"/>
                  </a:cubicBezTo>
                  <a:cubicBezTo>
                    <a:pt x="1871" y="647"/>
                    <a:pt x="2160" y="639"/>
                    <a:pt x="2442" y="639"/>
                  </a:cubicBezTo>
                  <a:cubicBezTo>
                    <a:pt x="2828" y="639"/>
                    <a:pt x="3224" y="654"/>
                    <a:pt x="3618" y="654"/>
                  </a:cubicBezTo>
                  <a:cubicBezTo>
                    <a:pt x="4012" y="654"/>
                    <a:pt x="4405" y="639"/>
                    <a:pt x="4785" y="577"/>
                  </a:cubicBezTo>
                  <a:cubicBezTo>
                    <a:pt x="5043" y="540"/>
                    <a:pt x="5055" y="99"/>
                    <a:pt x="4785" y="62"/>
                  </a:cubicBezTo>
                  <a:cubicBezTo>
                    <a:pt x="4470" y="16"/>
                    <a:pt x="4146" y="2"/>
                    <a:pt x="382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2331080" y="3305875"/>
              <a:ext cx="364832" cy="789053"/>
            </a:xfrm>
            <a:custGeom>
              <a:avLst/>
              <a:gdLst/>
              <a:ahLst/>
              <a:cxnLst/>
              <a:rect l="l" t="t" r="r" b="b"/>
              <a:pathLst>
                <a:path w="4982" h="10775" extrusionOk="0">
                  <a:moveTo>
                    <a:pt x="4670" y="1"/>
                  </a:moveTo>
                  <a:cubicBezTo>
                    <a:pt x="4512" y="1"/>
                    <a:pt x="4350" y="102"/>
                    <a:pt x="4344" y="305"/>
                  </a:cubicBezTo>
                  <a:cubicBezTo>
                    <a:pt x="4295" y="1397"/>
                    <a:pt x="3804" y="2169"/>
                    <a:pt x="3129" y="2979"/>
                  </a:cubicBezTo>
                  <a:cubicBezTo>
                    <a:pt x="2638" y="3531"/>
                    <a:pt x="2233" y="4169"/>
                    <a:pt x="1939" y="4869"/>
                  </a:cubicBezTo>
                  <a:cubicBezTo>
                    <a:pt x="1669" y="5605"/>
                    <a:pt x="1559" y="6378"/>
                    <a:pt x="1608" y="7163"/>
                  </a:cubicBezTo>
                  <a:cubicBezTo>
                    <a:pt x="1644" y="8414"/>
                    <a:pt x="1988" y="10132"/>
                    <a:pt x="246" y="10267"/>
                  </a:cubicBezTo>
                  <a:cubicBezTo>
                    <a:pt x="62" y="10279"/>
                    <a:pt x="0" y="10512"/>
                    <a:pt x="148" y="10610"/>
                  </a:cubicBezTo>
                  <a:cubicBezTo>
                    <a:pt x="323" y="10725"/>
                    <a:pt x="504" y="10775"/>
                    <a:pt x="684" y="10775"/>
                  </a:cubicBezTo>
                  <a:cubicBezTo>
                    <a:pt x="1273" y="10775"/>
                    <a:pt x="1842" y="10241"/>
                    <a:pt x="2086" y="9715"/>
                  </a:cubicBezTo>
                  <a:cubicBezTo>
                    <a:pt x="2614" y="8574"/>
                    <a:pt x="2098" y="7212"/>
                    <a:pt x="2282" y="5997"/>
                  </a:cubicBezTo>
                  <a:cubicBezTo>
                    <a:pt x="2466" y="4832"/>
                    <a:pt x="3129" y="3948"/>
                    <a:pt x="3890" y="3077"/>
                  </a:cubicBezTo>
                  <a:cubicBezTo>
                    <a:pt x="4552" y="2304"/>
                    <a:pt x="4932" y="1323"/>
                    <a:pt x="4969" y="305"/>
                  </a:cubicBezTo>
                  <a:cubicBezTo>
                    <a:pt x="4982" y="102"/>
                    <a:pt x="4828" y="1"/>
                    <a:pt x="46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882846" y="1603179"/>
              <a:ext cx="369299" cy="48405"/>
            </a:xfrm>
            <a:custGeom>
              <a:avLst/>
              <a:gdLst/>
              <a:ahLst/>
              <a:cxnLst/>
              <a:rect l="l" t="t" r="r" b="b"/>
              <a:pathLst>
                <a:path w="5043" h="661" extrusionOk="0">
                  <a:moveTo>
                    <a:pt x="1228" y="2"/>
                  </a:moveTo>
                  <a:cubicBezTo>
                    <a:pt x="903" y="2"/>
                    <a:pt x="578" y="16"/>
                    <a:pt x="258" y="62"/>
                  </a:cubicBezTo>
                  <a:cubicBezTo>
                    <a:pt x="0" y="99"/>
                    <a:pt x="0" y="541"/>
                    <a:pt x="258" y="577"/>
                  </a:cubicBezTo>
                  <a:cubicBezTo>
                    <a:pt x="687" y="646"/>
                    <a:pt x="1124" y="661"/>
                    <a:pt x="1560" y="661"/>
                  </a:cubicBezTo>
                  <a:cubicBezTo>
                    <a:pt x="1909" y="661"/>
                    <a:pt x="2258" y="651"/>
                    <a:pt x="2601" y="651"/>
                  </a:cubicBezTo>
                  <a:cubicBezTo>
                    <a:pt x="2873" y="651"/>
                    <a:pt x="3151" y="659"/>
                    <a:pt x="3429" y="659"/>
                  </a:cubicBezTo>
                  <a:cubicBezTo>
                    <a:pt x="3931" y="659"/>
                    <a:pt x="4435" y="633"/>
                    <a:pt x="4908" y="491"/>
                  </a:cubicBezTo>
                  <a:cubicBezTo>
                    <a:pt x="5043" y="455"/>
                    <a:pt x="5043" y="271"/>
                    <a:pt x="4908" y="234"/>
                  </a:cubicBezTo>
                  <a:cubicBezTo>
                    <a:pt x="4184" y="1"/>
                    <a:pt x="3362" y="50"/>
                    <a:pt x="2601" y="38"/>
                  </a:cubicBezTo>
                  <a:cubicBezTo>
                    <a:pt x="2149" y="30"/>
                    <a:pt x="1688" y="2"/>
                    <a:pt x="1228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883285" y="1604350"/>
              <a:ext cx="365271" cy="788980"/>
            </a:xfrm>
            <a:custGeom>
              <a:avLst/>
              <a:gdLst/>
              <a:ahLst/>
              <a:cxnLst/>
              <a:rect l="l" t="t" r="r" b="b"/>
              <a:pathLst>
                <a:path w="4988" h="10774" extrusionOk="0">
                  <a:moveTo>
                    <a:pt x="312" y="0"/>
                  </a:moveTo>
                  <a:cubicBezTo>
                    <a:pt x="154" y="0"/>
                    <a:pt x="0" y="101"/>
                    <a:pt x="7" y="304"/>
                  </a:cubicBezTo>
                  <a:cubicBezTo>
                    <a:pt x="43" y="1322"/>
                    <a:pt x="436" y="2304"/>
                    <a:pt x="1099" y="3076"/>
                  </a:cubicBezTo>
                  <a:cubicBezTo>
                    <a:pt x="1847" y="3948"/>
                    <a:pt x="2522" y="4843"/>
                    <a:pt x="2693" y="6009"/>
                  </a:cubicBezTo>
                  <a:cubicBezTo>
                    <a:pt x="2877" y="7211"/>
                    <a:pt x="2374" y="8573"/>
                    <a:pt x="2890" y="9714"/>
                  </a:cubicBezTo>
                  <a:cubicBezTo>
                    <a:pt x="3134" y="10240"/>
                    <a:pt x="3703" y="10774"/>
                    <a:pt x="4292" y="10774"/>
                  </a:cubicBezTo>
                  <a:cubicBezTo>
                    <a:pt x="4472" y="10774"/>
                    <a:pt x="4653" y="10724"/>
                    <a:pt x="4828" y="10609"/>
                  </a:cubicBezTo>
                  <a:cubicBezTo>
                    <a:pt x="4988" y="10511"/>
                    <a:pt x="4926" y="10278"/>
                    <a:pt x="4742" y="10266"/>
                  </a:cubicBezTo>
                  <a:cubicBezTo>
                    <a:pt x="3062" y="10143"/>
                    <a:pt x="3319" y="8524"/>
                    <a:pt x="3380" y="7285"/>
                  </a:cubicBezTo>
                  <a:cubicBezTo>
                    <a:pt x="3442" y="6463"/>
                    <a:pt x="3319" y="5641"/>
                    <a:pt x="3049" y="4868"/>
                  </a:cubicBezTo>
                  <a:cubicBezTo>
                    <a:pt x="2387" y="3187"/>
                    <a:pt x="730" y="2242"/>
                    <a:pt x="645" y="304"/>
                  </a:cubicBezTo>
                  <a:cubicBezTo>
                    <a:pt x="632" y="101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82846" y="2452769"/>
              <a:ext cx="369299" cy="48259"/>
            </a:xfrm>
            <a:custGeom>
              <a:avLst/>
              <a:gdLst/>
              <a:ahLst/>
              <a:cxnLst/>
              <a:rect l="l" t="t" r="r" b="b"/>
              <a:pathLst>
                <a:path w="5043" h="659" extrusionOk="0">
                  <a:moveTo>
                    <a:pt x="1223" y="0"/>
                  </a:moveTo>
                  <a:cubicBezTo>
                    <a:pt x="900" y="0"/>
                    <a:pt x="577" y="14"/>
                    <a:pt x="258" y="54"/>
                  </a:cubicBezTo>
                  <a:cubicBezTo>
                    <a:pt x="0" y="91"/>
                    <a:pt x="0" y="532"/>
                    <a:pt x="258" y="582"/>
                  </a:cubicBezTo>
                  <a:cubicBezTo>
                    <a:pt x="644" y="643"/>
                    <a:pt x="1037" y="658"/>
                    <a:pt x="1430" y="658"/>
                  </a:cubicBezTo>
                  <a:cubicBezTo>
                    <a:pt x="1822" y="658"/>
                    <a:pt x="2215" y="643"/>
                    <a:pt x="2601" y="643"/>
                  </a:cubicBezTo>
                  <a:cubicBezTo>
                    <a:pt x="2883" y="643"/>
                    <a:pt x="3171" y="651"/>
                    <a:pt x="3460" y="651"/>
                  </a:cubicBezTo>
                  <a:cubicBezTo>
                    <a:pt x="3952" y="651"/>
                    <a:pt x="4444" y="627"/>
                    <a:pt x="4908" y="496"/>
                  </a:cubicBezTo>
                  <a:cubicBezTo>
                    <a:pt x="5043" y="459"/>
                    <a:pt x="5043" y="275"/>
                    <a:pt x="4908" y="226"/>
                  </a:cubicBezTo>
                  <a:cubicBezTo>
                    <a:pt x="4184" y="5"/>
                    <a:pt x="3362" y="54"/>
                    <a:pt x="2601" y="42"/>
                  </a:cubicBezTo>
                  <a:cubicBezTo>
                    <a:pt x="2147" y="27"/>
                    <a:pt x="1684" y="0"/>
                    <a:pt x="1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883285" y="2453575"/>
              <a:ext cx="365271" cy="789273"/>
            </a:xfrm>
            <a:custGeom>
              <a:avLst/>
              <a:gdLst/>
              <a:ahLst/>
              <a:cxnLst/>
              <a:rect l="l" t="t" r="r" b="b"/>
              <a:pathLst>
                <a:path w="4988" h="10778" extrusionOk="0">
                  <a:moveTo>
                    <a:pt x="312" y="0"/>
                  </a:moveTo>
                  <a:cubicBezTo>
                    <a:pt x="154" y="0"/>
                    <a:pt x="0" y="104"/>
                    <a:pt x="7" y="313"/>
                  </a:cubicBezTo>
                  <a:cubicBezTo>
                    <a:pt x="43" y="1331"/>
                    <a:pt x="436" y="2300"/>
                    <a:pt x="1099" y="3086"/>
                  </a:cubicBezTo>
                  <a:cubicBezTo>
                    <a:pt x="1847" y="3944"/>
                    <a:pt x="2522" y="4840"/>
                    <a:pt x="2693" y="6006"/>
                  </a:cubicBezTo>
                  <a:cubicBezTo>
                    <a:pt x="2877" y="7208"/>
                    <a:pt x="2374" y="8582"/>
                    <a:pt x="2890" y="9711"/>
                  </a:cubicBezTo>
                  <a:cubicBezTo>
                    <a:pt x="3135" y="10248"/>
                    <a:pt x="3706" y="10778"/>
                    <a:pt x="4296" y="10778"/>
                  </a:cubicBezTo>
                  <a:cubicBezTo>
                    <a:pt x="4475" y="10778"/>
                    <a:pt x="4655" y="10730"/>
                    <a:pt x="4828" y="10619"/>
                  </a:cubicBezTo>
                  <a:cubicBezTo>
                    <a:pt x="4988" y="10520"/>
                    <a:pt x="4926" y="10275"/>
                    <a:pt x="4742" y="10275"/>
                  </a:cubicBezTo>
                  <a:cubicBezTo>
                    <a:pt x="3062" y="10140"/>
                    <a:pt x="3319" y="8521"/>
                    <a:pt x="3380" y="7294"/>
                  </a:cubicBezTo>
                  <a:cubicBezTo>
                    <a:pt x="3442" y="6472"/>
                    <a:pt x="3319" y="5637"/>
                    <a:pt x="3049" y="4865"/>
                  </a:cubicBezTo>
                  <a:cubicBezTo>
                    <a:pt x="2387" y="3184"/>
                    <a:pt x="730" y="2239"/>
                    <a:pt x="645" y="313"/>
                  </a:cubicBezTo>
                  <a:cubicBezTo>
                    <a:pt x="632" y="104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882846" y="3304776"/>
              <a:ext cx="369299" cy="47892"/>
            </a:xfrm>
            <a:custGeom>
              <a:avLst/>
              <a:gdLst/>
              <a:ahLst/>
              <a:cxnLst/>
              <a:rect l="l" t="t" r="r" b="b"/>
              <a:pathLst>
                <a:path w="5043" h="654" extrusionOk="0">
                  <a:moveTo>
                    <a:pt x="1228" y="2"/>
                  </a:moveTo>
                  <a:cubicBezTo>
                    <a:pt x="903" y="2"/>
                    <a:pt x="578" y="16"/>
                    <a:pt x="258" y="62"/>
                  </a:cubicBezTo>
                  <a:cubicBezTo>
                    <a:pt x="0" y="99"/>
                    <a:pt x="0" y="540"/>
                    <a:pt x="258" y="577"/>
                  </a:cubicBezTo>
                  <a:cubicBezTo>
                    <a:pt x="644" y="639"/>
                    <a:pt x="1037" y="654"/>
                    <a:pt x="1430" y="654"/>
                  </a:cubicBezTo>
                  <a:cubicBezTo>
                    <a:pt x="1822" y="654"/>
                    <a:pt x="2215" y="639"/>
                    <a:pt x="2601" y="639"/>
                  </a:cubicBezTo>
                  <a:cubicBezTo>
                    <a:pt x="2883" y="639"/>
                    <a:pt x="3171" y="647"/>
                    <a:pt x="3460" y="647"/>
                  </a:cubicBezTo>
                  <a:cubicBezTo>
                    <a:pt x="3952" y="647"/>
                    <a:pt x="4444" y="623"/>
                    <a:pt x="4908" y="491"/>
                  </a:cubicBezTo>
                  <a:cubicBezTo>
                    <a:pt x="5043" y="455"/>
                    <a:pt x="5043" y="271"/>
                    <a:pt x="4908" y="221"/>
                  </a:cubicBezTo>
                  <a:cubicBezTo>
                    <a:pt x="4184" y="1"/>
                    <a:pt x="3362" y="50"/>
                    <a:pt x="2601" y="37"/>
                  </a:cubicBezTo>
                  <a:cubicBezTo>
                    <a:pt x="2149" y="30"/>
                    <a:pt x="1688" y="2"/>
                    <a:pt x="1228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883285" y="3305875"/>
              <a:ext cx="365271" cy="789053"/>
            </a:xfrm>
            <a:custGeom>
              <a:avLst/>
              <a:gdLst/>
              <a:ahLst/>
              <a:cxnLst/>
              <a:rect l="l" t="t" r="r" b="b"/>
              <a:pathLst>
                <a:path w="4988" h="10775" extrusionOk="0">
                  <a:moveTo>
                    <a:pt x="312" y="1"/>
                  </a:moveTo>
                  <a:cubicBezTo>
                    <a:pt x="154" y="1"/>
                    <a:pt x="0" y="102"/>
                    <a:pt x="7" y="305"/>
                  </a:cubicBezTo>
                  <a:cubicBezTo>
                    <a:pt x="43" y="1323"/>
                    <a:pt x="436" y="2304"/>
                    <a:pt x="1099" y="3077"/>
                  </a:cubicBezTo>
                  <a:cubicBezTo>
                    <a:pt x="1847" y="3948"/>
                    <a:pt x="2522" y="4832"/>
                    <a:pt x="2693" y="5997"/>
                  </a:cubicBezTo>
                  <a:cubicBezTo>
                    <a:pt x="2877" y="7212"/>
                    <a:pt x="2374" y="8574"/>
                    <a:pt x="2890" y="9715"/>
                  </a:cubicBezTo>
                  <a:cubicBezTo>
                    <a:pt x="3134" y="10241"/>
                    <a:pt x="3703" y="10775"/>
                    <a:pt x="4292" y="10775"/>
                  </a:cubicBezTo>
                  <a:cubicBezTo>
                    <a:pt x="4472" y="10775"/>
                    <a:pt x="4653" y="10725"/>
                    <a:pt x="4828" y="10610"/>
                  </a:cubicBezTo>
                  <a:cubicBezTo>
                    <a:pt x="4988" y="10512"/>
                    <a:pt x="4926" y="10279"/>
                    <a:pt x="4742" y="10267"/>
                  </a:cubicBezTo>
                  <a:cubicBezTo>
                    <a:pt x="3062" y="10132"/>
                    <a:pt x="3319" y="8512"/>
                    <a:pt x="3380" y="7285"/>
                  </a:cubicBezTo>
                  <a:cubicBezTo>
                    <a:pt x="3442" y="6463"/>
                    <a:pt x="3319" y="5641"/>
                    <a:pt x="3049" y="4869"/>
                  </a:cubicBezTo>
                  <a:cubicBezTo>
                    <a:pt x="2387" y="3188"/>
                    <a:pt x="730" y="2231"/>
                    <a:pt x="645" y="305"/>
                  </a:cubicBezTo>
                  <a:cubicBezTo>
                    <a:pt x="632" y="102"/>
                    <a:pt x="470" y="1"/>
                    <a:pt x="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1316796" y="4751474"/>
              <a:ext cx="950599" cy="49137"/>
            </a:xfrm>
            <a:custGeom>
              <a:avLst/>
              <a:gdLst/>
              <a:ahLst/>
              <a:cxnLst/>
              <a:rect l="l" t="t" r="r" b="b"/>
              <a:pathLst>
                <a:path w="12981" h="671" extrusionOk="0">
                  <a:moveTo>
                    <a:pt x="2832" y="0"/>
                  </a:moveTo>
                  <a:cubicBezTo>
                    <a:pt x="1970" y="0"/>
                    <a:pt x="1111" y="29"/>
                    <a:pt x="270" y="126"/>
                  </a:cubicBezTo>
                  <a:cubicBezTo>
                    <a:pt x="0" y="138"/>
                    <a:pt x="0" y="531"/>
                    <a:pt x="270" y="531"/>
                  </a:cubicBezTo>
                  <a:cubicBezTo>
                    <a:pt x="1253" y="644"/>
                    <a:pt x="2260" y="671"/>
                    <a:pt x="3269" y="671"/>
                  </a:cubicBezTo>
                  <a:cubicBezTo>
                    <a:pt x="4149" y="671"/>
                    <a:pt x="5030" y="651"/>
                    <a:pt x="5899" y="651"/>
                  </a:cubicBezTo>
                  <a:cubicBezTo>
                    <a:pt x="6084" y="651"/>
                    <a:pt x="6269" y="652"/>
                    <a:pt x="6453" y="654"/>
                  </a:cubicBezTo>
                  <a:cubicBezTo>
                    <a:pt x="7312" y="659"/>
                    <a:pt x="8169" y="662"/>
                    <a:pt x="9025" y="662"/>
                  </a:cubicBezTo>
                  <a:cubicBezTo>
                    <a:pt x="10234" y="662"/>
                    <a:pt x="11442" y="656"/>
                    <a:pt x="12649" y="641"/>
                  </a:cubicBezTo>
                  <a:cubicBezTo>
                    <a:pt x="12980" y="629"/>
                    <a:pt x="12980" y="138"/>
                    <a:pt x="12649" y="126"/>
                  </a:cubicBezTo>
                  <a:cubicBezTo>
                    <a:pt x="10588" y="114"/>
                    <a:pt x="8527" y="89"/>
                    <a:pt x="6453" y="65"/>
                  </a:cubicBezTo>
                  <a:cubicBezTo>
                    <a:pt x="5263" y="58"/>
                    <a:pt x="4044" y="0"/>
                    <a:pt x="28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22"/>
          <p:cNvSpPr txBox="1">
            <a:spLocks noGrp="1"/>
          </p:cNvSpPr>
          <p:nvPr>
            <p:ph type="title"/>
          </p:nvPr>
        </p:nvSpPr>
        <p:spPr>
          <a:xfrm>
            <a:off x="2981925" y="-58925"/>
            <a:ext cx="33087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List of components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42" name="Google Shape;542;p22"/>
          <p:cNvGraphicFramePr/>
          <p:nvPr>
            <p:extLst>
              <p:ext uri="{D42A27DB-BD31-4B8C-83A1-F6EECF244321}">
                <p14:modId xmlns:p14="http://schemas.microsoft.com/office/powerpoint/2010/main" val="1902797125"/>
              </p:ext>
            </p:extLst>
          </p:nvPr>
        </p:nvGraphicFramePr>
        <p:xfrm>
          <a:off x="1519350" y="361080"/>
          <a:ext cx="7297950" cy="4782400"/>
        </p:xfrm>
        <a:graphic>
          <a:graphicData uri="http://schemas.openxmlformats.org/drawingml/2006/table">
            <a:tbl>
              <a:tblPr>
                <a:noFill/>
                <a:tableStyleId>{08A53ABE-14C6-40C2-8CBB-0E4914075000}</a:tableStyleId>
              </a:tblPr>
              <a:tblGrid>
                <a:gridCol w="243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Arduino Uno R3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7 Segment Display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Breadboard Mini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Resistor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13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Photoresistor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Red LED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12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Yellow LED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Green LED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12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43" name="Google Shape;5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8025" y="411475"/>
            <a:ext cx="776548" cy="5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1850" y="1009275"/>
            <a:ext cx="368900" cy="5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9513" y="1607071"/>
            <a:ext cx="753564" cy="5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4950" y="2347925"/>
            <a:ext cx="882700" cy="2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64713" y="2818800"/>
            <a:ext cx="463185" cy="5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1860" y="3416598"/>
            <a:ext cx="368900" cy="441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40838" y="4030525"/>
            <a:ext cx="310931" cy="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64725" y="4628325"/>
            <a:ext cx="463175" cy="4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4" y="53079"/>
            <a:ext cx="3058351" cy="7167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6" name="Google Shape;556;p23"/>
          <p:cNvGrpSpPr/>
          <p:nvPr/>
        </p:nvGrpSpPr>
        <p:grpSpPr>
          <a:xfrm>
            <a:off x="1623882" y="878688"/>
            <a:ext cx="1537298" cy="2111378"/>
            <a:chOff x="1120365" y="950582"/>
            <a:chExt cx="1361646" cy="2095245"/>
          </a:xfrm>
        </p:grpSpPr>
        <p:sp>
          <p:nvSpPr>
            <p:cNvPr id="557" name="Google Shape;557;p23"/>
            <p:cNvSpPr/>
            <p:nvPr/>
          </p:nvSpPr>
          <p:spPr>
            <a:xfrm rot="5400000" flipH="1">
              <a:off x="1091605" y="1505790"/>
              <a:ext cx="481104" cy="423584"/>
            </a:xfrm>
            <a:custGeom>
              <a:avLst/>
              <a:gdLst/>
              <a:ahLst/>
              <a:cxnLst/>
              <a:rect l="l" t="t" r="r" b="b"/>
              <a:pathLst>
                <a:path w="29952" h="26371" extrusionOk="0">
                  <a:moveTo>
                    <a:pt x="1" y="0"/>
                  </a:moveTo>
                  <a:lnTo>
                    <a:pt x="1" y="24234"/>
                  </a:lnTo>
                  <a:lnTo>
                    <a:pt x="14" y="24234"/>
                  </a:lnTo>
                  <a:cubicBezTo>
                    <a:pt x="14" y="24234"/>
                    <a:pt x="203" y="24229"/>
                    <a:pt x="558" y="24229"/>
                  </a:cubicBezTo>
                  <a:cubicBezTo>
                    <a:pt x="2473" y="24229"/>
                    <a:pt x="9215" y="24384"/>
                    <a:pt x="17213" y="26370"/>
                  </a:cubicBezTo>
                  <a:lnTo>
                    <a:pt x="29952" y="5713"/>
                  </a:lnTo>
                  <a:cubicBezTo>
                    <a:pt x="29952" y="5713"/>
                    <a:pt x="20827" y="0"/>
                    <a:pt x="14" y="0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 rot="5400000" flipH="1">
              <a:off x="1392704" y="1352602"/>
              <a:ext cx="718990" cy="492075"/>
            </a:xfrm>
            <a:custGeom>
              <a:avLst/>
              <a:gdLst/>
              <a:ahLst/>
              <a:cxnLst/>
              <a:rect l="l" t="t" r="r" b="b"/>
              <a:pathLst>
                <a:path w="44762" h="30635" extrusionOk="0">
                  <a:moveTo>
                    <a:pt x="1" y="1"/>
                  </a:moveTo>
                  <a:lnTo>
                    <a:pt x="1" y="24648"/>
                  </a:lnTo>
                  <a:lnTo>
                    <a:pt x="14" y="24648"/>
                  </a:lnTo>
                  <a:cubicBezTo>
                    <a:pt x="5607" y="24648"/>
                    <a:pt x="18560" y="25130"/>
                    <a:pt x="31390" y="30635"/>
                  </a:cubicBezTo>
                  <a:lnTo>
                    <a:pt x="44761" y="10327"/>
                  </a:lnTo>
                  <a:cubicBezTo>
                    <a:pt x="44761" y="10327"/>
                    <a:pt x="27304" y="1"/>
                    <a:pt x="14" y="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 rot="5400000" flipH="1">
              <a:off x="1682773" y="1158896"/>
              <a:ext cx="1007552" cy="590923"/>
            </a:xfrm>
            <a:custGeom>
              <a:avLst/>
              <a:gdLst/>
              <a:ahLst/>
              <a:cxnLst/>
              <a:rect l="l" t="t" r="r" b="b"/>
              <a:pathLst>
                <a:path w="62727" h="36789" extrusionOk="0">
                  <a:moveTo>
                    <a:pt x="1" y="1"/>
                  </a:moveTo>
                  <a:lnTo>
                    <a:pt x="1" y="25976"/>
                  </a:lnTo>
                  <a:lnTo>
                    <a:pt x="17" y="25976"/>
                  </a:lnTo>
                  <a:cubicBezTo>
                    <a:pt x="74" y="25976"/>
                    <a:pt x="588" y="25960"/>
                    <a:pt x="1487" y="25960"/>
                  </a:cubicBezTo>
                  <a:cubicBezTo>
                    <a:pt x="7235" y="25960"/>
                    <a:pt x="28709" y="26646"/>
                    <a:pt x="46867" y="36789"/>
                  </a:cubicBezTo>
                  <a:lnTo>
                    <a:pt x="62726" y="12728"/>
                  </a:lnTo>
                  <a:cubicBezTo>
                    <a:pt x="62726" y="12728"/>
                    <a:pt x="39312" y="2"/>
                    <a:pt x="17" y="1"/>
                  </a:cubicBez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 rot="5400000">
              <a:off x="1091605" y="2067034"/>
              <a:ext cx="481104" cy="423584"/>
            </a:xfrm>
            <a:custGeom>
              <a:avLst/>
              <a:gdLst/>
              <a:ahLst/>
              <a:cxnLst/>
              <a:rect l="l" t="t" r="r" b="b"/>
              <a:pathLst>
                <a:path w="29952" h="26371" extrusionOk="0">
                  <a:moveTo>
                    <a:pt x="1" y="0"/>
                  </a:moveTo>
                  <a:lnTo>
                    <a:pt x="1" y="24234"/>
                  </a:lnTo>
                  <a:lnTo>
                    <a:pt x="14" y="24234"/>
                  </a:lnTo>
                  <a:cubicBezTo>
                    <a:pt x="14" y="24234"/>
                    <a:pt x="203" y="24229"/>
                    <a:pt x="558" y="24229"/>
                  </a:cubicBezTo>
                  <a:cubicBezTo>
                    <a:pt x="2473" y="24229"/>
                    <a:pt x="9215" y="24384"/>
                    <a:pt x="17213" y="26370"/>
                  </a:cubicBezTo>
                  <a:lnTo>
                    <a:pt x="29952" y="5713"/>
                  </a:lnTo>
                  <a:cubicBezTo>
                    <a:pt x="29952" y="5713"/>
                    <a:pt x="20827" y="0"/>
                    <a:pt x="14" y="0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 rot="5400000">
              <a:off x="1392704" y="2151731"/>
              <a:ext cx="718990" cy="492075"/>
            </a:xfrm>
            <a:custGeom>
              <a:avLst/>
              <a:gdLst/>
              <a:ahLst/>
              <a:cxnLst/>
              <a:rect l="l" t="t" r="r" b="b"/>
              <a:pathLst>
                <a:path w="44762" h="30635" extrusionOk="0">
                  <a:moveTo>
                    <a:pt x="1" y="1"/>
                  </a:moveTo>
                  <a:lnTo>
                    <a:pt x="1" y="24648"/>
                  </a:lnTo>
                  <a:lnTo>
                    <a:pt x="14" y="24648"/>
                  </a:lnTo>
                  <a:cubicBezTo>
                    <a:pt x="5607" y="24648"/>
                    <a:pt x="18560" y="25130"/>
                    <a:pt x="31390" y="30635"/>
                  </a:cubicBezTo>
                  <a:lnTo>
                    <a:pt x="44761" y="10327"/>
                  </a:lnTo>
                  <a:cubicBezTo>
                    <a:pt x="44761" y="10327"/>
                    <a:pt x="27304" y="1"/>
                    <a:pt x="14" y="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 rot="5400000">
              <a:off x="1682773" y="2246589"/>
              <a:ext cx="1007552" cy="590923"/>
            </a:xfrm>
            <a:custGeom>
              <a:avLst/>
              <a:gdLst/>
              <a:ahLst/>
              <a:cxnLst/>
              <a:rect l="l" t="t" r="r" b="b"/>
              <a:pathLst>
                <a:path w="62727" h="36789" extrusionOk="0">
                  <a:moveTo>
                    <a:pt x="1" y="1"/>
                  </a:moveTo>
                  <a:lnTo>
                    <a:pt x="1" y="25976"/>
                  </a:lnTo>
                  <a:lnTo>
                    <a:pt x="17" y="25976"/>
                  </a:lnTo>
                  <a:cubicBezTo>
                    <a:pt x="74" y="25976"/>
                    <a:pt x="588" y="25960"/>
                    <a:pt x="1487" y="25960"/>
                  </a:cubicBezTo>
                  <a:cubicBezTo>
                    <a:pt x="7235" y="25960"/>
                    <a:pt x="28709" y="26646"/>
                    <a:pt x="46867" y="36789"/>
                  </a:cubicBezTo>
                  <a:lnTo>
                    <a:pt x="62726" y="12728"/>
                  </a:lnTo>
                  <a:cubicBezTo>
                    <a:pt x="62726" y="12728"/>
                    <a:pt x="39312" y="2"/>
                    <a:pt x="17" y="1"/>
                  </a:cubicBez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23"/>
          <p:cNvGrpSpPr/>
          <p:nvPr/>
        </p:nvGrpSpPr>
        <p:grpSpPr>
          <a:xfrm>
            <a:off x="874940" y="1433490"/>
            <a:ext cx="667146" cy="3255077"/>
            <a:chOff x="456998" y="1501144"/>
            <a:chExt cx="590917" cy="3230204"/>
          </a:xfrm>
        </p:grpSpPr>
        <p:sp>
          <p:nvSpPr>
            <p:cNvPr id="564" name="Google Shape;564;p23"/>
            <p:cNvSpPr/>
            <p:nvPr/>
          </p:nvSpPr>
          <p:spPr>
            <a:xfrm>
              <a:off x="883702" y="1625138"/>
              <a:ext cx="164214" cy="185507"/>
            </a:xfrm>
            <a:custGeom>
              <a:avLst/>
              <a:gdLst/>
              <a:ahLst/>
              <a:cxnLst/>
              <a:rect l="l" t="t" r="r" b="b"/>
              <a:pathLst>
                <a:path w="1527" h="1725" extrusionOk="0">
                  <a:moveTo>
                    <a:pt x="0" y="1"/>
                  </a:moveTo>
                  <a:lnTo>
                    <a:pt x="0" y="1724"/>
                  </a:lnTo>
                  <a:lnTo>
                    <a:pt x="286" y="1724"/>
                  </a:lnTo>
                  <a:cubicBezTo>
                    <a:pt x="692" y="1724"/>
                    <a:pt x="1065" y="1450"/>
                    <a:pt x="1186" y="1055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883702" y="1921519"/>
              <a:ext cx="164214" cy="185506"/>
            </a:xfrm>
            <a:custGeom>
              <a:avLst/>
              <a:gdLst/>
              <a:ahLst/>
              <a:cxnLst/>
              <a:rect l="l" t="t" r="r" b="b"/>
              <a:pathLst>
                <a:path w="1527" h="1725" extrusionOk="0">
                  <a:moveTo>
                    <a:pt x="0" y="1"/>
                  </a:moveTo>
                  <a:lnTo>
                    <a:pt x="0" y="1724"/>
                  </a:lnTo>
                  <a:lnTo>
                    <a:pt x="286" y="1724"/>
                  </a:lnTo>
                  <a:cubicBezTo>
                    <a:pt x="692" y="1724"/>
                    <a:pt x="1065" y="1450"/>
                    <a:pt x="1186" y="1055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83702" y="2213168"/>
              <a:ext cx="164214" cy="185506"/>
            </a:xfrm>
            <a:custGeom>
              <a:avLst/>
              <a:gdLst/>
              <a:ahLst/>
              <a:cxnLst/>
              <a:rect l="l" t="t" r="r" b="b"/>
              <a:pathLst>
                <a:path w="1527" h="1725" extrusionOk="0">
                  <a:moveTo>
                    <a:pt x="0" y="1"/>
                  </a:moveTo>
                  <a:lnTo>
                    <a:pt x="0" y="1724"/>
                  </a:lnTo>
                  <a:lnTo>
                    <a:pt x="286" y="1724"/>
                  </a:lnTo>
                  <a:cubicBezTo>
                    <a:pt x="692" y="1724"/>
                    <a:pt x="1065" y="1461"/>
                    <a:pt x="1186" y="1066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456998" y="1501144"/>
              <a:ext cx="448764" cy="1021522"/>
            </a:xfrm>
            <a:custGeom>
              <a:avLst/>
              <a:gdLst/>
              <a:ahLst/>
              <a:cxnLst/>
              <a:rect l="l" t="t" r="r" b="b"/>
              <a:pathLst>
                <a:path w="4173" h="9499" extrusionOk="0">
                  <a:moveTo>
                    <a:pt x="0" y="1"/>
                  </a:moveTo>
                  <a:lnTo>
                    <a:pt x="0" y="9498"/>
                  </a:lnTo>
                  <a:lnTo>
                    <a:pt x="4172" y="9498"/>
                  </a:lnTo>
                  <a:lnTo>
                    <a:pt x="41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570740" y="1607242"/>
              <a:ext cx="221400" cy="221400"/>
            </a:xfrm>
            <a:prstGeom prst="ellipse">
              <a:avLst/>
            </a:prstGeom>
            <a:solidFill>
              <a:srgbClr val="D0E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570740" y="1901929"/>
              <a:ext cx="221400" cy="221400"/>
            </a:xfrm>
            <a:prstGeom prst="ellipse">
              <a:avLst/>
            </a:prstGeom>
            <a:solidFill>
              <a:srgbClr val="D0E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570740" y="2200015"/>
              <a:ext cx="221400" cy="221400"/>
            </a:xfrm>
            <a:prstGeom prst="ellipse">
              <a:avLst/>
            </a:prstGeom>
            <a:solidFill>
              <a:srgbClr val="D0E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636375" y="2541381"/>
              <a:ext cx="88720" cy="2170372"/>
            </a:xfrm>
            <a:custGeom>
              <a:avLst/>
              <a:gdLst/>
              <a:ahLst/>
              <a:cxnLst/>
              <a:rect l="l" t="t" r="r" b="b"/>
              <a:pathLst>
                <a:path w="825" h="20182" extrusionOk="0">
                  <a:moveTo>
                    <a:pt x="1" y="1"/>
                  </a:moveTo>
                  <a:lnTo>
                    <a:pt x="1" y="20182"/>
                  </a:lnTo>
                  <a:lnTo>
                    <a:pt x="824" y="20182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547869" y="2521379"/>
              <a:ext cx="133565" cy="41403"/>
            </a:xfrm>
            <a:custGeom>
              <a:avLst/>
              <a:gdLst/>
              <a:ahLst/>
              <a:cxnLst/>
              <a:rect l="l" t="t" r="r" b="b"/>
              <a:pathLst>
                <a:path w="1242" h="385" extrusionOk="0">
                  <a:moveTo>
                    <a:pt x="0" y="0"/>
                  </a:moveTo>
                  <a:lnTo>
                    <a:pt x="407" y="385"/>
                  </a:lnTo>
                  <a:lnTo>
                    <a:pt x="1241" y="38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571528" y="4137817"/>
              <a:ext cx="109906" cy="549207"/>
            </a:xfrm>
            <a:custGeom>
              <a:avLst/>
              <a:gdLst/>
              <a:ahLst/>
              <a:cxnLst/>
              <a:rect l="l" t="t" r="r" b="b"/>
              <a:pathLst>
                <a:path w="1022" h="5107" extrusionOk="0">
                  <a:moveTo>
                    <a:pt x="275" y="1"/>
                  </a:moveTo>
                  <a:lnTo>
                    <a:pt x="0" y="5106"/>
                  </a:lnTo>
                  <a:lnTo>
                    <a:pt x="1021" y="5106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681327" y="2521379"/>
              <a:ext cx="133457" cy="41403"/>
            </a:xfrm>
            <a:custGeom>
              <a:avLst/>
              <a:gdLst/>
              <a:ahLst/>
              <a:cxnLst/>
              <a:rect l="l" t="t" r="r" b="b"/>
              <a:pathLst>
                <a:path w="1241" h="385" extrusionOk="0">
                  <a:moveTo>
                    <a:pt x="0" y="0"/>
                  </a:moveTo>
                  <a:lnTo>
                    <a:pt x="0" y="385"/>
                  </a:lnTo>
                  <a:lnTo>
                    <a:pt x="824" y="38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677821" y="2521379"/>
              <a:ext cx="133457" cy="41403"/>
            </a:xfrm>
            <a:custGeom>
              <a:avLst/>
              <a:gdLst/>
              <a:ahLst/>
              <a:cxnLst/>
              <a:rect l="l" t="t" r="r" b="b"/>
              <a:pathLst>
                <a:path w="1241" h="385" extrusionOk="0">
                  <a:moveTo>
                    <a:pt x="0" y="0"/>
                  </a:moveTo>
                  <a:lnTo>
                    <a:pt x="0" y="385"/>
                  </a:lnTo>
                  <a:lnTo>
                    <a:pt x="824" y="38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681327" y="4137817"/>
              <a:ext cx="109906" cy="549207"/>
            </a:xfrm>
            <a:custGeom>
              <a:avLst/>
              <a:gdLst/>
              <a:ahLst/>
              <a:cxnLst/>
              <a:rect l="l" t="t" r="r" b="b"/>
              <a:pathLst>
                <a:path w="1022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21" y="5106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681327" y="4137817"/>
              <a:ext cx="109906" cy="549207"/>
            </a:xfrm>
            <a:custGeom>
              <a:avLst/>
              <a:gdLst/>
              <a:ahLst/>
              <a:cxnLst/>
              <a:rect l="l" t="t" r="r" b="b"/>
              <a:pathLst>
                <a:path w="1022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21" y="5106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516608" y="4681658"/>
              <a:ext cx="166579" cy="49683"/>
            </a:xfrm>
            <a:custGeom>
              <a:avLst/>
              <a:gdLst/>
              <a:ahLst/>
              <a:cxnLst/>
              <a:rect l="l" t="t" r="r" b="b"/>
              <a:pathLst>
                <a:path w="1549" h="462" extrusionOk="0">
                  <a:moveTo>
                    <a:pt x="0" y="0"/>
                  </a:moveTo>
                  <a:lnTo>
                    <a:pt x="0" y="461"/>
                  </a:lnTo>
                  <a:lnTo>
                    <a:pt x="1548" y="461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681327" y="4681664"/>
              <a:ext cx="166579" cy="49683"/>
            </a:xfrm>
            <a:custGeom>
              <a:avLst/>
              <a:gdLst/>
              <a:ahLst/>
              <a:cxnLst/>
              <a:rect l="l" t="t" r="r" b="b"/>
              <a:pathLst>
                <a:path w="1549" h="462" extrusionOk="0">
                  <a:moveTo>
                    <a:pt x="0" y="0"/>
                  </a:moveTo>
                  <a:lnTo>
                    <a:pt x="0" y="461"/>
                  </a:lnTo>
                  <a:lnTo>
                    <a:pt x="1548" y="461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23"/>
          <p:cNvSpPr/>
          <p:nvPr/>
        </p:nvSpPr>
        <p:spPr>
          <a:xfrm rot="5400000">
            <a:off x="4617400" y="615288"/>
            <a:ext cx="3147300" cy="4891500"/>
          </a:xfrm>
          <a:prstGeom prst="wedgeRoundRectCallout">
            <a:avLst>
              <a:gd name="adj1" fmla="val -9906"/>
              <a:gd name="adj2" fmla="val 61264"/>
              <a:gd name="adj3" fmla="val 0"/>
            </a:avLst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3"/>
          <p:cNvSpPr txBox="1"/>
          <p:nvPr/>
        </p:nvSpPr>
        <p:spPr>
          <a:xfrm>
            <a:off x="4957800" y="2335400"/>
            <a:ext cx="3729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Feature of device</a:t>
            </a:r>
            <a:endParaRPr sz="36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82" name="Google Shape;582;p23"/>
          <p:cNvSpPr txBox="1"/>
          <p:nvPr/>
        </p:nvSpPr>
        <p:spPr>
          <a:xfrm>
            <a:off x="2365811" y="2272525"/>
            <a:ext cx="723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04</a:t>
            </a:r>
            <a:endParaRPr sz="2400">
              <a:solidFill>
                <a:srgbClr val="0B5394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583" name="Google Shape;583;p23"/>
          <p:cNvSpPr txBox="1"/>
          <p:nvPr/>
        </p:nvSpPr>
        <p:spPr>
          <a:xfrm>
            <a:off x="2419986" y="1439613"/>
            <a:ext cx="723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04</a:t>
            </a:r>
            <a:endParaRPr sz="2400">
              <a:solidFill>
                <a:srgbClr val="0B5394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grpSp>
        <p:nvGrpSpPr>
          <p:cNvPr id="584" name="Google Shape;584;p23"/>
          <p:cNvGrpSpPr/>
          <p:nvPr/>
        </p:nvGrpSpPr>
        <p:grpSpPr>
          <a:xfrm>
            <a:off x="4038541" y="3920446"/>
            <a:ext cx="533460" cy="475436"/>
            <a:chOff x="5364666" y="4038608"/>
            <a:chExt cx="410354" cy="365720"/>
          </a:xfrm>
        </p:grpSpPr>
        <p:sp>
          <p:nvSpPr>
            <p:cNvPr id="585" name="Google Shape;585;p23"/>
            <p:cNvSpPr/>
            <p:nvPr/>
          </p:nvSpPr>
          <p:spPr>
            <a:xfrm>
              <a:off x="5364666" y="4038608"/>
              <a:ext cx="410354" cy="365720"/>
            </a:xfrm>
            <a:custGeom>
              <a:avLst/>
              <a:gdLst/>
              <a:ahLst/>
              <a:cxnLst/>
              <a:rect l="l" t="t" r="r" b="b"/>
              <a:pathLst>
                <a:path w="25237" h="22492" extrusionOk="0">
                  <a:moveTo>
                    <a:pt x="19186" y="1257"/>
                  </a:moveTo>
                  <a:cubicBezTo>
                    <a:pt x="19638" y="1257"/>
                    <a:pt x="20134" y="1354"/>
                    <a:pt x="20606" y="1354"/>
                  </a:cubicBezTo>
                  <a:cubicBezTo>
                    <a:pt x="20728" y="1354"/>
                    <a:pt x="20848" y="1347"/>
                    <a:pt x="20965" y="1331"/>
                  </a:cubicBezTo>
                  <a:lnTo>
                    <a:pt x="20965" y="1331"/>
                  </a:lnTo>
                  <a:cubicBezTo>
                    <a:pt x="21118" y="2656"/>
                    <a:pt x="20831" y="3866"/>
                    <a:pt x="20261" y="5101"/>
                  </a:cubicBezTo>
                  <a:cubicBezTo>
                    <a:pt x="20159" y="5319"/>
                    <a:pt x="20044" y="5533"/>
                    <a:pt x="19932" y="5749"/>
                  </a:cubicBezTo>
                  <a:cubicBezTo>
                    <a:pt x="19806" y="5583"/>
                    <a:pt x="19677" y="5422"/>
                    <a:pt x="19541" y="5265"/>
                  </a:cubicBezTo>
                  <a:cubicBezTo>
                    <a:pt x="19078" y="4728"/>
                    <a:pt x="18545" y="4263"/>
                    <a:pt x="17976" y="3840"/>
                  </a:cubicBezTo>
                  <a:cubicBezTo>
                    <a:pt x="17431" y="3432"/>
                    <a:pt x="16845" y="3080"/>
                    <a:pt x="16230" y="2790"/>
                  </a:cubicBezTo>
                  <a:cubicBezTo>
                    <a:pt x="15885" y="2628"/>
                    <a:pt x="15510" y="2449"/>
                    <a:pt x="15125" y="2340"/>
                  </a:cubicBezTo>
                  <a:cubicBezTo>
                    <a:pt x="15696" y="2044"/>
                    <a:pt x="16294" y="1804"/>
                    <a:pt x="16909" y="1621"/>
                  </a:cubicBezTo>
                  <a:cubicBezTo>
                    <a:pt x="17629" y="1410"/>
                    <a:pt x="18369" y="1277"/>
                    <a:pt x="19119" y="1258"/>
                  </a:cubicBezTo>
                  <a:cubicBezTo>
                    <a:pt x="19141" y="1257"/>
                    <a:pt x="19164" y="1257"/>
                    <a:pt x="19186" y="1257"/>
                  </a:cubicBezTo>
                  <a:close/>
                  <a:moveTo>
                    <a:pt x="7998" y="5642"/>
                  </a:moveTo>
                  <a:cubicBezTo>
                    <a:pt x="8061" y="5642"/>
                    <a:pt x="8123" y="5644"/>
                    <a:pt x="8186" y="5646"/>
                  </a:cubicBezTo>
                  <a:cubicBezTo>
                    <a:pt x="8339" y="5655"/>
                    <a:pt x="8490" y="5674"/>
                    <a:pt x="8639" y="5705"/>
                  </a:cubicBezTo>
                  <a:cubicBezTo>
                    <a:pt x="8314" y="6033"/>
                    <a:pt x="7993" y="6363"/>
                    <a:pt x="7675" y="6698"/>
                  </a:cubicBezTo>
                  <a:cubicBezTo>
                    <a:pt x="6936" y="7478"/>
                    <a:pt x="6220" y="8277"/>
                    <a:pt x="5524" y="9094"/>
                  </a:cubicBezTo>
                  <a:cubicBezTo>
                    <a:pt x="5081" y="9613"/>
                    <a:pt x="4473" y="10195"/>
                    <a:pt x="4086" y="10834"/>
                  </a:cubicBezTo>
                  <a:cubicBezTo>
                    <a:pt x="3804" y="10602"/>
                    <a:pt x="3509" y="10384"/>
                    <a:pt x="3229" y="10155"/>
                  </a:cubicBezTo>
                  <a:cubicBezTo>
                    <a:pt x="2734" y="9752"/>
                    <a:pt x="2243" y="9342"/>
                    <a:pt x="1758" y="8926"/>
                  </a:cubicBezTo>
                  <a:cubicBezTo>
                    <a:pt x="1751" y="8920"/>
                    <a:pt x="1632" y="8807"/>
                    <a:pt x="1537" y="8723"/>
                  </a:cubicBezTo>
                  <a:cubicBezTo>
                    <a:pt x="1559" y="8703"/>
                    <a:pt x="1578" y="8682"/>
                    <a:pt x="1600" y="8662"/>
                  </a:cubicBezTo>
                  <a:cubicBezTo>
                    <a:pt x="1811" y="8463"/>
                    <a:pt x="2031" y="8272"/>
                    <a:pt x="2255" y="8089"/>
                  </a:cubicBezTo>
                  <a:cubicBezTo>
                    <a:pt x="2730" y="7704"/>
                    <a:pt x="3232" y="7353"/>
                    <a:pt x="3758" y="7043"/>
                  </a:cubicBezTo>
                  <a:cubicBezTo>
                    <a:pt x="4699" y="6483"/>
                    <a:pt x="5706" y="6029"/>
                    <a:pt x="6777" y="5787"/>
                  </a:cubicBezTo>
                  <a:cubicBezTo>
                    <a:pt x="7178" y="5695"/>
                    <a:pt x="7587" y="5642"/>
                    <a:pt x="7998" y="5642"/>
                  </a:cubicBezTo>
                  <a:close/>
                  <a:moveTo>
                    <a:pt x="14256" y="2834"/>
                  </a:moveTo>
                  <a:cubicBezTo>
                    <a:pt x="14720" y="3177"/>
                    <a:pt x="15324" y="3347"/>
                    <a:pt x="15829" y="3621"/>
                  </a:cubicBezTo>
                  <a:cubicBezTo>
                    <a:pt x="16372" y="3913"/>
                    <a:pt x="16886" y="4256"/>
                    <a:pt x="17362" y="4647"/>
                  </a:cubicBezTo>
                  <a:cubicBezTo>
                    <a:pt x="17840" y="5041"/>
                    <a:pt x="18277" y="5482"/>
                    <a:pt x="18684" y="5948"/>
                  </a:cubicBezTo>
                  <a:cubicBezTo>
                    <a:pt x="18896" y="6190"/>
                    <a:pt x="19096" y="6445"/>
                    <a:pt x="19279" y="6709"/>
                  </a:cubicBezTo>
                  <a:cubicBezTo>
                    <a:pt x="19301" y="6741"/>
                    <a:pt x="19323" y="6775"/>
                    <a:pt x="19345" y="6808"/>
                  </a:cubicBezTo>
                  <a:cubicBezTo>
                    <a:pt x="18845" y="7648"/>
                    <a:pt x="18297" y="8461"/>
                    <a:pt x="17739" y="9251"/>
                  </a:cubicBezTo>
                  <a:cubicBezTo>
                    <a:pt x="15626" y="12239"/>
                    <a:pt x="13133" y="14909"/>
                    <a:pt x="10354" y="17284"/>
                  </a:cubicBezTo>
                  <a:cubicBezTo>
                    <a:pt x="10103" y="16935"/>
                    <a:pt x="9734" y="16624"/>
                    <a:pt x="9480" y="16372"/>
                  </a:cubicBezTo>
                  <a:cubicBezTo>
                    <a:pt x="8966" y="15861"/>
                    <a:pt x="8453" y="15348"/>
                    <a:pt x="7948" y="14829"/>
                  </a:cubicBezTo>
                  <a:cubicBezTo>
                    <a:pt x="7439" y="14306"/>
                    <a:pt x="6938" y="13777"/>
                    <a:pt x="6434" y="13251"/>
                  </a:cubicBezTo>
                  <a:cubicBezTo>
                    <a:pt x="6021" y="12820"/>
                    <a:pt x="5613" y="12331"/>
                    <a:pt x="5165" y="11924"/>
                  </a:cubicBezTo>
                  <a:cubicBezTo>
                    <a:pt x="5719" y="11428"/>
                    <a:pt x="6151" y="10705"/>
                    <a:pt x="6599" y="10170"/>
                  </a:cubicBezTo>
                  <a:cubicBezTo>
                    <a:pt x="7197" y="9458"/>
                    <a:pt x="7813" y="8759"/>
                    <a:pt x="8443" y="8073"/>
                  </a:cubicBezTo>
                  <a:cubicBezTo>
                    <a:pt x="9728" y="6678"/>
                    <a:pt x="11053" y="5298"/>
                    <a:pt x="12516" y="4087"/>
                  </a:cubicBezTo>
                  <a:cubicBezTo>
                    <a:pt x="13067" y="3631"/>
                    <a:pt x="13648" y="3212"/>
                    <a:pt x="14256" y="2834"/>
                  </a:cubicBezTo>
                  <a:close/>
                  <a:moveTo>
                    <a:pt x="5081" y="13628"/>
                  </a:moveTo>
                  <a:cubicBezTo>
                    <a:pt x="5202" y="13757"/>
                    <a:pt x="5322" y="13883"/>
                    <a:pt x="5436" y="14010"/>
                  </a:cubicBezTo>
                  <a:cubicBezTo>
                    <a:pt x="5925" y="14551"/>
                    <a:pt x="6431" y="15079"/>
                    <a:pt x="6935" y="15605"/>
                  </a:cubicBezTo>
                  <a:cubicBezTo>
                    <a:pt x="7436" y="16131"/>
                    <a:pt x="7945" y="16651"/>
                    <a:pt x="8449" y="17174"/>
                  </a:cubicBezTo>
                  <a:cubicBezTo>
                    <a:pt x="8526" y="17255"/>
                    <a:pt x="8604" y="17337"/>
                    <a:pt x="8682" y="17419"/>
                  </a:cubicBezTo>
                  <a:cubicBezTo>
                    <a:pt x="8572" y="17477"/>
                    <a:pt x="8462" y="17536"/>
                    <a:pt x="8351" y="17590"/>
                  </a:cubicBezTo>
                  <a:cubicBezTo>
                    <a:pt x="8205" y="17662"/>
                    <a:pt x="7997" y="17798"/>
                    <a:pt x="7838" y="17825"/>
                  </a:cubicBezTo>
                  <a:cubicBezTo>
                    <a:pt x="7826" y="17827"/>
                    <a:pt x="7814" y="17828"/>
                    <a:pt x="7801" y="17828"/>
                  </a:cubicBezTo>
                  <a:cubicBezTo>
                    <a:pt x="7579" y="17828"/>
                    <a:pt x="7272" y="17520"/>
                    <a:pt x="7095" y="17392"/>
                  </a:cubicBezTo>
                  <a:cubicBezTo>
                    <a:pt x="6761" y="17152"/>
                    <a:pt x="6440" y="16894"/>
                    <a:pt x="6120" y="16636"/>
                  </a:cubicBezTo>
                  <a:cubicBezTo>
                    <a:pt x="5971" y="16516"/>
                    <a:pt x="5823" y="16393"/>
                    <a:pt x="5668" y="16277"/>
                  </a:cubicBezTo>
                  <a:cubicBezTo>
                    <a:pt x="5593" y="16221"/>
                    <a:pt x="5506" y="16135"/>
                    <a:pt x="5415" y="16104"/>
                  </a:cubicBezTo>
                  <a:cubicBezTo>
                    <a:pt x="5391" y="16088"/>
                    <a:pt x="5364" y="16072"/>
                    <a:pt x="5338" y="16056"/>
                  </a:cubicBezTo>
                  <a:cubicBezTo>
                    <a:pt x="5367" y="15698"/>
                    <a:pt x="4872" y="15316"/>
                    <a:pt x="4667" y="15071"/>
                  </a:cubicBezTo>
                  <a:cubicBezTo>
                    <a:pt x="4605" y="14998"/>
                    <a:pt x="4541" y="14894"/>
                    <a:pt x="4467" y="14829"/>
                  </a:cubicBezTo>
                  <a:cubicBezTo>
                    <a:pt x="4444" y="14806"/>
                    <a:pt x="4421" y="14783"/>
                    <a:pt x="4400" y="14756"/>
                  </a:cubicBezTo>
                  <a:cubicBezTo>
                    <a:pt x="4472" y="14616"/>
                    <a:pt x="4605" y="14462"/>
                    <a:pt x="4677" y="14341"/>
                  </a:cubicBezTo>
                  <a:cubicBezTo>
                    <a:pt x="4813" y="14117"/>
                    <a:pt x="4967" y="13877"/>
                    <a:pt x="5081" y="13628"/>
                  </a:cubicBezTo>
                  <a:close/>
                  <a:moveTo>
                    <a:pt x="16690" y="13059"/>
                  </a:moveTo>
                  <a:cubicBezTo>
                    <a:pt x="16788" y="13366"/>
                    <a:pt x="16854" y="13678"/>
                    <a:pt x="16865" y="14002"/>
                  </a:cubicBezTo>
                  <a:cubicBezTo>
                    <a:pt x="16892" y="14752"/>
                    <a:pt x="16706" y="15501"/>
                    <a:pt x="16445" y="16200"/>
                  </a:cubicBezTo>
                  <a:cubicBezTo>
                    <a:pt x="16153" y="16978"/>
                    <a:pt x="15734" y="17703"/>
                    <a:pt x="15205" y="18346"/>
                  </a:cubicBezTo>
                  <a:cubicBezTo>
                    <a:pt x="14706" y="18954"/>
                    <a:pt x="14117" y="19480"/>
                    <a:pt x="13589" y="20062"/>
                  </a:cubicBezTo>
                  <a:cubicBezTo>
                    <a:pt x="13088" y="19794"/>
                    <a:pt x="12604" y="19488"/>
                    <a:pt x="12168" y="19130"/>
                  </a:cubicBezTo>
                  <a:cubicBezTo>
                    <a:pt x="11882" y="18896"/>
                    <a:pt x="11618" y="18641"/>
                    <a:pt x="11322" y="18421"/>
                  </a:cubicBezTo>
                  <a:cubicBezTo>
                    <a:pt x="13278" y="16818"/>
                    <a:pt x="15076" y="15014"/>
                    <a:pt x="16690" y="13059"/>
                  </a:cubicBezTo>
                  <a:close/>
                  <a:moveTo>
                    <a:pt x="3612" y="15547"/>
                  </a:moveTo>
                  <a:cubicBezTo>
                    <a:pt x="3700" y="15659"/>
                    <a:pt x="3789" y="15767"/>
                    <a:pt x="3870" y="15870"/>
                  </a:cubicBezTo>
                  <a:cubicBezTo>
                    <a:pt x="4119" y="16186"/>
                    <a:pt x="4346" y="16544"/>
                    <a:pt x="4740" y="16617"/>
                  </a:cubicBezTo>
                  <a:cubicBezTo>
                    <a:pt x="4813" y="16717"/>
                    <a:pt x="4872" y="16835"/>
                    <a:pt x="4939" y="16929"/>
                  </a:cubicBezTo>
                  <a:cubicBezTo>
                    <a:pt x="5040" y="17064"/>
                    <a:pt x="5150" y="17193"/>
                    <a:pt x="5267" y="17313"/>
                  </a:cubicBezTo>
                  <a:cubicBezTo>
                    <a:pt x="5468" y="17526"/>
                    <a:pt x="5682" y="17726"/>
                    <a:pt x="5906" y="17915"/>
                  </a:cubicBezTo>
                  <a:cubicBezTo>
                    <a:pt x="6317" y="18257"/>
                    <a:pt x="6756" y="18630"/>
                    <a:pt x="7219" y="18906"/>
                  </a:cubicBezTo>
                  <a:cubicBezTo>
                    <a:pt x="7010" y="19099"/>
                    <a:pt x="6890" y="19375"/>
                    <a:pt x="6740" y="19614"/>
                  </a:cubicBezTo>
                  <a:cubicBezTo>
                    <a:pt x="6597" y="19844"/>
                    <a:pt x="6472" y="20001"/>
                    <a:pt x="6257" y="20216"/>
                  </a:cubicBezTo>
                  <a:cubicBezTo>
                    <a:pt x="6025" y="20447"/>
                    <a:pt x="5767" y="20650"/>
                    <a:pt x="5489" y="20818"/>
                  </a:cubicBezTo>
                  <a:cubicBezTo>
                    <a:pt x="5492" y="20804"/>
                    <a:pt x="5495" y="20787"/>
                    <a:pt x="5499" y="20771"/>
                  </a:cubicBezTo>
                  <a:cubicBezTo>
                    <a:pt x="5558" y="20525"/>
                    <a:pt x="5599" y="20074"/>
                    <a:pt x="5347" y="19930"/>
                  </a:cubicBezTo>
                  <a:cubicBezTo>
                    <a:pt x="5266" y="19728"/>
                    <a:pt x="5053" y="19569"/>
                    <a:pt x="4833" y="19569"/>
                  </a:cubicBezTo>
                  <a:cubicBezTo>
                    <a:pt x="4753" y="19569"/>
                    <a:pt x="4673" y="19590"/>
                    <a:pt x="4598" y="19636"/>
                  </a:cubicBezTo>
                  <a:cubicBezTo>
                    <a:pt x="4000" y="20002"/>
                    <a:pt x="3509" y="20427"/>
                    <a:pt x="2867" y="20755"/>
                  </a:cubicBezTo>
                  <a:cubicBezTo>
                    <a:pt x="2404" y="20993"/>
                    <a:pt x="1922" y="21148"/>
                    <a:pt x="1417" y="21270"/>
                  </a:cubicBezTo>
                  <a:cubicBezTo>
                    <a:pt x="1449" y="21190"/>
                    <a:pt x="1483" y="21113"/>
                    <a:pt x="1515" y="21035"/>
                  </a:cubicBezTo>
                  <a:cubicBezTo>
                    <a:pt x="1653" y="20694"/>
                    <a:pt x="1801" y="20357"/>
                    <a:pt x="1954" y="20023"/>
                  </a:cubicBezTo>
                  <a:cubicBezTo>
                    <a:pt x="2114" y="19674"/>
                    <a:pt x="2275" y="19325"/>
                    <a:pt x="2435" y="18976"/>
                  </a:cubicBezTo>
                  <a:cubicBezTo>
                    <a:pt x="2516" y="18802"/>
                    <a:pt x="2598" y="18629"/>
                    <a:pt x="2681" y="18456"/>
                  </a:cubicBezTo>
                  <a:cubicBezTo>
                    <a:pt x="2725" y="18365"/>
                    <a:pt x="2782" y="18128"/>
                    <a:pt x="2847" y="18085"/>
                  </a:cubicBezTo>
                  <a:cubicBezTo>
                    <a:pt x="3068" y="17941"/>
                    <a:pt x="2970" y="17595"/>
                    <a:pt x="2695" y="17595"/>
                  </a:cubicBezTo>
                  <a:cubicBezTo>
                    <a:pt x="2686" y="17595"/>
                    <a:pt x="2676" y="17595"/>
                    <a:pt x="2667" y="17596"/>
                  </a:cubicBezTo>
                  <a:cubicBezTo>
                    <a:pt x="2613" y="17600"/>
                    <a:pt x="2562" y="17602"/>
                    <a:pt x="2512" y="17602"/>
                  </a:cubicBezTo>
                  <a:cubicBezTo>
                    <a:pt x="2348" y="17602"/>
                    <a:pt x="2196" y="17584"/>
                    <a:pt x="2035" y="17584"/>
                  </a:cubicBezTo>
                  <a:cubicBezTo>
                    <a:pt x="1926" y="17584"/>
                    <a:pt x="1813" y="17592"/>
                    <a:pt x="1689" y="17619"/>
                  </a:cubicBezTo>
                  <a:cubicBezTo>
                    <a:pt x="1620" y="17636"/>
                    <a:pt x="1550" y="17652"/>
                    <a:pt x="1481" y="17666"/>
                  </a:cubicBezTo>
                  <a:cubicBezTo>
                    <a:pt x="1682" y="17241"/>
                    <a:pt x="1934" y="16840"/>
                    <a:pt x="2246" y="16493"/>
                  </a:cubicBezTo>
                  <a:cubicBezTo>
                    <a:pt x="2510" y="16200"/>
                    <a:pt x="2804" y="15926"/>
                    <a:pt x="3137" y="15712"/>
                  </a:cubicBezTo>
                  <a:cubicBezTo>
                    <a:pt x="3310" y="15600"/>
                    <a:pt x="3455" y="15569"/>
                    <a:pt x="3612" y="15547"/>
                  </a:cubicBezTo>
                  <a:close/>
                  <a:moveTo>
                    <a:pt x="19119" y="0"/>
                  </a:moveTo>
                  <a:cubicBezTo>
                    <a:pt x="18347" y="0"/>
                    <a:pt x="17568" y="105"/>
                    <a:pt x="16820" y="291"/>
                  </a:cubicBezTo>
                  <a:cubicBezTo>
                    <a:pt x="15082" y="723"/>
                    <a:pt x="13492" y="1599"/>
                    <a:pt x="12067" y="2667"/>
                  </a:cubicBezTo>
                  <a:cubicBezTo>
                    <a:pt x="11146" y="3357"/>
                    <a:pt x="10283" y="4119"/>
                    <a:pt x="9449" y="4915"/>
                  </a:cubicBezTo>
                  <a:cubicBezTo>
                    <a:pt x="9074" y="4714"/>
                    <a:pt x="8585" y="4664"/>
                    <a:pt x="8188" y="4638"/>
                  </a:cubicBezTo>
                  <a:cubicBezTo>
                    <a:pt x="8073" y="4631"/>
                    <a:pt x="7957" y="4627"/>
                    <a:pt x="7841" y="4627"/>
                  </a:cubicBezTo>
                  <a:cubicBezTo>
                    <a:pt x="7350" y="4627"/>
                    <a:pt x="6857" y="4692"/>
                    <a:pt x="6380" y="4793"/>
                  </a:cubicBezTo>
                  <a:cubicBezTo>
                    <a:pt x="4992" y="5089"/>
                    <a:pt x="3650" y="5768"/>
                    <a:pt x="2480" y="6556"/>
                  </a:cubicBezTo>
                  <a:cubicBezTo>
                    <a:pt x="1859" y="6974"/>
                    <a:pt x="1217" y="7440"/>
                    <a:pt x="693" y="7979"/>
                  </a:cubicBezTo>
                  <a:cubicBezTo>
                    <a:pt x="186" y="8499"/>
                    <a:pt x="230" y="9080"/>
                    <a:pt x="770" y="9562"/>
                  </a:cubicBezTo>
                  <a:cubicBezTo>
                    <a:pt x="1370" y="10098"/>
                    <a:pt x="1990" y="10615"/>
                    <a:pt x="2609" y="11127"/>
                  </a:cubicBezTo>
                  <a:cubicBezTo>
                    <a:pt x="2894" y="11361"/>
                    <a:pt x="3346" y="11853"/>
                    <a:pt x="3796" y="12044"/>
                  </a:cubicBezTo>
                  <a:cubicBezTo>
                    <a:pt x="3837" y="12133"/>
                    <a:pt x="3902" y="12212"/>
                    <a:pt x="3984" y="12271"/>
                  </a:cubicBezTo>
                  <a:cubicBezTo>
                    <a:pt x="3997" y="12302"/>
                    <a:pt x="4001" y="12331"/>
                    <a:pt x="4023" y="12362"/>
                  </a:cubicBezTo>
                  <a:cubicBezTo>
                    <a:pt x="4168" y="12587"/>
                    <a:pt x="4340" y="12799"/>
                    <a:pt x="4519" y="13007"/>
                  </a:cubicBezTo>
                  <a:cubicBezTo>
                    <a:pt x="4255" y="13222"/>
                    <a:pt x="4035" y="13509"/>
                    <a:pt x="3821" y="13767"/>
                  </a:cubicBezTo>
                  <a:cubicBezTo>
                    <a:pt x="3603" y="14032"/>
                    <a:pt x="3346" y="14305"/>
                    <a:pt x="3288" y="14646"/>
                  </a:cubicBezTo>
                  <a:cubicBezTo>
                    <a:pt x="3166" y="14665"/>
                    <a:pt x="3046" y="14699"/>
                    <a:pt x="2932" y="14746"/>
                  </a:cubicBezTo>
                  <a:cubicBezTo>
                    <a:pt x="2472" y="14933"/>
                    <a:pt x="2053" y="15273"/>
                    <a:pt x="1692" y="15609"/>
                  </a:cubicBezTo>
                  <a:cubicBezTo>
                    <a:pt x="921" y="16331"/>
                    <a:pt x="369" y="17256"/>
                    <a:pt x="96" y="18277"/>
                  </a:cubicBezTo>
                  <a:cubicBezTo>
                    <a:pt x="1" y="18639"/>
                    <a:pt x="293" y="18953"/>
                    <a:pt x="636" y="18953"/>
                  </a:cubicBezTo>
                  <a:cubicBezTo>
                    <a:pt x="677" y="18953"/>
                    <a:pt x="718" y="18949"/>
                    <a:pt x="760" y="18940"/>
                  </a:cubicBezTo>
                  <a:cubicBezTo>
                    <a:pt x="1042" y="18877"/>
                    <a:pt x="1324" y="18814"/>
                    <a:pt x="1606" y="18751"/>
                  </a:cubicBezTo>
                  <a:lnTo>
                    <a:pt x="1606" y="18751"/>
                  </a:lnTo>
                  <a:cubicBezTo>
                    <a:pt x="1541" y="18853"/>
                    <a:pt x="1475" y="18953"/>
                    <a:pt x="1414" y="19057"/>
                  </a:cubicBezTo>
                  <a:cubicBezTo>
                    <a:pt x="1042" y="19690"/>
                    <a:pt x="713" y="20358"/>
                    <a:pt x="411" y="21028"/>
                  </a:cubicBezTo>
                  <a:cubicBezTo>
                    <a:pt x="258" y="21366"/>
                    <a:pt x="137" y="21738"/>
                    <a:pt x="322" y="22093"/>
                  </a:cubicBezTo>
                  <a:cubicBezTo>
                    <a:pt x="481" y="22402"/>
                    <a:pt x="782" y="22492"/>
                    <a:pt x="1092" y="22492"/>
                  </a:cubicBezTo>
                  <a:cubicBezTo>
                    <a:pt x="1202" y="22492"/>
                    <a:pt x="1312" y="22481"/>
                    <a:pt x="1418" y="22464"/>
                  </a:cubicBezTo>
                  <a:cubicBezTo>
                    <a:pt x="2102" y="22354"/>
                    <a:pt x="2769" y="22128"/>
                    <a:pt x="3393" y="21831"/>
                  </a:cubicBezTo>
                  <a:cubicBezTo>
                    <a:pt x="3752" y="21664"/>
                    <a:pt x="4094" y="21464"/>
                    <a:pt x="4415" y="21233"/>
                  </a:cubicBezTo>
                  <a:lnTo>
                    <a:pt x="4415" y="21233"/>
                  </a:lnTo>
                  <a:cubicBezTo>
                    <a:pt x="4399" y="21328"/>
                    <a:pt x="4381" y="21425"/>
                    <a:pt x="4368" y="21520"/>
                  </a:cubicBezTo>
                  <a:cubicBezTo>
                    <a:pt x="4324" y="21838"/>
                    <a:pt x="4523" y="22144"/>
                    <a:pt x="4841" y="22144"/>
                  </a:cubicBezTo>
                  <a:cubicBezTo>
                    <a:pt x="4884" y="22144"/>
                    <a:pt x="4928" y="22138"/>
                    <a:pt x="4974" y="22127"/>
                  </a:cubicBezTo>
                  <a:cubicBezTo>
                    <a:pt x="5606" y="21970"/>
                    <a:pt x="6167" y="21716"/>
                    <a:pt x="6680" y="21315"/>
                  </a:cubicBezTo>
                  <a:cubicBezTo>
                    <a:pt x="7155" y="20941"/>
                    <a:pt x="7552" y="20478"/>
                    <a:pt x="7846" y="19951"/>
                  </a:cubicBezTo>
                  <a:cubicBezTo>
                    <a:pt x="7987" y="19700"/>
                    <a:pt x="8100" y="19360"/>
                    <a:pt x="8028" y="19066"/>
                  </a:cubicBezTo>
                  <a:cubicBezTo>
                    <a:pt x="8378" y="19001"/>
                    <a:pt x="8729" y="18811"/>
                    <a:pt x="9030" y="18667"/>
                  </a:cubicBezTo>
                  <a:cubicBezTo>
                    <a:pt x="9212" y="18584"/>
                    <a:pt x="9391" y="18491"/>
                    <a:pt x="9564" y="18389"/>
                  </a:cubicBezTo>
                  <a:cubicBezTo>
                    <a:pt x="9671" y="18475"/>
                    <a:pt x="9794" y="18538"/>
                    <a:pt x="9926" y="18572"/>
                  </a:cubicBezTo>
                  <a:cubicBezTo>
                    <a:pt x="9937" y="18896"/>
                    <a:pt x="10049" y="19170"/>
                    <a:pt x="10261" y="19463"/>
                  </a:cubicBezTo>
                  <a:cubicBezTo>
                    <a:pt x="10516" y="19814"/>
                    <a:pt x="10834" y="20088"/>
                    <a:pt x="11173" y="20357"/>
                  </a:cubicBezTo>
                  <a:cubicBezTo>
                    <a:pt x="11861" y="20900"/>
                    <a:pt x="12587" y="21357"/>
                    <a:pt x="13393" y="21708"/>
                  </a:cubicBezTo>
                  <a:cubicBezTo>
                    <a:pt x="13529" y="21767"/>
                    <a:pt x="13659" y="21796"/>
                    <a:pt x="13782" y="21796"/>
                  </a:cubicBezTo>
                  <a:cubicBezTo>
                    <a:pt x="14041" y="21796"/>
                    <a:pt x="14268" y="21666"/>
                    <a:pt x="14455" y="21415"/>
                  </a:cubicBezTo>
                  <a:cubicBezTo>
                    <a:pt x="15132" y="20508"/>
                    <a:pt x="15988" y="19782"/>
                    <a:pt x="16586" y="18808"/>
                  </a:cubicBezTo>
                  <a:cubicBezTo>
                    <a:pt x="17110" y="17952"/>
                    <a:pt x="17518" y="16985"/>
                    <a:pt x="17740" y="16008"/>
                  </a:cubicBezTo>
                  <a:cubicBezTo>
                    <a:pt x="17934" y="15159"/>
                    <a:pt x="17982" y="14273"/>
                    <a:pt x="17812" y="13415"/>
                  </a:cubicBezTo>
                  <a:cubicBezTo>
                    <a:pt x="17734" y="13020"/>
                    <a:pt x="17603" y="12558"/>
                    <a:pt x="17346" y="12239"/>
                  </a:cubicBezTo>
                  <a:cubicBezTo>
                    <a:pt x="18032" y="11362"/>
                    <a:pt x="18684" y="10463"/>
                    <a:pt x="19293" y="9535"/>
                  </a:cubicBezTo>
                  <a:cubicBezTo>
                    <a:pt x="21083" y="6816"/>
                    <a:pt x="25237" y="119"/>
                    <a:pt x="19285" y="2"/>
                  </a:cubicBezTo>
                  <a:cubicBezTo>
                    <a:pt x="19230" y="1"/>
                    <a:pt x="19174" y="0"/>
                    <a:pt x="19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5513787" y="4147517"/>
              <a:ext cx="115121" cy="106292"/>
            </a:xfrm>
            <a:custGeom>
              <a:avLst/>
              <a:gdLst/>
              <a:ahLst/>
              <a:cxnLst/>
              <a:rect l="l" t="t" r="r" b="b"/>
              <a:pathLst>
                <a:path w="7080" h="6537" extrusionOk="0">
                  <a:moveTo>
                    <a:pt x="3640" y="1426"/>
                  </a:moveTo>
                  <a:cubicBezTo>
                    <a:pt x="4067" y="1426"/>
                    <a:pt x="4487" y="1514"/>
                    <a:pt x="4825" y="1728"/>
                  </a:cubicBezTo>
                  <a:cubicBezTo>
                    <a:pt x="5159" y="1939"/>
                    <a:pt x="5483" y="2338"/>
                    <a:pt x="5583" y="2730"/>
                  </a:cubicBezTo>
                  <a:cubicBezTo>
                    <a:pt x="5633" y="2925"/>
                    <a:pt x="5637" y="3105"/>
                    <a:pt x="5567" y="3349"/>
                  </a:cubicBezTo>
                  <a:cubicBezTo>
                    <a:pt x="5486" y="3626"/>
                    <a:pt x="5322" y="3901"/>
                    <a:pt x="5146" y="4138"/>
                  </a:cubicBezTo>
                  <a:cubicBezTo>
                    <a:pt x="4852" y="4537"/>
                    <a:pt x="4334" y="4947"/>
                    <a:pt x="3832" y="5110"/>
                  </a:cubicBezTo>
                  <a:cubicBezTo>
                    <a:pt x="3591" y="5188"/>
                    <a:pt x="3347" y="5227"/>
                    <a:pt x="3112" y="5227"/>
                  </a:cubicBezTo>
                  <a:cubicBezTo>
                    <a:pt x="2847" y="5227"/>
                    <a:pt x="2591" y="5178"/>
                    <a:pt x="2359" y="5078"/>
                  </a:cubicBezTo>
                  <a:cubicBezTo>
                    <a:pt x="2144" y="4988"/>
                    <a:pt x="1946" y="4864"/>
                    <a:pt x="1772" y="4708"/>
                  </a:cubicBezTo>
                  <a:cubicBezTo>
                    <a:pt x="1572" y="4525"/>
                    <a:pt x="1421" y="4339"/>
                    <a:pt x="1328" y="4114"/>
                  </a:cubicBezTo>
                  <a:cubicBezTo>
                    <a:pt x="938" y="3190"/>
                    <a:pt x="1451" y="2037"/>
                    <a:pt x="2361" y="1674"/>
                  </a:cubicBezTo>
                  <a:cubicBezTo>
                    <a:pt x="2736" y="1524"/>
                    <a:pt x="3192" y="1426"/>
                    <a:pt x="3640" y="1426"/>
                  </a:cubicBezTo>
                  <a:close/>
                  <a:moveTo>
                    <a:pt x="3520" y="0"/>
                  </a:moveTo>
                  <a:cubicBezTo>
                    <a:pt x="3416" y="0"/>
                    <a:pt x="3312" y="6"/>
                    <a:pt x="3209" y="16"/>
                  </a:cubicBezTo>
                  <a:cubicBezTo>
                    <a:pt x="2309" y="115"/>
                    <a:pt x="1486" y="585"/>
                    <a:pt x="920" y="1290"/>
                  </a:cubicBezTo>
                  <a:cubicBezTo>
                    <a:pt x="378" y="1967"/>
                    <a:pt x="0" y="2836"/>
                    <a:pt x="60" y="3718"/>
                  </a:cubicBezTo>
                  <a:cubicBezTo>
                    <a:pt x="116" y="4528"/>
                    <a:pt x="513" y="5278"/>
                    <a:pt x="1150" y="5783"/>
                  </a:cubicBezTo>
                  <a:cubicBezTo>
                    <a:pt x="1726" y="6237"/>
                    <a:pt x="2444" y="6536"/>
                    <a:pt x="3184" y="6536"/>
                  </a:cubicBezTo>
                  <a:cubicBezTo>
                    <a:pt x="3253" y="6536"/>
                    <a:pt x="3323" y="6534"/>
                    <a:pt x="3392" y="6528"/>
                  </a:cubicBezTo>
                  <a:cubicBezTo>
                    <a:pt x="4280" y="6461"/>
                    <a:pt x="5091" y="6077"/>
                    <a:pt x="5747" y="5482"/>
                  </a:cubicBezTo>
                  <a:cubicBezTo>
                    <a:pt x="6402" y="4890"/>
                    <a:pt x="6930" y="4043"/>
                    <a:pt x="7009" y="3152"/>
                  </a:cubicBezTo>
                  <a:cubicBezTo>
                    <a:pt x="7079" y="2365"/>
                    <a:pt x="6720" y="1584"/>
                    <a:pt x="6193" y="1017"/>
                  </a:cubicBezTo>
                  <a:cubicBezTo>
                    <a:pt x="5637" y="421"/>
                    <a:pt x="4846" y="97"/>
                    <a:pt x="4040" y="46"/>
                  </a:cubicBezTo>
                  <a:cubicBezTo>
                    <a:pt x="3868" y="15"/>
                    <a:pt x="3694" y="0"/>
                    <a:pt x="35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5555640" y="4176769"/>
              <a:ext cx="34683" cy="13496"/>
            </a:xfrm>
            <a:custGeom>
              <a:avLst/>
              <a:gdLst/>
              <a:ahLst/>
              <a:cxnLst/>
              <a:rect l="l" t="t" r="r" b="b"/>
              <a:pathLst>
                <a:path w="2133" h="830" extrusionOk="0">
                  <a:moveTo>
                    <a:pt x="1957" y="760"/>
                  </a:moveTo>
                  <a:cubicBezTo>
                    <a:pt x="1955" y="761"/>
                    <a:pt x="1951" y="762"/>
                    <a:pt x="1947" y="764"/>
                  </a:cubicBezTo>
                  <a:lnTo>
                    <a:pt x="1947" y="764"/>
                  </a:lnTo>
                  <a:cubicBezTo>
                    <a:pt x="1950" y="763"/>
                    <a:pt x="1953" y="761"/>
                    <a:pt x="1957" y="760"/>
                  </a:cubicBezTo>
                  <a:close/>
                  <a:moveTo>
                    <a:pt x="1128" y="0"/>
                  </a:moveTo>
                  <a:cubicBezTo>
                    <a:pt x="813" y="0"/>
                    <a:pt x="498" y="77"/>
                    <a:pt x="213" y="226"/>
                  </a:cubicBezTo>
                  <a:cubicBezTo>
                    <a:pt x="64" y="306"/>
                    <a:pt x="1" y="524"/>
                    <a:pt x="92" y="669"/>
                  </a:cubicBezTo>
                  <a:cubicBezTo>
                    <a:pt x="158" y="775"/>
                    <a:pt x="261" y="829"/>
                    <a:pt x="372" y="829"/>
                  </a:cubicBezTo>
                  <a:cubicBezTo>
                    <a:pt x="425" y="829"/>
                    <a:pt x="481" y="816"/>
                    <a:pt x="534" y="791"/>
                  </a:cubicBezTo>
                  <a:cubicBezTo>
                    <a:pt x="549" y="783"/>
                    <a:pt x="565" y="776"/>
                    <a:pt x="581" y="769"/>
                  </a:cubicBezTo>
                  <a:cubicBezTo>
                    <a:pt x="591" y="764"/>
                    <a:pt x="601" y="760"/>
                    <a:pt x="612" y="755"/>
                  </a:cubicBezTo>
                  <a:lnTo>
                    <a:pt x="612" y="755"/>
                  </a:lnTo>
                  <a:lnTo>
                    <a:pt x="566" y="773"/>
                  </a:lnTo>
                  <a:cubicBezTo>
                    <a:pt x="579" y="755"/>
                    <a:pt x="641" y="747"/>
                    <a:pt x="664" y="739"/>
                  </a:cubicBezTo>
                  <a:cubicBezTo>
                    <a:pt x="730" y="717"/>
                    <a:pt x="798" y="701"/>
                    <a:pt x="865" y="689"/>
                  </a:cubicBezTo>
                  <a:cubicBezTo>
                    <a:pt x="878" y="687"/>
                    <a:pt x="890" y="685"/>
                    <a:pt x="903" y="684"/>
                  </a:cubicBezTo>
                  <a:cubicBezTo>
                    <a:pt x="934" y="681"/>
                    <a:pt x="965" y="678"/>
                    <a:pt x="996" y="676"/>
                  </a:cubicBezTo>
                  <a:cubicBezTo>
                    <a:pt x="1019" y="675"/>
                    <a:pt x="1042" y="675"/>
                    <a:pt x="1066" y="675"/>
                  </a:cubicBezTo>
                  <a:cubicBezTo>
                    <a:pt x="1112" y="675"/>
                    <a:pt x="1158" y="677"/>
                    <a:pt x="1204" y="681"/>
                  </a:cubicBezTo>
                  <a:cubicBezTo>
                    <a:pt x="1214" y="681"/>
                    <a:pt x="1224" y="682"/>
                    <a:pt x="1234" y="684"/>
                  </a:cubicBezTo>
                  <a:cubicBezTo>
                    <a:pt x="1267" y="689"/>
                    <a:pt x="1300" y="694"/>
                    <a:pt x="1333" y="701"/>
                  </a:cubicBezTo>
                  <a:cubicBezTo>
                    <a:pt x="1400" y="716"/>
                    <a:pt x="1466" y="735"/>
                    <a:pt x="1532" y="758"/>
                  </a:cubicBezTo>
                  <a:cubicBezTo>
                    <a:pt x="1615" y="789"/>
                    <a:pt x="1706" y="791"/>
                    <a:pt x="1796" y="796"/>
                  </a:cubicBezTo>
                  <a:cubicBezTo>
                    <a:pt x="1802" y="797"/>
                    <a:pt x="1809" y="797"/>
                    <a:pt x="1815" y="797"/>
                  </a:cubicBezTo>
                  <a:cubicBezTo>
                    <a:pt x="1856" y="797"/>
                    <a:pt x="1889" y="787"/>
                    <a:pt x="1925" y="773"/>
                  </a:cubicBezTo>
                  <a:lnTo>
                    <a:pt x="1925" y="773"/>
                  </a:lnTo>
                  <a:cubicBezTo>
                    <a:pt x="1926" y="773"/>
                    <a:pt x="1928" y="772"/>
                    <a:pt x="1929" y="772"/>
                  </a:cubicBezTo>
                  <a:cubicBezTo>
                    <a:pt x="1954" y="763"/>
                    <a:pt x="1977" y="754"/>
                    <a:pt x="2002" y="747"/>
                  </a:cubicBezTo>
                  <a:cubicBezTo>
                    <a:pt x="2065" y="726"/>
                    <a:pt x="2133" y="662"/>
                    <a:pt x="2124" y="590"/>
                  </a:cubicBezTo>
                  <a:cubicBezTo>
                    <a:pt x="2112" y="481"/>
                    <a:pt x="2098" y="379"/>
                    <a:pt x="2020" y="294"/>
                  </a:cubicBezTo>
                  <a:cubicBezTo>
                    <a:pt x="1995" y="266"/>
                    <a:pt x="1967" y="241"/>
                    <a:pt x="1938" y="216"/>
                  </a:cubicBezTo>
                  <a:cubicBezTo>
                    <a:pt x="1908" y="187"/>
                    <a:pt x="1875" y="160"/>
                    <a:pt x="1840" y="139"/>
                  </a:cubicBezTo>
                  <a:cubicBezTo>
                    <a:pt x="1803" y="121"/>
                    <a:pt x="1763" y="105"/>
                    <a:pt x="1724" y="93"/>
                  </a:cubicBezTo>
                  <a:cubicBezTo>
                    <a:pt x="1529" y="31"/>
                    <a:pt x="1329" y="0"/>
                    <a:pt x="11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5540063" y="4186964"/>
              <a:ext cx="8894" cy="8293"/>
            </a:xfrm>
            <a:custGeom>
              <a:avLst/>
              <a:gdLst/>
              <a:ahLst/>
              <a:cxnLst/>
              <a:rect l="l" t="t" r="r" b="b"/>
              <a:pathLst>
                <a:path w="547" h="510" extrusionOk="0">
                  <a:moveTo>
                    <a:pt x="328" y="1"/>
                  </a:moveTo>
                  <a:cubicBezTo>
                    <a:pt x="299" y="1"/>
                    <a:pt x="270" y="7"/>
                    <a:pt x="244" y="17"/>
                  </a:cubicBezTo>
                  <a:cubicBezTo>
                    <a:pt x="229" y="23"/>
                    <a:pt x="217" y="27"/>
                    <a:pt x="204" y="35"/>
                  </a:cubicBezTo>
                  <a:cubicBezTo>
                    <a:pt x="188" y="43"/>
                    <a:pt x="170" y="51"/>
                    <a:pt x="154" y="60"/>
                  </a:cubicBezTo>
                  <a:cubicBezTo>
                    <a:pt x="145" y="65"/>
                    <a:pt x="137" y="70"/>
                    <a:pt x="128" y="74"/>
                  </a:cubicBezTo>
                  <a:cubicBezTo>
                    <a:pt x="99" y="90"/>
                    <a:pt x="72" y="112"/>
                    <a:pt x="53" y="139"/>
                  </a:cubicBezTo>
                  <a:cubicBezTo>
                    <a:pt x="38" y="153"/>
                    <a:pt x="28" y="172"/>
                    <a:pt x="24" y="191"/>
                  </a:cubicBezTo>
                  <a:cubicBezTo>
                    <a:pt x="18" y="202"/>
                    <a:pt x="14" y="213"/>
                    <a:pt x="11" y="224"/>
                  </a:cubicBezTo>
                  <a:cubicBezTo>
                    <a:pt x="0" y="262"/>
                    <a:pt x="0" y="301"/>
                    <a:pt x="11" y="339"/>
                  </a:cubicBezTo>
                  <a:cubicBezTo>
                    <a:pt x="16" y="369"/>
                    <a:pt x="31" y="397"/>
                    <a:pt x="52" y="419"/>
                  </a:cubicBezTo>
                  <a:cubicBezTo>
                    <a:pt x="68" y="443"/>
                    <a:pt x="90" y="465"/>
                    <a:pt x="118" y="479"/>
                  </a:cubicBezTo>
                  <a:cubicBezTo>
                    <a:pt x="153" y="499"/>
                    <a:pt x="191" y="509"/>
                    <a:pt x="230" y="509"/>
                  </a:cubicBezTo>
                  <a:cubicBezTo>
                    <a:pt x="233" y="510"/>
                    <a:pt x="236" y="510"/>
                    <a:pt x="239" y="510"/>
                  </a:cubicBezTo>
                  <a:cubicBezTo>
                    <a:pt x="248" y="510"/>
                    <a:pt x="257" y="508"/>
                    <a:pt x="266" y="505"/>
                  </a:cubicBezTo>
                  <a:cubicBezTo>
                    <a:pt x="285" y="505"/>
                    <a:pt x="305" y="501"/>
                    <a:pt x="323" y="490"/>
                  </a:cubicBezTo>
                  <a:cubicBezTo>
                    <a:pt x="352" y="482"/>
                    <a:pt x="378" y="464"/>
                    <a:pt x="399" y="442"/>
                  </a:cubicBezTo>
                  <a:cubicBezTo>
                    <a:pt x="400" y="441"/>
                    <a:pt x="402" y="439"/>
                    <a:pt x="405" y="438"/>
                  </a:cubicBezTo>
                  <a:cubicBezTo>
                    <a:pt x="412" y="430"/>
                    <a:pt x="421" y="424"/>
                    <a:pt x="430" y="417"/>
                  </a:cubicBezTo>
                  <a:cubicBezTo>
                    <a:pt x="446" y="404"/>
                    <a:pt x="463" y="391"/>
                    <a:pt x="478" y="378"/>
                  </a:cubicBezTo>
                  <a:cubicBezTo>
                    <a:pt x="487" y="370"/>
                    <a:pt x="494" y="361"/>
                    <a:pt x="499" y="351"/>
                  </a:cubicBezTo>
                  <a:cubicBezTo>
                    <a:pt x="519" y="331"/>
                    <a:pt x="532" y="304"/>
                    <a:pt x="538" y="275"/>
                  </a:cubicBezTo>
                  <a:lnTo>
                    <a:pt x="540" y="271"/>
                  </a:lnTo>
                  <a:cubicBezTo>
                    <a:pt x="541" y="253"/>
                    <a:pt x="544" y="234"/>
                    <a:pt x="547" y="216"/>
                  </a:cubicBezTo>
                  <a:cubicBezTo>
                    <a:pt x="545" y="210"/>
                    <a:pt x="545" y="203"/>
                    <a:pt x="544" y="197"/>
                  </a:cubicBezTo>
                  <a:cubicBezTo>
                    <a:pt x="544" y="191"/>
                    <a:pt x="543" y="186"/>
                    <a:pt x="543" y="180"/>
                  </a:cubicBezTo>
                  <a:cubicBezTo>
                    <a:pt x="541" y="167"/>
                    <a:pt x="540" y="152"/>
                    <a:pt x="537" y="139"/>
                  </a:cubicBezTo>
                  <a:cubicBezTo>
                    <a:pt x="526" y="99"/>
                    <a:pt x="501" y="67"/>
                    <a:pt x="466" y="46"/>
                  </a:cubicBezTo>
                  <a:cubicBezTo>
                    <a:pt x="459" y="42"/>
                    <a:pt x="450" y="36"/>
                    <a:pt x="443" y="32"/>
                  </a:cubicBezTo>
                  <a:cubicBezTo>
                    <a:pt x="415" y="16"/>
                    <a:pt x="384" y="7"/>
                    <a:pt x="353" y="2"/>
                  </a:cubicBezTo>
                  <a:cubicBezTo>
                    <a:pt x="345" y="1"/>
                    <a:pt x="337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5584550" y="4275158"/>
              <a:ext cx="46536" cy="75560"/>
            </a:xfrm>
            <a:custGeom>
              <a:avLst/>
              <a:gdLst/>
              <a:ahLst/>
              <a:cxnLst/>
              <a:rect l="l" t="t" r="r" b="b"/>
              <a:pathLst>
                <a:path w="2862" h="4647" extrusionOk="0">
                  <a:moveTo>
                    <a:pt x="2690" y="0"/>
                  </a:moveTo>
                  <a:cubicBezTo>
                    <a:pt x="2650" y="0"/>
                    <a:pt x="2608" y="19"/>
                    <a:pt x="2576" y="60"/>
                  </a:cubicBezTo>
                  <a:cubicBezTo>
                    <a:pt x="2328" y="390"/>
                    <a:pt x="2170" y="821"/>
                    <a:pt x="2005" y="1196"/>
                  </a:cubicBezTo>
                  <a:cubicBezTo>
                    <a:pt x="1839" y="1578"/>
                    <a:pt x="1654" y="1950"/>
                    <a:pt x="1448" y="2312"/>
                  </a:cubicBezTo>
                  <a:cubicBezTo>
                    <a:pt x="1240" y="2674"/>
                    <a:pt x="1008" y="3023"/>
                    <a:pt x="755" y="3356"/>
                  </a:cubicBezTo>
                  <a:cubicBezTo>
                    <a:pt x="633" y="3514"/>
                    <a:pt x="504" y="3669"/>
                    <a:pt x="372" y="3820"/>
                  </a:cubicBezTo>
                  <a:cubicBezTo>
                    <a:pt x="220" y="3996"/>
                    <a:pt x="65" y="4126"/>
                    <a:pt x="25" y="4365"/>
                  </a:cubicBezTo>
                  <a:cubicBezTo>
                    <a:pt x="0" y="4517"/>
                    <a:pt x="99" y="4647"/>
                    <a:pt x="246" y="4647"/>
                  </a:cubicBezTo>
                  <a:cubicBezTo>
                    <a:pt x="263" y="4647"/>
                    <a:pt x="282" y="4645"/>
                    <a:pt x="300" y="4641"/>
                  </a:cubicBezTo>
                  <a:cubicBezTo>
                    <a:pt x="541" y="4591"/>
                    <a:pt x="659" y="4439"/>
                    <a:pt x="813" y="4261"/>
                  </a:cubicBezTo>
                  <a:cubicBezTo>
                    <a:pt x="963" y="4088"/>
                    <a:pt x="1105" y="3910"/>
                    <a:pt x="1243" y="3726"/>
                  </a:cubicBezTo>
                  <a:cubicBezTo>
                    <a:pt x="1512" y="3372"/>
                    <a:pt x="1758" y="3001"/>
                    <a:pt x="1980" y="2614"/>
                  </a:cubicBezTo>
                  <a:cubicBezTo>
                    <a:pt x="2202" y="2229"/>
                    <a:pt x="2397" y="1827"/>
                    <a:pt x="2561" y="1414"/>
                  </a:cubicBezTo>
                  <a:cubicBezTo>
                    <a:pt x="2714" y="1023"/>
                    <a:pt x="2862" y="548"/>
                    <a:pt x="2815" y="125"/>
                  </a:cubicBezTo>
                  <a:cubicBezTo>
                    <a:pt x="2807" y="44"/>
                    <a:pt x="2751" y="0"/>
                    <a:pt x="26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5403674" y="4141582"/>
              <a:ext cx="76747" cy="41154"/>
            </a:xfrm>
            <a:custGeom>
              <a:avLst/>
              <a:gdLst/>
              <a:ahLst/>
              <a:cxnLst/>
              <a:rect l="l" t="t" r="r" b="b"/>
              <a:pathLst>
                <a:path w="4720" h="2531" extrusionOk="0">
                  <a:moveTo>
                    <a:pt x="4353" y="0"/>
                  </a:moveTo>
                  <a:cubicBezTo>
                    <a:pt x="4054" y="0"/>
                    <a:pt x="3701" y="174"/>
                    <a:pt x="3466" y="254"/>
                  </a:cubicBezTo>
                  <a:cubicBezTo>
                    <a:pt x="3030" y="405"/>
                    <a:pt x="2603" y="600"/>
                    <a:pt x="2190" y="805"/>
                  </a:cubicBezTo>
                  <a:cubicBezTo>
                    <a:pt x="1783" y="1006"/>
                    <a:pt x="1387" y="1227"/>
                    <a:pt x="1002" y="1467"/>
                  </a:cubicBezTo>
                  <a:cubicBezTo>
                    <a:pt x="802" y="1593"/>
                    <a:pt x="612" y="1733"/>
                    <a:pt x="430" y="1883"/>
                  </a:cubicBezTo>
                  <a:cubicBezTo>
                    <a:pt x="275" y="2009"/>
                    <a:pt x="54" y="2137"/>
                    <a:pt x="18" y="2346"/>
                  </a:cubicBezTo>
                  <a:cubicBezTo>
                    <a:pt x="1" y="2446"/>
                    <a:pt x="59" y="2516"/>
                    <a:pt x="158" y="2528"/>
                  </a:cubicBezTo>
                  <a:cubicBezTo>
                    <a:pt x="171" y="2530"/>
                    <a:pt x="183" y="2530"/>
                    <a:pt x="196" y="2530"/>
                  </a:cubicBezTo>
                  <a:cubicBezTo>
                    <a:pt x="379" y="2530"/>
                    <a:pt x="540" y="2389"/>
                    <a:pt x="694" y="2298"/>
                  </a:cubicBezTo>
                  <a:cubicBezTo>
                    <a:pt x="889" y="2184"/>
                    <a:pt x="1085" y="2071"/>
                    <a:pt x="1277" y="1952"/>
                  </a:cubicBezTo>
                  <a:cubicBezTo>
                    <a:pt x="1663" y="1713"/>
                    <a:pt x="2060" y="1494"/>
                    <a:pt x="2467" y="1294"/>
                  </a:cubicBezTo>
                  <a:cubicBezTo>
                    <a:pt x="2879" y="1092"/>
                    <a:pt x="3302" y="918"/>
                    <a:pt x="3726" y="746"/>
                  </a:cubicBezTo>
                  <a:cubicBezTo>
                    <a:pt x="4044" y="617"/>
                    <a:pt x="4571" y="546"/>
                    <a:pt x="4705" y="185"/>
                  </a:cubicBezTo>
                  <a:cubicBezTo>
                    <a:pt x="4719" y="148"/>
                    <a:pt x="4694" y="115"/>
                    <a:pt x="4666" y="94"/>
                  </a:cubicBezTo>
                  <a:cubicBezTo>
                    <a:pt x="4577" y="26"/>
                    <a:pt x="4469" y="0"/>
                    <a:pt x="43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5406227" y="4301060"/>
              <a:ext cx="18179" cy="16471"/>
            </a:xfrm>
            <a:custGeom>
              <a:avLst/>
              <a:gdLst/>
              <a:ahLst/>
              <a:cxnLst/>
              <a:rect l="l" t="t" r="r" b="b"/>
              <a:pathLst>
                <a:path w="1118" h="1013" extrusionOk="0">
                  <a:moveTo>
                    <a:pt x="895" y="1"/>
                  </a:moveTo>
                  <a:cubicBezTo>
                    <a:pt x="860" y="1"/>
                    <a:pt x="824" y="9"/>
                    <a:pt x="790" y="25"/>
                  </a:cubicBezTo>
                  <a:cubicBezTo>
                    <a:pt x="713" y="63"/>
                    <a:pt x="640" y="116"/>
                    <a:pt x="566" y="163"/>
                  </a:cubicBezTo>
                  <a:cubicBezTo>
                    <a:pt x="481" y="221"/>
                    <a:pt x="401" y="284"/>
                    <a:pt x="324" y="355"/>
                  </a:cubicBezTo>
                  <a:cubicBezTo>
                    <a:pt x="259" y="413"/>
                    <a:pt x="196" y="475"/>
                    <a:pt x="133" y="538"/>
                  </a:cubicBezTo>
                  <a:cubicBezTo>
                    <a:pt x="78" y="593"/>
                    <a:pt x="34" y="649"/>
                    <a:pt x="18" y="727"/>
                  </a:cubicBezTo>
                  <a:cubicBezTo>
                    <a:pt x="4" y="801"/>
                    <a:pt x="1" y="873"/>
                    <a:pt x="49" y="938"/>
                  </a:cubicBezTo>
                  <a:cubicBezTo>
                    <a:pt x="89" y="991"/>
                    <a:pt x="146" y="1012"/>
                    <a:pt x="207" y="1012"/>
                  </a:cubicBezTo>
                  <a:cubicBezTo>
                    <a:pt x="298" y="1012"/>
                    <a:pt x="396" y="964"/>
                    <a:pt x="455" y="904"/>
                  </a:cubicBezTo>
                  <a:cubicBezTo>
                    <a:pt x="516" y="841"/>
                    <a:pt x="581" y="778"/>
                    <a:pt x="645" y="719"/>
                  </a:cubicBezTo>
                  <a:cubicBezTo>
                    <a:pt x="711" y="659"/>
                    <a:pt x="777" y="602"/>
                    <a:pt x="840" y="539"/>
                  </a:cubicBezTo>
                  <a:cubicBezTo>
                    <a:pt x="905" y="475"/>
                    <a:pt x="977" y="418"/>
                    <a:pt x="1038" y="350"/>
                  </a:cubicBezTo>
                  <a:cubicBezTo>
                    <a:pt x="1110" y="277"/>
                    <a:pt x="1117" y="163"/>
                    <a:pt x="1056" y="80"/>
                  </a:cubicBezTo>
                  <a:cubicBezTo>
                    <a:pt x="1015" y="26"/>
                    <a:pt x="956" y="1"/>
                    <a:pt x="8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5419186" y="4315125"/>
              <a:ext cx="7366" cy="7854"/>
            </a:xfrm>
            <a:custGeom>
              <a:avLst/>
              <a:gdLst/>
              <a:ahLst/>
              <a:cxnLst/>
              <a:rect l="l" t="t" r="r" b="b"/>
              <a:pathLst>
                <a:path w="453" h="483" extrusionOk="0">
                  <a:moveTo>
                    <a:pt x="310" y="1"/>
                  </a:moveTo>
                  <a:cubicBezTo>
                    <a:pt x="269" y="1"/>
                    <a:pt x="228" y="18"/>
                    <a:pt x="199" y="48"/>
                  </a:cubicBezTo>
                  <a:cubicBezTo>
                    <a:pt x="178" y="67"/>
                    <a:pt x="159" y="86"/>
                    <a:pt x="141" y="106"/>
                  </a:cubicBezTo>
                  <a:cubicBezTo>
                    <a:pt x="124" y="125"/>
                    <a:pt x="108" y="146"/>
                    <a:pt x="92" y="166"/>
                  </a:cubicBezTo>
                  <a:cubicBezTo>
                    <a:pt x="67" y="196"/>
                    <a:pt x="45" y="227"/>
                    <a:pt x="26" y="259"/>
                  </a:cubicBezTo>
                  <a:cubicBezTo>
                    <a:pt x="7" y="294"/>
                    <a:pt x="1" y="334"/>
                    <a:pt x="11" y="372"/>
                  </a:cubicBezTo>
                  <a:cubicBezTo>
                    <a:pt x="21" y="410"/>
                    <a:pt x="46" y="443"/>
                    <a:pt x="81" y="464"/>
                  </a:cubicBezTo>
                  <a:cubicBezTo>
                    <a:pt x="104" y="477"/>
                    <a:pt x="130" y="483"/>
                    <a:pt x="156" y="483"/>
                  </a:cubicBezTo>
                  <a:cubicBezTo>
                    <a:pt x="168" y="483"/>
                    <a:pt x="181" y="481"/>
                    <a:pt x="193" y="479"/>
                  </a:cubicBezTo>
                  <a:cubicBezTo>
                    <a:pt x="206" y="473"/>
                    <a:pt x="218" y="468"/>
                    <a:pt x="229" y="464"/>
                  </a:cubicBezTo>
                  <a:cubicBezTo>
                    <a:pt x="253" y="451"/>
                    <a:pt x="272" y="430"/>
                    <a:pt x="285" y="407"/>
                  </a:cubicBezTo>
                  <a:cubicBezTo>
                    <a:pt x="306" y="380"/>
                    <a:pt x="323" y="351"/>
                    <a:pt x="342" y="323"/>
                  </a:cubicBezTo>
                  <a:cubicBezTo>
                    <a:pt x="358" y="304"/>
                    <a:pt x="373" y="285"/>
                    <a:pt x="391" y="266"/>
                  </a:cubicBezTo>
                  <a:cubicBezTo>
                    <a:pt x="417" y="243"/>
                    <a:pt x="436" y="212"/>
                    <a:pt x="446" y="177"/>
                  </a:cubicBezTo>
                  <a:cubicBezTo>
                    <a:pt x="451" y="156"/>
                    <a:pt x="452" y="134"/>
                    <a:pt x="452" y="112"/>
                  </a:cubicBezTo>
                  <a:cubicBezTo>
                    <a:pt x="452" y="83"/>
                    <a:pt x="440" y="55"/>
                    <a:pt x="420" y="35"/>
                  </a:cubicBezTo>
                  <a:cubicBezTo>
                    <a:pt x="399" y="14"/>
                    <a:pt x="372" y="2"/>
                    <a:pt x="342" y="2"/>
                  </a:cubicBezTo>
                  <a:cubicBezTo>
                    <a:pt x="332" y="1"/>
                    <a:pt x="320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5416959" y="4323743"/>
              <a:ext cx="25333" cy="25610"/>
            </a:xfrm>
            <a:custGeom>
              <a:avLst/>
              <a:gdLst/>
              <a:ahLst/>
              <a:cxnLst/>
              <a:rect l="l" t="t" r="r" b="b"/>
              <a:pathLst>
                <a:path w="1558" h="1575" extrusionOk="0">
                  <a:moveTo>
                    <a:pt x="1483" y="0"/>
                  </a:moveTo>
                  <a:cubicBezTo>
                    <a:pt x="1474" y="0"/>
                    <a:pt x="1465" y="3"/>
                    <a:pt x="1457" y="7"/>
                  </a:cubicBezTo>
                  <a:cubicBezTo>
                    <a:pt x="1382" y="45"/>
                    <a:pt x="1307" y="76"/>
                    <a:pt x="1243" y="130"/>
                  </a:cubicBezTo>
                  <a:cubicBezTo>
                    <a:pt x="1177" y="186"/>
                    <a:pt x="1112" y="245"/>
                    <a:pt x="1048" y="302"/>
                  </a:cubicBezTo>
                  <a:lnTo>
                    <a:pt x="686" y="621"/>
                  </a:lnTo>
                  <a:lnTo>
                    <a:pt x="324" y="939"/>
                  </a:lnTo>
                  <a:cubicBezTo>
                    <a:pt x="195" y="1053"/>
                    <a:pt x="0" y="1199"/>
                    <a:pt x="19" y="1392"/>
                  </a:cubicBezTo>
                  <a:cubicBezTo>
                    <a:pt x="29" y="1496"/>
                    <a:pt x="95" y="1568"/>
                    <a:pt x="201" y="1574"/>
                  </a:cubicBezTo>
                  <a:cubicBezTo>
                    <a:pt x="207" y="1574"/>
                    <a:pt x="214" y="1574"/>
                    <a:pt x="220" y="1574"/>
                  </a:cubicBezTo>
                  <a:cubicBezTo>
                    <a:pt x="407" y="1574"/>
                    <a:pt x="536" y="1389"/>
                    <a:pt x="643" y="1259"/>
                  </a:cubicBezTo>
                  <a:cubicBezTo>
                    <a:pt x="744" y="1133"/>
                    <a:pt x="847" y="1008"/>
                    <a:pt x="948" y="883"/>
                  </a:cubicBezTo>
                  <a:cubicBezTo>
                    <a:pt x="1051" y="759"/>
                    <a:pt x="1152" y="633"/>
                    <a:pt x="1254" y="508"/>
                  </a:cubicBezTo>
                  <a:cubicBezTo>
                    <a:pt x="1309" y="441"/>
                    <a:pt x="1364" y="375"/>
                    <a:pt x="1418" y="306"/>
                  </a:cubicBezTo>
                  <a:cubicBezTo>
                    <a:pt x="1471" y="240"/>
                    <a:pt x="1501" y="164"/>
                    <a:pt x="1536" y="86"/>
                  </a:cubicBezTo>
                  <a:cubicBezTo>
                    <a:pt x="1557" y="45"/>
                    <a:pt x="1524" y="0"/>
                    <a:pt x="1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5410991" y="4357060"/>
              <a:ext cx="9317" cy="9122"/>
            </a:xfrm>
            <a:custGeom>
              <a:avLst/>
              <a:gdLst/>
              <a:ahLst/>
              <a:cxnLst/>
              <a:rect l="l" t="t" r="r" b="b"/>
              <a:pathLst>
                <a:path w="573" h="561" extrusionOk="0">
                  <a:moveTo>
                    <a:pt x="427" y="1"/>
                  </a:moveTo>
                  <a:cubicBezTo>
                    <a:pt x="386" y="2"/>
                    <a:pt x="348" y="16"/>
                    <a:pt x="314" y="39"/>
                  </a:cubicBezTo>
                  <a:cubicBezTo>
                    <a:pt x="295" y="51"/>
                    <a:pt x="276" y="61"/>
                    <a:pt x="257" y="73"/>
                  </a:cubicBezTo>
                  <a:cubicBezTo>
                    <a:pt x="226" y="89"/>
                    <a:pt x="199" y="108"/>
                    <a:pt x="172" y="130"/>
                  </a:cubicBezTo>
                  <a:cubicBezTo>
                    <a:pt x="158" y="144"/>
                    <a:pt x="143" y="159"/>
                    <a:pt x="127" y="174"/>
                  </a:cubicBezTo>
                  <a:cubicBezTo>
                    <a:pt x="112" y="190"/>
                    <a:pt x="97" y="205"/>
                    <a:pt x="83" y="219"/>
                  </a:cubicBezTo>
                  <a:cubicBezTo>
                    <a:pt x="56" y="246"/>
                    <a:pt x="36" y="278"/>
                    <a:pt x="26" y="313"/>
                  </a:cubicBezTo>
                  <a:cubicBezTo>
                    <a:pt x="21" y="335"/>
                    <a:pt x="18" y="358"/>
                    <a:pt x="17" y="380"/>
                  </a:cubicBezTo>
                  <a:cubicBezTo>
                    <a:pt x="10" y="433"/>
                    <a:pt x="1" y="487"/>
                    <a:pt x="43" y="528"/>
                  </a:cubicBezTo>
                  <a:cubicBezTo>
                    <a:pt x="69" y="554"/>
                    <a:pt x="99" y="561"/>
                    <a:pt x="131" y="561"/>
                  </a:cubicBezTo>
                  <a:cubicBezTo>
                    <a:pt x="150" y="561"/>
                    <a:pt x="169" y="558"/>
                    <a:pt x="188" y="556"/>
                  </a:cubicBezTo>
                  <a:lnTo>
                    <a:pt x="234" y="550"/>
                  </a:lnTo>
                  <a:cubicBezTo>
                    <a:pt x="278" y="545"/>
                    <a:pt x="319" y="524"/>
                    <a:pt x="349" y="493"/>
                  </a:cubicBezTo>
                  <a:cubicBezTo>
                    <a:pt x="366" y="477"/>
                    <a:pt x="382" y="461"/>
                    <a:pt x="398" y="445"/>
                  </a:cubicBezTo>
                  <a:cubicBezTo>
                    <a:pt x="412" y="430"/>
                    <a:pt x="429" y="416"/>
                    <a:pt x="442" y="399"/>
                  </a:cubicBezTo>
                  <a:cubicBezTo>
                    <a:pt x="464" y="373"/>
                    <a:pt x="483" y="345"/>
                    <a:pt x="499" y="316"/>
                  </a:cubicBezTo>
                  <a:cubicBezTo>
                    <a:pt x="509" y="298"/>
                    <a:pt x="521" y="281"/>
                    <a:pt x="531" y="263"/>
                  </a:cubicBezTo>
                  <a:cubicBezTo>
                    <a:pt x="555" y="228"/>
                    <a:pt x="568" y="187"/>
                    <a:pt x="572" y="144"/>
                  </a:cubicBezTo>
                  <a:cubicBezTo>
                    <a:pt x="571" y="65"/>
                    <a:pt x="506" y="1"/>
                    <a:pt x="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5437771" y="4339141"/>
              <a:ext cx="11057" cy="11691"/>
            </a:xfrm>
            <a:custGeom>
              <a:avLst/>
              <a:gdLst/>
              <a:ahLst/>
              <a:cxnLst/>
              <a:rect l="l" t="t" r="r" b="b"/>
              <a:pathLst>
                <a:path w="680" h="719" extrusionOk="0">
                  <a:moveTo>
                    <a:pt x="453" y="0"/>
                  </a:moveTo>
                  <a:cubicBezTo>
                    <a:pt x="375" y="0"/>
                    <a:pt x="314" y="61"/>
                    <a:pt x="256" y="106"/>
                  </a:cubicBezTo>
                  <a:cubicBezTo>
                    <a:pt x="225" y="128"/>
                    <a:pt x="197" y="152"/>
                    <a:pt x="169" y="178"/>
                  </a:cubicBezTo>
                  <a:cubicBezTo>
                    <a:pt x="146" y="203"/>
                    <a:pt x="119" y="228"/>
                    <a:pt x="96" y="253"/>
                  </a:cubicBezTo>
                  <a:cubicBezTo>
                    <a:pt x="55" y="294"/>
                    <a:pt x="27" y="345"/>
                    <a:pt x="15" y="401"/>
                  </a:cubicBezTo>
                  <a:cubicBezTo>
                    <a:pt x="8" y="433"/>
                    <a:pt x="4" y="467"/>
                    <a:pt x="2" y="499"/>
                  </a:cubicBezTo>
                  <a:cubicBezTo>
                    <a:pt x="1" y="568"/>
                    <a:pt x="33" y="633"/>
                    <a:pt x="89" y="672"/>
                  </a:cubicBezTo>
                  <a:cubicBezTo>
                    <a:pt x="127" y="702"/>
                    <a:pt x="175" y="718"/>
                    <a:pt x="223" y="718"/>
                  </a:cubicBezTo>
                  <a:cubicBezTo>
                    <a:pt x="240" y="718"/>
                    <a:pt x="258" y="716"/>
                    <a:pt x="275" y="712"/>
                  </a:cubicBezTo>
                  <a:cubicBezTo>
                    <a:pt x="291" y="707"/>
                    <a:pt x="306" y="701"/>
                    <a:pt x="320" y="696"/>
                  </a:cubicBezTo>
                  <a:cubicBezTo>
                    <a:pt x="370" y="676"/>
                    <a:pt x="404" y="665"/>
                    <a:pt x="442" y="627"/>
                  </a:cubicBezTo>
                  <a:cubicBezTo>
                    <a:pt x="461" y="606"/>
                    <a:pt x="478" y="586"/>
                    <a:pt x="493" y="562"/>
                  </a:cubicBezTo>
                  <a:cubicBezTo>
                    <a:pt x="515" y="531"/>
                    <a:pt x="536" y="502"/>
                    <a:pt x="556" y="471"/>
                  </a:cubicBezTo>
                  <a:cubicBezTo>
                    <a:pt x="575" y="443"/>
                    <a:pt x="593" y="413"/>
                    <a:pt x="607" y="380"/>
                  </a:cubicBezTo>
                  <a:lnTo>
                    <a:pt x="634" y="329"/>
                  </a:lnTo>
                  <a:cubicBezTo>
                    <a:pt x="663" y="272"/>
                    <a:pt x="679" y="216"/>
                    <a:pt x="662" y="152"/>
                  </a:cubicBezTo>
                  <a:cubicBezTo>
                    <a:pt x="648" y="108"/>
                    <a:pt x="623" y="70"/>
                    <a:pt x="587" y="43"/>
                  </a:cubicBezTo>
                  <a:cubicBezTo>
                    <a:pt x="552" y="17"/>
                    <a:pt x="511" y="2"/>
                    <a:pt x="467" y="1"/>
                  </a:cubicBezTo>
                  <a:cubicBezTo>
                    <a:pt x="462" y="1"/>
                    <a:pt x="458" y="0"/>
                    <a:pt x="4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5459218" y="4343174"/>
              <a:ext cx="11219" cy="13658"/>
            </a:xfrm>
            <a:custGeom>
              <a:avLst/>
              <a:gdLst/>
              <a:ahLst/>
              <a:cxnLst/>
              <a:rect l="l" t="t" r="r" b="b"/>
              <a:pathLst>
                <a:path w="690" h="840" extrusionOk="0">
                  <a:moveTo>
                    <a:pt x="582" y="1"/>
                  </a:moveTo>
                  <a:cubicBezTo>
                    <a:pt x="575" y="1"/>
                    <a:pt x="569" y="2"/>
                    <a:pt x="563" y="4"/>
                  </a:cubicBezTo>
                  <a:cubicBezTo>
                    <a:pt x="534" y="9"/>
                    <a:pt x="505" y="20"/>
                    <a:pt x="475" y="31"/>
                  </a:cubicBezTo>
                  <a:cubicBezTo>
                    <a:pt x="453" y="42"/>
                    <a:pt x="434" y="56"/>
                    <a:pt x="414" y="69"/>
                  </a:cubicBezTo>
                  <a:cubicBezTo>
                    <a:pt x="376" y="91"/>
                    <a:pt x="343" y="121"/>
                    <a:pt x="318" y="156"/>
                  </a:cubicBezTo>
                  <a:cubicBezTo>
                    <a:pt x="310" y="168"/>
                    <a:pt x="302" y="179"/>
                    <a:pt x="294" y="191"/>
                  </a:cubicBezTo>
                  <a:cubicBezTo>
                    <a:pt x="277" y="216"/>
                    <a:pt x="260" y="239"/>
                    <a:pt x="242" y="263"/>
                  </a:cubicBezTo>
                  <a:cubicBezTo>
                    <a:pt x="239" y="266"/>
                    <a:pt x="236" y="270"/>
                    <a:pt x="234" y="275"/>
                  </a:cubicBezTo>
                  <a:cubicBezTo>
                    <a:pt x="225" y="285"/>
                    <a:pt x="216" y="297"/>
                    <a:pt x="206" y="307"/>
                  </a:cubicBezTo>
                  <a:cubicBezTo>
                    <a:pt x="187" y="332"/>
                    <a:pt x="166" y="355"/>
                    <a:pt x="146" y="377"/>
                  </a:cubicBezTo>
                  <a:cubicBezTo>
                    <a:pt x="124" y="399"/>
                    <a:pt x="103" y="424"/>
                    <a:pt x="87" y="450"/>
                  </a:cubicBezTo>
                  <a:cubicBezTo>
                    <a:pt x="75" y="477"/>
                    <a:pt x="65" y="502"/>
                    <a:pt x="56" y="528"/>
                  </a:cubicBezTo>
                  <a:cubicBezTo>
                    <a:pt x="56" y="530"/>
                    <a:pt x="55" y="530"/>
                    <a:pt x="55" y="531"/>
                  </a:cubicBezTo>
                  <a:cubicBezTo>
                    <a:pt x="47" y="547"/>
                    <a:pt x="40" y="565"/>
                    <a:pt x="33" y="582"/>
                  </a:cubicBezTo>
                  <a:cubicBezTo>
                    <a:pt x="2" y="651"/>
                    <a:pt x="1" y="738"/>
                    <a:pt x="61" y="792"/>
                  </a:cubicBezTo>
                  <a:cubicBezTo>
                    <a:pt x="80" y="805"/>
                    <a:pt x="99" y="814"/>
                    <a:pt x="121" y="820"/>
                  </a:cubicBezTo>
                  <a:lnTo>
                    <a:pt x="99" y="820"/>
                  </a:lnTo>
                  <a:cubicBezTo>
                    <a:pt x="113" y="829"/>
                    <a:pt x="131" y="833"/>
                    <a:pt x="149" y="834"/>
                  </a:cubicBezTo>
                  <a:cubicBezTo>
                    <a:pt x="154" y="836"/>
                    <a:pt x="162" y="837"/>
                    <a:pt x="168" y="839"/>
                  </a:cubicBezTo>
                  <a:cubicBezTo>
                    <a:pt x="174" y="840"/>
                    <a:pt x="181" y="840"/>
                    <a:pt x="188" y="840"/>
                  </a:cubicBezTo>
                  <a:cubicBezTo>
                    <a:pt x="217" y="840"/>
                    <a:pt x="246" y="833"/>
                    <a:pt x="272" y="820"/>
                  </a:cubicBezTo>
                  <a:cubicBezTo>
                    <a:pt x="298" y="805"/>
                    <a:pt x="326" y="789"/>
                    <a:pt x="352" y="773"/>
                  </a:cubicBezTo>
                  <a:cubicBezTo>
                    <a:pt x="381" y="757"/>
                    <a:pt x="409" y="738"/>
                    <a:pt x="433" y="716"/>
                  </a:cubicBezTo>
                  <a:cubicBezTo>
                    <a:pt x="452" y="692"/>
                    <a:pt x="469" y="670"/>
                    <a:pt x="486" y="645"/>
                  </a:cubicBezTo>
                  <a:cubicBezTo>
                    <a:pt x="524" y="591"/>
                    <a:pt x="559" y="534"/>
                    <a:pt x="593" y="477"/>
                  </a:cubicBezTo>
                  <a:cubicBezTo>
                    <a:pt x="609" y="448"/>
                    <a:pt x="625" y="418"/>
                    <a:pt x="641" y="389"/>
                  </a:cubicBezTo>
                  <a:cubicBezTo>
                    <a:pt x="669" y="341"/>
                    <a:pt x="685" y="285"/>
                    <a:pt x="686" y="229"/>
                  </a:cubicBezTo>
                  <a:cubicBezTo>
                    <a:pt x="689" y="191"/>
                    <a:pt x="688" y="154"/>
                    <a:pt x="679" y="118"/>
                  </a:cubicBezTo>
                  <a:cubicBezTo>
                    <a:pt x="670" y="91"/>
                    <a:pt x="660" y="65"/>
                    <a:pt x="648" y="39"/>
                  </a:cubicBezTo>
                  <a:cubicBezTo>
                    <a:pt x="639" y="15"/>
                    <a:pt x="608" y="1"/>
                    <a:pt x="5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4"/>
          <p:cNvSpPr txBox="1">
            <a:spLocks noGrp="1"/>
          </p:cNvSpPr>
          <p:nvPr>
            <p:ph type="title"/>
          </p:nvPr>
        </p:nvSpPr>
        <p:spPr>
          <a:xfrm>
            <a:off x="3499175" y="212125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Feature of device</a:t>
            </a:r>
            <a:endParaRPr sz="280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grpSp>
        <p:nvGrpSpPr>
          <p:cNvPr id="602" name="Google Shape;602;p24"/>
          <p:cNvGrpSpPr/>
          <p:nvPr/>
        </p:nvGrpSpPr>
        <p:grpSpPr>
          <a:xfrm>
            <a:off x="471217" y="1133900"/>
            <a:ext cx="8215590" cy="4079821"/>
            <a:chOff x="471217" y="1133900"/>
            <a:chExt cx="8215590" cy="4079821"/>
          </a:xfrm>
        </p:grpSpPr>
        <p:grpSp>
          <p:nvGrpSpPr>
            <p:cNvPr id="603" name="Google Shape;603;p24"/>
            <p:cNvGrpSpPr/>
            <p:nvPr/>
          </p:nvGrpSpPr>
          <p:grpSpPr>
            <a:xfrm>
              <a:off x="8422715" y="1639650"/>
              <a:ext cx="264092" cy="3574071"/>
              <a:chOff x="4388566" y="1616275"/>
              <a:chExt cx="264092" cy="3574071"/>
            </a:xfrm>
          </p:grpSpPr>
          <p:sp>
            <p:nvSpPr>
              <p:cNvPr id="604" name="Google Shape;604;p24"/>
              <p:cNvSpPr/>
              <p:nvPr/>
            </p:nvSpPr>
            <p:spPr>
              <a:xfrm>
                <a:off x="4486051" y="1616275"/>
                <a:ext cx="166597" cy="3574071"/>
              </a:xfrm>
              <a:custGeom>
                <a:avLst/>
                <a:gdLst/>
                <a:ahLst/>
                <a:cxnLst/>
                <a:rect l="l" t="t" r="r" b="b"/>
                <a:pathLst>
                  <a:path w="10878" h="166410" extrusionOk="0">
                    <a:moveTo>
                      <a:pt x="0" y="1"/>
                    </a:moveTo>
                    <a:lnTo>
                      <a:pt x="2258" y="166410"/>
                    </a:lnTo>
                    <a:lnTo>
                      <a:pt x="10877" y="164930"/>
                    </a:lnTo>
                    <a:lnTo>
                      <a:pt x="888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4"/>
              <p:cNvSpPr/>
              <p:nvPr/>
            </p:nvSpPr>
            <p:spPr>
              <a:xfrm>
                <a:off x="4388566" y="1746658"/>
                <a:ext cx="264092" cy="193735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650" extrusionOk="0">
                    <a:moveTo>
                      <a:pt x="6353" y="1"/>
                    </a:moveTo>
                    <a:lnTo>
                      <a:pt x="6353" y="2462"/>
                    </a:lnTo>
                    <a:lnTo>
                      <a:pt x="0" y="2462"/>
                    </a:lnTo>
                    <a:lnTo>
                      <a:pt x="0" y="9486"/>
                    </a:lnTo>
                    <a:lnTo>
                      <a:pt x="6353" y="9663"/>
                    </a:lnTo>
                    <a:lnTo>
                      <a:pt x="6176" y="12649"/>
                    </a:lnTo>
                    <a:lnTo>
                      <a:pt x="17243" y="12649"/>
                    </a:lnTo>
                    <a:lnTo>
                      <a:pt x="17243" y="1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>
                <a:off x="4388566" y="3823020"/>
                <a:ext cx="264092" cy="18675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194" extrusionOk="0">
                    <a:moveTo>
                      <a:pt x="6189" y="0"/>
                    </a:moveTo>
                    <a:lnTo>
                      <a:pt x="6189" y="2391"/>
                    </a:lnTo>
                    <a:lnTo>
                      <a:pt x="0" y="2391"/>
                    </a:lnTo>
                    <a:lnTo>
                      <a:pt x="0" y="8607"/>
                    </a:lnTo>
                    <a:lnTo>
                      <a:pt x="7100" y="8337"/>
                    </a:lnTo>
                    <a:lnTo>
                      <a:pt x="6671" y="12194"/>
                    </a:lnTo>
                    <a:lnTo>
                      <a:pt x="17243" y="12194"/>
                    </a:lnTo>
                    <a:lnTo>
                      <a:pt x="17243" y="0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" name="Google Shape;607;p24"/>
            <p:cNvGrpSpPr/>
            <p:nvPr/>
          </p:nvGrpSpPr>
          <p:grpSpPr>
            <a:xfrm flipH="1">
              <a:off x="1710165" y="1639647"/>
              <a:ext cx="264092" cy="3574071"/>
              <a:chOff x="4388566" y="1616272"/>
              <a:chExt cx="264092" cy="3574071"/>
            </a:xfrm>
          </p:grpSpPr>
          <p:sp>
            <p:nvSpPr>
              <p:cNvPr id="608" name="Google Shape;608;p24"/>
              <p:cNvSpPr/>
              <p:nvPr/>
            </p:nvSpPr>
            <p:spPr>
              <a:xfrm>
                <a:off x="4486073" y="1616272"/>
                <a:ext cx="166569" cy="3574071"/>
              </a:xfrm>
              <a:custGeom>
                <a:avLst/>
                <a:gdLst/>
                <a:ahLst/>
                <a:cxnLst/>
                <a:rect l="l" t="t" r="r" b="b"/>
                <a:pathLst>
                  <a:path w="10878" h="166410" extrusionOk="0">
                    <a:moveTo>
                      <a:pt x="0" y="1"/>
                    </a:moveTo>
                    <a:lnTo>
                      <a:pt x="2258" y="166410"/>
                    </a:lnTo>
                    <a:lnTo>
                      <a:pt x="10877" y="164930"/>
                    </a:lnTo>
                    <a:lnTo>
                      <a:pt x="888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4388566" y="1746658"/>
                <a:ext cx="264092" cy="193735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650" extrusionOk="0">
                    <a:moveTo>
                      <a:pt x="6353" y="1"/>
                    </a:moveTo>
                    <a:lnTo>
                      <a:pt x="6353" y="2462"/>
                    </a:lnTo>
                    <a:lnTo>
                      <a:pt x="0" y="2462"/>
                    </a:lnTo>
                    <a:lnTo>
                      <a:pt x="0" y="9486"/>
                    </a:lnTo>
                    <a:lnTo>
                      <a:pt x="6353" y="9663"/>
                    </a:lnTo>
                    <a:lnTo>
                      <a:pt x="6176" y="12649"/>
                    </a:lnTo>
                    <a:lnTo>
                      <a:pt x="17243" y="12649"/>
                    </a:lnTo>
                    <a:lnTo>
                      <a:pt x="17243" y="1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4388566" y="3823020"/>
                <a:ext cx="264092" cy="18675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194" extrusionOk="0">
                    <a:moveTo>
                      <a:pt x="6189" y="0"/>
                    </a:moveTo>
                    <a:lnTo>
                      <a:pt x="6189" y="2391"/>
                    </a:lnTo>
                    <a:lnTo>
                      <a:pt x="0" y="2391"/>
                    </a:lnTo>
                    <a:lnTo>
                      <a:pt x="0" y="8607"/>
                    </a:lnTo>
                    <a:lnTo>
                      <a:pt x="7100" y="8337"/>
                    </a:lnTo>
                    <a:lnTo>
                      <a:pt x="6671" y="12194"/>
                    </a:lnTo>
                    <a:lnTo>
                      <a:pt x="17243" y="12194"/>
                    </a:lnTo>
                    <a:lnTo>
                      <a:pt x="17243" y="0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24"/>
            <p:cNvSpPr/>
            <p:nvPr/>
          </p:nvSpPr>
          <p:spPr>
            <a:xfrm rot="10800000" flipH="1">
              <a:off x="5341266" y="3025625"/>
              <a:ext cx="3144491" cy="1817550"/>
            </a:xfrm>
            <a:custGeom>
              <a:avLst/>
              <a:gdLst/>
              <a:ahLst/>
              <a:cxnLst/>
              <a:rect l="l" t="t" r="r" b="b"/>
              <a:pathLst>
                <a:path w="71074" h="72702" extrusionOk="0">
                  <a:moveTo>
                    <a:pt x="935" y="72702"/>
                  </a:moveTo>
                  <a:lnTo>
                    <a:pt x="69204" y="69671"/>
                  </a:lnTo>
                  <a:lnTo>
                    <a:pt x="71074" y="0"/>
                  </a:lnTo>
                  <a:lnTo>
                    <a:pt x="0" y="2563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</p:sp>
        <p:sp>
          <p:nvSpPr>
            <p:cNvPr id="612" name="Google Shape;612;p24"/>
            <p:cNvSpPr/>
            <p:nvPr/>
          </p:nvSpPr>
          <p:spPr>
            <a:xfrm>
              <a:off x="5330935" y="1133900"/>
              <a:ext cx="3165153" cy="1648275"/>
            </a:xfrm>
            <a:custGeom>
              <a:avLst/>
              <a:gdLst/>
              <a:ahLst/>
              <a:cxnLst/>
              <a:rect l="l" t="t" r="r" b="b"/>
              <a:pathLst>
                <a:path w="71541" h="65931" extrusionOk="0">
                  <a:moveTo>
                    <a:pt x="0" y="65931"/>
                  </a:moveTo>
                  <a:lnTo>
                    <a:pt x="71541" y="64060"/>
                  </a:lnTo>
                  <a:lnTo>
                    <a:pt x="69671" y="0"/>
                  </a:lnTo>
                  <a:lnTo>
                    <a:pt x="0" y="93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</p:sp>
        <p:sp>
          <p:nvSpPr>
            <p:cNvPr id="613" name="Google Shape;613;p24"/>
            <p:cNvSpPr/>
            <p:nvPr/>
          </p:nvSpPr>
          <p:spPr>
            <a:xfrm>
              <a:off x="1956150" y="1157300"/>
              <a:ext cx="3165100" cy="1648250"/>
            </a:xfrm>
            <a:custGeom>
              <a:avLst/>
              <a:gdLst/>
              <a:ahLst/>
              <a:cxnLst/>
              <a:rect l="l" t="t" r="r" b="b"/>
              <a:pathLst>
                <a:path w="126604" h="65930" extrusionOk="0">
                  <a:moveTo>
                    <a:pt x="0" y="65930"/>
                  </a:moveTo>
                  <a:lnTo>
                    <a:pt x="126604" y="64995"/>
                  </a:lnTo>
                  <a:lnTo>
                    <a:pt x="120735" y="0"/>
                  </a:lnTo>
                  <a:lnTo>
                    <a:pt x="664" y="585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</p:sp>
        <p:sp>
          <p:nvSpPr>
            <p:cNvPr id="614" name="Google Shape;614;p24"/>
            <p:cNvSpPr/>
            <p:nvPr/>
          </p:nvSpPr>
          <p:spPr>
            <a:xfrm>
              <a:off x="1935192" y="3022603"/>
              <a:ext cx="3207004" cy="1823600"/>
            </a:xfrm>
            <a:custGeom>
              <a:avLst/>
              <a:gdLst/>
              <a:ahLst/>
              <a:cxnLst/>
              <a:rect l="l" t="t" r="r" b="b"/>
              <a:pathLst>
                <a:path w="71541" h="72944" extrusionOk="0">
                  <a:moveTo>
                    <a:pt x="0" y="72944"/>
                  </a:moveTo>
                  <a:lnTo>
                    <a:pt x="71541" y="69671"/>
                  </a:lnTo>
                  <a:lnTo>
                    <a:pt x="69671" y="0"/>
                  </a:lnTo>
                  <a:lnTo>
                    <a:pt x="0" y="1645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</p:sp>
        <p:grpSp>
          <p:nvGrpSpPr>
            <p:cNvPr id="615" name="Google Shape;615;p24"/>
            <p:cNvGrpSpPr/>
            <p:nvPr/>
          </p:nvGrpSpPr>
          <p:grpSpPr>
            <a:xfrm>
              <a:off x="471217" y="1479569"/>
              <a:ext cx="929855" cy="3734152"/>
              <a:chOff x="3722804" y="1456194"/>
              <a:chExt cx="929855" cy="3734152"/>
            </a:xfrm>
          </p:grpSpPr>
          <p:sp>
            <p:nvSpPr>
              <p:cNvPr id="616" name="Google Shape;616;p24"/>
              <p:cNvSpPr/>
              <p:nvPr/>
            </p:nvSpPr>
            <p:spPr>
              <a:xfrm>
                <a:off x="3722804" y="1456194"/>
                <a:ext cx="679787" cy="2878623"/>
              </a:xfrm>
              <a:custGeom>
                <a:avLst/>
                <a:gdLst/>
                <a:ahLst/>
                <a:cxnLst/>
                <a:rect l="l" t="t" r="r" b="b"/>
                <a:pathLst>
                  <a:path w="44387" h="187961" extrusionOk="0">
                    <a:moveTo>
                      <a:pt x="0" y="1"/>
                    </a:moveTo>
                    <a:lnTo>
                      <a:pt x="0" y="187960"/>
                    </a:lnTo>
                    <a:lnTo>
                      <a:pt x="44387" y="182085"/>
                    </a:lnTo>
                    <a:lnTo>
                      <a:pt x="44387" y="36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4486063" y="1616275"/>
                <a:ext cx="166597" cy="3574071"/>
              </a:xfrm>
              <a:custGeom>
                <a:avLst/>
                <a:gdLst/>
                <a:ahLst/>
                <a:cxnLst/>
                <a:rect l="l" t="t" r="r" b="b"/>
                <a:pathLst>
                  <a:path w="10878" h="166410" extrusionOk="0">
                    <a:moveTo>
                      <a:pt x="0" y="1"/>
                    </a:moveTo>
                    <a:lnTo>
                      <a:pt x="2258" y="166410"/>
                    </a:lnTo>
                    <a:lnTo>
                      <a:pt x="10877" y="164930"/>
                    </a:lnTo>
                    <a:lnTo>
                      <a:pt x="888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>
                <a:off x="4388566" y="1746658"/>
                <a:ext cx="264092" cy="193735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650" extrusionOk="0">
                    <a:moveTo>
                      <a:pt x="6353" y="1"/>
                    </a:moveTo>
                    <a:lnTo>
                      <a:pt x="6353" y="2462"/>
                    </a:lnTo>
                    <a:lnTo>
                      <a:pt x="0" y="2462"/>
                    </a:lnTo>
                    <a:lnTo>
                      <a:pt x="0" y="9486"/>
                    </a:lnTo>
                    <a:lnTo>
                      <a:pt x="6353" y="9663"/>
                    </a:lnTo>
                    <a:lnTo>
                      <a:pt x="6176" y="12649"/>
                    </a:lnTo>
                    <a:lnTo>
                      <a:pt x="17243" y="12649"/>
                    </a:lnTo>
                    <a:lnTo>
                      <a:pt x="17243" y="1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>
                <a:off x="4375840" y="2443353"/>
                <a:ext cx="276819" cy="188313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2296" extrusionOk="0">
                    <a:moveTo>
                      <a:pt x="7007" y="1"/>
                    </a:moveTo>
                    <a:lnTo>
                      <a:pt x="7361" y="2457"/>
                    </a:lnTo>
                    <a:lnTo>
                      <a:pt x="0" y="1667"/>
                    </a:lnTo>
                    <a:lnTo>
                      <a:pt x="0" y="10564"/>
                    </a:lnTo>
                    <a:lnTo>
                      <a:pt x="7184" y="9835"/>
                    </a:lnTo>
                    <a:lnTo>
                      <a:pt x="7184" y="12296"/>
                    </a:lnTo>
                    <a:lnTo>
                      <a:pt x="18074" y="12296"/>
                    </a:lnTo>
                    <a:lnTo>
                      <a:pt x="18074" y="1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4388566" y="3112649"/>
                <a:ext cx="264092" cy="205098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3392" extrusionOk="0">
                    <a:moveTo>
                      <a:pt x="5474" y="1"/>
                    </a:moveTo>
                    <a:lnTo>
                      <a:pt x="5474" y="4710"/>
                    </a:lnTo>
                    <a:lnTo>
                      <a:pt x="0" y="4710"/>
                    </a:lnTo>
                    <a:lnTo>
                      <a:pt x="0" y="10520"/>
                    </a:lnTo>
                    <a:lnTo>
                      <a:pt x="6910" y="10520"/>
                    </a:lnTo>
                    <a:lnTo>
                      <a:pt x="6671" y="13392"/>
                    </a:lnTo>
                    <a:lnTo>
                      <a:pt x="17243" y="13392"/>
                    </a:lnTo>
                    <a:lnTo>
                      <a:pt x="17243" y="1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4388566" y="3823020"/>
                <a:ext cx="264092" cy="18675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194" extrusionOk="0">
                    <a:moveTo>
                      <a:pt x="6189" y="0"/>
                    </a:moveTo>
                    <a:lnTo>
                      <a:pt x="6189" y="2391"/>
                    </a:lnTo>
                    <a:lnTo>
                      <a:pt x="0" y="2391"/>
                    </a:lnTo>
                    <a:lnTo>
                      <a:pt x="0" y="8607"/>
                    </a:lnTo>
                    <a:lnTo>
                      <a:pt x="7100" y="8337"/>
                    </a:lnTo>
                    <a:lnTo>
                      <a:pt x="6671" y="12194"/>
                    </a:lnTo>
                    <a:lnTo>
                      <a:pt x="17243" y="12194"/>
                    </a:lnTo>
                    <a:lnTo>
                      <a:pt x="17243" y="0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3781311" y="1592528"/>
                <a:ext cx="567742" cy="567758"/>
              </a:xfrm>
              <a:custGeom>
                <a:avLst/>
                <a:gdLst/>
                <a:ahLst/>
                <a:cxnLst/>
                <a:rect l="l" t="t" r="r" b="b"/>
                <a:pathLst>
                  <a:path w="37071" h="37072" extrusionOk="0">
                    <a:moveTo>
                      <a:pt x="18538" y="1"/>
                    </a:moveTo>
                    <a:cubicBezTo>
                      <a:pt x="8297" y="1"/>
                      <a:pt x="0" y="8302"/>
                      <a:pt x="0" y="18538"/>
                    </a:cubicBezTo>
                    <a:cubicBezTo>
                      <a:pt x="0" y="28775"/>
                      <a:pt x="8297" y="37071"/>
                      <a:pt x="18538" y="37071"/>
                    </a:cubicBezTo>
                    <a:cubicBezTo>
                      <a:pt x="28774" y="37071"/>
                      <a:pt x="37071" y="28775"/>
                      <a:pt x="37071" y="18538"/>
                    </a:cubicBezTo>
                    <a:cubicBezTo>
                      <a:pt x="37071" y="8302"/>
                      <a:pt x="28774" y="1"/>
                      <a:pt x="185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3908380" y="1746230"/>
                <a:ext cx="278228" cy="269130"/>
              </a:xfrm>
              <a:custGeom>
                <a:avLst/>
                <a:gdLst/>
                <a:ahLst/>
                <a:cxnLst/>
                <a:rect l="l" t="t" r="r" b="b"/>
                <a:pathLst>
                  <a:path w="18167" h="17573" extrusionOk="0">
                    <a:moveTo>
                      <a:pt x="12094" y="1"/>
                    </a:moveTo>
                    <a:cubicBezTo>
                      <a:pt x="9391" y="1"/>
                      <a:pt x="6255" y="1709"/>
                      <a:pt x="3928" y="4597"/>
                    </a:cubicBezTo>
                    <a:cubicBezTo>
                      <a:pt x="632" y="8701"/>
                      <a:pt x="0" y="13883"/>
                      <a:pt x="2748" y="16362"/>
                    </a:cubicBezTo>
                    <a:cubicBezTo>
                      <a:pt x="3655" y="17179"/>
                      <a:pt x="4841" y="17572"/>
                      <a:pt x="6151" y="17572"/>
                    </a:cubicBezTo>
                    <a:cubicBezTo>
                      <a:pt x="8807" y="17572"/>
                      <a:pt x="11974" y="15958"/>
                      <a:pt x="14358" y="12991"/>
                    </a:cubicBezTo>
                    <a:cubicBezTo>
                      <a:pt x="17924" y="8569"/>
                      <a:pt x="18167" y="3082"/>
                      <a:pt x="15167" y="934"/>
                    </a:cubicBezTo>
                    <a:cubicBezTo>
                      <a:pt x="14279" y="299"/>
                      <a:pt x="13224" y="1"/>
                      <a:pt x="120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3806137" y="1702000"/>
                <a:ext cx="90956" cy="339518"/>
              </a:xfrm>
              <a:custGeom>
                <a:avLst/>
                <a:gdLst/>
                <a:ahLst/>
                <a:cxnLst/>
                <a:rect l="l" t="t" r="r" b="b"/>
                <a:pathLst>
                  <a:path w="5939" h="22169" extrusionOk="0">
                    <a:moveTo>
                      <a:pt x="5819" y="1"/>
                    </a:moveTo>
                    <a:cubicBezTo>
                      <a:pt x="5676" y="1"/>
                      <a:pt x="4556" y="812"/>
                      <a:pt x="3274" y="2550"/>
                    </a:cubicBezTo>
                    <a:cubicBezTo>
                      <a:pt x="1945" y="4339"/>
                      <a:pt x="535" y="7255"/>
                      <a:pt x="266" y="10723"/>
                    </a:cubicBezTo>
                    <a:cubicBezTo>
                      <a:pt x="1" y="14191"/>
                      <a:pt x="946" y="17288"/>
                      <a:pt x="1989" y="19263"/>
                    </a:cubicBezTo>
                    <a:cubicBezTo>
                      <a:pt x="2998" y="21196"/>
                      <a:pt x="3987" y="22169"/>
                      <a:pt x="4113" y="22169"/>
                    </a:cubicBezTo>
                    <a:cubicBezTo>
                      <a:pt x="4117" y="22169"/>
                      <a:pt x="4120" y="22168"/>
                      <a:pt x="4123" y="22166"/>
                    </a:cubicBezTo>
                    <a:cubicBezTo>
                      <a:pt x="4246" y="22077"/>
                      <a:pt x="3416" y="20982"/>
                      <a:pt x="2559" y="18994"/>
                    </a:cubicBezTo>
                    <a:cubicBezTo>
                      <a:pt x="1697" y="17023"/>
                      <a:pt x="906" y="14068"/>
                      <a:pt x="1158" y="10790"/>
                    </a:cubicBezTo>
                    <a:cubicBezTo>
                      <a:pt x="1410" y="7516"/>
                      <a:pt x="2647" y="4719"/>
                      <a:pt x="3800" y="2904"/>
                    </a:cubicBezTo>
                    <a:cubicBezTo>
                      <a:pt x="4949" y="1066"/>
                      <a:pt x="5938" y="111"/>
                      <a:pt x="5832" y="5"/>
                    </a:cubicBezTo>
                    <a:cubicBezTo>
                      <a:pt x="5830" y="2"/>
                      <a:pt x="5825" y="1"/>
                      <a:pt x="5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3761141" y="1549708"/>
                <a:ext cx="580944" cy="169706"/>
              </a:xfrm>
              <a:custGeom>
                <a:avLst/>
                <a:gdLst/>
                <a:ahLst/>
                <a:cxnLst/>
                <a:rect l="l" t="t" r="r" b="b"/>
                <a:pathLst>
                  <a:path w="37933" h="11081" extrusionOk="0">
                    <a:moveTo>
                      <a:pt x="1772" y="0"/>
                    </a:moveTo>
                    <a:lnTo>
                      <a:pt x="1" y="11080"/>
                    </a:lnTo>
                    <a:lnTo>
                      <a:pt x="37933" y="10250"/>
                    </a:lnTo>
                    <a:lnTo>
                      <a:pt x="37933" y="1604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383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>
                <a:off x="3778539" y="2275026"/>
                <a:ext cx="567681" cy="567742"/>
              </a:xfrm>
              <a:custGeom>
                <a:avLst/>
                <a:gdLst/>
                <a:ahLst/>
                <a:cxnLst/>
                <a:rect l="l" t="t" r="r" b="b"/>
                <a:pathLst>
                  <a:path w="37067" h="37071" extrusionOk="0">
                    <a:moveTo>
                      <a:pt x="18533" y="0"/>
                    </a:moveTo>
                    <a:cubicBezTo>
                      <a:pt x="13616" y="0"/>
                      <a:pt x="8902" y="1957"/>
                      <a:pt x="5425" y="5430"/>
                    </a:cubicBezTo>
                    <a:cubicBezTo>
                      <a:pt x="1953" y="8907"/>
                      <a:pt x="0" y="13621"/>
                      <a:pt x="0" y="18538"/>
                    </a:cubicBezTo>
                    <a:cubicBezTo>
                      <a:pt x="0" y="23455"/>
                      <a:pt x="1953" y="28169"/>
                      <a:pt x="5425" y="31641"/>
                    </a:cubicBezTo>
                    <a:cubicBezTo>
                      <a:pt x="8902" y="35118"/>
                      <a:pt x="13616" y="37071"/>
                      <a:pt x="18533" y="37071"/>
                    </a:cubicBezTo>
                    <a:cubicBezTo>
                      <a:pt x="23450" y="37071"/>
                      <a:pt x="28164" y="35118"/>
                      <a:pt x="31641" y="31641"/>
                    </a:cubicBezTo>
                    <a:cubicBezTo>
                      <a:pt x="35114" y="28169"/>
                      <a:pt x="37066" y="23455"/>
                      <a:pt x="37066" y="18538"/>
                    </a:cubicBezTo>
                    <a:cubicBezTo>
                      <a:pt x="37066" y="13621"/>
                      <a:pt x="35114" y="8907"/>
                      <a:pt x="31641" y="5430"/>
                    </a:cubicBezTo>
                    <a:cubicBezTo>
                      <a:pt x="28164" y="1957"/>
                      <a:pt x="23450" y="0"/>
                      <a:pt x="18533" y="0"/>
                    </a:cubicBezTo>
                    <a:close/>
                  </a:path>
                </a:pathLst>
              </a:custGeom>
              <a:solidFill>
                <a:srgbClr val="FFC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3905608" y="2428727"/>
                <a:ext cx="278228" cy="269115"/>
              </a:xfrm>
              <a:custGeom>
                <a:avLst/>
                <a:gdLst/>
                <a:ahLst/>
                <a:cxnLst/>
                <a:rect l="l" t="t" r="r" b="b"/>
                <a:pathLst>
                  <a:path w="18167" h="17572" extrusionOk="0">
                    <a:moveTo>
                      <a:pt x="12093" y="0"/>
                    </a:moveTo>
                    <a:cubicBezTo>
                      <a:pt x="9391" y="0"/>
                      <a:pt x="6254" y="1709"/>
                      <a:pt x="3923" y="4601"/>
                    </a:cubicBezTo>
                    <a:cubicBezTo>
                      <a:pt x="627" y="8701"/>
                      <a:pt x="0" y="13883"/>
                      <a:pt x="2748" y="16361"/>
                    </a:cubicBezTo>
                    <a:cubicBezTo>
                      <a:pt x="3653" y="17179"/>
                      <a:pt x="4839" y="17572"/>
                      <a:pt x="6150" y="17572"/>
                    </a:cubicBezTo>
                    <a:cubicBezTo>
                      <a:pt x="8806" y="17572"/>
                      <a:pt x="11974" y="15959"/>
                      <a:pt x="14358" y="12995"/>
                    </a:cubicBezTo>
                    <a:cubicBezTo>
                      <a:pt x="17919" y="8568"/>
                      <a:pt x="18166" y="3081"/>
                      <a:pt x="15162" y="934"/>
                    </a:cubicBezTo>
                    <a:cubicBezTo>
                      <a:pt x="14276" y="298"/>
                      <a:pt x="13222" y="0"/>
                      <a:pt x="120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3803304" y="2384498"/>
                <a:ext cx="90940" cy="339518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22169" extrusionOk="0">
                    <a:moveTo>
                      <a:pt x="5822" y="0"/>
                    </a:moveTo>
                    <a:cubicBezTo>
                      <a:pt x="5675" y="0"/>
                      <a:pt x="4556" y="811"/>
                      <a:pt x="3278" y="2550"/>
                    </a:cubicBezTo>
                    <a:cubicBezTo>
                      <a:pt x="1944" y="4339"/>
                      <a:pt x="535" y="7255"/>
                      <a:pt x="270" y="10723"/>
                    </a:cubicBezTo>
                    <a:cubicBezTo>
                      <a:pt x="0" y="14191"/>
                      <a:pt x="946" y="17288"/>
                      <a:pt x="1988" y="19262"/>
                    </a:cubicBezTo>
                    <a:cubicBezTo>
                      <a:pt x="2998" y="21196"/>
                      <a:pt x="3990" y="22168"/>
                      <a:pt x="4117" y="22168"/>
                    </a:cubicBezTo>
                    <a:cubicBezTo>
                      <a:pt x="4121" y="22168"/>
                      <a:pt x="4124" y="22167"/>
                      <a:pt x="4127" y="22165"/>
                    </a:cubicBezTo>
                    <a:cubicBezTo>
                      <a:pt x="4246" y="22077"/>
                      <a:pt x="3415" y="20981"/>
                      <a:pt x="2563" y="18993"/>
                    </a:cubicBezTo>
                    <a:cubicBezTo>
                      <a:pt x="1701" y="17023"/>
                      <a:pt x="906" y="14067"/>
                      <a:pt x="1158" y="10789"/>
                    </a:cubicBezTo>
                    <a:cubicBezTo>
                      <a:pt x="1414" y="7515"/>
                      <a:pt x="2647" y="4719"/>
                      <a:pt x="3800" y="2903"/>
                    </a:cubicBezTo>
                    <a:cubicBezTo>
                      <a:pt x="4953" y="1065"/>
                      <a:pt x="5938" y="111"/>
                      <a:pt x="5836" y="5"/>
                    </a:cubicBezTo>
                    <a:cubicBezTo>
                      <a:pt x="5834" y="2"/>
                      <a:pt x="5829" y="0"/>
                      <a:pt x="58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3758308" y="2232190"/>
                <a:ext cx="581005" cy="169706"/>
              </a:xfrm>
              <a:custGeom>
                <a:avLst/>
                <a:gdLst/>
                <a:ahLst/>
                <a:cxnLst/>
                <a:rect l="l" t="t" r="r" b="b"/>
                <a:pathLst>
                  <a:path w="37937" h="11081" extrusionOk="0">
                    <a:moveTo>
                      <a:pt x="1772" y="1"/>
                    </a:moveTo>
                    <a:lnTo>
                      <a:pt x="0" y="11081"/>
                    </a:lnTo>
                    <a:lnTo>
                      <a:pt x="0" y="11081"/>
                    </a:lnTo>
                    <a:lnTo>
                      <a:pt x="37937" y="10250"/>
                    </a:lnTo>
                    <a:lnTo>
                      <a:pt x="37937" y="1604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rgbClr val="383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3771831" y="2957585"/>
                <a:ext cx="567696" cy="567681"/>
              </a:xfrm>
              <a:custGeom>
                <a:avLst/>
                <a:gdLst/>
                <a:ahLst/>
                <a:cxnLst/>
                <a:rect l="l" t="t" r="r" b="b"/>
                <a:pathLst>
                  <a:path w="37068" h="37067" extrusionOk="0">
                    <a:moveTo>
                      <a:pt x="18534" y="0"/>
                    </a:moveTo>
                    <a:cubicBezTo>
                      <a:pt x="8298" y="0"/>
                      <a:pt x="1" y="8297"/>
                      <a:pt x="1" y="18533"/>
                    </a:cubicBezTo>
                    <a:cubicBezTo>
                      <a:pt x="1" y="28769"/>
                      <a:pt x="8298" y="37066"/>
                      <a:pt x="18534" y="37066"/>
                    </a:cubicBezTo>
                    <a:cubicBezTo>
                      <a:pt x="28770" y="37066"/>
                      <a:pt x="37067" y="28769"/>
                      <a:pt x="37067" y="18533"/>
                    </a:cubicBezTo>
                    <a:cubicBezTo>
                      <a:pt x="37067" y="8297"/>
                      <a:pt x="28770" y="0"/>
                      <a:pt x="18534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3898900" y="3111210"/>
                <a:ext cx="278243" cy="269130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17573" extrusionOk="0">
                    <a:moveTo>
                      <a:pt x="12094" y="0"/>
                    </a:moveTo>
                    <a:cubicBezTo>
                      <a:pt x="9392" y="0"/>
                      <a:pt x="6254" y="1710"/>
                      <a:pt x="3924" y="4601"/>
                    </a:cubicBezTo>
                    <a:cubicBezTo>
                      <a:pt x="628" y="8705"/>
                      <a:pt x="1" y="13883"/>
                      <a:pt x="2749" y="16362"/>
                    </a:cubicBezTo>
                    <a:cubicBezTo>
                      <a:pt x="3654" y="17179"/>
                      <a:pt x="4840" y="17572"/>
                      <a:pt x="6150" y="17572"/>
                    </a:cubicBezTo>
                    <a:cubicBezTo>
                      <a:pt x="8806" y="17572"/>
                      <a:pt x="11973" y="15959"/>
                      <a:pt x="14354" y="12995"/>
                    </a:cubicBezTo>
                    <a:cubicBezTo>
                      <a:pt x="17920" y="8573"/>
                      <a:pt x="18167" y="3081"/>
                      <a:pt x="15163" y="934"/>
                    </a:cubicBezTo>
                    <a:cubicBezTo>
                      <a:pt x="14276" y="299"/>
                      <a:pt x="13223" y="0"/>
                      <a:pt x="12094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3796596" y="3066980"/>
                <a:ext cx="90956" cy="339518"/>
              </a:xfrm>
              <a:custGeom>
                <a:avLst/>
                <a:gdLst/>
                <a:ahLst/>
                <a:cxnLst/>
                <a:rect l="l" t="t" r="r" b="b"/>
                <a:pathLst>
                  <a:path w="5939" h="22169" extrusionOk="0">
                    <a:moveTo>
                      <a:pt x="5823" y="0"/>
                    </a:moveTo>
                    <a:cubicBezTo>
                      <a:pt x="5676" y="0"/>
                      <a:pt x="4556" y="811"/>
                      <a:pt x="3279" y="2550"/>
                    </a:cubicBezTo>
                    <a:cubicBezTo>
                      <a:pt x="1945" y="4339"/>
                      <a:pt x="535" y="7255"/>
                      <a:pt x="270" y="10723"/>
                    </a:cubicBezTo>
                    <a:cubicBezTo>
                      <a:pt x="1" y="14191"/>
                      <a:pt x="946" y="17288"/>
                      <a:pt x="1989" y="19263"/>
                    </a:cubicBezTo>
                    <a:cubicBezTo>
                      <a:pt x="2998" y="21200"/>
                      <a:pt x="3991" y="22169"/>
                      <a:pt x="4117" y="22169"/>
                    </a:cubicBezTo>
                    <a:cubicBezTo>
                      <a:pt x="4122" y="22169"/>
                      <a:pt x="4125" y="22168"/>
                      <a:pt x="4127" y="22165"/>
                    </a:cubicBezTo>
                    <a:cubicBezTo>
                      <a:pt x="4246" y="22077"/>
                      <a:pt x="3416" y="20986"/>
                      <a:pt x="2559" y="18993"/>
                    </a:cubicBezTo>
                    <a:cubicBezTo>
                      <a:pt x="1702" y="17023"/>
                      <a:pt x="906" y="14067"/>
                      <a:pt x="1158" y="10789"/>
                    </a:cubicBezTo>
                    <a:cubicBezTo>
                      <a:pt x="1410" y="7516"/>
                      <a:pt x="2647" y="4719"/>
                      <a:pt x="3800" y="2903"/>
                    </a:cubicBezTo>
                    <a:cubicBezTo>
                      <a:pt x="4953" y="1066"/>
                      <a:pt x="5938" y="111"/>
                      <a:pt x="5837" y="5"/>
                    </a:cubicBezTo>
                    <a:cubicBezTo>
                      <a:pt x="5834" y="2"/>
                      <a:pt x="5830" y="0"/>
                      <a:pt x="58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3751600" y="2914688"/>
                <a:ext cx="581020" cy="169706"/>
              </a:xfrm>
              <a:custGeom>
                <a:avLst/>
                <a:gdLst/>
                <a:ahLst/>
                <a:cxnLst/>
                <a:rect l="l" t="t" r="r" b="b"/>
                <a:pathLst>
                  <a:path w="37938" h="11081" extrusionOk="0">
                    <a:moveTo>
                      <a:pt x="1772" y="0"/>
                    </a:moveTo>
                    <a:lnTo>
                      <a:pt x="1" y="11080"/>
                    </a:lnTo>
                    <a:lnTo>
                      <a:pt x="37937" y="10250"/>
                    </a:lnTo>
                    <a:lnTo>
                      <a:pt x="37937" y="1604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383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>
                <a:off x="3791388" y="3640067"/>
                <a:ext cx="567758" cy="567681"/>
              </a:xfrm>
              <a:custGeom>
                <a:avLst/>
                <a:gdLst/>
                <a:ahLst/>
                <a:cxnLst/>
                <a:rect l="l" t="t" r="r" b="b"/>
                <a:pathLst>
                  <a:path w="37072" h="37067" extrusionOk="0">
                    <a:moveTo>
                      <a:pt x="18538" y="0"/>
                    </a:moveTo>
                    <a:cubicBezTo>
                      <a:pt x="8302" y="0"/>
                      <a:pt x="1" y="8297"/>
                      <a:pt x="1" y="18534"/>
                    </a:cubicBezTo>
                    <a:cubicBezTo>
                      <a:pt x="1" y="28770"/>
                      <a:pt x="8302" y="37067"/>
                      <a:pt x="18538" y="37067"/>
                    </a:cubicBezTo>
                    <a:cubicBezTo>
                      <a:pt x="28774" y="37067"/>
                      <a:pt x="37071" y="28770"/>
                      <a:pt x="37071" y="18534"/>
                    </a:cubicBezTo>
                    <a:cubicBezTo>
                      <a:pt x="37071" y="8297"/>
                      <a:pt x="28774" y="0"/>
                      <a:pt x="18538" y="0"/>
                    </a:cubicBezTo>
                    <a:close/>
                  </a:path>
                </a:pathLst>
              </a:custGeom>
              <a:solidFill>
                <a:srgbClr val="E97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>
                <a:off x="3918457" y="3793707"/>
                <a:ext cx="278228" cy="269115"/>
              </a:xfrm>
              <a:custGeom>
                <a:avLst/>
                <a:gdLst/>
                <a:ahLst/>
                <a:cxnLst/>
                <a:rect l="l" t="t" r="r" b="b"/>
                <a:pathLst>
                  <a:path w="18167" h="17572" extrusionOk="0">
                    <a:moveTo>
                      <a:pt x="12100" y="1"/>
                    </a:moveTo>
                    <a:cubicBezTo>
                      <a:pt x="9398" y="1"/>
                      <a:pt x="6259" y="1711"/>
                      <a:pt x="3928" y="4601"/>
                    </a:cubicBezTo>
                    <a:cubicBezTo>
                      <a:pt x="632" y="8705"/>
                      <a:pt x="0" y="13883"/>
                      <a:pt x="2753" y="16361"/>
                    </a:cubicBezTo>
                    <a:cubicBezTo>
                      <a:pt x="3658" y="17179"/>
                      <a:pt x="4844" y="17572"/>
                      <a:pt x="6155" y="17572"/>
                    </a:cubicBezTo>
                    <a:cubicBezTo>
                      <a:pt x="8810" y="17572"/>
                      <a:pt x="11977" y="15958"/>
                      <a:pt x="14359" y="12995"/>
                    </a:cubicBezTo>
                    <a:cubicBezTo>
                      <a:pt x="17924" y="8572"/>
                      <a:pt x="18167" y="3081"/>
                      <a:pt x="15167" y="934"/>
                    </a:cubicBezTo>
                    <a:cubicBezTo>
                      <a:pt x="14281" y="299"/>
                      <a:pt x="13229" y="1"/>
                      <a:pt x="121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4"/>
              <p:cNvSpPr/>
              <p:nvPr/>
            </p:nvSpPr>
            <p:spPr>
              <a:xfrm>
                <a:off x="3816229" y="3749462"/>
                <a:ext cx="90940" cy="339518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22169" extrusionOk="0">
                    <a:moveTo>
                      <a:pt x="5818" y="1"/>
                    </a:moveTo>
                    <a:cubicBezTo>
                      <a:pt x="5675" y="1"/>
                      <a:pt x="4555" y="812"/>
                      <a:pt x="3278" y="2550"/>
                    </a:cubicBezTo>
                    <a:cubicBezTo>
                      <a:pt x="1944" y="4340"/>
                      <a:pt x="535" y="7255"/>
                      <a:pt x="269" y="10723"/>
                    </a:cubicBezTo>
                    <a:cubicBezTo>
                      <a:pt x="0" y="14192"/>
                      <a:pt x="945" y="17288"/>
                      <a:pt x="1988" y="19263"/>
                    </a:cubicBezTo>
                    <a:cubicBezTo>
                      <a:pt x="2997" y="21200"/>
                      <a:pt x="3990" y="22169"/>
                      <a:pt x="4117" y="22169"/>
                    </a:cubicBezTo>
                    <a:cubicBezTo>
                      <a:pt x="4121" y="22169"/>
                      <a:pt x="4124" y="22168"/>
                      <a:pt x="4126" y="22166"/>
                    </a:cubicBezTo>
                    <a:cubicBezTo>
                      <a:pt x="4246" y="22077"/>
                      <a:pt x="3415" y="20986"/>
                      <a:pt x="2558" y="18994"/>
                    </a:cubicBezTo>
                    <a:cubicBezTo>
                      <a:pt x="1696" y="17023"/>
                      <a:pt x="906" y="14068"/>
                      <a:pt x="1157" y="10794"/>
                    </a:cubicBezTo>
                    <a:cubicBezTo>
                      <a:pt x="1409" y="7516"/>
                      <a:pt x="2646" y="4720"/>
                      <a:pt x="3799" y="2904"/>
                    </a:cubicBezTo>
                    <a:cubicBezTo>
                      <a:pt x="4952" y="1066"/>
                      <a:pt x="5938" y="112"/>
                      <a:pt x="5832" y="6"/>
                    </a:cubicBezTo>
                    <a:cubicBezTo>
                      <a:pt x="5829" y="2"/>
                      <a:pt x="5825" y="1"/>
                      <a:pt x="58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4"/>
              <p:cNvSpPr/>
              <p:nvPr/>
            </p:nvSpPr>
            <p:spPr>
              <a:xfrm>
                <a:off x="3771234" y="3597170"/>
                <a:ext cx="581005" cy="169706"/>
              </a:xfrm>
              <a:custGeom>
                <a:avLst/>
                <a:gdLst/>
                <a:ahLst/>
                <a:cxnLst/>
                <a:rect l="l" t="t" r="r" b="b"/>
                <a:pathLst>
                  <a:path w="37937" h="11081" extrusionOk="0">
                    <a:moveTo>
                      <a:pt x="1772" y="0"/>
                    </a:moveTo>
                    <a:lnTo>
                      <a:pt x="0" y="11081"/>
                    </a:lnTo>
                    <a:lnTo>
                      <a:pt x="37937" y="10250"/>
                    </a:lnTo>
                    <a:lnTo>
                      <a:pt x="37937" y="1604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383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8" name="Google Shape;638;p24"/>
          <p:cNvSpPr txBox="1"/>
          <p:nvPr/>
        </p:nvSpPr>
        <p:spPr>
          <a:xfrm>
            <a:off x="2213294" y="2097325"/>
            <a:ext cx="26508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Pedestrian lights.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24"/>
          <p:cNvSpPr txBox="1"/>
          <p:nvPr/>
        </p:nvSpPr>
        <p:spPr>
          <a:xfrm>
            <a:off x="5643076" y="2142750"/>
            <a:ext cx="2616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This traffic light is behind the main traffic light.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24"/>
          <p:cNvSpPr txBox="1"/>
          <p:nvPr/>
        </p:nvSpPr>
        <p:spPr>
          <a:xfrm>
            <a:off x="2213294" y="4029732"/>
            <a:ext cx="26508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Day and night sensor and change mode when switching to night.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24"/>
          <p:cNvSpPr txBox="1"/>
          <p:nvPr/>
        </p:nvSpPr>
        <p:spPr>
          <a:xfrm>
            <a:off x="5643076" y="4029732"/>
            <a:ext cx="2616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Flashing yellow light, slow going warning.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24"/>
          <p:cNvSpPr txBox="1"/>
          <p:nvPr/>
        </p:nvSpPr>
        <p:spPr>
          <a:xfrm>
            <a:off x="2213294" y="1728685"/>
            <a:ext cx="26508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Old Code</a:t>
            </a:r>
            <a:endParaRPr sz="1600"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3" name="Google Shape;643;p24"/>
          <p:cNvSpPr txBox="1"/>
          <p:nvPr/>
        </p:nvSpPr>
        <p:spPr>
          <a:xfrm>
            <a:off x="5657326" y="1910850"/>
            <a:ext cx="25881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6B26B"/>
                </a:solidFill>
                <a:latin typeface="Fira Sans"/>
                <a:ea typeface="Fira Sans"/>
                <a:cs typeface="Fira Sans"/>
                <a:sym typeface="Fira Sans"/>
              </a:rPr>
              <a:t>Traffic lights for large vehicles</a:t>
            </a:r>
            <a:endParaRPr sz="1600" b="1">
              <a:solidFill>
                <a:srgbClr val="F6B26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6B26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4" name="Google Shape;644;p24"/>
          <p:cNvSpPr txBox="1"/>
          <p:nvPr/>
        </p:nvSpPr>
        <p:spPr>
          <a:xfrm>
            <a:off x="2213282" y="3811107"/>
            <a:ext cx="2650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Photoresistor</a:t>
            </a:r>
            <a:endParaRPr sz="16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5" name="Google Shape;645;p24"/>
          <p:cNvSpPr txBox="1"/>
          <p:nvPr/>
        </p:nvSpPr>
        <p:spPr>
          <a:xfrm>
            <a:off x="5643076" y="3661082"/>
            <a:ext cx="2616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Night mode</a:t>
            </a:r>
            <a:endParaRPr sz="16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646" name="Google Shape;646;p24"/>
          <p:cNvGrpSpPr/>
          <p:nvPr/>
        </p:nvGrpSpPr>
        <p:grpSpPr>
          <a:xfrm>
            <a:off x="6718706" y="3209507"/>
            <a:ext cx="465340" cy="412194"/>
            <a:chOff x="3994400" y="4299932"/>
            <a:chExt cx="338281" cy="322657"/>
          </a:xfrm>
        </p:grpSpPr>
        <p:sp>
          <p:nvSpPr>
            <p:cNvPr id="647" name="Google Shape;647;p24"/>
            <p:cNvSpPr/>
            <p:nvPr/>
          </p:nvSpPr>
          <p:spPr>
            <a:xfrm>
              <a:off x="3994400" y="4299932"/>
              <a:ext cx="286759" cy="272447"/>
            </a:xfrm>
            <a:custGeom>
              <a:avLst/>
              <a:gdLst/>
              <a:ahLst/>
              <a:cxnLst/>
              <a:rect l="l" t="t" r="r" b="b"/>
              <a:pathLst>
                <a:path w="10920" h="10375" extrusionOk="0">
                  <a:moveTo>
                    <a:pt x="5734" y="0"/>
                  </a:moveTo>
                  <a:cubicBezTo>
                    <a:pt x="4736" y="0"/>
                    <a:pt x="3732" y="288"/>
                    <a:pt x="2852" y="878"/>
                  </a:cubicBezTo>
                  <a:cubicBezTo>
                    <a:pt x="794" y="2246"/>
                    <a:pt x="0" y="4888"/>
                    <a:pt x="948" y="7175"/>
                  </a:cubicBezTo>
                  <a:cubicBezTo>
                    <a:pt x="1764" y="9137"/>
                    <a:pt x="3673" y="10374"/>
                    <a:pt x="5740" y="10374"/>
                  </a:cubicBezTo>
                  <a:cubicBezTo>
                    <a:pt x="6073" y="10374"/>
                    <a:pt x="6410" y="10342"/>
                    <a:pt x="6747" y="10276"/>
                  </a:cubicBezTo>
                  <a:cubicBezTo>
                    <a:pt x="9169" y="9788"/>
                    <a:pt x="10920" y="7663"/>
                    <a:pt x="10920" y="5184"/>
                  </a:cubicBezTo>
                  <a:cubicBezTo>
                    <a:pt x="10920" y="3806"/>
                    <a:pt x="10374" y="2485"/>
                    <a:pt x="9398" y="1519"/>
                  </a:cubicBezTo>
                  <a:cubicBezTo>
                    <a:pt x="8396" y="516"/>
                    <a:pt x="7070" y="0"/>
                    <a:pt x="5734" y="0"/>
                  </a:cubicBezTo>
                  <a:close/>
                </a:path>
              </a:pathLst>
            </a:custGeom>
            <a:solidFill>
              <a:srgbClr val="DEE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4027829" y="4330314"/>
              <a:ext cx="223184" cy="211839"/>
            </a:xfrm>
            <a:custGeom>
              <a:avLst/>
              <a:gdLst/>
              <a:ahLst/>
              <a:cxnLst/>
              <a:rect l="l" t="t" r="r" b="b"/>
              <a:pathLst>
                <a:path w="8499" h="8067" extrusionOk="0">
                  <a:moveTo>
                    <a:pt x="4461" y="0"/>
                  </a:moveTo>
                  <a:cubicBezTo>
                    <a:pt x="3684" y="0"/>
                    <a:pt x="2903" y="224"/>
                    <a:pt x="2220" y="678"/>
                  </a:cubicBezTo>
                  <a:cubicBezTo>
                    <a:pt x="622" y="1750"/>
                    <a:pt x="0" y="3798"/>
                    <a:pt x="737" y="5578"/>
                  </a:cubicBezTo>
                  <a:cubicBezTo>
                    <a:pt x="1371" y="7109"/>
                    <a:pt x="2855" y="8067"/>
                    <a:pt x="4458" y="8067"/>
                  </a:cubicBezTo>
                  <a:cubicBezTo>
                    <a:pt x="4718" y="8067"/>
                    <a:pt x="4981" y="8041"/>
                    <a:pt x="5245" y="7989"/>
                  </a:cubicBezTo>
                  <a:cubicBezTo>
                    <a:pt x="7139" y="7616"/>
                    <a:pt x="8498" y="5960"/>
                    <a:pt x="8498" y="4037"/>
                  </a:cubicBezTo>
                  <a:cubicBezTo>
                    <a:pt x="8498" y="2965"/>
                    <a:pt x="8068" y="1931"/>
                    <a:pt x="7312" y="1185"/>
                  </a:cubicBezTo>
                  <a:cubicBezTo>
                    <a:pt x="6534" y="401"/>
                    <a:pt x="5501" y="0"/>
                    <a:pt x="4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4095422" y="4335330"/>
              <a:ext cx="99053" cy="201729"/>
            </a:xfrm>
            <a:custGeom>
              <a:avLst/>
              <a:gdLst/>
              <a:ahLst/>
              <a:cxnLst/>
              <a:rect l="l" t="t" r="r" b="b"/>
              <a:pathLst>
                <a:path w="3772" h="7682" extrusionOk="0">
                  <a:moveTo>
                    <a:pt x="1886" y="1"/>
                  </a:moveTo>
                  <a:cubicBezTo>
                    <a:pt x="1694" y="1"/>
                    <a:pt x="1503" y="128"/>
                    <a:pt x="1503" y="381"/>
                  </a:cubicBezTo>
                  <a:lnTo>
                    <a:pt x="1503" y="917"/>
                  </a:lnTo>
                  <a:cubicBezTo>
                    <a:pt x="632" y="1023"/>
                    <a:pt x="0" y="1788"/>
                    <a:pt x="48" y="2669"/>
                  </a:cubicBezTo>
                  <a:cubicBezTo>
                    <a:pt x="106" y="3540"/>
                    <a:pt x="833" y="4219"/>
                    <a:pt x="1704" y="4229"/>
                  </a:cubicBezTo>
                  <a:lnTo>
                    <a:pt x="2068" y="4229"/>
                  </a:lnTo>
                  <a:cubicBezTo>
                    <a:pt x="2079" y="4228"/>
                    <a:pt x="2091" y="4228"/>
                    <a:pt x="2102" y="4228"/>
                  </a:cubicBezTo>
                  <a:cubicBezTo>
                    <a:pt x="2594" y="4228"/>
                    <a:pt x="2996" y="4623"/>
                    <a:pt x="2996" y="5119"/>
                  </a:cubicBezTo>
                  <a:cubicBezTo>
                    <a:pt x="2996" y="5614"/>
                    <a:pt x="2594" y="6009"/>
                    <a:pt x="2102" y="6009"/>
                  </a:cubicBezTo>
                  <a:cubicBezTo>
                    <a:pt x="2091" y="6009"/>
                    <a:pt x="2079" y="6009"/>
                    <a:pt x="2068" y="6009"/>
                  </a:cubicBezTo>
                  <a:lnTo>
                    <a:pt x="1522" y="6009"/>
                  </a:lnTo>
                  <a:cubicBezTo>
                    <a:pt x="1130" y="6009"/>
                    <a:pt x="814" y="5693"/>
                    <a:pt x="814" y="5301"/>
                  </a:cubicBezTo>
                  <a:cubicBezTo>
                    <a:pt x="814" y="5047"/>
                    <a:pt x="622" y="4920"/>
                    <a:pt x="431" y="4920"/>
                  </a:cubicBezTo>
                  <a:cubicBezTo>
                    <a:pt x="240" y="4920"/>
                    <a:pt x="48" y="5047"/>
                    <a:pt x="48" y="5301"/>
                  </a:cubicBezTo>
                  <a:cubicBezTo>
                    <a:pt x="48" y="6114"/>
                    <a:pt x="699" y="6765"/>
                    <a:pt x="1503" y="6784"/>
                  </a:cubicBezTo>
                  <a:lnTo>
                    <a:pt x="1503" y="7301"/>
                  </a:lnTo>
                  <a:cubicBezTo>
                    <a:pt x="1503" y="7554"/>
                    <a:pt x="1694" y="7681"/>
                    <a:pt x="1886" y="7681"/>
                  </a:cubicBezTo>
                  <a:cubicBezTo>
                    <a:pt x="2077" y="7681"/>
                    <a:pt x="2269" y="7554"/>
                    <a:pt x="2269" y="7301"/>
                  </a:cubicBezTo>
                  <a:lnTo>
                    <a:pt x="2269" y="6765"/>
                  </a:lnTo>
                  <a:cubicBezTo>
                    <a:pt x="3139" y="6660"/>
                    <a:pt x="3771" y="5894"/>
                    <a:pt x="3723" y="5023"/>
                  </a:cubicBezTo>
                  <a:cubicBezTo>
                    <a:pt x="3666" y="4143"/>
                    <a:pt x="2948" y="3463"/>
                    <a:pt x="2068" y="3453"/>
                  </a:cubicBezTo>
                  <a:lnTo>
                    <a:pt x="1704" y="3453"/>
                  </a:lnTo>
                  <a:cubicBezTo>
                    <a:pt x="1692" y="3454"/>
                    <a:pt x="1681" y="3454"/>
                    <a:pt x="1669" y="3454"/>
                  </a:cubicBezTo>
                  <a:cubicBezTo>
                    <a:pt x="1178" y="3454"/>
                    <a:pt x="776" y="3059"/>
                    <a:pt x="776" y="2563"/>
                  </a:cubicBezTo>
                  <a:cubicBezTo>
                    <a:pt x="776" y="2068"/>
                    <a:pt x="1178" y="1673"/>
                    <a:pt x="1669" y="1673"/>
                  </a:cubicBezTo>
                  <a:cubicBezTo>
                    <a:pt x="1681" y="1673"/>
                    <a:pt x="1692" y="1673"/>
                    <a:pt x="1704" y="1673"/>
                  </a:cubicBezTo>
                  <a:lnTo>
                    <a:pt x="2249" y="1673"/>
                  </a:lnTo>
                  <a:cubicBezTo>
                    <a:pt x="2642" y="1673"/>
                    <a:pt x="2958" y="1989"/>
                    <a:pt x="2958" y="2382"/>
                  </a:cubicBezTo>
                  <a:lnTo>
                    <a:pt x="2958" y="2745"/>
                  </a:lnTo>
                  <a:cubicBezTo>
                    <a:pt x="2958" y="2960"/>
                    <a:pt x="3121" y="3128"/>
                    <a:pt x="3333" y="3128"/>
                  </a:cubicBezTo>
                  <a:cubicBezTo>
                    <a:pt x="3338" y="3128"/>
                    <a:pt x="3344" y="3128"/>
                    <a:pt x="3350" y="3128"/>
                  </a:cubicBezTo>
                  <a:cubicBezTo>
                    <a:pt x="3561" y="3128"/>
                    <a:pt x="3733" y="2956"/>
                    <a:pt x="3733" y="2745"/>
                  </a:cubicBezTo>
                  <a:lnTo>
                    <a:pt x="3733" y="2382"/>
                  </a:lnTo>
                  <a:cubicBezTo>
                    <a:pt x="3733" y="1578"/>
                    <a:pt x="3082" y="917"/>
                    <a:pt x="2269" y="908"/>
                  </a:cubicBezTo>
                  <a:lnTo>
                    <a:pt x="2269" y="381"/>
                  </a:lnTo>
                  <a:cubicBezTo>
                    <a:pt x="2269" y="128"/>
                    <a:pt x="2077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179611" y="4472250"/>
              <a:ext cx="153070" cy="150339"/>
            </a:xfrm>
            <a:custGeom>
              <a:avLst/>
              <a:gdLst/>
              <a:ahLst/>
              <a:cxnLst/>
              <a:rect l="l" t="t" r="r" b="b"/>
              <a:pathLst>
                <a:path w="5829" h="5725" extrusionOk="0">
                  <a:moveTo>
                    <a:pt x="2910" y="2096"/>
                  </a:moveTo>
                  <a:cubicBezTo>
                    <a:pt x="3331" y="2096"/>
                    <a:pt x="3675" y="2441"/>
                    <a:pt x="3675" y="2871"/>
                  </a:cubicBezTo>
                  <a:cubicBezTo>
                    <a:pt x="3675" y="3330"/>
                    <a:pt x="3300" y="3637"/>
                    <a:pt x="2906" y="3637"/>
                  </a:cubicBezTo>
                  <a:cubicBezTo>
                    <a:pt x="2716" y="3637"/>
                    <a:pt x="2523" y="3566"/>
                    <a:pt x="2364" y="3407"/>
                  </a:cubicBezTo>
                  <a:cubicBezTo>
                    <a:pt x="1876" y="2929"/>
                    <a:pt x="2221" y="2096"/>
                    <a:pt x="2910" y="2096"/>
                  </a:cubicBezTo>
                  <a:close/>
                  <a:moveTo>
                    <a:pt x="2527" y="0"/>
                  </a:moveTo>
                  <a:cubicBezTo>
                    <a:pt x="2441" y="0"/>
                    <a:pt x="2364" y="58"/>
                    <a:pt x="2345" y="154"/>
                  </a:cubicBezTo>
                  <a:lnTo>
                    <a:pt x="2192" y="890"/>
                  </a:lnTo>
                  <a:lnTo>
                    <a:pt x="1599" y="421"/>
                  </a:lnTo>
                  <a:cubicBezTo>
                    <a:pt x="1565" y="393"/>
                    <a:pt x="1525" y="378"/>
                    <a:pt x="1483" y="378"/>
                  </a:cubicBezTo>
                  <a:cubicBezTo>
                    <a:pt x="1441" y="378"/>
                    <a:pt x="1398" y="393"/>
                    <a:pt x="1359" y="421"/>
                  </a:cubicBezTo>
                  <a:lnTo>
                    <a:pt x="776" y="910"/>
                  </a:lnTo>
                  <a:cubicBezTo>
                    <a:pt x="709" y="977"/>
                    <a:pt x="690" y="1072"/>
                    <a:pt x="728" y="1149"/>
                  </a:cubicBezTo>
                  <a:lnTo>
                    <a:pt x="1091" y="1819"/>
                  </a:lnTo>
                  <a:lnTo>
                    <a:pt x="335" y="1828"/>
                  </a:lnTo>
                  <a:cubicBezTo>
                    <a:pt x="240" y="1838"/>
                    <a:pt x="163" y="1905"/>
                    <a:pt x="154" y="1991"/>
                  </a:cubicBezTo>
                  <a:lnTo>
                    <a:pt x="20" y="2747"/>
                  </a:lnTo>
                  <a:cubicBezTo>
                    <a:pt x="0" y="2833"/>
                    <a:pt x="48" y="2929"/>
                    <a:pt x="134" y="2958"/>
                  </a:cubicBezTo>
                  <a:lnTo>
                    <a:pt x="843" y="3235"/>
                  </a:lnTo>
                  <a:lnTo>
                    <a:pt x="268" y="3733"/>
                  </a:lnTo>
                  <a:cubicBezTo>
                    <a:pt x="201" y="3790"/>
                    <a:pt x="192" y="3895"/>
                    <a:pt x="230" y="3972"/>
                  </a:cubicBezTo>
                  <a:lnTo>
                    <a:pt x="603" y="4652"/>
                  </a:lnTo>
                  <a:cubicBezTo>
                    <a:pt x="633" y="4711"/>
                    <a:pt x="697" y="4747"/>
                    <a:pt x="765" y="4747"/>
                  </a:cubicBezTo>
                  <a:cubicBezTo>
                    <a:pt x="784" y="4747"/>
                    <a:pt x="804" y="4744"/>
                    <a:pt x="824" y="4738"/>
                  </a:cubicBezTo>
                  <a:lnTo>
                    <a:pt x="1541" y="4498"/>
                  </a:lnTo>
                  <a:lnTo>
                    <a:pt x="1426" y="5245"/>
                  </a:lnTo>
                  <a:cubicBezTo>
                    <a:pt x="1407" y="5331"/>
                    <a:pt x="1465" y="5417"/>
                    <a:pt x="1541" y="5446"/>
                  </a:cubicBezTo>
                  <a:lnTo>
                    <a:pt x="2259" y="5714"/>
                  </a:lnTo>
                  <a:cubicBezTo>
                    <a:pt x="2281" y="5721"/>
                    <a:pt x="2304" y="5725"/>
                    <a:pt x="2326" y="5725"/>
                  </a:cubicBezTo>
                  <a:cubicBezTo>
                    <a:pt x="2391" y="5725"/>
                    <a:pt x="2453" y="5694"/>
                    <a:pt x="2489" y="5637"/>
                  </a:cubicBezTo>
                  <a:lnTo>
                    <a:pt x="2881" y="4986"/>
                  </a:lnTo>
                  <a:lnTo>
                    <a:pt x="3274" y="5637"/>
                  </a:lnTo>
                  <a:cubicBezTo>
                    <a:pt x="3309" y="5694"/>
                    <a:pt x="3371" y="5725"/>
                    <a:pt x="3436" y="5725"/>
                  </a:cubicBezTo>
                  <a:cubicBezTo>
                    <a:pt x="3459" y="5725"/>
                    <a:pt x="3481" y="5721"/>
                    <a:pt x="3503" y="5714"/>
                  </a:cubicBezTo>
                  <a:lnTo>
                    <a:pt x="4221" y="5446"/>
                  </a:lnTo>
                  <a:cubicBezTo>
                    <a:pt x="4307" y="5417"/>
                    <a:pt x="4355" y="5331"/>
                    <a:pt x="4345" y="5245"/>
                  </a:cubicBezTo>
                  <a:lnTo>
                    <a:pt x="4221" y="4498"/>
                  </a:lnTo>
                  <a:lnTo>
                    <a:pt x="4939" y="4738"/>
                  </a:lnTo>
                  <a:cubicBezTo>
                    <a:pt x="4958" y="4744"/>
                    <a:pt x="4978" y="4747"/>
                    <a:pt x="4998" y="4747"/>
                  </a:cubicBezTo>
                  <a:cubicBezTo>
                    <a:pt x="5066" y="4747"/>
                    <a:pt x="5131" y="4711"/>
                    <a:pt x="5168" y="4652"/>
                  </a:cubicBezTo>
                  <a:lnTo>
                    <a:pt x="5551" y="3982"/>
                  </a:lnTo>
                  <a:cubicBezTo>
                    <a:pt x="5599" y="3905"/>
                    <a:pt x="5580" y="3800"/>
                    <a:pt x="5513" y="3742"/>
                  </a:cubicBezTo>
                  <a:lnTo>
                    <a:pt x="4948" y="3245"/>
                  </a:lnTo>
                  <a:lnTo>
                    <a:pt x="5657" y="2967"/>
                  </a:lnTo>
                  <a:cubicBezTo>
                    <a:pt x="5752" y="2948"/>
                    <a:pt x="5829" y="2852"/>
                    <a:pt x="5810" y="2747"/>
                  </a:cubicBezTo>
                  <a:lnTo>
                    <a:pt x="5676" y="1991"/>
                  </a:lnTo>
                  <a:cubicBezTo>
                    <a:pt x="5657" y="1905"/>
                    <a:pt x="5580" y="1838"/>
                    <a:pt x="5494" y="1828"/>
                  </a:cubicBezTo>
                  <a:lnTo>
                    <a:pt x="4738" y="1819"/>
                  </a:lnTo>
                  <a:lnTo>
                    <a:pt x="5101" y="1149"/>
                  </a:lnTo>
                  <a:cubicBezTo>
                    <a:pt x="5140" y="1072"/>
                    <a:pt x="5121" y="977"/>
                    <a:pt x="5054" y="910"/>
                  </a:cubicBezTo>
                  <a:lnTo>
                    <a:pt x="4460" y="421"/>
                  </a:lnTo>
                  <a:cubicBezTo>
                    <a:pt x="4427" y="393"/>
                    <a:pt x="4386" y="378"/>
                    <a:pt x="4344" y="378"/>
                  </a:cubicBezTo>
                  <a:cubicBezTo>
                    <a:pt x="4302" y="378"/>
                    <a:pt x="4259" y="393"/>
                    <a:pt x="4221" y="421"/>
                  </a:cubicBezTo>
                  <a:lnTo>
                    <a:pt x="3637" y="890"/>
                  </a:lnTo>
                  <a:lnTo>
                    <a:pt x="3484" y="154"/>
                  </a:lnTo>
                  <a:cubicBezTo>
                    <a:pt x="3465" y="58"/>
                    <a:pt x="3388" y="0"/>
                    <a:pt x="33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4238408" y="4472250"/>
              <a:ext cx="18119" cy="23135"/>
            </a:xfrm>
            <a:custGeom>
              <a:avLst/>
              <a:gdLst/>
              <a:ahLst/>
              <a:cxnLst/>
              <a:rect l="l" t="t" r="r" b="b"/>
              <a:pathLst>
                <a:path w="690" h="881" extrusionOk="0">
                  <a:moveTo>
                    <a:pt x="278" y="0"/>
                  </a:moveTo>
                  <a:cubicBezTo>
                    <a:pt x="192" y="0"/>
                    <a:pt x="106" y="58"/>
                    <a:pt x="87" y="154"/>
                  </a:cubicBezTo>
                  <a:lnTo>
                    <a:pt x="1" y="613"/>
                  </a:lnTo>
                  <a:lnTo>
                    <a:pt x="355" y="881"/>
                  </a:lnTo>
                  <a:lnTo>
                    <a:pt x="499" y="154"/>
                  </a:lnTo>
                  <a:cubicBezTo>
                    <a:pt x="518" y="58"/>
                    <a:pt x="594" y="0"/>
                    <a:pt x="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4217321" y="4590105"/>
              <a:ext cx="28151" cy="32484"/>
            </a:xfrm>
            <a:custGeom>
              <a:avLst/>
              <a:gdLst/>
              <a:ahLst/>
              <a:cxnLst/>
              <a:rect l="l" t="t" r="r" b="b"/>
              <a:pathLst>
                <a:path w="1072" h="1237" extrusionOk="0">
                  <a:moveTo>
                    <a:pt x="536" y="1"/>
                  </a:moveTo>
                  <a:lnTo>
                    <a:pt x="105" y="144"/>
                  </a:lnTo>
                  <a:lnTo>
                    <a:pt x="10" y="747"/>
                  </a:lnTo>
                  <a:cubicBezTo>
                    <a:pt x="0" y="843"/>
                    <a:pt x="48" y="929"/>
                    <a:pt x="134" y="958"/>
                  </a:cubicBezTo>
                  <a:lnTo>
                    <a:pt x="852" y="1226"/>
                  </a:lnTo>
                  <a:cubicBezTo>
                    <a:pt x="872" y="1233"/>
                    <a:pt x="893" y="1237"/>
                    <a:pt x="915" y="1237"/>
                  </a:cubicBezTo>
                  <a:cubicBezTo>
                    <a:pt x="975" y="1237"/>
                    <a:pt x="1037" y="1208"/>
                    <a:pt x="1072" y="1159"/>
                  </a:cubicBezTo>
                  <a:lnTo>
                    <a:pt x="536" y="958"/>
                  </a:lnTo>
                  <a:cubicBezTo>
                    <a:pt x="450" y="929"/>
                    <a:pt x="402" y="833"/>
                    <a:pt x="412" y="747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4179349" y="4482412"/>
              <a:ext cx="44274" cy="114520"/>
            </a:xfrm>
            <a:custGeom>
              <a:avLst/>
              <a:gdLst/>
              <a:ahLst/>
              <a:cxnLst/>
              <a:rect l="l" t="t" r="r" b="b"/>
              <a:pathLst>
                <a:path w="1686" h="4361" extrusionOk="0">
                  <a:moveTo>
                    <a:pt x="1483" y="1"/>
                  </a:moveTo>
                  <a:cubicBezTo>
                    <a:pt x="1441" y="1"/>
                    <a:pt x="1398" y="15"/>
                    <a:pt x="1360" y="44"/>
                  </a:cubicBezTo>
                  <a:lnTo>
                    <a:pt x="776" y="532"/>
                  </a:lnTo>
                  <a:cubicBezTo>
                    <a:pt x="709" y="590"/>
                    <a:pt x="690" y="695"/>
                    <a:pt x="728" y="771"/>
                  </a:cubicBezTo>
                  <a:lnTo>
                    <a:pt x="1092" y="1432"/>
                  </a:lnTo>
                  <a:lnTo>
                    <a:pt x="336" y="1451"/>
                  </a:lnTo>
                  <a:cubicBezTo>
                    <a:pt x="240" y="1451"/>
                    <a:pt x="164" y="1518"/>
                    <a:pt x="144" y="1614"/>
                  </a:cubicBezTo>
                  <a:lnTo>
                    <a:pt x="10" y="2370"/>
                  </a:lnTo>
                  <a:cubicBezTo>
                    <a:pt x="1" y="2456"/>
                    <a:pt x="49" y="2542"/>
                    <a:pt x="135" y="2580"/>
                  </a:cubicBezTo>
                  <a:lnTo>
                    <a:pt x="834" y="2858"/>
                  </a:lnTo>
                  <a:lnTo>
                    <a:pt x="269" y="3355"/>
                  </a:lnTo>
                  <a:cubicBezTo>
                    <a:pt x="202" y="3413"/>
                    <a:pt x="183" y="3508"/>
                    <a:pt x="231" y="3595"/>
                  </a:cubicBezTo>
                  <a:lnTo>
                    <a:pt x="613" y="4265"/>
                  </a:lnTo>
                  <a:cubicBezTo>
                    <a:pt x="643" y="4324"/>
                    <a:pt x="707" y="4360"/>
                    <a:pt x="775" y="4360"/>
                  </a:cubicBezTo>
                  <a:cubicBezTo>
                    <a:pt x="794" y="4360"/>
                    <a:pt x="814" y="4357"/>
                    <a:pt x="834" y="4351"/>
                  </a:cubicBezTo>
                  <a:lnTo>
                    <a:pt x="1034" y="4284"/>
                  </a:lnTo>
                  <a:lnTo>
                    <a:pt x="1025" y="4265"/>
                  </a:lnTo>
                  <a:lnTo>
                    <a:pt x="642" y="3595"/>
                  </a:lnTo>
                  <a:cubicBezTo>
                    <a:pt x="594" y="3518"/>
                    <a:pt x="613" y="3413"/>
                    <a:pt x="680" y="3355"/>
                  </a:cubicBezTo>
                  <a:lnTo>
                    <a:pt x="1245" y="2858"/>
                  </a:lnTo>
                  <a:lnTo>
                    <a:pt x="537" y="2580"/>
                  </a:lnTo>
                  <a:cubicBezTo>
                    <a:pt x="460" y="2551"/>
                    <a:pt x="403" y="2456"/>
                    <a:pt x="422" y="2370"/>
                  </a:cubicBezTo>
                  <a:lnTo>
                    <a:pt x="556" y="1614"/>
                  </a:lnTo>
                  <a:cubicBezTo>
                    <a:pt x="575" y="1527"/>
                    <a:pt x="652" y="1460"/>
                    <a:pt x="738" y="1451"/>
                  </a:cubicBezTo>
                  <a:lnTo>
                    <a:pt x="1494" y="1441"/>
                  </a:lnTo>
                  <a:lnTo>
                    <a:pt x="1140" y="771"/>
                  </a:lnTo>
                  <a:cubicBezTo>
                    <a:pt x="1092" y="695"/>
                    <a:pt x="1111" y="599"/>
                    <a:pt x="1178" y="532"/>
                  </a:cubicBezTo>
                  <a:lnTo>
                    <a:pt x="1685" y="111"/>
                  </a:lnTo>
                  <a:lnTo>
                    <a:pt x="1599" y="44"/>
                  </a:lnTo>
                  <a:cubicBezTo>
                    <a:pt x="1566" y="15"/>
                    <a:pt x="1525" y="1"/>
                    <a:pt x="1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4208760" y="4511955"/>
              <a:ext cx="82456" cy="70639"/>
            </a:xfrm>
            <a:custGeom>
              <a:avLst/>
              <a:gdLst/>
              <a:ahLst/>
              <a:cxnLst/>
              <a:rect l="l" t="t" r="r" b="b"/>
              <a:pathLst>
                <a:path w="3140" h="2690" extrusionOk="0">
                  <a:moveTo>
                    <a:pt x="1790" y="585"/>
                  </a:moveTo>
                  <a:cubicBezTo>
                    <a:pt x="2185" y="585"/>
                    <a:pt x="2565" y="894"/>
                    <a:pt x="2565" y="1359"/>
                  </a:cubicBezTo>
                  <a:cubicBezTo>
                    <a:pt x="2565" y="1781"/>
                    <a:pt x="2221" y="2125"/>
                    <a:pt x="1800" y="2125"/>
                  </a:cubicBezTo>
                  <a:cubicBezTo>
                    <a:pt x="1111" y="2125"/>
                    <a:pt x="766" y="1302"/>
                    <a:pt x="1254" y="814"/>
                  </a:cubicBezTo>
                  <a:cubicBezTo>
                    <a:pt x="1409" y="656"/>
                    <a:pt x="1601" y="585"/>
                    <a:pt x="1790" y="585"/>
                  </a:cubicBezTo>
                  <a:close/>
                  <a:moveTo>
                    <a:pt x="1800" y="0"/>
                  </a:moveTo>
                  <a:cubicBezTo>
                    <a:pt x="594" y="0"/>
                    <a:pt x="1" y="1446"/>
                    <a:pt x="843" y="2297"/>
                  </a:cubicBezTo>
                  <a:cubicBezTo>
                    <a:pt x="1117" y="2568"/>
                    <a:pt x="1453" y="2690"/>
                    <a:pt x="1782" y="2690"/>
                  </a:cubicBezTo>
                  <a:cubicBezTo>
                    <a:pt x="2475" y="2690"/>
                    <a:pt x="3140" y="2151"/>
                    <a:pt x="3140" y="1340"/>
                  </a:cubicBezTo>
                  <a:cubicBezTo>
                    <a:pt x="3140" y="594"/>
                    <a:pt x="2537" y="0"/>
                    <a:pt x="1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24"/>
          <p:cNvGrpSpPr/>
          <p:nvPr/>
        </p:nvGrpSpPr>
        <p:grpSpPr>
          <a:xfrm>
            <a:off x="3324017" y="3126803"/>
            <a:ext cx="429354" cy="427852"/>
            <a:chOff x="5341433" y="3793271"/>
            <a:chExt cx="330272" cy="329117"/>
          </a:xfrm>
        </p:grpSpPr>
        <p:sp>
          <p:nvSpPr>
            <p:cNvPr id="656" name="Google Shape;656;p24"/>
            <p:cNvSpPr/>
            <p:nvPr/>
          </p:nvSpPr>
          <p:spPr>
            <a:xfrm>
              <a:off x="5436441" y="3976408"/>
              <a:ext cx="52546" cy="52546"/>
            </a:xfrm>
            <a:custGeom>
              <a:avLst/>
              <a:gdLst/>
              <a:ahLst/>
              <a:cxnLst/>
              <a:rect l="l" t="t" r="r" b="b"/>
              <a:pathLst>
                <a:path w="2001" h="2001" extrusionOk="0">
                  <a:moveTo>
                    <a:pt x="1245" y="0"/>
                  </a:moveTo>
                  <a:lnTo>
                    <a:pt x="1" y="1235"/>
                  </a:lnTo>
                  <a:cubicBezTo>
                    <a:pt x="96" y="1254"/>
                    <a:pt x="182" y="1292"/>
                    <a:pt x="240" y="1359"/>
                  </a:cubicBezTo>
                  <a:lnTo>
                    <a:pt x="642" y="1761"/>
                  </a:lnTo>
                  <a:cubicBezTo>
                    <a:pt x="709" y="1819"/>
                    <a:pt x="747" y="1905"/>
                    <a:pt x="766" y="2000"/>
                  </a:cubicBezTo>
                  <a:lnTo>
                    <a:pt x="2001" y="756"/>
                  </a:lnTo>
                  <a:cubicBezTo>
                    <a:pt x="1714" y="546"/>
                    <a:pt x="1455" y="287"/>
                    <a:pt x="1245" y="0"/>
                  </a:cubicBezTo>
                  <a:close/>
                </a:path>
              </a:pathLst>
            </a:custGeom>
            <a:solidFill>
              <a:srgbClr val="FFD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5436179" y="3976146"/>
              <a:ext cx="42515" cy="52310"/>
            </a:xfrm>
            <a:custGeom>
              <a:avLst/>
              <a:gdLst/>
              <a:ahLst/>
              <a:cxnLst/>
              <a:rect l="l" t="t" r="r" b="b"/>
              <a:pathLst>
                <a:path w="1619" h="1992" extrusionOk="0">
                  <a:moveTo>
                    <a:pt x="1245" y="1"/>
                  </a:moveTo>
                  <a:lnTo>
                    <a:pt x="1" y="1235"/>
                  </a:lnTo>
                  <a:cubicBezTo>
                    <a:pt x="87" y="1254"/>
                    <a:pt x="173" y="1293"/>
                    <a:pt x="240" y="1360"/>
                  </a:cubicBezTo>
                  <a:lnTo>
                    <a:pt x="642" y="1752"/>
                  </a:lnTo>
                  <a:cubicBezTo>
                    <a:pt x="700" y="1819"/>
                    <a:pt x="747" y="1905"/>
                    <a:pt x="757" y="1991"/>
                  </a:cubicBezTo>
                  <a:lnTo>
                    <a:pt x="1226" y="1532"/>
                  </a:lnTo>
                  <a:lnTo>
                    <a:pt x="1059" y="1356"/>
                  </a:lnTo>
                  <a:lnTo>
                    <a:pt x="1059" y="1356"/>
                  </a:lnTo>
                  <a:cubicBezTo>
                    <a:pt x="1060" y="1357"/>
                    <a:pt x="1062" y="1358"/>
                    <a:pt x="1063" y="1360"/>
                  </a:cubicBezTo>
                  <a:lnTo>
                    <a:pt x="1054" y="1350"/>
                  </a:lnTo>
                  <a:lnTo>
                    <a:pt x="1059" y="1356"/>
                  </a:lnTo>
                  <a:lnTo>
                    <a:pt x="1059" y="1356"/>
                  </a:lnTo>
                  <a:cubicBezTo>
                    <a:pt x="958" y="1260"/>
                    <a:pt x="959" y="1100"/>
                    <a:pt x="1054" y="996"/>
                  </a:cubicBezTo>
                  <a:lnTo>
                    <a:pt x="1618" y="431"/>
                  </a:lnTo>
                  <a:cubicBezTo>
                    <a:pt x="1484" y="297"/>
                    <a:pt x="1360" y="154"/>
                    <a:pt x="1245" y="1"/>
                  </a:cubicBezTo>
                  <a:close/>
                </a:path>
              </a:pathLst>
            </a:custGeom>
            <a:solidFill>
              <a:srgbClr val="FFD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5431925" y="3793350"/>
              <a:ext cx="239780" cy="228830"/>
            </a:xfrm>
            <a:custGeom>
              <a:avLst/>
              <a:gdLst/>
              <a:ahLst/>
              <a:cxnLst/>
              <a:rect l="l" t="t" r="r" b="b"/>
              <a:pathLst>
                <a:path w="9131" h="8714" extrusionOk="0">
                  <a:moveTo>
                    <a:pt x="4780" y="1"/>
                  </a:moveTo>
                  <a:cubicBezTo>
                    <a:pt x="3645" y="1"/>
                    <a:pt x="2528" y="444"/>
                    <a:pt x="1694" y="1277"/>
                  </a:cubicBezTo>
                  <a:cubicBezTo>
                    <a:pt x="0" y="2980"/>
                    <a:pt x="0" y="5737"/>
                    <a:pt x="1694" y="7440"/>
                  </a:cubicBezTo>
                  <a:cubicBezTo>
                    <a:pt x="2525" y="8271"/>
                    <a:pt x="3637" y="8713"/>
                    <a:pt x="4769" y="8713"/>
                  </a:cubicBezTo>
                  <a:cubicBezTo>
                    <a:pt x="5332" y="8713"/>
                    <a:pt x="5901" y="8604"/>
                    <a:pt x="6441" y="8378"/>
                  </a:cubicBezTo>
                  <a:cubicBezTo>
                    <a:pt x="8068" y="7708"/>
                    <a:pt x="9130" y="6120"/>
                    <a:pt x="9130" y="4359"/>
                  </a:cubicBezTo>
                  <a:cubicBezTo>
                    <a:pt x="9130" y="2598"/>
                    <a:pt x="8068" y="1009"/>
                    <a:pt x="6441" y="330"/>
                  </a:cubicBezTo>
                  <a:cubicBezTo>
                    <a:pt x="5904" y="108"/>
                    <a:pt x="5340" y="1"/>
                    <a:pt x="4780" y="1"/>
                  </a:cubicBezTo>
                  <a:close/>
                </a:path>
              </a:pathLst>
            </a:custGeom>
            <a:solidFill>
              <a:srgbClr val="FFD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5427408" y="3793271"/>
              <a:ext cx="139756" cy="228830"/>
            </a:xfrm>
            <a:custGeom>
              <a:avLst/>
              <a:gdLst/>
              <a:ahLst/>
              <a:cxnLst/>
              <a:rect l="l" t="t" r="r" b="b"/>
              <a:pathLst>
                <a:path w="5322" h="8714" extrusionOk="0">
                  <a:moveTo>
                    <a:pt x="4940" y="0"/>
                  </a:moveTo>
                  <a:cubicBezTo>
                    <a:pt x="2561" y="0"/>
                    <a:pt x="593" y="1935"/>
                    <a:pt x="593" y="4362"/>
                  </a:cubicBezTo>
                  <a:cubicBezTo>
                    <a:pt x="593" y="6779"/>
                    <a:pt x="2561" y="8713"/>
                    <a:pt x="4940" y="8713"/>
                  </a:cubicBezTo>
                  <a:cubicBezTo>
                    <a:pt x="5066" y="8713"/>
                    <a:pt x="5193" y="8708"/>
                    <a:pt x="5321" y="8697"/>
                  </a:cubicBezTo>
                  <a:cubicBezTo>
                    <a:pt x="4297" y="8611"/>
                    <a:pt x="3340" y="8161"/>
                    <a:pt x="2613" y="7434"/>
                  </a:cubicBezTo>
                  <a:cubicBezTo>
                    <a:pt x="0" y="4821"/>
                    <a:pt x="1637" y="333"/>
                    <a:pt x="5321" y="17"/>
                  </a:cubicBezTo>
                  <a:cubicBezTo>
                    <a:pt x="5193" y="6"/>
                    <a:pt x="5066" y="0"/>
                    <a:pt x="4940" y="0"/>
                  </a:cubicBezTo>
                  <a:close/>
                </a:path>
              </a:pathLst>
            </a:custGeom>
            <a:solidFill>
              <a:srgbClr val="FFD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5464828" y="3814936"/>
              <a:ext cx="194061" cy="185343"/>
            </a:xfrm>
            <a:custGeom>
              <a:avLst/>
              <a:gdLst/>
              <a:ahLst/>
              <a:cxnLst/>
              <a:rect l="l" t="t" r="r" b="b"/>
              <a:pathLst>
                <a:path w="7390" h="7058" extrusionOk="0">
                  <a:moveTo>
                    <a:pt x="3553" y="1"/>
                  </a:moveTo>
                  <a:cubicBezTo>
                    <a:pt x="1738" y="1"/>
                    <a:pt x="1" y="1411"/>
                    <a:pt x="1" y="3537"/>
                  </a:cubicBezTo>
                  <a:cubicBezTo>
                    <a:pt x="1" y="4963"/>
                    <a:pt x="862" y="6245"/>
                    <a:pt x="2173" y="6790"/>
                  </a:cubicBezTo>
                  <a:cubicBezTo>
                    <a:pt x="2609" y="6971"/>
                    <a:pt x="3066" y="7058"/>
                    <a:pt x="3519" y="7058"/>
                  </a:cubicBezTo>
                  <a:cubicBezTo>
                    <a:pt x="4438" y="7058"/>
                    <a:pt x="5341" y="6698"/>
                    <a:pt x="6021" y="6025"/>
                  </a:cubicBezTo>
                  <a:cubicBezTo>
                    <a:pt x="7389" y="4647"/>
                    <a:pt x="7389" y="2417"/>
                    <a:pt x="6021" y="1039"/>
                  </a:cubicBezTo>
                  <a:cubicBezTo>
                    <a:pt x="5301" y="322"/>
                    <a:pt x="4418" y="1"/>
                    <a:pt x="35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5456793" y="3815251"/>
              <a:ext cx="110607" cy="185080"/>
            </a:xfrm>
            <a:custGeom>
              <a:avLst/>
              <a:gdLst/>
              <a:ahLst/>
              <a:cxnLst/>
              <a:rect l="l" t="t" r="r" b="b"/>
              <a:pathLst>
                <a:path w="4212" h="7048" extrusionOk="0">
                  <a:moveTo>
                    <a:pt x="3821" y="0"/>
                  </a:moveTo>
                  <a:cubicBezTo>
                    <a:pt x="1903" y="0"/>
                    <a:pt x="307" y="1561"/>
                    <a:pt x="307" y="3525"/>
                  </a:cubicBezTo>
                  <a:cubicBezTo>
                    <a:pt x="307" y="5493"/>
                    <a:pt x="1910" y="7047"/>
                    <a:pt x="3833" y="7047"/>
                  </a:cubicBezTo>
                  <a:cubicBezTo>
                    <a:pt x="3958" y="7047"/>
                    <a:pt x="4084" y="7041"/>
                    <a:pt x="4212" y="7027"/>
                  </a:cubicBezTo>
                  <a:cubicBezTo>
                    <a:pt x="3408" y="6941"/>
                    <a:pt x="2661" y="6578"/>
                    <a:pt x="2097" y="6013"/>
                  </a:cubicBezTo>
                  <a:cubicBezTo>
                    <a:pt x="1" y="3917"/>
                    <a:pt x="1264" y="338"/>
                    <a:pt x="4212" y="22"/>
                  </a:cubicBezTo>
                  <a:cubicBezTo>
                    <a:pt x="4080" y="7"/>
                    <a:pt x="3950" y="0"/>
                    <a:pt x="3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5531949" y="3851752"/>
              <a:ext cx="50787" cy="50550"/>
            </a:xfrm>
            <a:custGeom>
              <a:avLst/>
              <a:gdLst/>
              <a:ahLst/>
              <a:cxnLst/>
              <a:rect l="l" t="t" r="r" b="b"/>
              <a:pathLst>
                <a:path w="1934" h="1925" extrusionOk="0">
                  <a:moveTo>
                    <a:pt x="967" y="0"/>
                  </a:moveTo>
                  <a:cubicBezTo>
                    <a:pt x="440" y="0"/>
                    <a:pt x="0" y="431"/>
                    <a:pt x="0" y="957"/>
                  </a:cubicBezTo>
                  <a:cubicBezTo>
                    <a:pt x="0" y="1493"/>
                    <a:pt x="440" y="1924"/>
                    <a:pt x="967" y="1924"/>
                  </a:cubicBezTo>
                  <a:cubicBezTo>
                    <a:pt x="1503" y="1924"/>
                    <a:pt x="1933" y="1493"/>
                    <a:pt x="1933" y="957"/>
                  </a:cubicBezTo>
                  <a:cubicBezTo>
                    <a:pt x="1933" y="431"/>
                    <a:pt x="1503" y="0"/>
                    <a:pt x="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5532185" y="3851726"/>
              <a:ext cx="35215" cy="50577"/>
            </a:xfrm>
            <a:custGeom>
              <a:avLst/>
              <a:gdLst/>
              <a:ahLst/>
              <a:cxnLst/>
              <a:rect l="l" t="t" r="r" b="b"/>
              <a:pathLst>
                <a:path w="1341" h="1926" extrusionOk="0">
                  <a:moveTo>
                    <a:pt x="960" y="1"/>
                  </a:moveTo>
                  <a:cubicBezTo>
                    <a:pt x="451" y="1"/>
                    <a:pt x="1" y="406"/>
                    <a:pt x="1" y="958"/>
                  </a:cubicBezTo>
                  <a:cubicBezTo>
                    <a:pt x="1" y="1519"/>
                    <a:pt x="451" y="1926"/>
                    <a:pt x="960" y="1926"/>
                  </a:cubicBezTo>
                  <a:cubicBezTo>
                    <a:pt x="1085" y="1926"/>
                    <a:pt x="1214" y="1901"/>
                    <a:pt x="1341" y="1848"/>
                  </a:cubicBezTo>
                  <a:cubicBezTo>
                    <a:pt x="987" y="1695"/>
                    <a:pt x="757" y="1351"/>
                    <a:pt x="757" y="968"/>
                  </a:cubicBezTo>
                  <a:cubicBezTo>
                    <a:pt x="747" y="576"/>
                    <a:pt x="987" y="231"/>
                    <a:pt x="1341" y="78"/>
                  </a:cubicBezTo>
                  <a:cubicBezTo>
                    <a:pt x="1214" y="25"/>
                    <a:pt x="1085" y="1"/>
                    <a:pt x="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5515852" y="3902276"/>
              <a:ext cx="82955" cy="53045"/>
            </a:xfrm>
            <a:custGeom>
              <a:avLst/>
              <a:gdLst/>
              <a:ahLst/>
              <a:cxnLst/>
              <a:rect l="l" t="t" r="r" b="b"/>
              <a:pathLst>
                <a:path w="3159" h="2020" extrusionOk="0">
                  <a:moveTo>
                    <a:pt x="1034" y="0"/>
                  </a:moveTo>
                  <a:cubicBezTo>
                    <a:pt x="460" y="0"/>
                    <a:pt x="1" y="459"/>
                    <a:pt x="1" y="1034"/>
                  </a:cubicBezTo>
                  <a:lnTo>
                    <a:pt x="1" y="1838"/>
                  </a:lnTo>
                  <a:cubicBezTo>
                    <a:pt x="1" y="1943"/>
                    <a:pt x="77" y="2019"/>
                    <a:pt x="183" y="2019"/>
                  </a:cubicBezTo>
                  <a:lnTo>
                    <a:pt x="2977" y="2019"/>
                  </a:lnTo>
                  <a:cubicBezTo>
                    <a:pt x="3073" y="2019"/>
                    <a:pt x="3159" y="1943"/>
                    <a:pt x="3159" y="1838"/>
                  </a:cubicBezTo>
                  <a:lnTo>
                    <a:pt x="3159" y="1034"/>
                  </a:lnTo>
                  <a:cubicBezTo>
                    <a:pt x="3149" y="469"/>
                    <a:pt x="2690" y="0"/>
                    <a:pt x="2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5515852" y="3902276"/>
              <a:ext cx="47032" cy="53045"/>
            </a:xfrm>
            <a:custGeom>
              <a:avLst/>
              <a:gdLst/>
              <a:ahLst/>
              <a:cxnLst/>
              <a:rect l="l" t="t" r="r" b="b"/>
              <a:pathLst>
                <a:path w="1791" h="2020" extrusionOk="0">
                  <a:moveTo>
                    <a:pt x="1034" y="0"/>
                  </a:moveTo>
                  <a:cubicBezTo>
                    <a:pt x="460" y="0"/>
                    <a:pt x="1" y="459"/>
                    <a:pt x="1" y="1034"/>
                  </a:cubicBezTo>
                  <a:lnTo>
                    <a:pt x="1" y="1838"/>
                  </a:lnTo>
                  <a:cubicBezTo>
                    <a:pt x="1" y="1933"/>
                    <a:pt x="77" y="2019"/>
                    <a:pt x="183" y="2019"/>
                  </a:cubicBezTo>
                  <a:lnTo>
                    <a:pt x="939" y="2019"/>
                  </a:lnTo>
                  <a:cubicBezTo>
                    <a:pt x="833" y="2010"/>
                    <a:pt x="757" y="1933"/>
                    <a:pt x="757" y="1838"/>
                  </a:cubicBezTo>
                  <a:lnTo>
                    <a:pt x="757" y="1034"/>
                  </a:lnTo>
                  <a:cubicBezTo>
                    <a:pt x="766" y="459"/>
                    <a:pt x="1226" y="0"/>
                    <a:pt x="1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5531686" y="3923311"/>
              <a:ext cx="10084" cy="32011"/>
            </a:xfrm>
            <a:custGeom>
              <a:avLst/>
              <a:gdLst/>
              <a:ahLst/>
              <a:cxnLst/>
              <a:rect l="l" t="t" r="r" b="b"/>
              <a:pathLst>
                <a:path w="384" h="1219" extrusionOk="0">
                  <a:moveTo>
                    <a:pt x="196" y="1"/>
                  </a:moveTo>
                  <a:cubicBezTo>
                    <a:pt x="101" y="1"/>
                    <a:pt x="5" y="65"/>
                    <a:pt x="1" y="194"/>
                  </a:cubicBezTo>
                  <a:lnTo>
                    <a:pt x="1" y="1209"/>
                  </a:lnTo>
                  <a:lnTo>
                    <a:pt x="383" y="1218"/>
                  </a:lnTo>
                  <a:lnTo>
                    <a:pt x="383" y="194"/>
                  </a:lnTo>
                  <a:cubicBezTo>
                    <a:pt x="383" y="65"/>
                    <a:pt x="290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572915" y="3923311"/>
              <a:ext cx="10084" cy="32011"/>
            </a:xfrm>
            <a:custGeom>
              <a:avLst/>
              <a:gdLst/>
              <a:ahLst/>
              <a:cxnLst/>
              <a:rect l="l" t="t" r="r" b="b"/>
              <a:pathLst>
                <a:path w="384" h="1219" extrusionOk="0">
                  <a:moveTo>
                    <a:pt x="192" y="1"/>
                  </a:moveTo>
                  <a:cubicBezTo>
                    <a:pt x="96" y="1"/>
                    <a:pt x="0" y="65"/>
                    <a:pt x="0" y="194"/>
                  </a:cubicBezTo>
                  <a:lnTo>
                    <a:pt x="0" y="1209"/>
                  </a:lnTo>
                  <a:lnTo>
                    <a:pt x="383" y="1218"/>
                  </a:lnTo>
                  <a:lnTo>
                    <a:pt x="383" y="194"/>
                  </a:lnTo>
                  <a:cubicBezTo>
                    <a:pt x="383" y="65"/>
                    <a:pt x="287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341433" y="4004874"/>
              <a:ext cx="120166" cy="117514"/>
            </a:xfrm>
            <a:custGeom>
              <a:avLst/>
              <a:gdLst/>
              <a:ahLst/>
              <a:cxnLst/>
              <a:rect l="l" t="t" r="r" b="b"/>
              <a:pathLst>
                <a:path w="4576" h="4475" extrusionOk="0">
                  <a:moveTo>
                    <a:pt x="3625" y="0"/>
                  </a:moveTo>
                  <a:cubicBezTo>
                    <a:pt x="3497" y="0"/>
                    <a:pt x="3370" y="50"/>
                    <a:pt x="3274" y="151"/>
                  </a:cubicBezTo>
                  <a:lnTo>
                    <a:pt x="192" y="3223"/>
                  </a:lnTo>
                  <a:cubicBezTo>
                    <a:pt x="1" y="3414"/>
                    <a:pt x="1" y="3730"/>
                    <a:pt x="192" y="3931"/>
                  </a:cubicBezTo>
                  <a:lnTo>
                    <a:pt x="594" y="4323"/>
                  </a:lnTo>
                  <a:cubicBezTo>
                    <a:pt x="690" y="4424"/>
                    <a:pt x="817" y="4474"/>
                    <a:pt x="945" y="4474"/>
                  </a:cubicBezTo>
                  <a:cubicBezTo>
                    <a:pt x="1073" y="4474"/>
                    <a:pt x="1202" y="4424"/>
                    <a:pt x="1303" y="4323"/>
                  </a:cubicBezTo>
                  <a:lnTo>
                    <a:pt x="4375" y="1251"/>
                  </a:lnTo>
                  <a:cubicBezTo>
                    <a:pt x="4576" y="1060"/>
                    <a:pt x="4576" y="744"/>
                    <a:pt x="4375" y="543"/>
                  </a:cubicBezTo>
                  <a:lnTo>
                    <a:pt x="3982" y="151"/>
                  </a:lnTo>
                  <a:cubicBezTo>
                    <a:pt x="3882" y="50"/>
                    <a:pt x="3753" y="0"/>
                    <a:pt x="3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341433" y="4004874"/>
              <a:ext cx="105093" cy="117514"/>
            </a:xfrm>
            <a:custGeom>
              <a:avLst/>
              <a:gdLst/>
              <a:ahLst/>
              <a:cxnLst/>
              <a:rect l="l" t="t" r="r" b="b"/>
              <a:pathLst>
                <a:path w="4002" h="4475" extrusionOk="0">
                  <a:moveTo>
                    <a:pt x="3625" y="0"/>
                  </a:moveTo>
                  <a:cubicBezTo>
                    <a:pt x="3497" y="0"/>
                    <a:pt x="3370" y="50"/>
                    <a:pt x="3274" y="151"/>
                  </a:cubicBezTo>
                  <a:lnTo>
                    <a:pt x="192" y="3223"/>
                  </a:lnTo>
                  <a:cubicBezTo>
                    <a:pt x="1" y="3414"/>
                    <a:pt x="1" y="3730"/>
                    <a:pt x="192" y="3931"/>
                  </a:cubicBezTo>
                  <a:lnTo>
                    <a:pt x="594" y="4323"/>
                  </a:lnTo>
                  <a:cubicBezTo>
                    <a:pt x="690" y="4424"/>
                    <a:pt x="817" y="4474"/>
                    <a:pt x="945" y="4474"/>
                  </a:cubicBezTo>
                  <a:cubicBezTo>
                    <a:pt x="1073" y="4474"/>
                    <a:pt x="1202" y="4424"/>
                    <a:pt x="1303" y="4323"/>
                  </a:cubicBezTo>
                  <a:lnTo>
                    <a:pt x="1322" y="4304"/>
                  </a:lnTo>
                  <a:lnTo>
                    <a:pt x="958" y="3931"/>
                  </a:lnTo>
                  <a:cubicBezTo>
                    <a:pt x="757" y="3730"/>
                    <a:pt x="757" y="3414"/>
                    <a:pt x="958" y="3223"/>
                  </a:cubicBezTo>
                  <a:lnTo>
                    <a:pt x="4001" y="170"/>
                  </a:lnTo>
                  <a:lnTo>
                    <a:pt x="3982" y="151"/>
                  </a:lnTo>
                  <a:cubicBezTo>
                    <a:pt x="3882" y="50"/>
                    <a:pt x="3753" y="0"/>
                    <a:pt x="3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17587" y="4004874"/>
              <a:ext cx="43749" cy="42436"/>
            </a:xfrm>
            <a:custGeom>
              <a:avLst/>
              <a:gdLst/>
              <a:ahLst/>
              <a:cxnLst/>
              <a:rect l="l" t="t" r="r" b="b"/>
              <a:pathLst>
                <a:path w="1666" h="1616" extrusionOk="0">
                  <a:moveTo>
                    <a:pt x="725" y="0"/>
                  </a:moveTo>
                  <a:cubicBezTo>
                    <a:pt x="597" y="0"/>
                    <a:pt x="470" y="50"/>
                    <a:pt x="374" y="151"/>
                  </a:cubicBezTo>
                  <a:lnTo>
                    <a:pt x="1" y="515"/>
                  </a:lnTo>
                  <a:lnTo>
                    <a:pt x="1111" y="1615"/>
                  </a:lnTo>
                  <a:lnTo>
                    <a:pt x="1475" y="1251"/>
                  </a:lnTo>
                  <a:cubicBezTo>
                    <a:pt x="1666" y="1060"/>
                    <a:pt x="1666" y="744"/>
                    <a:pt x="1475" y="543"/>
                  </a:cubicBezTo>
                  <a:lnTo>
                    <a:pt x="1082" y="151"/>
                  </a:lnTo>
                  <a:cubicBezTo>
                    <a:pt x="982" y="50"/>
                    <a:pt x="853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417587" y="4004795"/>
              <a:ext cx="28939" cy="23398"/>
            </a:xfrm>
            <a:custGeom>
              <a:avLst/>
              <a:gdLst/>
              <a:ahLst/>
              <a:cxnLst/>
              <a:rect l="l" t="t" r="r" b="b"/>
              <a:pathLst>
                <a:path w="1102" h="891" extrusionOk="0">
                  <a:moveTo>
                    <a:pt x="671" y="1"/>
                  </a:moveTo>
                  <a:lnTo>
                    <a:pt x="623" y="10"/>
                  </a:lnTo>
                  <a:cubicBezTo>
                    <a:pt x="527" y="29"/>
                    <a:pt x="441" y="77"/>
                    <a:pt x="364" y="144"/>
                  </a:cubicBezTo>
                  <a:lnTo>
                    <a:pt x="96" y="422"/>
                  </a:lnTo>
                  <a:lnTo>
                    <a:pt x="1" y="518"/>
                  </a:lnTo>
                  <a:lnTo>
                    <a:pt x="384" y="891"/>
                  </a:lnTo>
                  <a:lnTo>
                    <a:pt x="1101" y="173"/>
                  </a:lnTo>
                  <a:lnTo>
                    <a:pt x="1073" y="154"/>
                  </a:lnTo>
                  <a:lnTo>
                    <a:pt x="1044" y="116"/>
                  </a:lnTo>
                  <a:lnTo>
                    <a:pt x="1025" y="106"/>
                  </a:lnTo>
                  <a:cubicBezTo>
                    <a:pt x="939" y="39"/>
                    <a:pt x="833" y="1"/>
                    <a:pt x="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3286636" y="1282949"/>
            <a:ext cx="504116" cy="372685"/>
            <a:chOff x="6633976" y="2459552"/>
            <a:chExt cx="387781" cy="286680"/>
          </a:xfrm>
        </p:grpSpPr>
        <p:sp>
          <p:nvSpPr>
            <p:cNvPr id="673" name="Google Shape;673;p24"/>
            <p:cNvSpPr/>
            <p:nvPr/>
          </p:nvSpPr>
          <p:spPr>
            <a:xfrm>
              <a:off x="6635473" y="2459552"/>
              <a:ext cx="386285" cy="205773"/>
            </a:xfrm>
            <a:custGeom>
              <a:avLst/>
              <a:gdLst/>
              <a:ahLst/>
              <a:cxnLst/>
              <a:rect l="l" t="t" r="r" b="b"/>
              <a:pathLst>
                <a:path w="14710" h="7836" extrusionOk="0">
                  <a:moveTo>
                    <a:pt x="5944" y="1"/>
                  </a:moveTo>
                  <a:cubicBezTo>
                    <a:pt x="4569" y="1"/>
                    <a:pt x="3205" y="834"/>
                    <a:pt x="2747" y="2380"/>
                  </a:cubicBezTo>
                  <a:lnTo>
                    <a:pt x="2728" y="2380"/>
                  </a:lnTo>
                  <a:cubicBezTo>
                    <a:pt x="1216" y="2380"/>
                    <a:pt x="0" y="3596"/>
                    <a:pt x="0" y="5108"/>
                  </a:cubicBezTo>
                  <a:cubicBezTo>
                    <a:pt x="0" y="6610"/>
                    <a:pt x="1216" y="7835"/>
                    <a:pt x="2728" y="7835"/>
                  </a:cubicBezTo>
                  <a:lnTo>
                    <a:pt x="12451" y="7835"/>
                  </a:lnTo>
                  <a:cubicBezTo>
                    <a:pt x="13696" y="7835"/>
                    <a:pt x="14710" y="6821"/>
                    <a:pt x="14710" y="5577"/>
                  </a:cubicBezTo>
                  <a:cubicBezTo>
                    <a:pt x="14710" y="4333"/>
                    <a:pt x="13696" y="3328"/>
                    <a:pt x="12451" y="3328"/>
                  </a:cubicBezTo>
                  <a:cubicBezTo>
                    <a:pt x="12375" y="3328"/>
                    <a:pt x="12298" y="3328"/>
                    <a:pt x="12212" y="3337"/>
                  </a:cubicBezTo>
                  <a:cubicBezTo>
                    <a:pt x="11852" y="2172"/>
                    <a:pt x="10772" y="1424"/>
                    <a:pt x="9614" y="1424"/>
                  </a:cubicBezTo>
                  <a:cubicBezTo>
                    <a:pt x="9327" y="1424"/>
                    <a:pt x="9035" y="1470"/>
                    <a:pt x="8748" y="1567"/>
                  </a:cubicBezTo>
                  <a:cubicBezTo>
                    <a:pt x="8087" y="504"/>
                    <a:pt x="7012" y="1"/>
                    <a:pt x="5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6633976" y="2522051"/>
              <a:ext cx="352856" cy="143012"/>
            </a:xfrm>
            <a:custGeom>
              <a:avLst/>
              <a:gdLst/>
              <a:ahLst/>
              <a:cxnLst/>
              <a:rect l="l" t="t" r="r" b="b"/>
              <a:pathLst>
                <a:path w="13437" h="5446" extrusionOk="0">
                  <a:moveTo>
                    <a:pt x="2661" y="0"/>
                  </a:moveTo>
                  <a:cubicBezTo>
                    <a:pt x="1168" y="67"/>
                    <a:pt x="0" y="1321"/>
                    <a:pt x="48" y="2814"/>
                  </a:cubicBezTo>
                  <a:cubicBezTo>
                    <a:pt x="96" y="4307"/>
                    <a:pt x="1378" y="5446"/>
                    <a:pt x="2862" y="5446"/>
                  </a:cubicBezTo>
                  <a:lnTo>
                    <a:pt x="12690" y="5446"/>
                  </a:lnTo>
                  <a:cubicBezTo>
                    <a:pt x="13437" y="5388"/>
                    <a:pt x="13370" y="4269"/>
                    <a:pt x="12623" y="4269"/>
                  </a:cubicBezTo>
                  <a:lnTo>
                    <a:pt x="10738" y="4269"/>
                  </a:lnTo>
                  <a:cubicBezTo>
                    <a:pt x="10604" y="4269"/>
                    <a:pt x="10499" y="4154"/>
                    <a:pt x="10499" y="4029"/>
                  </a:cubicBezTo>
                  <a:lnTo>
                    <a:pt x="10499" y="3273"/>
                  </a:lnTo>
                  <a:cubicBezTo>
                    <a:pt x="10499" y="3024"/>
                    <a:pt x="10393" y="2776"/>
                    <a:pt x="10221" y="2603"/>
                  </a:cubicBezTo>
                  <a:lnTo>
                    <a:pt x="8833" y="1216"/>
                  </a:lnTo>
                  <a:cubicBezTo>
                    <a:pt x="8652" y="1043"/>
                    <a:pt x="8412" y="938"/>
                    <a:pt x="8163" y="938"/>
                  </a:cubicBezTo>
                  <a:lnTo>
                    <a:pt x="5034" y="938"/>
                  </a:lnTo>
                  <a:cubicBezTo>
                    <a:pt x="4642" y="938"/>
                    <a:pt x="4316" y="1263"/>
                    <a:pt x="4316" y="1656"/>
                  </a:cubicBezTo>
                  <a:lnTo>
                    <a:pt x="4316" y="3867"/>
                  </a:lnTo>
                  <a:cubicBezTo>
                    <a:pt x="4316" y="4000"/>
                    <a:pt x="4206" y="4102"/>
                    <a:pt x="4082" y="4102"/>
                  </a:cubicBezTo>
                  <a:cubicBezTo>
                    <a:pt x="4055" y="4102"/>
                    <a:pt x="4028" y="4097"/>
                    <a:pt x="4000" y="4087"/>
                  </a:cubicBezTo>
                  <a:cubicBezTo>
                    <a:pt x="2316" y="3503"/>
                    <a:pt x="1646" y="1474"/>
                    <a:pt x="26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6759867" y="2559235"/>
              <a:ext cx="137261" cy="186997"/>
            </a:xfrm>
            <a:custGeom>
              <a:avLst/>
              <a:gdLst/>
              <a:ahLst/>
              <a:cxnLst/>
              <a:rect l="l" t="t" r="r" b="b"/>
              <a:pathLst>
                <a:path w="5227" h="7121" extrusionOk="0">
                  <a:moveTo>
                    <a:pt x="240" y="1"/>
                  </a:moveTo>
                  <a:cubicBezTo>
                    <a:pt x="106" y="1"/>
                    <a:pt x="1" y="106"/>
                    <a:pt x="1" y="240"/>
                  </a:cubicBezTo>
                  <a:lnTo>
                    <a:pt x="1" y="6882"/>
                  </a:lnTo>
                  <a:cubicBezTo>
                    <a:pt x="1" y="7016"/>
                    <a:pt x="106" y="7121"/>
                    <a:pt x="240" y="7121"/>
                  </a:cubicBezTo>
                  <a:lnTo>
                    <a:pt x="4987" y="7121"/>
                  </a:lnTo>
                  <a:cubicBezTo>
                    <a:pt x="5121" y="7121"/>
                    <a:pt x="5226" y="7016"/>
                    <a:pt x="5226" y="6882"/>
                  </a:cubicBezTo>
                  <a:lnTo>
                    <a:pt x="5226" y="1857"/>
                  </a:lnTo>
                  <a:cubicBezTo>
                    <a:pt x="5226" y="1733"/>
                    <a:pt x="5178" y="1608"/>
                    <a:pt x="5092" y="1522"/>
                  </a:cubicBezTo>
                  <a:lnTo>
                    <a:pt x="3704" y="144"/>
                  </a:lnTo>
                  <a:cubicBezTo>
                    <a:pt x="3618" y="48"/>
                    <a:pt x="3494" y="1"/>
                    <a:pt x="3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6792613" y="2632553"/>
              <a:ext cx="72189" cy="84163"/>
            </a:xfrm>
            <a:custGeom>
              <a:avLst/>
              <a:gdLst/>
              <a:ahLst/>
              <a:cxnLst/>
              <a:rect l="l" t="t" r="r" b="b"/>
              <a:pathLst>
                <a:path w="2749" h="3205" extrusionOk="0">
                  <a:moveTo>
                    <a:pt x="1371" y="1"/>
                  </a:moveTo>
                  <a:cubicBezTo>
                    <a:pt x="1285" y="1"/>
                    <a:pt x="1199" y="37"/>
                    <a:pt x="1137" y="108"/>
                  </a:cubicBezTo>
                  <a:lnTo>
                    <a:pt x="189" y="1295"/>
                  </a:lnTo>
                  <a:cubicBezTo>
                    <a:pt x="1" y="1526"/>
                    <a:pt x="205" y="1792"/>
                    <a:pt x="422" y="1792"/>
                  </a:cubicBezTo>
                  <a:cubicBezTo>
                    <a:pt x="502" y="1792"/>
                    <a:pt x="584" y="1756"/>
                    <a:pt x="649" y="1668"/>
                  </a:cubicBezTo>
                  <a:lnTo>
                    <a:pt x="1070" y="1142"/>
                  </a:lnTo>
                  <a:lnTo>
                    <a:pt x="1070" y="2903"/>
                  </a:lnTo>
                  <a:cubicBezTo>
                    <a:pt x="1070" y="3104"/>
                    <a:pt x="1220" y="3204"/>
                    <a:pt x="1371" y="3204"/>
                  </a:cubicBezTo>
                  <a:cubicBezTo>
                    <a:pt x="1522" y="3204"/>
                    <a:pt x="1673" y="3104"/>
                    <a:pt x="1673" y="2903"/>
                  </a:cubicBezTo>
                  <a:lnTo>
                    <a:pt x="1673" y="1142"/>
                  </a:lnTo>
                  <a:lnTo>
                    <a:pt x="2094" y="1668"/>
                  </a:lnTo>
                  <a:cubicBezTo>
                    <a:pt x="2161" y="1756"/>
                    <a:pt x="2245" y="1792"/>
                    <a:pt x="2326" y="1792"/>
                  </a:cubicBezTo>
                  <a:cubicBezTo>
                    <a:pt x="2546" y="1792"/>
                    <a:pt x="2749" y="1526"/>
                    <a:pt x="2553" y="1295"/>
                  </a:cubicBezTo>
                  <a:lnTo>
                    <a:pt x="1606" y="108"/>
                  </a:lnTo>
                  <a:cubicBezTo>
                    <a:pt x="1543" y="37"/>
                    <a:pt x="1457" y="1"/>
                    <a:pt x="1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6792429" y="2477882"/>
              <a:ext cx="58875" cy="39416"/>
            </a:xfrm>
            <a:custGeom>
              <a:avLst/>
              <a:gdLst/>
              <a:ahLst/>
              <a:cxnLst/>
              <a:rect l="l" t="t" r="r" b="b"/>
              <a:pathLst>
                <a:path w="2242" h="1501" extrusionOk="0">
                  <a:moveTo>
                    <a:pt x="416" y="1"/>
                  </a:moveTo>
                  <a:cubicBezTo>
                    <a:pt x="87" y="1"/>
                    <a:pt x="0" y="519"/>
                    <a:pt x="369" y="591"/>
                  </a:cubicBezTo>
                  <a:cubicBezTo>
                    <a:pt x="866" y="687"/>
                    <a:pt x="1306" y="974"/>
                    <a:pt x="1613" y="1376"/>
                  </a:cubicBezTo>
                  <a:cubicBezTo>
                    <a:pt x="1670" y="1453"/>
                    <a:pt x="1756" y="1500"/>
                    <a:pt x="1852" y="1500"/>
                  </a:cubicBezTo>
                  <a:cubicBezTo>
                    <a:pt x="1856" y="1501"/>
                    <a:pt x="1860" y="1501"/>
                    <a:pt x="1864" y="1501"/>
                  </a:cubicBezTo>
                  <a:cubicBezTo>
                    <a:pt x="2105" y="1501"/>
                    <a:pt x="2242" y="1220"/>
                    <a:pt x="2091" y="1022"/>
                  </a:cubicBezTo>
                  <a:cubicBezTo>
                    <a:pt x="1699" y="496"/>
                    <a:pt x="1125" y="141"/>
                    <a:pt x="483" y="7"/>
                  </a:cubicBezTo>
                  <a:cubicBezTo>
                    <a:pt x="460" y="3"/>
                    <a:pt x="437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891823" y="2516720"/>
              <a:ext cx="47005" cy="38024"/>
            </a:xfrm>
            <a:custGeom>
              <a:avLst/>
              <a:gdLst/>
              <a:ahLst/>
              <a:cxnLst/>
              <a:rect l="l" t="t" r="r" b="b"/>
              <a:pathLst>
                <a:path w="1790" h="1448" extrusionOk="0">
                  <a:moveTo>
                    <a:pt x="425" y="1"/>
                  </a:moveTo>
                  <a:cubicBezTo>
                    <a:pt x="127" y="1"/>
                    <a:pt x="1" y="465"/>
                    <a:pt x="335" y="576"/>
                  </a:cubicBezTo>
                  <a:cubicBezTo>
                    <a:pt x="689" y="701"/>
                    <a:pt x="986" y="959"/>
                    <a:pt x="1158" y="1285"/>
                  </a:cubicBezTo>
                  <a:cubicBezTo>
                    <a:pt x="1206" y="1380"/>
                    <a:pt x="1311" y="1447"/>
                    <a:pt x="1417" y="1447"/>
                  </a:cubicBezTo>
                  <a:cubicBezTo>
                    <a:pt x="1646" y="1447"/>
                    <a:pt x="1790" y="1208"/>
                    <a:pt x="1685" y="1007"/>
                  </a:cubicBezTo>
                  <a:cubicBezTo>
                    <a:pt x="1436" y="548"/>
                    <a:pt x="1024" y="194"/>
                    <a:pt x="536" y="21"/>
                  </a:cubicBezTo>
                  <a:cubicBezTo>
                    <a:pt x="497" y="7"/>
                    <a:pt x="460" y="1"/>
                    <a:pt x="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6841036" y="2559235"/>
              <a:ext cx="56091" cy="56328"/>
            </a:xfrm>
            <a:custGeom>
              <a:avLst/>
              <a:gdLst/>
              <a:ahLst/>
              <a:cxnLst/>
              <a:rect l="l" t="t" r="r" b="b"/>
              <a:pathLst>
                <a:path w="2136" h="2145" extrusionOk="0">
                  <a:moveTo>
                    <a:pt x="1" y="1"/>
                  </a:moveTo>
                  <a:lnTo>
                    <a:pt x="1" y="1666"/>
                  </a:lnTo>
                  <a:cubicBezTo>
                    <a:pt x="1" y="1924"/>
                    <a:pt x="211" y="2144"/>
                    <a:pt x="479" y="2144"/>
                  </a:cubicBezTo>
                  <a:lnTo>
                    <a:pt x="2135" y="2144"/>
                  </a:lnTo>
                  <a:lnTo>
                    <a:pt x="2135" y="1867"/>
                  </a:lnTo>
                  <a:cubicBezTo>
                    <a:pt x="2126" y="1800"/>
                    <a:pt x="2116" y="1733"/>
                    <a:pt x="2087" y="1666"/>
                  </a:cubicBezTo>
                  <a:lnTo>
                    <a:pt x="470" y="1666"/>
                  </a:lnTo>
                  <a:lnTo>
                    <a:pt x="470" y="48"/>
                  </a:lnTo>
                  <a:cubicBezTo>
                    <a:pt x="412" y="20"/>
                    <a:pt x="345" y="1"/>
                    <a:pt x="278" y="1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24"/>
          <p:cNvGrpSpPr/>
          <p:nvPr/>
        </p:nvGrpSpPr>
        <p:grpSpPr>
          <a:xfrm>
            <a:off x="6736697" y="1261621"/>
            <a:ext cx="429351" cy="429680"/>
            <a:chOff x="6736697" y="1293758"/>
            <a:chExt cx="429351" cy="429680"/>
          </a:xfrm>
        </p:grpSpPr>
        <p:sp>
          <p:nvSpPr>
            <p:cNvPr id="681" name="Google Shape;681;p24"/>
            <p:cNvSpPr/>
            <p:nvPr/>
          </p:nvSpPr>
          <p:spPr>
            <a:xfrm>
              <a:off x="6736697" y="1293758"/>
              <a:ext cx="429351" cy="429680"/>
            </a:xfrm>
            <a:custGeom>
              <a:avLst/>
              <a:gdLst/>
              <a:ahLst/>
              <a:cxnLst/>
              <a:rect l="l" t="t" r="r" b="b"/>
              <a:pathLst>
                <a:path w="13083" h="13093" extrusionOk="0">
                  <a:moveTo>
                    <a:pt x="6537" y="0"/>
                  </a:moveTo>
                  <a:cubicBezTo>
                    <a:pt x="2929" y="0"/>
                    <a:pt x="0" y="2938"/>
                    <a:pt x="0" y="6546"/>
                  </a:cubicBezTo>
                  <a:cubicBezTo>
                    <a:pt x="0" y="10164"/>
                    <a:pt x="2929" y="13092"/>
                    <a:pt x="6537" y="13092"/>
                  </a:cubicBezTo>
                  <a:cubicBezTo>
                    <a:pt x="10154" y="13092"/>
                    <a:pt x="13083" y="10164"/>
                    <a:pt x="13083" y="6546"/>
                  </a:cubicBezTo>
                  <a:cubicBezTo>
                    <a:pt x="13083" y="2938"/>
                    <a:pt x="10154" y="0"/>
                    <a:pt x="653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768727" y="1326083"/>
              <a:ext cx="364996" cy="364996"/>
            </a:xfrm>
            <a:custGeom>
              <a:avLst/>
              <a:gdLst/>
              <a:ahLst/>
              <a:cxnLst/>
              <a:rect l="l" t="t" r="r" b="b"/>
              <a:pathLst>
                <a:path w="11122" h="11122" extrusionOk="0">
                  <a:moveTo>
                    <a:pt x="5561" y="1"/>
                  </a:moveTo>
                  <a:cubicBezTo>
                    <a:pt x="2489" y="1"/>
                    <a:pt x="1" y="2489"/>
                    <a:pt x="1" y="5561"/>
                  </a:cubicBezTo>
                  <a:cubicBezTo>
                    <a:pt x="1" y="8633"/>
                    <a:pt x="2489" y="11121"/>
                    <a:pt x="5561" y="11121"/>
                  </a:cubicBezTo>
                  <a:cubicBezTo>
                    <a:pt x="8633" y="11121"/>
                    <a:pt x="11121" y="8633"/>
                    <a:pt x="11121" y="5561"/>
                  </a:cubicBezTo>
                  <a:cubicBezTo>
                    <a:pt x="11121" y="2489"/>
                    <a:pt x="8633" y="1"/>
                    <a:pt x="5561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44922" y="1351221"/>
              <a:ext cx="12897" cy="163989"/>
            </a:xfrm>
            <a:custGeom>
              <a:avLst/>
              <a:gdLst/>
              <a:ahLst/>
              <a:cxnLst/>
              <a:rect l="l" t="t" r="r" b="b"/>
              <a:pathLst>
                <a:path w="393" h="4997" extrusionOk="0">
                  <a:moveTo>
                    <a:pt x="197" y="0"/>
                  </a:moveTo>
                  <a:cubicBezTo>
                    <a:pt x="99" y="0"/>
                    <a:pt x="1" y="67"/>
                    <a:pt x="1" y="201"/>
                  </a:cubicBezTo>
                  <a:lnTo>
                    <a:pt x="1" y="4795"/>
                  </a:lnTo>
                  <a:cubicBezTo>
                    <a:pt x="1" y="4910"/>
                    <a:pt x="87" y="4996"/>
                    <a:pt x="192" y="4996"/>
                  </a:cubicBezTo>
                  <a:cubicBezTo>
                    <a:pt x="307" y="4996"/>
                    <a:pt x="393" y="4910"/>
                    <a:pt x="393" y="4795"/>
                  </a:cubicBezTo>
                  <a:lnTo>
                    <a:pt x="393" y="201"/>
                  </a:lnTo>
                  <a:cubicBezTo>
                    <a:pt x="393" y="67"/>
                    <a:pt x="295" y="0"/>
                    <a:pt x="197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6942723" y="1502278"/>
              <a:ext cx="168058" cy="12930"/>
            </a:xfrm>
            <a:custGeom>
              <a:avLst/>
              <a:gdLst/>
              <a:ahLst/>
              <a:cxnLst/>
              <a:rect l="l" t="t" r="r" b="b"/>
              <a:pathLst>
                <a:path w="5121" h="394" extrusionOk="0">
                  <a:moveTo>
                    <a:pt x="259" y="1"/>
                  </a:moveTo>
                  <a:cubicBezTo>
                    <a:pt x="1" y="1"/>
                    <a:pt x="1" y="393"/>
                    <a:pt x="259" y="393"/>
                  </a:cubicBezTo>
                  <a:lnTo>
                    <a:pt x="4862" y="393"/>
                  </a:lnTo>
                  <a:cubicBezTo>
                    <a:pt x="5121" y="393"/>
                    <a:pt x="5121" y="1"/>
                    <a:pt x="4862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6813653" y="1371010"/>
              <a:ext cx="341105" cy="319938"/>
            </a:xfrm>
            <a:custGeom>
              <a:avLst/>
              <a:gdLst/>
              <a:ahLst/>
              <a:cxnLst/>
              <a:rect l="l" t="t" r="r" b="b"/>
              <a:pathLst>
                <a:path w="10394" h="9749" extrusionOk="0">
                  <a:moveTo>
                    <a:pt x="7848" y="0"/>
                  </a:moveTo>
                  <a:lnTo>
                    <a:pt x="7848" y="0"/>
                  </a:lnTo>
                  <a:cubicBezTo>
                    <a:pt x="9781" y="2211"/>
                    <a:pt x="9666" y="5522"/>
                    <a:pt x="7599" y="7599"/>
                  </a:cubicBezTo>
                  <a:cubicBezTo>
                    <a:pt x="6518" y="8680"/>
                    <a:pt x="5095" y="9227"/>
                    <a:pt x="3667" y="9227"/>
                  </a:cubicBezTo>
                  <a:cubicBezTo>
                    <a:pt x="2363" y="9227"/>
                    <a:pt x="1055" y="8771"/>
                    <a:pt x="0" y="7848"/>
                  </a:cubicBezTo>
                  <a:lnTo>
                    <a:pt x="0" y="7848"/>
                  </a:lnTo>
                  <a:cubicBezTo>
                    <a:pt x="1108" y="9110"/>
                    <a:pt x="2650" y="9748"/>
                    <a:pt x="4196" y="9748"/>
                  </a:cubicBezTo>
                  <a:cubicBezTo>
                    <a:pt x="5614" y="9748"/>
                    <a:pt x="7035" y="9211"/>
                    <a:pt x="8125" y="8125"/>
                  </a:cubicBezTo>
                  <a:cubicBezTo>
                    <a:pt x="10393" y="5848"/>
                    <a:pt x="10269" y="2125"/>
                    <a:pt x="7848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791666" y="1502278"/>
              <a:ext cx="26713" cy="12930"/>
            </a:xfrm>
            <a:custGeom>
              <a:avLst/>
              <a:gdLst/>
              <a:ahLst/>
              <a:cxnLst/>
              <a:rect l="l" t="t" r="r" b="b"/>
              <a:pathLst>
                <a:path w="814" h="394" extrusionOk="0">
                  <a:moveTo>
                    <a:pt x="268" y="1"/>
                  </a:moveTo>
                  <a:cubicBezTo>
                    <a:pt x="0" y="1"/>
                    <a:pt x="0" y="393"/>
                    <a:pt x="268" y="393"/>
                  </a:cubicBezTo>
                  <a:lnTo>
                    <a:pt x="555" y="393"/>
                  </a:lnTo>
                  <a:cubicBezTo>
                    <a:pt x="814" y="393"/>
                    <a:pt x="814" y="1"/>
                    <a:pt x="555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6944922" y="1643851"/>
              <a:ext cx="12897" cy="22086"/>
            </a:xfrm>
            <a:custGeom>
              <a:avLst/>
              <a:gdLst/>
              <a:ahLst/>
              <a:cxnLst/>
              <a:rect l="l" t="t" r="r" b="b"/>
              <a:pathLst>
                <a:path w="393" h="673" extrusionOk="0">
                  <a:moveTo>
                    <a:pt x="197" y="1"/>
                  </a:moveTo>
                  <a:cubicBezTo>
                    <a:pt x="99" y="1"/>
                    <a:pt x="1" y="65"/>
                    <a:pt x="1" y="194"/>
                  </a:cubicBezTo>
                  <a:lnTo>
                    <a:pt x="1" y="481"/>
                  </a:lnTo>
                  <a:cubicBezTo>
                    <a:pt x="1" y="587"/>
                    <a:pt x="87" y="673"/>
                    <a:pt x="192" y="673"/>
                  </a:cubicBezTo>
                  <a:cubicBezTo>
                    <a:pt x="307" y="673"/>
                    <a:pt x="393" y="587"/>
                    <a:pt x="393" y="481"/>
                  </a:cubicBezTo>
                  <a:lnTo>
                    <a:pt x="393" y="194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6834755" y="1395065"/>
              <a:ext cx="25040" cy="19953"/>
            </a:xfrm>
            <a:custGeom>
              <a:avLst/>
              <a:gdLst/>
              <a:ahLst/>
              <a:cxnLst/>
              <a:rect l="l" t="t" r="r" b="b"/>
              <a:pathLst>
                <a:path w="763" h="608" extrusionOk="0">
                  <a:moveTo>
                    <a:pt x="296" y="0"/>
                  </a:moveTo>
                  <a:cubicBezTo>
                    <a:pt x="140" y="0"/>
                    <a:pt x="1" y="210"/>
                    <a:pt x="161" y="349"/>
                  </a:cubicBezTo>
                  <a:lnTo>
                    <a:pt x="362" y="550"/>
                  </a:lnTo>
                  <a:cubicBezTo>
                    <a:pt x="399" y="587"/>
                    <a:pt x="445" y="606"/>
                    <a:pt x="501" y="607"/>
                  </a:cubicBezTo>
                  <a:lnTo>
                    <a:pt x="501" y="607"/>
                  </a:lnTo>
                  <a:cubicBezTo>
                    <a:pt x="679" y="604"/>
                    <a:pt x="763" y="396"/>
                    <a:pt x="640" y="272"/>
                  </a:cubicBezTo>
                  <a:lnTo>
                    <a:pt x="439" y="71"/>
                  </a:lnTo>
                  <a:cubicBezTo>
                    <a:pt x="395" y="21"/>
                    <a:pt x="344" y="0"/>
                    <a:pt x="296" y="0"/>
                  </a:cubicBezTo>
                  <a:close/>
                  <a:moveTo>
                    <a:pt x="501" y="607"/>
                  </a:moveTo>
                  <a:cubicBezTo>
                    <a:pt x="499" y="607"/>
                    <a:pt x="498" y="607"/>
                    <a:pt x="496" y="607"/>
                  </a:cubicBezTo>
                  <a:lnTo>
                    <a:pt x="506" y="607"/>
                  </a:lnTo>
                  <a:cubicBezTo>
                    <a:pt x="504" y="607"/>
                    <a:pt x="502" y="607"/>
                    <a:pt x="501" y="607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041634" y="1601845"/>
              <a:ext cx="25171" cy="20117"/>
            </a:xfrm>
            <a:custGeom>
              <a:avLst/>
              <a:gdLst/>
              <a:ahLst/>
              <a:cxnLst/>
              <a:rect l="l" t="t" r="r" b="b"/>
              <a:pathLst>
                <a:path w="767" h="613" extrusionOk="0">
                  <a:moveTo>
                    <a:pt x="297" y="0"/>
                  </a:moveTo>
                  <a:cubicBezTo>
                    <a:pt x="138" y="0"/>
                    <a:pt x="1" y="208"/>
                    <a:pt x="154" y="355"/>
                  </a:cubicBezTo>
                  <a:lnTo>
                    <a:pt x="355" y="556"/>
                  </a:lnTo>
                  <a:cubicBezTo>
                    <a:pt x="394" y="584"/>
                    <a:pt x="451" y="613"/>
                    <a:pt x="499" y="613"/>
                  </a:cubicBezTo>
                  <a:cubicBezTo>
                    <a:pt x="671" y="613"/>
                    <a:pt x="767" y="402"/>
                    <a:pt x="642" y="278"/>
                  </a:cubicBezTo>
                  <a:lnTo>
                    <a:pt x="441" y="67"/>
                  </a:lnTo>
                  <a:cubicBezTo>
                    <a:pt x="396" y="20"/>
                    <a:pt x="345" y="0"/>
                    <a:pt x="29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7042586" y="1395065"/>
              <a:ext cx="25171" cy="19953"/>
            </a:xfrm>
            <a:custGeom>
              <a:avLst/>
              <a:gdLst/>
              <a:ahLst/>
              <a:cxnLst/>
              <a:rect l="l" t="t" r="r" b="b"/>
              <a:pathLst>
                <a:path w="767" h="608" extrusionOk="0">
                  <a:moveTo>
                    <a:pt x="478" y="0"/>
                  </a:moveTo>
                  <a:cubicBezTo>
                    <a:pt x="429" y="0"/>
                    <a:pt x="379" y="21"/>
                    <a:pt x="336" y="71"/>
                  </a:cubicBezTo>
                  <a:lnTo>
                    <a:pt x="135" y="272"/>
                  </a:lnTo>
                  <a:cubicBezTo>
                    <a:pt x="1" y="397"/>
                    <a:pt x="97" y="607"/>
                    <a:pt x="269" y="607"/>
                  </a:cubicBezTo>
                  <a:cubicBezTo>
                    <a:pt x="326" y="607"/>
                    <a:pt x="374" y="588"/>
                    <a:pt x="412" y="550"/>
                  </a:cubicBezTo>
                  <a:lnTo>
                    <a:pt x="613" y="349"/>
                  </a:lnTo>
                  <a:cubicBezTo>
                    <a:pt x="766" y="210"/>
                    <a:pt x="631" y="0"/>
                    <a:pt x="478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35641" y="1602370"/>
              <a:ext cx="24285" cy="19592"/>
            </a:xfrm>
            <a:custGeom>
              <a:avLst/>
              <a:gdLst/>
              <a:ahLst/>
              <a:cxnLst/>
              <a:rect l="l" t="t" r="r" b="b"/>
              <a:pathLst>
                <a:path w="740" h="597" extrusionOk="0">
                  <a:moveTo>
                    <a:pt x="457" y="0"/>
                  </a:moveTo>
                  <a:cubicBezTo>
                    <a:pt x="414" y="0"/>
                    <a:pt x="368" y="15"/>
                    <a:pt x="325" y="51"/>
                  </a:cubicBezTo>
                  <a:lnTo>
                    <a:pt x="124" y="252"/>
                  </a:lnTo>
                  <a:cubicBezTo>
                    <a:pt x="0" y="377"/>
                    <a:pt x="96" y="597"/>
                    <a:pt x="268" y="597"/>
                  </a:cubicBezTo>
                  <a:cubicBezTo>
                    <a:pt x="316" y="597"/>
                    <a:pt x="373" y="568"/>
                    <a:pt x="412" y="540"/>
                  </a:cubicBezTo>
                  <a:lnTo>
                    <a:pt x="613" y="339"/>
                  </a:lnTo>
                  <a:cubicBezTo>
                    <a:pt x="739" y="190"/>
                    <a:pt x="611" y="0"/>
                    <a:pt x="45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6803513" y="1442912"/>
              <a:ext cx="25860" cy="16704"/>
            </a:xfrm>
            <a:custGeom>
              <a:avLst/>
              <a:gdLst/>
              <a:ahLst/>
              <a:cxnLst/>
              <a:rect l="l" t="t" r="r" b="b"/>
              <a:pathLst>
                <a:path w="788" h="509" extrusionOk="0">
                  <a:moveTo>
                    <a:pt x="280" y="0"/>
                  </a:moveTo>
                  <a:cubicBezTo>
                    <a:pt x="118" y="0"/>
                    <a:pt x="0" y="333"/>
                    <a:pt x="194" y="384"/>
                  </a:cubicBezTo>
                  <a:lnTo>
                    <a:pt x="453" y="489"/>
                  </a:lnTo>
                  <a:cubicBezTo>
                    <a:pt x="472" y="499"/>
                    <a:pt x="501" y="508"/>
                    <a:pt x="529" y="508"/>
                  </a:cubicBezTo>
                  <a:cubicBezTo>
                    <a:pt x="730" y="499"/>
                    <a:pt x="788" y="221"/>
                    <a:pt x="606" y="135"/>
                  </a:cubicBezTo>
                  <a:lnTo>
                    <a:pt x="347" y="20"/>
                  </a:lnTo>
                  <a:cubicBezTo>
                    <a:pt x="325" y="6"/>
                    <a:pt x="302" y="0"/>
                    <a:pt x="280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073302" y="1557936"/>
              <a:ext cx="25795" cy="16310"/>
            </a:xfrm>
            <a:custGeom>
              <a:avLst/>
              <a:gdLst/>
              <a:ahLst/>
              <a:cxnLst/>
              <a:rect l="l" t="t" r="r" b="b"/>
              <a:pathLst>
                <a:path w="786" h="497" extrusionOk="0">
                  <a:moveTo>
                    <a:pt x="273" y="1"/>
                  </a:moveTo>
                  <a:cubicBezTo>
                    <a:pt x="89" y="1"/>
                    <a:pt x="0" y="258"/>
                    <a:pt x="175" y="372"/>
                  </a:cubicBezTo>
                  <a:lnTo>
                    <a:pt x="433" y="477"/>
                  </a:lnTo>
                  <a:cubicBezTo>
                    <a:pt x="461" y="486"/>
                    <a:pt x="488" y="495"/>
                    <a:pt x="516" y="496"/>
                  </a:cubicBezTo>
                  <a:lnTo>
                    <a:pt x="516" y="496"/>
                  </a:lnTo>
                  <a:cubicBezTo>
                    <a:pt x="731" y="491"/>
                    <a:pt x="786" y="208"/>
                    <a:pt x="587" y="123"/>
                  </a:cubicBezTo>
                  <a:lnTo>
                    <a:pt x="328" y="8"/>
                  </a:lnTo>
                  <a:cubicBezTo>
                    <a:pt x="309" y="3"/>
                    <a:pt x="291" y="1"/>
                    <a:pt x="273" y="1"/>
                  </a:cubicBezTo>
                  <a:close/>
                  <a:moveTo>
                    <a:pt x="516" y="496"/>
                  </a:moveTo>
                  <a:cubicBezTo>
                    <a:pt x="514" y="496"/>
                    <a:pt x="512" y="496"/>
                    <a:pt x="510" y="496"/>
                  </a:cubicBezTo>
                  <a:lnTo>
                    <a:pt x="520" y="496"/>
                  </a:lnTo>
                  <a:cubicBezTo>
                    <a:pt x="518" y="496"/>
                    <a:pt x="517" y="496"/>
                    <a:pt x="516" y="496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6998939" y="1364315"/>
              <a:ext cx="18542" cy="20839"/>
            </a:xfrm>
            <a:custGeom>
              <a:avLst/>
              <a:gdLst/>
              <a:ahLst/>
              <a:cxnLst/>
              <a:rect l="l" t="t" r="r" b="b"/>
              <a:pathLst>
                <a:path w="565" h="635" extrusionOk="0">
                  <a:moveTo>
                    <a:pt x="331" y="0"/>
                  </a:moveTo>
                  <a:cubicBezTo>
                    <a:pt x="269" y="0"/>
                    <a:pt x="206" y="30"/>
                    <a:pt x="163" y="99"/>
                  </a:cubicBezTo>
                  <a:lnTo>
                    <a:pt x="58" y="357"/>
                  </a:lnTo>
                  <a:cubicBezTo>
                    <a:pt x="1" y="482"/>
                    <a:pt x="96" y="635"/>
                    <a:pt x="240" y="635"/>
                  </a:cubicBezTo>
                  <a:lnTo>
                    <a:pt x="230" y="625"/>
                  </a:lnTo>
                  <a:cubicBezTo>
                    <a:pt x="307" y="625"/>
                    <a:pt x="383" y="578"/>
                    <a:pt x="412" y="511"/>
                  </a:cubicBezTo>
                  <a:lnTo>
                    <a:pt x="527" y="252"/>
                  </a:lnTo>
                  <a:cubicBezTo>
                    <a:pt x="565" y="108"/>
                    <a:pt x="450" y="0"/>
                    <a:pt x="331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884637" y="1633087"/>
              <a:ext cx="19822" cy="20938"/>
            </a:xfrm>
            <a:custGeom>
              <a:avLst/>
              <a:gdLst/>
              <a:ahLst/>
              <a:cxnLst/>
              <a:rect l="l" t="t" r="r" b="b"/>
              <a:pathLst>
                <a:path w="604" h="638" extrusionOk="0">
                  <a:moveTo>
                    <a:pt x="303" y="0"/>
                  </a:moveTo>
                  <a:cubicBezTo>
                    <a:pt x="239" y="0"/>
                    <a:pt x="181" y="30"/>
                    <a:pt x="163" y="101"/>
                  </a:cubicBezTo>
                  <a:lnTo>
                    <a:pt x="48" y="360"/>
                  </a:lnTo>
                  <a:cubicBezTo>
                    <a:pt x="0" y="494"/>
                    <a:pt x="96" y="637"/>
                    <a:pt x="230" y="637"/>
                  </a:cubicBezTo>
                  <a:cubicBezTo>
                    <a:pt x="306" y="637"/>
                    <a:pt x="383" y="589"/>
                    <a:pt x="412" y="513"/>
                  </a:cubicBezTo>
                  <a:lnTo>
                    <a:pt x="526" y="254"/>
                  </a:lnTo>
                  <a:cubicBezTo>
                    <a:pt x="604" y="125"/>
                    <a:pt x="438" y="0"/>
                    <a:pt x="303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6886704" y="1362280"/>
              <a:ext cx="19297" cy="21627"/>
            </a:xfrm>
            <a:custGeom>
              <a:avLst/>
              <a:gdLst/>
              <a:ahLst/>
              <a:cxnLst/>
              <a:rect l="l" t="t" r="r" b="b"/>
              <a:pathLst>
                <a:path w="588" h="659" extrusionOk="0">
                  <a:moveTo>
                    <a:pt x="254" y="0"/>
                  </a:moveTo>
                  <a:cubicBezTo>
                    <a:pt x="127" y="0"/>
                    <a:pt x="0" y="116"/>
                    <a:pt x="61" y="276"/>
                  </a:cubicBezTo>
                  <a:lnTo>
                    <a:pt x="176" y="534"/>
                  </a:lnTo>
                  <a:cubicBezTo>
                    <a:pt x="205" y="611"/>
                    <a:pt x="272" y="659"/>
                    <a:pt x="358" y="659"/>
                  </a:cubicBezTo>
                  <a:cubicBezTo>
                    <a:pt x="492" y="659"/>
                    <a:pt x="588" y="515"/>
                    <a:pt x="540" y="391"/>
                  </a:cubicBezTo>
                  <a:lnTo>
                    <a:pt x="435" y="123"/>
                  </a:lnTo>
                  <a:cubicBezTo>
                    <a:pt x="397" y="37"/>
                    <a:pt x="326" y="0"/>
                    <a:pt x="254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6996314" y="1633481"/>
              <a:ext cx="19297" cy="21791"/>
            </a:xfrm>
            <a:custGeom>
              <a:avLst/>
              <a:gdLst/>
              <a:ahLst/>
              <a:cxnLst/>
              <a:rect l="l" t="t" r="r" b="b"/>
              <a:pathLst>
                <a:path w="588" h="664" extrusionOk="0">
                  <a:moveTo>
                    <a:pt x="251" y="0"/>
                  </a:moveTo>
                  <a:cubicBezTo>
                    <a:pt x="127" y="0"/>
                    <a:pt x="0" y="118"/>
                    <a:pt x="61" y="271"/>
                  </a:cubicBezTo>
                  <a:lnTo>
                    <a:pt x="167" y="539"/>
                  </a:lnTo>
                  <a:cubicBezTo>
                    <a:pt x="195" y="616"/>
                    <a:pt x="272" y="654"/>
                    <a:pt x="349" y="654"/>
                  </a:cubicBezTo>
                  <a:lnTo>
                    <a:pt x="349" y="663"/>
                  </a:lnTo>
                  <a:cubicBezTo>
                    <a:pt x="492" y="663"/>
                    <a:pt x="588" y="520"/>
                    <a:pt x="530" y="386"/>
                  </a:cubicBezTo>
                  <a:lnTo>
                    <a:pt x="425" y="127"/>
                  </a:lnTo>
                  <a:cubicBezTo>
                    <a:pt x="391" y="38"/>
                    <a:pt x="321" y="0"/>
                    <a:pt x="251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073696" y="1445537"/>
              <a:ext cx="27074" cy="16573"/>
            </a:xfrm>
            <a:custGeom>
              <a:avLst/>
              <a:gdLst/>
              <a:ahLst/>
              <a:cxnLst/>
              <a:rect l="l" t="t" r="r" b="b"/>
              <a:pathLst>
                <a:path w="825" h="505" extrusionOk="0">
                  <a:moveTo>
                    <a:pt x="541" y="1"/>
                  </a:moveTo>
                  <a:cubicBezTo>
                    <a:pt x="515" y="1"/>
                    <a:pt x="488" y="6"/>
                    <a:pt x="460" y="17"/>
                  </a:cubicBezTo>
                  <a:lnTo>
                    <a:pt x="201" y="131"/>
                  </a:lnTo>
                  <a:cubicBezTo>
                    <a:pt x="0" y="208"/>
                    <a:pt x="58" y="505"/>
                    <a:pt x="268" y="505"/>
                  </a:cubicBezTo>
                  <a:cubicBezTo>
                    <a:pt x="297" y="505"/>
                    <a:pt x="326" y="505"/>
                    <a:pt x="345" y="495"/>
                  </a:cubicBezTo>
                  <a:lnTo>
                    <a:pt x="613" y="390"/>
                  </a:lnTo>
                  <a:cubicBezTo>
                    <a:pt x="825" y="297"/>
                    <a:pt x="736" y="1"/>
                    <a:pt x="541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6802331" y="1555081"/>
              <a:ext cx="27042" cy="16638"/>
            </a:xfrm>
            <a:custGeom>
              <a:avLst/>
              <a:gdLst/>
              <a:ahLst/>
              <a:cxnLst/>
              <a:rect l="l" t="t" r="r" b="b"/>
              <a:pathLst>
                <a:path w="824" h="507" extrusionOk="0">
                  <a:moveTo>
                    <a:pt x="552" y="0"/>
                  </a:moveTo>
                  <a:cubicBezTo>
                    <a:pt x="526" y="0"/>
                    <a:pt x="499" y="6"/>
                    <a:pt x="470" y="19"/>
                  </a:cubicBezTo>
                  <a:lnTo>
                    <a:pt x="202" y="124"/>
                  </a:lnTo>
                  <a:cubicBezTo>
                    <a:pt x="1" y="200"/>
                    <a:pt x="58" y="507"/>
                    <a:pt x="278" y="507"/>
                  </a:cubicBezTo>
                  <a:cubicBezTo>
                    <a:pt x="297" y="507"/>
                    <a:pt x="326" y="497"/>
                    <a:pt x="355" y="488"/>
                  </a:cubicBezTo>
                  <a:lnTo>
                    <a:pt x="613" y="382"/>
                  </a:lnTo>
                  <a:cubicBezTo>
                    <a:pt x="823" y="298"/>
                    <a:pt x="738" y="0"/>
                    <a:pt x="552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4" y="53079"/>
            <a:ext cx="3058351" cy="7167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5" name="Google Shape;705;p25"/>
          <p:cNvGrpSpPr/>
          <p:nvPr/>
        </p:nvGrpSpPr>
        <p:grpSpPr>
          <a:xfrm>
            <a:off x="1623882" y="878688"/>
            <a:ext cx="1537298" cy="2111378"/>
            <a:chOff x="1120365" y="950582"/>
            <a:chExt cx="1361646" cy="2095245"/>
          </a:xfrm>
        </p:grpSpPr>
        <p:sp>
          <p:nvSpPr>
            <p:cNvPr id="706" name="Google Shape;706;p25"/>
            <p:cNvSpPr/>
            <p:nvPr/>
          </p:nvSpPr>
          <p:spPr>
            <a:xfrm rot="5400000" flipH="1">
              <a:off x="1091605" y="1505790"/>
              <a:ext cx="481104" cy="423584"/>
            </a:xfrm>
            <a:custGeom>
              <a:avLst/>
              <a:gdLst/>
              <a:ahLst/>
              <a:cxnLst/>
              <a:rect l="l" t="t" r="r" b="b"/>
              <a:pathLst>
                <a:path w="29952" h="26371" extrusionOk="0">
                  <a:moveTo>
                    <a:pt x="1" y="0"/>
                  </a:moveTo>
                  <a:lnTo>
                    <a:pt x="1" y="24234"/>
                  </a:lnTo>
                  <a:lnTo>
                    <a:pt x="14" y="24234"/>
                  </a:lnTo>
                  <a:cubicBezTo>
                    <a:pt x="14" y="24234"/>
                    <a:pt x="203" y="24229"/>
                    <a:pt x="558" y="24229"/>
                  </a:cubicBezTo>
                  <a:cubicBezTo>
                    <a:pt x="2473" y="24229"/>
                    <a:pt x="9215" y="24384"/>
                    <a:pt x="17213" y="26370"/>
                  </a:cubicBezTo>
                  <a:lnTo>
                    <a:pt x="29952" y="5713"/>
                  </a:lnTo>
                  <a:cubicBezTo>
                    <a:pt x="29952" y="5713"/>
                    <a:pt x="20827" y="0"/>
                    <a:pt x="14" y="0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 rot="5400000" flipH="1">
              <a:off x="1392704" y="1352602"/>
              <a:ext cx="718990" cy="492075"/>
            </a:xfrm>
            <a:custGeom>
              <a:avLst/>
              <a:gdLst/>
              <a:ahLst/>
              <a:cxnLst/>
              <a:rect l="l" t="t" r="r" b="b"/>
              <a:pathLst>
                <a:path w="44762" h="30635" extrusionOk="0">
                  <a:moveTo>
                    <a:pt x="1" y="1"/>
                  </a:moveTo>
                  <a:lnTo>
                    <a:pt x="1" y="24648"/>
                  </a:lnTo>
                  <a:lnTo>
                    <a:pt x="14" y="24648"/>
                  </a:lnTo>
                  <a:cubicBezTo>
                    <a:pt x="5607" y="24648"/>
                    <a:pt x="18560" y="25130"/>
                    <a:pt x="31390" y="30635"/>
                  </a:cubicBezTo>
                  <a:lnTo>
                    <a:pt x="44761" y="10327"/>
                  </a:lnTo>
                  <a:cubicBezTo>
                    <a:pt x="44761" y="10327"/>
                    <a:pt x="27304" y="1"/>
                    <a:pt x="14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 rot="5400000" flipH="1">
              <a:off x="1682773" y="1158896"/>
              <a:ext cx="1007552" cy="590923"/>
            </a:xfrm>
            <a:custGeom>
              <a:avLst/>
              <a:gdLst/>
              <a:ahLst/>
              <a:cxnLst/>
              <a:rect l="l" t="t" r="r" b="b"/>
              <a:pathLst>
                <a:path w="62727" h="36789" extrusionOk="0">
                  <a:moveTo>
                    <a:pt x="1" y="1"/>
                  </a:moveTo>
                  <a:lnTo>
                    <a:pt x="1" y="25976"/>
                  </a:lnTo>
                  <a:lnTo>
                    <a:pt x="17" y="25976"/>
                  </a:lnTo>
                  <a:cubicBezTo>
                    <a:pt x="74" y="25976"/>
                    <a:pt x="588" y="25960"/>
                    <a:pt x="1487" y="25960"/>
                  </a:cubicBezTo>
                  <a:cubicBezTo>
                    <a:pt x="7235" y="25960"/>
                    <a:pt x="28709" y="26646"/>
                    <a:pt x="46867" y="36789"/>
                  </a:cubicBezTo>
                  <a:lnTo>
                    <a:pt x="62726" y="12728"/>
                  </a:lnTo>
                  <a:cubicBezTo>
                    <a:pt x="62726" y="12728"/>
                    <a:pt x="39312" y="2"/>
                    <a:pt x="17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 rot="5400000">
              <a:off x="1091605" y="2067034"/>
              <a:ext cx="481104" cy="423584"/>
            </a:xfrm>
            <a:custGeom>
              <a:avLst/>
              <a:gdLst/>
              <a:ahLst/>
              <a:cxnLst/>
              <a:rect l="l" t="t" r="r" b="b"/>
              <a:pathLst>
                <a:path w="29952" h="26371" extrusionOk="0">
                  <a:moveTo>
                    <a:pt x="1" y="0"/>
                  </a:moveTo>
                  <a:lnTo>
                    <a:pt x="1" y="24234"/>
                  </a:lnTo>
                  <a:lnTo>
                    <a:pt x="14" y="24234"/>
                  </a:lnTo>
                  <a:cubicBezTo>
                    <a:pt x="14" y="24234"/>
                    <a:pt x="203" y="24229"/>
                    <a:pt x="558" y="24229"/>
                  </a:cubicBezTo>
                  <a:cubicBezTo>
                    <a:pt x="2473" y="24229"/>
                    <a:pt x="9215" y="24384"/>
                    <a:pt x="17213" y="26370"/>
                  </a:cubicBezTo>
                  <a:lnTo>
                    <a:pt x="29952" y="5713"/>
                  </a:lnTo>
                  <a:cubicBezTo>
                    <a:pt x="29952" y="5713"/>
                    <a:pt x="20827" y="0"/>
                    <a:pt x="14" y="0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 rot="5400000">
              <a:off x="1392704" y="2151731"/>
              <a:ext cx="718990" cy="492075"/>
            </a:xfrm>
            <a:custGeom>
              <a:avLst/>
              <a:gdLst/>
              <a:ahLst/>
              <a:cxnLst/>
              <a:rect l="l" t="t" r="r" b="b"/>
              <a:pathLst>
                <a:path w="44762" h="30635" extrusionOk="0">
                  <a:moveTo>
                    <a:pt x="1" y="1"/>
                  </a:moveTo>
                  <a:lnTo>
                    <a:pt x="1" y="24648"/>
                  </a:lnTo>
                  <a:lnTo>
                    <a:pt x="14" y="24648"/>
                  </a:lnTo>
                  <a:cubicBezTo>
                    <a:pt x="5607" y="24648"/>
                    <a:pt x="18560" y="25130"/>
                    <a:pt x="31390" y="30635"/>
                  </a:cubicBezTo>
                  <a:lnTo>
                    <a:pt x="44761" y="10327"/>
                  </a:lnTo>
                  <a:cubicBezTo>
                    <a:pt x="44761" y="10327"/>
                    <a:pt x="27304" y="1"/>
                    <a:pt x="14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 rot="5400000">
              <a:off x="1682773" y="2246589"/>
              <a:ext cx="1007552" cy="590923"/>
            </a:xfrm>
            <a:custGeom>
              <a:avLst/>
              <a:gdLst/>
              <a:ahLst/>
              <a:cxnLst/>
              <a:rect l="l" t="t" r="r" b="b"/>
              <a:pathLst>
                <a:path w="62727" h="36789" extrusionOk="0">
                  <a:moveTo>
                    <a:pt x="1" y="1"/>
                  </a:moveTo>
                  <a:lnTo>
                    <a:pt x="1" y="25976"/>
                  </a:lnTo>
                  <a:lnTo>
                    <a:pt x="17" y="25976"/>
                  </a:lnTo>
                  <a:cubicBezTo>
                    <a:pt x="74" y="25976"/>
                    <a:pt x="588" y="25960"/>
                    <a:pt x="1487" y="25960"/>
                  </a:cubicBezTo>
                  <a:cubicBezTo>
                    <a:pt x="7235" y="25960"/>
                    <a:pt x="28709" y="26646"/>
                    <a:pt x="46867" y="36789"/>
                  </a:cubicBezTo>
                  <a:lnTo>
                    <a:pt x="62726" y="12728"/>
                  </a:lnTo>
                  <a:cubicBezTo>
                    <a:pt x="62726" y="12728"/>
                    <a:pt x="39312" y="2"/>
                    <a:pt x="17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25"/>
          <p:cNvGrpSpPr/>
          <p:nvPr/>
        </p:nvGrpSpPr>
        <p:grpSpPr>
          <a:xfrm>
            <a:off x="874940" y="1433490"/>
            <a:ext cx="667146" cy="3255077"/>
            <a:chOff x="456998" y="1501144"/>
            <a:chExt cx="590917" cy="3230204"/>
          </a:xfrm>
        </p:grpSpPr>
        <p:sp>
          <p:nvSpPr>
            <p:cNvPr id="713" name="Google Shape;713;p25"/>
            <p:cNvSpPr/>
            <p:nvPr/>
          </p:nvSpPr>
          <p:spPr>
            <a:xfrm>
              <a:off x="883702" y="1625138"/>
              <a:ext cx="164214" cy="185507"/>
            </a:xfrm>
            <a:custGeom>
              <a:avLst/>
              <a:gdLst/>
              <a:ahLst/>
              <a:cxnLst/>
              <a:rect l="l" t="t" r="r" b="b"/>
              <a:pathLst>
                <a:path w="1527" h="1725" extrusionOk="0">
                  <a:moveTo>
                    <a:pt x="0" y="1"/>
                  </a:moveTo>
                  <a:lnTo>
                    <a:pt x="0" y="1724"/>
                  </a:lnTo>
                  <a:lnTo>
                    <a:pt x="286" y="1724"/>
                  </a:lnTo>
                  <a:cubicBezTo>
                    <a:pt x="692" y="1724"/>
                    <a:pt x="1065" y="1450"/>
                    <a:pt x="1186" y="1055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83702" y="1921519"/>
              <a:ext cx="164214" cy="185506"/>
            </a:xfrm>
            <a:custGeom>
              <a:avLst/>
              <a:gdLst/>
              <a:ahLst/>
              <a:cxnLst/>
              <a:rect l="l" t="t" r="r" b="b"/>
              <a:pathLst>
                <a:path w="1527" h="1725" extrusionOk="0">
                  <a:moveTo>
                    <a:pt x="0" y="1"/>
                  </a:moveTo>
                  <a:lnTo>
                    <a:pt x="0" y="1724"/>
                  </a:lnTo>
                  <a:lnTo>
                    <a:pt x="286" y="1724"/>
                  </a:lnTo>
                  <a:cubicBezTo>
                    <a:pt x="692" y="1724"/>
                    <a:pt x="1065" y="1450"/>
                    <a:pt x="1186" y="1055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83702" y="2213168"/>
              <a:ext cx="164214" cy="185506"/>
            </a:xfrm>
            <a:custGeom>
              <a:avLst/>
              <a:gdLst/>
              <a:ahLst/>
              <a:cxnLst/>
              <a:rect l="l" t="t" r="r" b="b"/>
              <a:pathLst>
                <a:path w="1527" h="1725" extrusionOk="0">
                  <a:moveTo>
                    <a:pt x="0" y="1"/>
                  </a:moveTo>
                  <a:lnTo>
                    <a:pt x="0" y="1724"/>
                  </a:lnTo>
                  <a:lnTo>
                    <a:pt x="286" y="1724"/>
                  </a:lnTo>
                  <a:cubicBezTo>
                    <a:pt x="692" y="1724"/>
                    <a:pt x="1065" y="1461"/>
                    <a:pt x="1186" y="1066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456998" y="1501144"/>
              <a:ext cx="448764" cy="1021522"/>
            </a:xfrm>
            <a:custGeom>
              <a:avLst/>
              <a:gdLst/>
              <a:ahLst/>
              <a:cxnLst/>
              <a:rect l="l" t="t" r="r" b="b"/>
              <a:pathLst>
                <a:path w="4173" h="9499" extrusionOk="0">
                  <a:moveTo>
                    <a:pt x="0" y="1"/>
                  </a:moveTo>
                  <a:lnTo>
                    <a:pt x="0" y="9498"/>
                  </a:lnTo>
                  <a:lnTo>
                    <a:pt x="4172" y="9498"/>
                  </a:lnTo>
                  <a:lnTo>
                    <a:pt x="41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570740" y="1607242"/>
              <a:ext cx="221400" cy="2214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570740" y="1901929"/>
              <a:ext cx="221400" cy="2214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70740" y="2200015"/>
              <a:ext cx="221400" cy="2214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636375" y="2541381"/>
              <a:ext cx="88720" cy="2170372"/>
            </a:xfrm>
            <a:custGeom>
              <a:avLst/>
              <a:gdLst/>
              <a:ahLst/>
              <a:cxnLst/>
              <a:rect l="l" t="t" r="r" b="b"/>
              <a:pathLst>
                <a:path w="825" h="20182" extrusionOk="0">
                  <a:moveTo>
                    <a:pt x="1" y="1"/>
                  </a:moveTo>
                  <a:lnTo>
                    <a:pt x="1" y="20182"/>
                  </a:lnTo>
                  <a:lnTo>
                    <a:pt x="824" y="20182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547869" y="2521379"/>
              <a:ext cx="133565" cy="41403"/>
            </a:xfrm>
            <a:custGeom>
              <a:avLst/>
              <a:gdLst/>
              <a:ahLst/>
              <a:cxnLst/>
              <a:rect l="l" t="t" r="r" b="b"/>
              <a:pathLst>
                <a:path w="1242" h="385" extrusionOk="0">
                  <a:moveTo>
                    <a:pt x="0" y="0"/>
                  </a:moveTo>
                  <a:lnTo>
                    <a:pt x="407" y="385"/>
                  </a:lnTo>
                  <a:lnTo>
                    <a:pt x="1241" y="38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571528" y="4137817"/>
              <a:ext cx="109906" cy="549207"/>
            </a:xfrm>
            <a:custGeom>
              <a:avLst/>
              <a:gdLst/>
              <a:ahLst/>
              <a:cxnLst/>
              <a:rect l="l" t="t" r="r" b="b"/>
              <a:pathLst>
                <a:path w="1022" h="5107" extrusionOk="0">
                  <a:moveTo>
                    <a:pt x="275" y="1"/>
                  </a:moveTo>
                  <a:lnTo>
                    <a:pt x="0" y="5106"/>
                  </a:lnTo>
                  <a:lnTo>
                    <a:pt x="1021" y="5106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681327" y="2521379"/>
              <a:ext cx="133457" cy="41403"/>
            </a:xfrm>
            <a:custGeom>
              <a:avLst/>
              <a:gdLst/>
              <a:ahLst/>
              <a:cxnLst/>
              <a:rect l="l" t="t" r="r" b="b"/>
              <a:pathLst>
                <a:path w="1241" h="385" extrusionOk="0">
                  <a:moveTo>
                    <a:pt x="0" y="0"/>
                  </a:moveTo>
                  <a:lnTo>
                    <a:pt x="0" y="385"/>
                  </a:lnTo>
                  <a:lnTo>
                    <a:pt x="824" y="38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677821" y="2521379"/>
              <a:ext cx="133457" cy="41403"/>
            </a:xfrm>
            <a:custGeom>
              <a:avLst/>
              <a:gdLst/>
              <a:ahLst/>
              <a:cxnLst/>
              <a:rect l="l" t="t" r="r" b="b"/>
              <a:pathLst>
                <a:path w="1241" h="385" extrusionOk="0">
                  <a:moveTo>
                    <a:pt x="0" y="0"/>
                  </a:moveTo>
                  <a:lnTo>
                    <a:pt x="0" y="385"/>
                  </a:lnTo>
                  <a:lnTo>
                    <a:pt x="824" y="38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81327" y="4137817"/>
              <a:ext cx="109906" cy="549207"/>
            </a:xfrm>
            <a:custGeom>
              <a:avLst/>
              <a:gdLst/>
              <a:ahLst/>
              <a:cxnLst/>
              <a:rect l="l" t="t" r="r" b="b"/>
              <a:pathLst>
                <a:path w="1022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21" y="5106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681327" y="4137817"/>
              <a:ext cx="109906" cy="549207"/>
            </a:xfrm>
            <a:custGeom>
              <a:avLst/>
              <a:gdLst/>
              <a:ahLst/>
              <a:cxnLst/>
              <a:rect l="l" t="t" r="r" b="b"/>
              <a:pathLst>
                <a:path w="1022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21" y="5106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516608" y="4681658"/>
              <a:ext cx="166579" cy="49683"/>
            </a:xfrm>
            <a:custGeom>
              <a:avLst/>
              <a:gdLst/>
              <a:ahLst/>
              <a:cxnLst/>
              <a:rect l="l" t="t" r="r" b="b"/>
              <a:pathLst>
                <a:path w="1549" h="462" extrusionOk="0">
                  <a:moveTo>
                    <a:pt x="0" y="0"/>
                  </a:moveTo>
                  <a:lnTo>
                    <a:pt x="0" y="461"/>
                  </a:lnTo>
                  <a:lnTo>
                    <a:pt x="1548" y="461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681327" y="4681664"/>
              <a:ext cx="166579" cy="49683"/>
            </a:xfrm>
            <a:custGeom>
              <a:avLst/>
              <a:gdLst/>
              <a:ahLst/>
              <a:cxnLst/>
              <a:rect l="l" t="t" r="r" b="b"/>
              <a:pathLst>
                <a:path w="1549" h="462" extrusionOk="0">
                  <a:moveTo>
                    <a:pt x="0" y="0"/>
                  </a:moveTo>
                  <a:lnTo>
                    <a:pt x="0" y="461"/>
                  </a:lnTo>
                  <a:lnTo>
                    <a:pt x="1548" y="461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25"/>
          <p:cNvSpPr/>
          <p:nvPr/>
        </p:nvSpPr>
        <p:spPr>
          <a:xfrm rot="5400000">
            <a:off x="4617400" y="615288"/>
            <a:ext cx="3147300" cy="4891500"/>
          </a:xfrm>
          <a:prstGeom prst="wedgeRoundRectCallout">
            <a:avLst>
              <a:gd name="adj1" fmla="val -9906"/>
              <a:gd name="adj2" fmla="val 61264"/>
              <a:gd name="adj3" fmla="val 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5"/>
          <p:cNvSpPr txBox="1"/>
          <p:nvPr/>
        </p:nvSpPr>
        <p:spPr>
          <a:xfrm>
            <a:off x="5022075" y="2335400"/>
            <a:ext cx="3729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DEMO, </a:t>
            </a:r>
            <a:endParaRPr sz="36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SHOW CIRCUIT</a:t>
            </a:r>
            <a:endParaRPr sz="36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1" name="Google Shape;731;p25"/>
          <p:cNvSpPr txBox="1"/>
          <p:nvPr/>
        </p:nvSpPr>
        <p:spPr>
          <a:xfrm>
            <a:off x="2365811" y="2272525"/>
            <a:ext cx="723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A9999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05</a:t>
            </a:r>
            <a:endParaRPr sz="2400">
              <a:solidFill>
                <a:srgbClr val="EA9999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732" name="Google Shape;732;p25"/>
          <p:cNvSpPr txBox="1"/>
          <p:nvPr/>
        </p:nvSpPr>
        <p:spPr>
          <a:xfrm>
            <a:off x="2419986" y="1439613"/>
            <a:ext cx="723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A9999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05</a:t>
            </a:r>
            <a:endParaRPr sz="2400">
              <a:solidFill>
                <a:srgbClr val="EA9999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grpSp>
        <p:nvGrpSpPr>
          <p:cNvPr id="733" name="Google Shape;733;p25"/>
          <p:cNvGrpSpPr/>
          <p:nvPr/>
        </p:nvGrpSpPr>
        <p:grpSpPr>
          <a:xfrm>
            <a:off x="4093315" y="3889778"/>
            <a:ext cx="478619" cy="485801"/>
            <a:chOff x="5049725" y="1435050"/>
            <a:chExt cx="486550" cy="481850"/>
          </a:xfrm>
        </p:grpSpPr>
        <p:sp>
          <p:nvSpPr>
            <p:cNvPr id="734" name="Google Shape;734;p25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6"/>
          <p:cNvSpPr txBox="1">
            <a:spLocks noGrp="1"/>
          </p:cNvSpPr>
          <p:nvPr>
            <p:ph type="subTitle" idx="1"/>
          </p:nvPr>
        </p:nvSpPr>
        <p:spPr>
          <a:xfrm>
            <a:off x="3463584" y="160975"/>
            <a:ext cx="26871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Show Circuit</a:t>
            </a:r>
            <a:endParaRPr sz="2600" b="1"/>
          </a:p>
        </p:txBody>
      </p:sp>
      <p:pic>
        <p:nvPicPr>
          <p:cNvPr id="743" name="Google Shape;7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9" y="97842"/>
            <a:ext cx="3058351" cy="716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74" y="997925"/>
            <a:ext cx="8053599" cy="36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7"/>
          <p:cNvSpPr txBox="1">
            <a:spLocks noGrp="1"/>
          </p:cNvSpPr>
          <p:nvPr>
            <p:ph type="subTitle" idx="1"/>
          </p:nvPr>
        </p:nvSpPr>
        <p:spPr>
          <a:xfrm>
            <a:off x="3700350" y="187313"/>
            <a:ext cx="21657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Reference</a:t>
            </a:r>
            <a:endParaRPr sz="3000" b="1"/>
          </a:p>
        </p:txBody>
      </p:sp>
      <p:pic>
        <p:nvPicPr>
          <p:cNvPr id="750" name="Google Shape;7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9" y="97842"/>
            <a:ext cx="3058351" cy="716781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27"/>
          <p:cNvSpPr txBox="1"/>
          <p:nvPr/>
        </p:nvSpPr>
        <p:spPr>
          <a:xfrm>
            <a:off x="742825" y="1551250"/>
            <a:ext cx="6543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https://vi.wikipedia.org/wiki/%C4%90%C3%A8n_giao_th%C3%B4ng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https://arduinokit.vn/mo-hinh-den-giao-thong-don-gian/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https://text.123docz.net/document/6969828-arduino-tap-1-den-giao-thong.htm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8"/>
          <p:cNvSpPr/>
          <p:nvPr/>
        </p:nvSpPr>
        <p:spPr>
          <a:xfrm>
            <a:off x="878698" y="1260050"/>
            <a:ext cx="7354800" cy="3301200"/>
          </a:xfrm>
          <a:prstGeom prst="roundRect">
            <a:avLst>
              <a:gd name="adj" fmla="val 26046"/>
            </a:avLst>
          </a:prstGeom>
          <a:solidFill>
            <a:schemeClr val="dk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8"/>
          <p:cNvSpPr/>
          <p:nvPr/>
        </p:nvSpPr>
        <p:spPr>
          <a:xfrm>
            <a:off x="7168913" y="1448313"/>
            <a:ext cx="899400" cy="89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8"/>
          <p:cNvSpPr/>
          <p:nvPr/>
        </p:nvSpPr>
        <p:spPr>
          <a:xfrm>
            <a:off x="6112044" y="1448313"/>
            <a:ext cx="899400" cy="89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8"/>
          <p:cNvSpPr/>
          <p:nvPr/>
        </p:nvSpPr>
        <p:spPr>
          <a:xfrm>
            <a:off x="7168913" y="2461060"/>
            <a:ext cx="899400" cy="89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8"/>
          <p:cNvSpPr/>
          <p:nvPr/>
        </p:nvSpPr>
        <p:spPr>
          <a:xfrm>
            <a:off x="6112044" y="2461060"/>
            <a:ext cx="899400" cy="89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8"/>
          <p:cNvSpPr/>
          <p:nvPr/>
        </p:nvSpPr>
        <p:spPr>
          <a:xfrm>
            <a:off x="7168913" y="3473807"/>
            <a:ext cx="899400" cy="89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8"/>
          <p:cNvSpPr/>
          <p:nvPr/>
        </p:nvSpPr>
        <p:spPr>
          <a:xfrm>
            <a:off x="6112044" y="3473807"/>
            <a:ext cx="899400" cy="89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8"/>
          <p:cNvSpPr/>
          <p:nvPr/>
        </p:nvSpPr>
        <p:spPr>
          <a:xfrm rot="-5400000">
            <a:off x="6313469" y="1661117"/>
            <a:ext cx="496500" cy="473700"/>
          </a:xfrm>
          <a:prstGeom prst="leftUpArrow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8"/>
          <p:cNvSpPr/>
          <p:nvPr/>
        </p:nvSpPr>
        <p:spPr>
          <a:xfrm rot="10800000">
            <a:off x="7370317" y="1661003"/>
            <a:ext cx="496500" cy="473700"/>
          </a:xfrm>
          <a:prstGeom prst="leftUpArrow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8"/>
          <p:cNvSpPr/>
          <p:nvPr/>
        </p:nvSpPr>
        <p:spPr>
          <a:xfrm rot="-5400000" flipH="1">
            <a:off x="7381853" y="3686519"/>
            <a:ext cx="496500" cy="473700"/>
          </a:xfrm>
          <a:prstGeom prst="leftUpArrow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8"/>
          <p:cNvSpPr/>
          <p:nvPr/>
        </p:nvSpPr>
        <p:spPr>
          <a:xfrm flipH="1">
            <a:off x="6324962" y="3686633"/>
            <a:ext cx="496500" cy="473700"/>
          </a:xfrm>
          <a:prstGeom prst="leftUpArrow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8"/>
          <p:cNvSpPr/>
          <p:nvPr/>
        </p:nvSpPr>
        <p:spPr>
          <a:xfrm>
            <a:off x="6434625" y="2654572"/>
            <a:ext cx="254100" cy="512400"/>
          </a:xfrm>
          <a:prstGeom prst="upDownArrow">
            <a:avLst>
              <a:gd name="adj1" fmla="val 49951"/>
              <a:gd name="adj2" fmla="val 65448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8"/>
          <p:cNvSpPr/>
          <p:nvPr/>
        </p:nvSpPr>
        <p:spPr>
          <a:xfrm>
            <a:off x="7491509" y="2654572"/>
            <a:ext cx="254100" cy="512400"/>
          </a:xfrm>
          <a:prstGeom prst="upDownArrow">
            <a:avLst>
              <a:gd name="adj1" fmla="val 49951"/>
              <a:gd name="adj2" fmla="val 65448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8"/>
          <p:cNvSpPr txBox="1"/>
          <p:nvPr/>
        </p:nvSpPr>
        <p:spPr>
          <a:xfrm>
            <a:off x="1553750" y="2146225"/>
            <a:ext cx="5197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Thanks for your attention.</a:t>
            </a:r>
            <a:endParaRPr sz="3700"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232126" y="1451792"/>
            <a:ext cx="1471806" cy="3284702"/>
            <a:chOff x="457199" y="1168625"/>
            <a:chExt cx="1978500" cy="3568001"/>
          </a:xfrm>
        </p:grpSpPr>
        <p:sp>
          <p:nvSpPr>
            <p:cNvPr id="78" name="Google Shape;78;p14"/>
            <p:cNvSpPr/>
            <p:nvPr/>
          </p:nvSpPr>
          <p:spPr>
            <a:xfrm>
              <a:off x="457199" y="1168625"/>
              <a:ext cx="1582660" cy="3568001"/>
            </a:xfrm>
            <a:custGeom>
              <a:avLst/>
              <a:gdLst/>
              <a:ahLst/>
              <a:cxnLst/>
              <a:rect l="l" t="t" r="r" b="b"/>
              <a:pathLst>
                <a:path w="31620" h="31620" extrusionOk="0">
                  <a:moveTo>
                    <a:pt x="1" y="1"/>
                  </a:moveTo>
                  <a:lnTo>
                    <a:pt x="1" y="31619"/>
                  </a:lnTo>
                  <a:lnTo>
                    <a:pt x="31620" y="31619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 rot="-5400000">
              <a:off x="867099" y="1961700"/>
              <a:ext cx="1158700" cy="1978500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782592" y="1345682"/>
              <a:ext cx="931874" cy="848860"/>
            </a:xfrm>
            <a:custGeom>
              <a:avLst/>
              <a:gdLst/>
              <a:ahLst/>
              <a:cxnLst/>
              <a:rect l="l" t="t" r="r" b="b"/>
              <a:pathLst>
                <a:path w="24494" h="22312" extrusionOk="0">
                  <a:moveTo>
                    <a:pt x="12249" y="1"/>
                  </a:moveTo>
                  <a:cubicBezTo>
                    <a:pt x="9393" y="1"/>
                    <a:pt x="6537" y="1090"/>
                    <a:pt x="4357" y="3268"/>
                  </a:cubicBezTo>
                  <a:cubicBezTo>
                    <a:pt x="1" y="7624"/>
                    <a:pt x="1" y="14688"/>
                    <a:pt x="4357" y="19044"/>
                  </a:cubicBezTo>
                  <a:cubicBezTo>
                    <a:pt x="6537" y="21222"/>
                    <a:pt x="9393" y="22311"/>
                    <a:pt x="12249" y="22311"/>
                  </a:cubicBezTo>
                  <a:cubicBezTo>
                    <a:pt x="15105" y="22311"/>
                    <a:pt x="17960" y="21222"/>
                    <a:pt x="20138" y="19044"/>
                  </a:cubicBezTo>
                  <a:cubicBezTo>
                    <a:pt x="24494" y="14688"/>
                    <a:pt x="24494" y="7624"/>
                    <a:pt x="20138" y="3268"/>
                  </a:cubicBezTo>
                  <a:cubicBezTo>
                    <a:pt x="17960" y="1090"/>
                    <a:pt x="15105" y="1"/>
                    <a:pt x="12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54117" y="1424093"/>
              <a:ext cx="788825" cy="770525"/>
            </a:xfrm>
            <a:custGeom>
              <a:avLst/>
              <a:gdLst/>
              <a:ahLst/>
              <a:cxnLst/>
              <a:rect l="l" t="t" r="r" b="b"/>
              <a:pathLst>
                <a:path w="20734" h="20253" extrusionOk="0">
                  <a:moveTo>
                    <a:pt x="16024" y="1"/>
                  </a:moveTo>
                  <a:lnTo>
                    <a:pt x="16024" y="1"/>
                  </a:lnTo>
                  <a:cubicBezTo>
                    <a:pt x="17053" y="1719"/>
                    <a:pt x="17601" y="3690"/>
                    <a:pt x="17601" y="5695"/>
                  </a:cubicBezTo>
                  <a:cubicBezTo>
                    <a:pt x="17601" y="11854"/>
                    <a:pt x="12605" y="16851"/>
                    <a:pt x="6446" y="16851"/>
                  </a:cubicBezTo>
                  <a:cubicBezTo>
                    <a:pt x="4135" y="16851"/>
                    <a:pt x="1878" y="16130"/>
                    <a:pt x="0" y="14787"/>
                  </a:cubicBezTo>
                  <a:lnTo>
                    <a:pt x="0" y="14787"/>
                  </a:lnTo>
                  <a:cubicBezTo>
                    <a:pt x="1944" y="18057"/>
                    <a:pt x="5501" y="20252"/>
                    <a:pt x="9578" y="20252"/>
                  </a:cubicBezTo>
                  <a:cubicBezTo>
                    <a:pt x="15741" y="20252"/>
                    <a:pt x="20733" y="15256"/>
                    <a:pt x="20733" y="9093"/>
                  </a:cubicBezTo>
                  <a:cubicBezTo>
                    <a:pt x="20733" y="5338"/>
                    <a:pt x="18874" y="2020"/>
                    <a:pt x="16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7633" y="1309311"/>
              <a:ext cx="921792" cy="921602"/>
            </a:xfrm>
            <a:custGeom>
              <a:avLst/>
              <a:gdLst/>
              <a:ahLst/>
              <a:cxnLst/>
              <a:rect l="l" t="t" r="r" b="b"/>
              <a:pathLst>
                <a:path w="24229" h="24224" extrusionOk="0">
                  <a:moveTo>
                    <a:pt x="12114" y="1913"/>
                  </a:moveTo>
                  <a:cubicBezTo>
                    <a:pt x="17738" y="1913"/>
                    <a:pt x="22315" y="6486"/>
                    <a:pt x="22315" y="12110"/>
                  </a:cubicBezTo>
                  <a:cubicBezTo>
                    <a:pt x="22315" y="17734"/>
                    <a:pt x="17738" y="22311"/>
                    <a:pt x="12114" y="22311"/>
                  </a:cubicBezTo>
                  <a:cubicBezTo>
                    <a:pt x="6490" y="22311"/>
                    <a:pt x="1913" y="17734"/>
                    <a:pt x="1913" y="12110"/>
                  </a:cubicBezTo>
                  <a:cubicBezTo>
                    <a:pt x="1913" y="6486"/>
                    <a:pt x="6490" y="1913"/>
                    <a:pt x="12114" y="1913"/>
                  </a:cubicBezTo>
                  <a:close/>
                  <a:moveTo>
                    <a:pt x="12114" y="0"/>
                  </a:moveTo>
                  <a:cubicBezTo>
                    <a:pt x="5434" y="0"/>
                    <a:pt x="0" y="5434"/>
                    <a:pt x="0" y="12110"/>
                  </a:cubicBezTo>
                  <a:cubicBezTo>
                    <a:pt x="0" y="18790"/>
                    <a:pt x="5434" y="24224"/>
                    <a:pt x="12114" y="24224"/>
                  </a:cubicBezTo>
                  <a:cubicBezTo>
                    <a:pt x="18794" y="24224"/>
                    <a:pt x="24228" y="18790"/>
                    <a:pt x="24228" y="12110"/>
                  </a:cubicBezTo>
                  <a:cubicBezTo>
                    <a:pt x="24228" y="5434"/>
                    <a:pt x="18794" y="0"/>
                    <a:pt x="12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05380" y="1290326"/>
              <a:ext cx="1086299" cy="274000"/>
            </a:xfrm>
            <a:custGeom>
              <a:avLst/>
              <a:gdLst/>
              <a:ahLst/>
              <a:cxnLst/>
              <a:rect l="l" t="t" r="r" b="b"/>
              <a:pathLst>
                <a:path w="28553" h="7202" extrusionOk="0">
                  <a:moveTo>
                    <a:pt x="1458" y="0"/>
                  </a:moveTo>
                  <a:lnTo>
                    <a:pt x="0" y="7201"/>
                  </a:lnTo>
                  <a:lnTo>
                    <a:pt x="28553" y="7201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3766211" y="1451748"/>
            <a:ext cx="1471806" cy="3332870"/>
            <a:chOff x="6716249" y="1168625"/>
            <a:chExt cx="1978500" cy="3568001"/>
          </a:xfrm>
        </p:grpSpPr>
        <p:sp>
          <p:nvSpPr>
            <p:cNvPr id="85" name="Google Shape;85;p14"/>
            <p:cNvSpPr/>
            <p:nvPr/>
          </p:nvSpPr>
          <p:spPr>
            <a:xfrm>
              <a:off x="6716249" y="1168625"/>
              <a:ext cx="1582660" cy="3568001"/>
            </a:xfrm>
            <a:custGeom>
              <a:avLst/>
              <a:gdLst/>
              <a:ahLst/>
              <a:cxnLst/>
              <a:rect l="l" t="t" r="r" b="b"/>
              <a:pathLst>
                <a:path w="31620" h="31620" extrusionOk="0">
                  <a:moveTo>
                    <a:pt x="1" y="1"/>
                  </a:moveTo>
                  <a:lnTo>
                    <a:pt x="1" y="31619"/>
                  </a:lnTo>
                  <a:lnTo>
                    <a:pt x="31620" y="31619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-5400000">
              <a:off x="7126149" y="1961700"/>
              <a:ext cx="1158700" cy="1978500"/>
            </a:xfrm>
            <a:prstGeom prst="flowChartOffpageConnector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040885" y="1345682"/>
              <a:ext cx="931722" cy="848860"/>
            </a:xfrm>
            <a:custGeom>
              <a:avLst/>
              <a:gdLst/>
              <a:ahLst/>
              <a:cxnLst/>
              <a:rect l="l" t="t" r="r" b="b"/>
              <a:pathLst>
                <a:path w="24490" h="22312" extrusionOk="0">
                  <a:moveTo>
                    <a:pt x="12245" y="1"/>
                  </a:moveTo>
                  <a:cubicBezTo>
                    <a:pt x="9390" y="1"/>
                    <a:pt x="6535" y="1090"/>
                    <a:pt x="4357" y="3268"/>
                  </a:cubicBezTo>
                  <a:cubicBezTo>
                    <a:pt x="1" y="7624"/>
                    <a:pt x="1" y="14688"/>
                    <a:pt x="4357" y="19044"/>
                  </a:cubicBezTo>
                  <a:cubicBezTo>
                    <a:pt x="6535" y="21222"/>
                    <a:pt x="9390" y="22311"/>
                    <a:pt x="12245" y="22311"/>
                  </a:cubicBezTo>
                  <a:cubicBezTo>
                    <a:pt x="15100" y="22311"/>
                    <a:pt x="17955" y="21222"/>
                    <a:pt x="20133" y="19044"/>
                  </a:cubicBezTo>
                  <a:cubicBezTo>
                    <a:pt x="24489" y="14688"/>
                    <a:pt x="24489" y="7624"/>
                    <a:pt x="20133" y="3268"/>
                  </a:cubicBezTo>
                  <a:cubicBezTo>
                    <a:pt x="17955" y="1090"/>
                    <a:pt x="15100" y="1"/>
                    <a:pt x="12245" y="1"/>
                  </a:cubicBezTo>
                  <a:close/>
                </a:path>
              </a:pathLst>
            </a:custGeom>
            <a:solidFill>
              <a:srgbClr val="F0A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7142237" y="1424093"/>
              <a:ext cx="789015" cy="770525"/>
            </a:xfrm>
            <a:custGeom>
              <a:avLst/>
              <a:gdLst/>
              <a:ahLst/>
              <a:cxnLst/>
              <a:rect l="l" t="t" r="r" b="b"/>
              <a:pathLst>
                <a:path w="20739" h="20253" extrusionOk="0">
                  <a:moveTo>
                    <a:pt x="16029" y="1"/>
                  </a:moveTo>
                  <a:cubicBezTo>
                    <a:pt x="17058" y="1719"/>
                    <a:pt x="17602" y="3690"/>
                    <a:pt x="17602" y="5695"/>
                  </a:cubicBezTo>
                  <a:cubicBezTo>
                    <a:pt x="17602" y="11854"/>
                    <a:pt x="12610" y="16851"/>
                    <a:pt x="6447" y="16851"/>
                  </a:cubicBezTo>
                  <a:cubicBezTo>
                    <a:pt x="4136" y="16851"/>
                    <a:pt x="1883" y="16130"/>
                    <a:pt x="1" y="14787"/>
                  </a:cubicBezTo>
                  <a:lnTo>
                    <a:pt x="1" y="14787"/>
                  </a:lnTo>
                  <a:cubicBezTo>
                    <a:pt x="1949" y="18057"/>
                    <a:pt x="5506" y="20252"/>
                    <a:pt x="9583" y="20252"/>
                  </a:cubicBezTo>
                  <a:cubicBezTo>
                    <a:pt x="15742" y="20252"/>
                    <a:pt x="20738" y="15256"/>
                    <a:pt x="20738" y="9093"/>
                  </a:cubicBezTo>
                  <a:cubicBezTo>
                    <a:pt x="20738" y="5338"/>
                    <a:pt x="18874" y="2020"/>
                    <a:pt x="16029" y="1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045945" y="1309311"/>
              <a:ext cx="921602" cy="921602"/>
            </a:xfrm>
            <a:custGeom>
              <a:avLst/>
              <a:gdLst/>
              <a:ahLst/>
              <a:cxnLst/>
              <a:rect l="l" t="t" r="r" b="b"/>
              <a:pathLst>
                <a:path w="24224" h="24224" extrusionOk="0">
                  <a:moveTo>
                    <a:pt x="12114" y="1913"/>
                  </a:moveTo>
                  <a:cubicBezTo>
                    <a:pt x="17738" y="1913"/>
                    <a:pt x="22311" y="6486"/>
                    <a:pt x="22311" y="12110"/>
                  </a:cubicBezTo>
                  <a:cubicBezTo>
                    <a:pt x="22311" y="17734"/>
                    <a:pt x="17738" y="22311"/>
                    <a:pt x="12114" y="22311"/>
                  </a:cubicBezTo>
                  <a:cubicBezTo>
                    <a:pt x="6490" y="22311"/>
                    <a:pt x="1913" y="17734"/>
                    <a:pt x="1913" y="12110"/>
                  </a:cubicBezTo>
                  <a:cubicBezTo>
                    <a:pt x="1913" y="6486"/>
                    <a:pt x="6490" y="1913"/>
                    <a:pt x="12114" y="1913"/>
                  </a:cubicBezTo>
                  <a:close/>
                  <a:moveTo>
                    <a:pt x="12114" y="0"/>
                  </a:moveTo>
                  <a:cubicBezTo>
                    <a:pt x="5434" y="0"/>
                    <a:pt x="0" y="5434"/>
                    <a:pt x="0" y="12110"/>
                  </a:cubicBezTo>
                  <a:cubicBezTo>
                    <a:pt x="0" y="18790"/>
                    <a:pt x="5434" y="24224"/>
                    <a:pt x="12114" y="24224"/>
                  </a:cubicBezTo>
                  <a:cubicBezTo>
                    <a:pt x="18790" y="24224"/>
                    <a:pt x="24224" y="18790"/>
                    <a:pt x="24224" y="12110"/>
                  </a:cubicBezTo>
                  <a:cubicBezTo>
                    <a:pt x="24224" y="5434"/>
                    <a:pt x="18790" y="0"/>
                    <a:pt x="12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6963577" y="1290326"/>
              <a:ext cx="1086337" cy="274000"/>
            </a:xfrm>
            <a:custGeom>
              <a:avLst/>
              <a:gdLst/>
              <a:ahLst/>
              <a:cxnLst/>
              <a:rect l="l" t="t" r="r" b="b"/>
              <a:pathLst>
                <a:path w="28554" h="7202" extrusionOk="0">
                  <a:moveTo>
                    <a:pt x="1463" y="0"/>
                  </a:moveTo>
                  <a:lnTo>
                    <a:pt x="1" y="7201"/>
                  </a:lnTo>
                  <a:lnTo>
                    <a:pt x="28554" y="7201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1999176" y="1437611"/>
            <a:ext cx="1471806" cy="3332870"/>
            <a:chOff x="2341336" y="1168625"/>
            <a:chExt cx="1978500" cy="3568001"/>
          </a:xfrm>
        </p:grpSpPr>
        <p:sp>
          <p:nvSpPr>
            <p:cNvPr id="92" name="Google Shape;92;p14"/>
            <p:cNvSpPr/>
            <p:nvPr/>
          </p:nvSpPr>
          <p:spPr>
            <a:xfrm>
              <a:off x="2341337" y="1168625"/>
              <a:ext cx="1582660" cy="3568001"/>
            </a:xfrm>
            <a:custGeom>
              <a:avLst/>
              <a:gdLst/>
              <a:ahLst/>
              <a:cxnLst/>
              <a:rect l="l" t="t" r="r" b="b"/>
              <a:pathLst>
                <a:path w="31620" h="31620" extrusionOk="0">
                  <a:moveTo>
                    <a:pt x="1" y="1"/>
                  </a:moveTo>
                  <a:lnTo>
                    <a:pt x="1" y="31619"/>
                  </a:lnTo>
                  <a:lnTo>
                    <a:pt x="31620" y="31619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 rot="-5400000">
              <a:off x="2751236" y="1961700"/>
              <a:ext cx="1158700" cy="1978500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666825" y="1345682"/>
              <a:ext cx="931684" cy="848860"/>
            </a:xfrm>
            <a:custGeom>
              <a:avLst/>
              <a:gdLst/>
              <a:ahLst/>
              <a:cxnLst/>
              <a:rect l="l" t="t" r="r" b="b"/>
              <a:pathLst>
                <a:path w="24489" h="22312" extrusionOk="0">
                  <a:moveTo>
                    <a:pt x="12245" y="1"/>
                  </a:moveTo>
                  <a:cubicBezTo>
                    <a:pt x="9390" y="1"/>
                    <a:pt x="6535" y="1090"/>
                    <a:pt x="4357" y="3268"/>
                  </a:cubicBezTo>
                  <a:cubicBezTo>
                    <a:pt x="1" y="7624"/>
                    <a:pt x="1" y="14688"/>
                    <a:pt x="4357" y="19044"/>
                  </a:cubicBezTo>
                  <a:cubicBezTo>
                    <a:pt x="6535" y="21222"/>
                    <a:pt x="9390" y="22311"/>
                    <a:pt x="12245" y="22311"/>
                  </a:cubicBezTo>
                  <a:cubicBezTo>
                    <a:pt x="15100" y="22311"/>
                    <a:pt x="17955" y="21222"/>
                    <a:pt x="20133" y="19044"/>
                  </a:cubicBezTo>
                  <a:cubicBezTo>
                    <a:pt x="24489" y="14688"/>
                    <a:pt x="24489" y="7624"/>
                    <a:pt x="20133" y="3268"/>
                  </a:cubicBezTo>
                  <a:cubicBezTo>
                    <a:pt x="17955" y="1090"/>
                    <a:pt x="15100" y="1"/>
                    <a:pt x="12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738159" y="1424093"/>
              <a:ext cx="789015" cy="770525"/>
            </a:xfrm>
            <a:custGeom>
              <a:avLst/>
              <a:gdLst/>
              <a:ahLst/>
              <a:cxnLst/>
              <a:rect l="l" t="t" r="r" b="b"/>
              <a:pathLst>
                <a:path w="20739" h="20253" extrusionOk="0">
                  <a:moveTo>
                    <a:pt x="16029" y="1"/>
                  </a:moveTo>
                  <a:cubicBezTo>
                    <a:pt x="17058" y="1719"/>
                    <a:pt x="17601" y="3690"/>
                    <a:pt x="17601" y="5695"/>
                  </a:cubicBezTo>
                  <a:cubicBezTo>
                    <a:pt x="17601" y="11854"/>
                    <a:pt x="12609" y="16851"/>
                    <a:pt x="6446" y="16851"/>
                  </a:cubicBezTo>
                  <a:cubicBezTo>
                    <a:pt x="4136" y="16851"/>
                    <a:pt x="1883" y="16130"/>
                    <a:pt x="1" y="14787"/>
                  </a:cubicBezTo>
                  <a:lnTo>
                    <a:pt x="1" y="14787"/>
                  </a:lnTo>
                  <a:cubicBezTo>
                    <a:pt x="1944" y="18057"/>
                    <a:pt x="5501" y="20252"/>
                    <a:pt x="9579" y="20252"/>
                  </a:cubicBezTo>
                  <a:cubicBezTo>
                    <a:pt x="15742" y="20252"/>
                    <a:pt x="20738" y="15256"/>
                    <a:pt x="20738" y="9093"/>
                  </a:cubicBezTo>
                  <a:cubicBezTo>
                    <a:pt x="20738" y="5338"/>
                    <a:pt x="18874" y="2020"/>
                    <a:pt x="16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671866" y="1309311"/>
              <a:ext cx="921602" cy="921602"/>
            </a:xfrm>
            <a:custGeom>
              <a:avLst/>
              <a:gdLst/>
              <a:ahLst/>
              <a:cxnLst/>
              <a:rect l="l" t="t" r="r" b="b"/>
              <a:pathLst>
                <a:path w="24224" h="24224" extrusionOk="0">
                  <a:moveTo>
                    <a:pt x="12110" y="1913"/>
                  </a:moveTo>
                  <a:cubicBezTo>
                    <a:pt x="17734" y="1913"/>
                    <a:pt x="22311" y="6486"/>
                    <a:pt x="22311" y="12110"/>
                  </a:cubicBezTo>
                  <a:cubicBezTo>
                    <a:pt x="22311" y="17734"/>
                    <a:pt x="17734" y="22311"/>
                    <a:pt x="12110" y="22311"/>
                  </a:cubicBezTo>
                  <a:cubicBezTo>
                    <a:pt x="6486" y="22311"/>
                    <a:pt x="1913" y="17734"/>
                    <a:pt x="1913" y="12110"/>
                  </a:cubicBezTo>
                  <a:cubicBezTo>
                    <a:pt x="1913" y="6486"/>
                    <a:pt x="6486" y="1913"/>
                    <a:pt x="12110" y="1913"/>
                  </a:cubicBezTo>
                  <a:close/>
                  <a:moveTo>
                    <a:pt x="12110" y="0"/>
                  </a:moveTo>
                  <a:cubicBezTo>
                    <a:pt x="5434" y="0"/>
                    <a:pt x="0" y="5434"/>
                    <a:pt x="0" y="12110"/>
                  </a:cubicBezTo>
                  <a:cubicBezTo>
                    <a:pt x="0" y="18790"/>
                    <a:pt x="5434" y="24224"/>
                    <a:pt x="12110" y="24224"/>
                  </a:cubicBezTo>
                  <a:cubicBezTo>
                    <a:pt x="18789" y="24224"/>
                    <a:pt x="24223" y="18790"/>
                    <a:pt x="24223" y="12110"/>
                  </a:cubicBezTo>
                  <a:cubicBezTo>
                    <a:pt x="24223" y="5434"/>
                    <a:pt x="18789" y="0"/>
                    <a:pt x="12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589498" y="1290326"/>
              <a:ext cx="1086337" cy="274000"/>
            </a:xfrm>
            <a:custGeom>
              <a:avLst/>
              <a:gdLst/>
              <a:ahLst/>
              <a:cxnLst/>
              <a:rect l="l" t="t" r="r" b="b"/>
              <a:pathLst>
                <a:path w="28554" h="7202" extrusionOk="0">
                  <a:moveTo>
                    <a:pt x="1463" y="0"/>
                  </a:moveTo>
                  <a:lnTo>
                    <a:pt x="0" y="7201"/>
                  </a:lnTo>
                  <a:lnTo>
                    <a:pt x="28553" y="7201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4"/>
          <p:cNvGrpSpPr/>
          <p:nvPr/>
        </p:nvGrpSpPr>
        <p:grpSpPr>
          <a:xfrm>
            <a:off x="2276716" y="3879654"/>
            <a:ext cx="529866" cy="510925"/>
            <a:chOff x="3049959" y="1945861"/>
            <a:chExt cx="402940" cy="388536"/>
          </a:xfrm>
        </p:grpSpPr>
        <p:sp>
          <p:nvSpPr>
            <p:cNvPr id="99" name="Google Shape;99;p14"/>
            <p:cNvSpPr/>
            <p:nvPr/>
          </p:nvSpPr>
          <p:spPr>
            <a:xfrm>
              <a:off x="3049959" y="1993398"/>
              <a:ext cx="355402" cy="340999"/>
            </a:xfrm>
            <a:custGeom>
              <a:avLst/>
              <a:gdLst/>
              <a:ahLst/>
              <a:cxnLst/>
              <a:rect l="l" t="t" r="r" b="b"/>
              <a:pathLst>
                <a:path w="23737" h="22775" extrusionOk="0">
                  <a:moveTo>
                    <a:pt x="9777" y="0"/>
                  </a:moveTo>
                  <a:lnTo>
                    <a:pt x="3848" y="5929"/>
                  </a:lnTo>
                  <a:cubicBezTo>
                    <a:pt x="1" y="9776"/>
                    <a:pt x="1" y="16021"/>
                    <a:pt x="3848" y="19889"/>
                  </a:cubicBezTo>
                  <a:cubicBezTo>
                    <a:pt x="5772" y="21813"/>
                    <a:pt x="8300" y="22775"/>
                    <a:pt x="10828" y="22775"/>
                  </a:cubicBezTo>
                  <a:cubicBezTo>
                    <a:pt x="13356" y="22775"/>
                    <a:pt x="15884" y="21813"/>
                    <a:pt x="17808" y="19889"/>
                  </a:cubicBezTo>
                  <a:lnTo>
                    <a:pt x="23737" y="13960"/>
                  </a:lnTo>
                  <a:lnTo>
                    <a:pt x="22139" y="10954"/>
                  </a:lnTo>
                  <a:lnTo>
                    <a:pt x="19133" y="9377"/>
                  </a:lnTo>
                  <a:lnTo>
                    <a:pt x="13225" y="15285"/>
                  </a:lnTo>
                  <a:cubicBezTo>
                    <a:pt x="12563" y="15947"/>
                    <a:pt x="11695" y="16278"/>
                    <a:pt x="10831" y="16278"/>
                  </a:cubicBezTo>
                  <a:cubicBezTo>
                    <a:pt x="9966" y="16278"/>
                    <a:pt x="9104" y="15947"/>
                    <a:pt x="8452" y="15285"/>
                  </a:cubicBezTo>
                  <a:cubicBezTo>
                    <a:pt x="7128" y="13960"/>
                    <a:pt x="7128" y="11837"/>
                    <a:pt x="8452" y="10512"/>
                  </a:cubicBezTo>
                  <a:lnTo>
                    <a:pt x="14360" y="4604"/>
                  </a:lnTo>
                  <a:lnTo>
                    <a:pt x="12783" y="1598"/>
                  </a:lnTo>
                  <a:lnTo>
                    <a:pt x="9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093080" y="2196350"/>
              <a:ext cx="12607" cy="11184"/>
            </a:xfrm>
            <a:custGeom>
              <a:avLst/>
              <a:gdLst/>
              <a:ahLst/>
              <a:cxnLst/>
              <a:rect l="l" t="t" r="r" b="b"/>
              <a:pathLst>
                <a:path w="842" h="747" extrusionOk="0">
                  <a:moveTo>
                    <a:pt x="421" y="1"/>
                  </a:moveTo>
                  <a:cubicBezTo>
                    <a:pt x="321" y="1"/>
                    <a:pt x="222" y="37"/>
                    <a:pt x="148" y="111"/>
                  </a:cubicBezTo>
                  <a:cubicBezTo>
                    <a:pt x="1" y="258"/>
                    <a:pt x="1" y="489"/>
                    <a:pt x="148" y="637"/>
                  </a:cubicBezTo>
                  <a:cubicBezTo>
                    <a:pt x="222" y="710"/>
                    <a:pt x="321" y="747"/>
                    <a:pt x="421" y="747"/>
                  </a:cubicBezTo>
                  <a:cubicBezTo>
                    <a:pt x="521" y="747"/>
                    <a:pt x="621" y="710"/>
                    <a:pt x="695" y="637"/>
                  </a:cubicBezTo>
                  <a:cubicBezTo>
                    <a:pt x="842" y="489"/>
                    <a:pt x="842" y="258"/>
                    <a:pt x="695" y="111"/>
                  </a:cubicBezTo>
                  <a:cubicBezTo>
                    <a:pt x="621" y="37"/>
                    <a:pt x="521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093080" y="2164564"/>
              <a:ext cx="12607" cy="11184"/>
            </a:xfrm>
            <a:custGeom>
              <a:avLst/>
              <a:gdLst/>
              <a:ahLst/>
              <a:cxnLst/>
              <a:rect l="l" t="t" r="r" b="b"/>
              <a:pathLst>
                <a:path w="842" h="747" extrusionOk="0">
                  <a:moveTo>
                    <a:pt x="421" y="0"/>
                  </a:moveTo>
                  <a:cubicBezTo>
                    <a:pt x="321" y="0"/>
                    <a:pt x="222" y="37"/>
                    <a:pt x="148" y="110"/>
                  </a:cubicBezTo>
                  <a:cubicBezTo>
                    <a:pt x="1" y="258"/>
                    <a:pt x="1" y="489"/>
                    <a:pt x="148" y="636"/>
                  </a:cubicBezTo>
                  <a:cubicBezTo>
                    <a:pt x="222" y="710"/>
                    <a:pt x="321" y="746"/>
                    <a:pt x="421" y="746"/>
                  </a:cubicBezTo>
                  <a:cubicBezTo>
                    <a:pt x="521" y="746"/>
                    <a:pt x="621" y="710"/>
                    <a:pt x="695" y="636"/>
                  </a:cubicBezTo>
                  <a:cubicBezTo>
                    <a:pt x="842" y="489"/>
                    <a:pt x="842" y="258"/>
                    <a:pt x="695" y="110"/>
                  </a:cubicBezTo>
                  <a:cubicBezTo>
                    <a:pt x="621" y="37"/>
                    <a:pt x="521" y="0"/>
                    <a:pt x="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336413" y="2211458"/>
              <a:ext cx="12292" cy="11514"/>
            </a:xfrm>
            <a:custGeom>
              <a:avLst/>
              <a:gdLst/>
              <a:ahLst/>
              <a:cxnLst/>
              <a:rect l="l" t="t" r="r" b="b"/>
              <a:pathLst>
                <a:path w="821" h="769" extrusionOk="0">
                  <a:moveTo>
                    <a:pt x="411" y="1"/>
                  </a:moveTo>
                  <a:cubicBezTo>
                    <a:pt x="316" y="1"/>
                    <a:pt x="221" y="37"/>
                    <a:pt x="148" y="111"/>
                  </a:cubicBezTo>
                  <a:cubicBezTo>
                    <a:pt x="1" y="258"/>
                    <a:pt x="1" y="511"/>
                    <a:pt x="148" y="658"/>
                  </a:cubicBezTo>
                  <a:cubicBezTo>
                    <a:pt x="221" y="731"/>
                    <a:pt x="316" y="768"/>
                    <a:pt x="411" y="768"/>
                  </a:cubicBezTo>
                  <a:cubicBezTo>
                    <a:pt x="505" y="768"/>
                    <a:pt x="600" y="731"/>
                    <a:pt x="673" y="658"/>
                  </a:cubicBezTo>
                  <a:cubicBezTo>
                    <a:pt x="821" y="511"/>
                    <a:pt x="821" y="258"/>
                    <a:pt x="673" y="111"/>
                  </a:cubicBezTo>
                  <a:cubicBezTo>
                    <a:pt x="600" y="37"/>
                    <a:pt x="505" y="1"/>
                    <a:pt x="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3196330" y="1945861"/>
              <a:ext cx="116172" cy="116486"/>
            </a:xfrm>
            <a:custGeom>
              <a:avLst/>
              <a:gdLst/>
              <a:ahLst/>
              <a:cxnLst/>
              <a:rect l="l" t="t" r="r" b="b"/>
              <a:pathLst>
                <a:path w="7759" h="7780" extrusionOk="0">
                  <a:moveTo>
                    <a:pt x="3176" y="0"/>
                  </a:moveTo>
                  <a:lnTo>
                    <a:pt x="1" y="3175"/>
                  </a:lnTo>
                  <a:lnTo>
                    <a:pt x="4584" y="7779"/>
                  </a:lnTo>
                  <a:lnTo>
                    <a:pt x="7759" y="4584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336413" y="2085943"/>
              <a:ext cx="116486" cy="116486"/>
            </a:xfrm>
            <a:custGeom>
              <a:avLst/>
              <a:gdLst/>
              <a:ahLst/>
              <a:cxnLst/>
              <a:rect l="l" t="t" r="r" b="b"/>
              <a:pathLst>
                <a:path w="7780" h="7780" extrusionOk="0">
                  <a:moveTo>
                    <a:pt x="3175" y="0"/>
                  </a:moveTo>
                  <a:lnTo>
                    <a:pt x="1" y="3196"/>
                  </a:lnTo>
                  <a:lnTo>
                    <a:pt x="4605" y="7779"/>
                  </a:lnTo>
                  <a:lnTo>
                    <a:pt x="7780" y="460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4212545" y="3905567"/>
            <a:ext cx="266193" cy="459085"/>
            <a:chOff x="2483025" y="4268679"/>
            <a:chExt cx="202428" cy="349114"/>
          </a:xfrm>
        </p:grpSpPr>
        <p:sp>
          <p:nvSpPr>
            <p:cNvPr id="106" name="Google Shape;106;p14"/>
            <p:cNvSpPr/>
            <p:nvPr/>
          </p:nvSpPr>
          <p:spPr>
            <a:xfrm>
              <a:off x="2497818" y="4274339"/>
              <a:ext cx="172528" cy="337780"/>
            </a:xfrm>
            <a:custGeom>
              <a:avLst/>
              <a:gdLst/>
              <a:ahLst/>
              <a:cxnLst/>
              <a:rect l="l" t="t" r="r" b="b"/>
              <a:pathLst>
                <a:path w="11523" h="22560" extrusionOk="0">
                  <a:moveTo>
                    <a:pt x="1" y="1"/>
                  </a:moveTo>
                  <a:lnTo>
                    <a:pt x="1" y="5719"/>
                  </a:lnTo>
                  <a:cubicBezTo>
                    <a:pt x="1" y="8326"/>
                    <a:pt x="1746" y="10597"/>
                    <a:pt x="4248" y="11291"/>
                  </a:cubicBezTo>
                  <a:cubicBezTo>
                    <a:pt x="1746" y="11964"/>
                    <a:pt x="1" y="14234"/>
                    <a:pt x="1" y="16841"/>
                  </a:cubicBezTo>
                  <a:lnTo>
                    <a:pt x="1" y="22560"/>
                  </a:lnTo>
                  <a:lnTo>
                    <a:pt x="11522" y="22560"/>
                  </a:lnTo>
                  <a:lnTo>
                    <a:pt x="11522" y="16841"/>
                  </a:lnTo>
                  <a:cubicBezTo>
                    <a:pt x="11522" y="14234"/>
                    <a:pt x="9798" y="11964"/>
                    <a:pt x="7296" y="11291"/>
                  </a:cubicBezTo>
                  <a:cubicBezTo>
                    <a:pt x="9798" y="10597"/>
                    <a:pt x="11522" y="8326"/>
                    <a:pt x="11522" y="5719"/>
                  </a:cubicBezTo>
                  <a:lnTo>
                    <a:pt x="11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599811" y="4274339"/>
              <a:ext cx="76195" cy="337780"/>
            </a:xfrm>
            <a:custGeom>
              <a:avLst/>
              <a:gdLst/>
              <a:ahLst/>
              <a:cxnLst/>
              <a:rect l="l" t="t" r="r" b="b"/>
              <a:pathLst>
                <a:path w="5089" h="22560" extrusionOk="0">
                  <a:moveTo>
                    <a:pt x="4332" y="1"/>
                  </a:moveTo>
                  <a:lnTo>
                    <a:pt x="4332" y="5719"/>
                  </a:lnTo>
                  <a:cubicBezTo>
                    <a:pt x="4311" y="8137"/>
                    <a:pt x="2713" y="10261"/>
                    <a:pt x="379" y="10912"/>
                  </a:cubicBezTo>
                  <a:cubicBezTo>
                    <a:pt x="1" y="11018"/>
                    <a:pt x="1" y="11543"/>
                    <a:pt x="379" y="11648"/>
                  </a:cubicBezTo>
                  <a:cubicBezTo>
                    <a:pt x="2713" y="12300"/>
                    <a:pt x="4311" y="14423"/>
                    <a:pt x="4332" y="16841"/>
                  </a:cubicBezTo>
                  <a:lnTo>
                    <a:pt x="4332" y="22560"/>
                  </a:lnTo>
                  <a:lnTo>
                    <a:pt x="5068" y="22560"/>
                  </a:lnTo>
                  <a:lnTo>
                    <a:pt x="5068" y="16841"/>
                  </a:lnTo>
                  <a:cubicBezTo>
                    <a:pt x="5068" y="14465"/>
                    <a:pt x="3701" y="12300"/>
                    <a:pt x="1557" y="11291"/>
                  </a:cubicBezTo>
                  <a:cubicBezTo>
                    <a:pt x="3701" y="10261"/>
                    <a:pt x="5089" y="8116"/>
                    <a:pt x="5089" y="5719"/>
                  </a:cubicBezTo>
                  <a:lnTo>
                    <a:pt x="50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2492159" y="4274339"/>
              <a:ext cx="76195" cy="337780"/>
            </a:xfrm>
            <a:custGeom>
              <a:avLst/>
              <a:gdLst/>
              <a:ahLst/>
              <a:cxnLst/>
              <a:rect l="l" t="t" r="r" b="b"/>
              <a:pathLst>
                <a:path w="5089" h="22560" extrusionOk="0">
                  <a:moveTo>
                    <a:pt x="0" y="1"/>
                  </a:moveTo>
                  <a:lnTo>
                    <a:pt x="0" y="5719"/>
                  </a:lnTo>
                  <a:cubicBezTo>
                    <a:pt x="21" y="8095"/>
                    <a:pt x="1388" y="10261"/>
                    <a:pt x="3533" y="11291"/>
                  </a:cubicBezTo>
                  <a:cubicBezTo>
                    <a:pt x="1388" y="12300"/>
                    <a:pt x="21" y="14465"/>
                    <a:pt x="0" y="16841"/>
                  </a:cubicBezTo>
                  <a:lnTo>
                    <a:pt x="0" y="22560"/>
                  </a:lnTo>
                  <a:lnTo>
                    <a:pt x="757" y="22560"/>
                  </a:lnTo>
                  <a:lnTo>
                    <a:pt x="757" y="16841"/>
                  </a:lnTo>
                  <a:cubicBezTo>
                    <a:pt x="757" y="14402"/>
                    <a:pt x="2376" y="12279"/>
                    <a:pt x="4710" y="11648"/>
                  </a:cubicBezTo>
                  <a:cubicBezTo>
                    <a:pt x="5088" y="11543"/>
                    <a:pt x="5088" y="11018"/>
                    <a:pt x="4710" y="10912"/>
                  </a:cubicBezTo>
                  <a:cubicBezTo>
                    <a:pt x="2376" y="10282"/>
                    <a:pt x="757" y="8158"/>
                    <a:pt x="757" y="5719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2483025" y="4606444"/>
              <a:ext cx="202428" cy="11349"/>
            </a:xfrm>
            <a:custGeom>
              <a:avLst/>
              <a:gdLst/>
              <a:ahLst/>
              <a:cxnLst/>
              <a:rect l="l" t="t" r="r" b="b"/>
              <a:pathLst>
                <a:path w="13520" h="758" extrusionOk="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483025" y="4268679"/>
              <a:ext cx="202428" cy="11349"/>
            </a:xfrm>
            <a:custGeom>
              <a:avLst/>
              <a:gdLst/>
              <a:ahLst/>
              <a:cxnLst/>
              <a:rect l="l" t="t" r="r" b="b"/>
              <a:pathLst>
                <a:path w="13520" h="758" extrusionOk="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520487" y="4378847"/>
              <a:ext cx="127506" cy="210933"/>
            </a:xfrm>
            <a:custGeom>
              <a:avLst/>
              <a:gdLst/>
              <a:ahLst/>
              <a:cxnLst/>
              <a:rect l="l" t="t" r="r" b="b"/>
              <a:pathLst>
                <a:path w="8516" h="14088" extrusionOk="0">
                  <a:moveTo>
                    <a:pt x="190" y="1"/>
                  </a:moveTo>
                  <a:cubicBezTo>
                    <a:pt x="610" y="1388"/>
                    <a:pt x="1725" y="2482"/>
                    <a:pt x="3133" y="2860"/>
                  </a:cubicBezTo>
                  <a:cubicBezTo>
                    <a:pt x="3365" y="2923"/>
                    <a:pt x="3617" y="2965"/>
                    <a:pt x="3869" y="2986"/>
                  </a:cubicBezTo>
                  <a:lnTo>
                    <a:pt x="3869" y="7927"/>
                  </a:lnTo>
                  <a:cubicBezTo>
                    <a:pt x="1683" y="8116"/>
                    <a:pt x="1" y="9966"/>
                    <a:pt x="1" y="12153"/>
                  </a:cubicBezTo>
                  <a:lnTo>
                    <a:pt x="1" y="14087"/>
                  </a:lnTo>
                  <a:lnTo>
                    <a:pt x="8515" y="14087"/>
                  </a:lnTo>
                  <a:lnTo>
                    <a:pt x="8515" y="12174"/>
                  </a:lnTo>
                  <a:cubicBezTo>
                    <a:pt x="8515" y="9966"/>
                    <a:pt x="6834" y="8116"/>
                    <a:pt x="4626" y="7927"/>
                  </a:cubicBezTo>
                  <a:lnTo>
                    <a:pt x="4626" y="2986"/>
                  </a:lnTo>
                  <a:cubicBezTo>
                    <a:pt x="4878" y="2965"/>
                    <a:pt x="5131" y="2923"/>
                    <a:pt x="5383" y="2860"/>
                  </a:cubicBezTo>
                  <a:cubicBezTo>
                    <a:pt x="6770" y="2461"/>
                    <a:pt x="7885" y="1388"/>
                    <a:pt x="8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4"/>
          <p:cNvGrpSpPr/>
          <p:nvPr/>
        </p:nvGrpSpPr>
        <p:grpSpPr>
          <a:xfrm>
            <a:off x="611201" y="3915926"/>
            <a:ext cx="438805" cy="438372"/>
            <a:chOff x="1742965" y="1502959"/>
            <a:chExt cx="333692" cy="333363"/>
          </a:xfrm>
        </p:grpSpPr>
        <p:sp>
          <p:nvSpPr>
            <p:cNvPr id="113" name="Google Shape;113;p14"/>
            <p:cNvSpPr/>
            <p:nvPr/>
          </p:nvSpPr>
          <p:spPr>
            <a:xfrm>
              <a:off x="1742965" y="1502959"/>
              <a:ext cx="333692" cy="333363"/>
            </a:xfrm>
            <a:custGeom>
              <a:avLst/>
              <a:gdLst/>
              <a:ahLst/>
              <a:cxnLst/>
              <a:rect l="l" t="t" r="r" b="b"/>
              <a:pathLst>
                <a:path w="22287" h="22265" extrusionOk="0">
                  <a:moveTo>
                    <a:pt x="11143" y="0"/>
                  </a:moveTo>
                  <a:cubicBezTo>
                    <a:pt x="4983" y="0"/>
                    <a:pt x="1" y="4121"/>
                    <a:pt x="1" y="9188"/>
                  </a:cubicBezTo>
                  <a:cubicBezTo>
                    <a:pt x="1" y="13708"/>
                    <a:pt x="3974" y="17450"/>
                    <a:pt x="9209" y="18207"/>
                  </a:cubicBezTo>
                  <a:cubicBezTo>
                    <a:pt x="9335" y="19700"/>
                    <a:pt x="8831" y="21151"/>
                    <a:pt x="7843" y="22265"/>
                  </a:cubicBezTo>
                  <a:cubicBezTo>
                    <a:pt x="10324" y="22265"/>
                    <a:pt x="12468" y="20604"/>
                    <a:pt x="13099" y="18207"/>
                  </a:cubicBezTo>
                  <a:cubicBezTo>
                    <a:pt x="18313" y="17450"/>
                    <a:pt x="22286" y="13687"/>
                    <a:pt x="22286" y="9188"/>
                  </a:cubicBezTo>
                  <a:cubicBezTo>
                    <a:pt x="22265" y="4121"/>
                    <a:pt x="17283" y="0"/>
                    <a:pt x="1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854719" y="1629492"/>
              <a:ext cx="22040" cy="21740"/>
            </a:xfrm>
            <a:custGeom>
              <a:avLst/>
              <a:gdLst/>
              <a:ahLst/>
              <a:cxnLst/>
              <a:rect l="l" t="t" r="r" b="b"/>
              <a:pathLst>
                <a:path w="1472" h="1452" extrusionOk="0">
                  <a:moveTo>
                    <a:pt x="736" y="1"/>
                  </a:moveTo>
                  <a:cubicBezTo>
                    <a:pt x="337" y="1"/>
                    <a:pt x="0" y="316"/>
                    <a:pt x="0" y="716"/>
                  </a:cubicBezTo>
                  <a:cubicBezTo>
                    <a:pt x="0" y="1136"/>
                    <a:pt x="337" y="1452"/>
                    <a:pt x="736" y="1452"/>
                  </a:cubicBezTo>
                  <a:cubicBezTo>
                    <a:pt x="1136" y="1452"/>
                    <a:pt x="1472" y="1136"/>
                    <a:pt x="1472" y="716"/>
                  </a:cubicBezTo>
                  <a:cubicBezTo>
                    <a:pt x="1472" y="316"/>
                    <a:pt x="1136" y="1"/>
                    <a:pt x="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898783" y="1629492"/>
              <a:ext cx="22054" cy="21740"/>
            </a:xfrm>
            <a:custGeom>
              <a:avLst/>
              <a:gdLst/>
              <a:ahLst/>
              <a:cxnLst/>
              <a:rect l="l" t="t" r="r" b="b"/>
              <a:pathLst>
                <a:path w="1473" h="1452" extrusionOk="0">
                  <a:moveTo>
                    <a:pt x="736" y="1"/>
                  </a:moveTo>
                  <a:cubicBezTo>
                    <a:pt x="316" y="1"/>
                    <a:pt x="1" y="316"/>
                    <a:pt x="1" y="716"/>
                  </a:cubicBezTo>
                  <a:cubicBezTo>
                    <a:pt x="1" y="1136"/>
                    <a:pt x="316" y="1452"/>
                    <a:pt x="736" y="1452"/>
                  </a:cubicBezTo>
                  <a:cubicBezTo>
                    <a:pt x="1136" y="1452"/>
                    <a:pt x="1472" y="1136"/>
                    <a:pt x="1472" y="716"/>
                  </a:cubicBezTo>
                  <a:cubicBezTo>
                    <a:pt x="1472" y="316"/>
                    <a:pt x="1136" y="1"/>
                    <a:pt x="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942863" y="1629492"/>
              <a:ext cx="21725" cy="21740"/>
            </a:xfrm>
            <a:custGeom>
              <a:avLst/>
              <a:gdLst/>
              <a:ahLst/>
              <a:cxnLst/>
              <a:rect l="l" t="t" r="r" b="b"/>
              <a:pathLst>
                <a:path w="1451" h="1452" extrusionOk="0">
                  <a:moveTo>
                    <a:pt x="715" y="1"/>
                  </a:moveTo>
                  <a:cubicBezTo>
                    <a:pt x="315" y="1"/>
                    <a:pt x="0" y="316"/>
                    <a:pt x="0" y="716"/>
                  </a:cubicBezTo>
                  <a:cubicBezTo>
                    <a:pt x="0" y="1136"/>
                    <a:pt x="315" y="1452"/>
                    <a:pt x="715" y="1452"/>
                  </a:cubicBezTo>
                  <a:cubicBezTo>
                    <a:pt x="1135" y="1452"/>
                    <a:pt x="1451" y="1136"/>
                    <a:pt x="1451" y="716"/>
                  </a:cubicBezTo>
                  <a:cubicBezTo>
                    <a:pt x="1451" y="316"/>
                    <a:pt x="1135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4"/>
          <p:cNvSpPr txBox="1"/>
          <p:nvPr/>
        </p:nvSpPr>
        <p:spPr>
          <a:xfrm>
            <a:off x="2654049" y="2744675"/>
            <a:ext cx="13611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567979" y="2744650"/>
            <a:ext cx="13611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3802921" y="2953788"/>
            <a:ext cx="17574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List of component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71674" y="2939650"/>
            <a:ext cx="17574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Introduction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6826191" y="2744675"/>
            <a:ext cx="13611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" name="Google Shape;122;p14"/>
          <p:cNvGrpSpPr/>
          <p:nvPr/>
        </p:nvGrpSpPr>
        <p:grpSpPr>
          <a:xfrm>
            <a:off x="5511841" y="1451786"/>
            <a:ext cx="1471806" cy="3332870"/>
            <a:chOff x="4533336" y="1168625"/>
            <a:chExt cx="1978500" cy="3568001"/>
          </a:xfrm>
        </p:grpSpPr>
        <p:sp>
          <p:nvSpPr>
            <p:cNvPr id="123" name="Google Shape;123;p14"/>
            <p:cNvSpPr/>
            <p:nvPr/>
          </p:nvSpPr>
          <p:spPr>
            <a:xfrm>
              <a:off x="4533337" y="1168625"/>
              <a:ext cx="1582660" cy="3568001"/>
            </a:xfrm>
            <a:custGeom>
              <a:avLst/>
              <a:gdLst/>
              <a:ahLst/>
              <a:cxnLst/>
              <a:rect l="l" t="t" r="r" b="b"/>
              <a:pathLst>
                <a:path w="31620" h="31620" extrusionOk="0">
                  <a:moveTo>
                    <a:pt x="1" y="1"/>
                  </a:moveTo>
                  <a:lnTo>
                    <a:pt x="1" y="31619"/>
                  </a:lnTo>
                  <a:lnTo>
                    <a:pt x="31620" y="31619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 rot="-5400000">
              <a:off x="4943236" y="1961700"/>
              <a:ext cx="1158700" cy="1978500"/>
            </a:xfrm>
            <a:prstGeom prst="flowChartOffpageConnector">
              <a:avLst/>
            </a:pr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4858825" y="1345682"/>
              <a:ext cx="931684" cy="848860"/>
            </a:xfrm>
            <a:custGeom>
              <a:avLst/>
              <a:gdLst/>
              <a:ahLst/>
              <a:cxnLst/>
              <a:rect l="l" t="t" r="r" b="b"/>
              <a:pathLst>
                <a:path w="24489" h="22312" extrusionOk="0">
                  <a:moveTo>
                    <a:pt x="12245" y="1"/>
                  </a:moveTo>
                  <a:cubicBezTo>
                    <a:pt x="9390" y="1"/>
                    <a:pt x="6535" y="1090"/>
                    <a:pt x="4357" y="3268"/>
                  </a:cubicBezTo>
                  <a:cubicBezTo>
                    <a:pt x="1" y="7624"/>
                    <a:pt x="1" y="14688"/>
                    <a:pt x="4357" y="19044"/>
                  </a:cubicBezTo>
                  <a:cubicBezTo>
                    <a:pt x="6535" y="21222"/>
                    <a:pt x="9390" y="22311"/>
                    <a:pt x="12245" y="22311"/>
                  </a:cubicBezTo>
                  <a:cubicBezTo>
                    <a:pt x="15100" y="22311"/>
                    <a:pt x="17955" y="21222"/>
                    <a:pt x="20133" y="19044"/>
                  </a:cubicBezTo>
                  <a:cubicBezTo>
                    <a:pt x="24489" y="14688"/>
                    <a:pt x="24489" y="7624"/>
                    <a:pt x="20133" y="3268"/>
                  </a:cubicBezTo>
                  <a:cubicBezTo>
                    <a:pt x="17955" y="1090"/>
                    <a:pt x="15100" y="1"/>
                    <a:pt x="1224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4930159" y="1424093"/>
              <a:ext cx="789015" cy="770525"/>
            </a:xfrm>
            <a:custGeom>
              <a:avLst/>
              <a:gdLst/>
              <a:ahLst/>
              <a:cxnLst/>
              <a:rect l="l" t="t" r="r" b="b"/>
              <a:pathLst>
                <a:path w="20739" h="20253" extrusionOk="0">
                  <a:moveTo>
                    <a:pt x="16029" y="1"/>
                  </a:moveTo>
                  <a:cubicBezTo>
                    <a:pt x="17058" y="1719"/>
                    <a:pt x="17601" y="3690"/>
                    <a:pt x="17601" y="5695"/>
                  </a:cubicBezTo>
                  <a:cubicBezTo>
                    <a:pt x="17601" y="11854"/>
                    <a:pt x="12609" y="16851"/>
                    <a:pt x="6446" y="16851"/>
                  </a:cubicBezTo>
                  <a:cubicBezTo>
                    <a:pt x="4136" y="16851"/>
                    <a:pt x="1883" y="16130"/>
                    <a:pt x="1" y="14787"/>
                  </a:cubicBezTo>
                  <a:lnTo>
                    <a:pt x="1" y="14787"/>
                  </a:lnTo>
                  <a:cubicBezTo>
                    <a:pt x="1944" y="18057"/>
                    <a:pt x="5501" y="20252"/>
                    <a:pt x="9579" y="20252"/>
                  </a:cubicBezTo>
                  <a:cubicBezTo>
                    <a:pt x="15742" y="20252"/>
                    <a:pt x="20738" y="15256"/>
                    <a:pt x="20738" y="9093"/>
                  </a:cubicBezTo>
                  <a:cubicBezTo>
                    <a:pt x="20738" y="5338"/>
                    <a:pt x="18874" y="2020"/>
                    <a:pt x="16029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4863866" y="1309311"/>
              <a:ext cx="921602" cy="921602"/>
            </a:xfrm>
            <a:custGeom>
              <a:avLst/>
              <a:gdLst/>
              <a:ahLst/>
              <a:cxnLst/>
              <a:rect l="l" t="t" r="r" b="b"/>
              <a:pathLst>
                <a:path w="24224" h="24224" extrusionOk="0">
                  <a:moveTo>
                    <a:pt x="12110" y="1913"/>
                  </a:moveTo>
                  <a:cubicBezTo>
                    <a:pt x="17734" y="1913"/>
                    <a:pt x="22311" y="6486"/>
                    <a:pt x="22311" y="12110"/>
                  </a:cubicBezTo>
                  <a:cubicBezTo>
                    <a:pt x="22311" y="17734"/>
                    <a:pt x="17734" y="22311"/>
                    <a:pt x="12110" y="22311"/>
                  </a:cubicBezTo>
                  <a:cubicBezTo>
                    <a:pt x="6486" y="22311"/>
                    <a:pt x="1913" y="17734"/>
                    <a:pt x="1913" y="12110"/>
                  </a:cubicBezTo>
                  <a:cubicBezTo>
                    <a:pt x="1913" y="6486"/>
                    <a:pt x="6486" y="1913"/>
                    <a:pt x="12110" y="1913"/>
                  </a:cubicBezTo>
                  <a:close/>
                  <a:moveTo>
                    <a:pt x="12110" y="0"/>
                  </a:moveTo>
                  <a:cubicBezTo>
                    <a:pt x="5434" y="0"/>
                    <a:pt x="0" y="5434"/>
                    <a:pt x="0" y="12110"/>
                  </a:cubicBezTo>
                  <a:cubicBezTo>
                    <a:pt x="0" y="18790"/>
                    <a:pt x="5434" y="24224"/>
                    <a:pt x="12110" y="24224"/>
                  </a:cubicBezTo>
                  <a:cubicBezTo>
                    <a:pt x="18789" y="24224"/>
                    <a:pt x="24223" y="18790"/>
                    <a:pt x="24223" y="12110"/>
                  </a:cubicBezTo>
                  <a:cubicBezTo>
                    <a:pt x="24223" y="5434"/>
                    <a:pt x="18789" y="0"/>
                    <a:pt x="12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4781498" y="1290326"/>
              <a:ext cx="1086337" cy="274000"/>
            </a:xfrm>
            <a:custGeom>
              <a:avLst/>
              <a:gdLst/>
              <a:ahLst/>
              <a:cxnLst/>
              <a:rect l="l" t="t" r="r" b="b"/>
              <a:pathLst>
                <a:path w="28554" h="7202" extrusionOk="0">
                  <a:moveTo>
                    <a:pt x="1463" y="0"/>
                  </a:moveTo>
                  <a:lnTo>
                    <a:pt x="0" y="7201"/>
                  </a:lnTo>
                  <a:lnTo>
                    <a:pt x="28553" y="7201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4"/>
          <p:cNvSpPr txBox="1"/>
          <p:nvPr/>
        </p:nvSpPr>
        <p:spPr>
          <a:xfrm>
            <a:off x="5058345" y="3358600"/>
            <a:ext cx="13611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1965388" y="2787263"/>
            <a:ext cx="18012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Task assignment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31" name="Google Shape;131;p14"/>
          <p:cNvPicPr preferRelativeResize="0"/>
          <p:nvPr/>
        </p:nvPicPr>
        <p:blipFill rotWithShape="1">
          <a:blip r:embed="rId3">
            <a:alphaModFix/>
          </a:blip>
          <a:srcRect l="5319" r="-5320"/>
          <a:stretch/>
        </p:blipFill>
        <p:spPr>
          <a:xfrm>
            <a:off x="135149" y="53079"/>
            <a:ext cx="3058351" cy="7167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4"/>
          <p:cNvGrpSpPr/>
          <p:nvPr/>
        </p:nvGrpSpPr>
        <p:grpSpPr>
          <a:xfrm>
            <a:off x="7257489" y="1451748"/>
            <a:ext cx="1471806" cy="3332870"/>
            <a:chOff x="4533336" y="1168625"/>
            <a:chExt cx="1978500" cy="3568001"/>
          </a:xfrm>
        </p:grpSpPr>
        <p:sp>
          <p:nvSpPr>
            <p:cNvPr id="133" name="Google Shape;133;p14"/>
            <p:cNvSpPr/>
            <p:nvPr/>
          </p:nvSpPr>
          <p:spPr>
            <a:xfrm>
              <a:off x="4533337" y="1168625"/>
              <a:ext cx="1582660" cy="3568001"/>
            </a:xfrm>
            <a:custGeom>
              <a:avLst/>
              <a:gdLst/>
              <a:ahLst/>
              <a:cxnLst/>
              <a:rect l="l" t="t" r="r" b="b"/>
              <a:pathLst>
                <a:path w="31620" h="31620" extrusionOk="0">
                  <a:moveTo>
                    <a:pt x="1" y="1"/>
                  </a:moveTo>
                  <a:lnTo>
                    <a:pt x="1" y="31619"/>
                  </a:lnTo>
                  <a:lnTo>
                    <a:pt x="31620" y="31619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 rot="-5400000">
              <a:off x="4943236" y="1961700"/>
              <a:ext cx="1158700" cy="1978500"/>
            </a:xfrm>
            <a:prstGeom prst="flowChartOffpageConnector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4858825" y="1345682"/>
              <a:ext cx="931684" cy="848860"/>
            </a:xfrm>
            <a:custGeom>
              <a:avLst/>
              <a:gdLst/>
              <a:ahLst/>
              <a:cxnLst/>
              <a:rect l="l" t="t" r="r" b="b"/>
              <a:pathLst>
                <a:path w="24489" h="22312" extrusionOk="0">
                  <a:moveTo>
                    <a:pt x="12245" y="1"/>
                  </a:moveTo>
                  <a:cubicBezTo>
                    <a:pt x="9390" y="1"/>
                    <a:pt x="6535" y="1090"/>
                    <a:pt x="4357" y="3268"/>
                  </a:cubicBezTo>
                  <a:cubicBezTo>
                    <a:pt x="1" y="7624"/>
                    <a:pt x="1" y="14688"/>
                    <a:pt x="4357" y="19044"/>
                  </a:cubicBezTo>
                  <a:cubicBezTo>
                    <a:pt x="6535" y="21222"/>
                    <a:pt x="9390" y="22311"/>
                    <a:pt x="12245" y="22311"/>
                  </a:cubicBezTo>
                  <a:cubicBezTo>
                    <a:pt x="15100" y="22311"/>
                    <a:pt x="17955" y="21222"/>
                    <a:pt x="20133" y="19044"/>
                  </a:cubicBezTo>
                  <a:cubicBezTo>
                    <a:pt x="24489" y="14688"/>
                    <a:pt x="24489" y="7624"/>
                    <a:pt x="20133" y="3268"/>
                  </a:cubicBezTo>
                  <a:cubicBezTo>
                    <a:pt x="17955" y="1090"/>
                    <a:pt x="15100" y="1"/>
                    <a:pt x="12245" y="1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4930159" y="1424093"/>
              <a:ext cx="789015" cy="770525"/>
            </a:xfrm>
            <a:custGeom>
              <a:avLst/>
              <a:gdLst/>
              <a:ahLst/>
              <a:cxnLst/>
              <a:rect l="l" t="t" r="r" b="b"/>
              <a:pathLst>
                <a:path w="20739" h="20253" extrusionOk="0">
                  <a:moveTo>
                    <a:pt x="16029" y="1"/>
                  </a:moveTo>
                  <a:cubicBezTo>
                    <a:pt x="17058" y="1719"/>
                    <a:pt x="17601" y="3690"/>
                    <a:pt x="17601" y="5695"/>
                  </a:cubicBezTo>
                  <a:cubicBezTo>
                    <a:pt x="17601" y="11854"/>
                    <a:pt x="12609" y="16851"/>
                    <a:pt x="6446" y="16851"/>
                  </a:cubicBezTo>
                  <a:cubicBezTo>
                    <a:pt x="4136" y="16851"/>
                    <a:pt x="1883" y="16130"/>
                    <a:pt x="1" y="14787"/>
                  </a:cubicBezTo>
                  <a:lnTo>
                    <a:pt x="1" y="14787"/>
                  </a:lnTo>
                  <a:cubicBezTo>
                    <a:pt x="1944" y="18057"/>
                    <a:pt x="5501" y="20252"/>
                    <a:pt x="9579" y="20252"/>
                  </a:cubicBezTo>
                  <a:cubicBezTo>
                    <a:pt x="15742" y="20252"/>
                    <a:pt x="20738" y="15256"/>
                    <a:pt x="20738" y="9093"/>
                  </a:cubicBezTo>
                  <a:cubicBezTo>
                    <a:pt x="20738" y="5338"/>
                    <a:pt x="18874" y="2020"/>
                    <a:pt x="16029" y="1"/>
                  </a:cubicBezTo>
                  <a:close/>
                </a:path>
              </a:pathLst>
            </a:custGeom>
            <a:solidFill>
              <a:srgbClr val="D8E2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863866" y="1309298"/>
              <a:ext cx="921602" cy="921602"/>
            </a:xfrm>
            <a:custGeom>
              <a:avLst/>
              <a:gdLst/>
              <a:ahLst/>
              <a:cxnLst/>
              <a:rect l="l" t="t" r="r" b="b"/>
              <a:pathLst>
                <a:path w="24224" h="24224" extrusionOk="0">
                  <a:moveTo>
                    <a:pt x="12110" y="1913"/>
                  </a:moveTo>
                  <a:cubicBezTo>
                    <a:pt x="17734" y="1913"/>
                    <a:pt x="22311" y="6486"/>
                    <a:pt x="22311" y="12110"/>
                  </a:cubicBezTo>
                  <a:cubicBezTo>
                    <a:pt x="22311" y="17734"/>
                    <a:pt x="17734" y="22311"/>
                    <a:pt x="12110" y="22311"/>
                  </a:cubicBezTo>
                  <a:cubicBezTo>
                    <a:pt x="6486" y="22311"/>
                    <a:pt x="1913" y="17734"/>
                    <a:pt x="1913" y="12110"/>
                  </a:cubicBezTo>
                  <a:cubicBezTo>
                    <a:pt x="1913" y="6486"/>
                    <a:pt x="6486" y="1913"/>
                    <a:pt x="12110" y="1913"/>
                  </a:cubicBezTo>
                  <a:close/>
                  <a:moveTo>
                    <a:pt x="12110" y="0"/>
                  </a:moveTo>
                  <a:cubicBezTo>
                    <a:pt x="5434" y="0"/>
                    <a:pt x="0" y="5434"/>
                    <a:pt x="0" y="12110"/>
                  </a:cubicBezTo>
                  <a:cubicBezTo>
                    <a:pt x="0" y="18790"/>
                    <a:pt x="5434" y="24224"/>
                    <a:pt x="12110" y="24224"/>
                  </a:cubicBezTo>
                  <a:cubicBezTo>
                    <a:pt x="18789" y="24224"/>
                    <a:pt x="24223" y="18790"/>
                    <a:pt x="24223" y="12110"/>
                  </a:cubicBezTo>
                  <a:cubicBezTo>
                    <a:pt x="24223" y="5434"/>
                    <a:pt x="18789" y="0"/>
                    <a:pt x="12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781498" y="1290326"/>
              <a:ext cx="1086337" cy="274000"/>
            </a:xfrm>
            <a:custGeom>
              <a:avLst/>
              <a:gdLst/>
              <a:ahLst/>
              <a:cxnLst/>
              <a:rect l="l" t="t" r="r" b="b"/>
              <a:pathLst>
                <a:path w="28554" h="7202" extrusionOk="0">
                  <a:moveTo>
                    <a:pt x="1463" y="0"/>
                  </a:moveTo>
                  <a:lnTo>
                    <a:pt x="0" y="7201"/>
                  </a:lnTo>
                  <a:lnTo>
                    <a:pt x="28553" y="7201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4"/>
          <p:cNvSpPr txBox="1"/>
          <p:nvPr/>
        </p:nvSpPr>
        <p:spPr>
          <a:xfrm>
            <a:off x="7515203" y="2905763"/>
            <a:ext cx="17574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Demo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5533250" y="3082350"/>
            <a:ext cx="18012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Feature of device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41" name="Google Shape;141;p14"/>
          <p:cNvGrpSpPr/>
          <p:nvPr/>
        </p:nvGrpSpPr>
        <p:grpSpPr>
          <a:xfrm>
            <a:off x="5884731" y="3978382"/>
            <a:ext cx="465340" cy="412194"/>
            <a:chOff x="3994400" y="4299932"/>
            <a:chExt cx="338281" cy="322657"/>
          </a:xfrm>
        </p:grpSpPr>
        <p:sp>
          <p:nvSpPr>
            <p:cNvPr id="142" name="Google Shape;142;p14"/>
            <p:cNvSpPr/>
            <p:nvPr/>
          </p:nvSpPr>
          <p:spPr>
            <a:xfrm>
              <a:off x="3994400" y="4299932"/>
              <a:ext cx="286759" cy="272447"/>
            </a:xfrm>
            <a:custGeom>
              <a:avLst/>
              <a:gdLst/>
              <a:ahLst/>
              <a:cxnLst/>
              <a:rect l="l" t="t" r="r" b="b"/>
              <a:pathLst>
                <a:path w="10920" h="10375" extrusionOk="0">
                  <a:moveTo>
                    <a:pt x="5734" y="0"/>
                  </a:moveTo>
                  <a:cubicBezTo>
                    <a:pt x="4736" y="0"/>
                    <a:pt x="3732" y="288"/>
                    <a:pt x="2852" y="878"/>
                  </a:cubicBezTo>
                  <a:cubicBezTo>
                    <a:pt x="794" y="2246"/>
                    <a:pt x="0" y="4888"/>
                    <a:pt x="948" y="7175"/>
                  </a:cubicBezTo>
                  <a:cubicBezTo>
                    <a:pt x="1764" y="9137"/>
                    <a:pt x="3673" y="10374"/>
                    <a:pt x="5740" y="10374"/>
                  </a:cubicBezTo>
                  <a:cubicBezTo>
                    <a:pt x="6073" y="10374"/>
                    <a:pt x="6410" y="10342"/>
                    <a:pt x="6747" y="10276"/>
                  </a:cubicBezTo>
                  <a:cubicBezTo>
                    <a:pt x="9169" y="9788"/>
                    <a:pt x="10920" y="7663"/>
                    <a:pt x="10920" y="5184"/>
                  </a:cubicBezTo>
                  <a:cubicBezTo>
                    <a:pt x="10920" y="3806"/>
                    <a:pt x="10374" y="2485"/>
                    <a:pt x="9398" y="1519"/>
                  </a:cubicBezTo>
                  <a:cubicBezTo>
                    <a:pt x="8396" y="516"/>
                    <a:pt x="7070" y="0"/>
                    <a:pt x="5734" y="0"/>
                  </a:cubicBezTo>
                  <a:close/>
                </a:path>
              </a:pathLst>
            </a:custGeom>
            <a:solidFill>
              <a:srgbClr val="DEE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4027829" y="4330314"/>
              <a:ext cx="223184" cy="211839"/>
            </a:xfrm>
            <a:custGeom>
              <a:avLst/>
              <a:gdLst/>
              <a:ahLst/>
              <a:cxnLst/>
              <a:rect l="l" t="t" r="r" b="b"/>
              <a:pathLst>
                <a:path w="8499" h="8067" extrusionOk="0">
                  <a:moveTo>
                    <a:pt x="4461" y="0"/>
                  </a:moveTo>
                  <a:cubicBezTo>
                    <a:pt x="3684" y="0"/>
                    <a:pt x="2903" y="224"/>
                    <a:pt x="2220" y="678"/>
                  </a:cubicBezTo>
                  <a:cubicBezTo>
                    <a:pt x="622" y="1750"/>
                    <a:pt x="0" y="3798"/>
                    <a:pt x="737" y="5578"/>
                  </a:cubicBezTo>
                  <a:cubicBezTo>
                    <a:pt x="1371" y="7109"/>
                    <a:pt x="2855" y="8067"/>
                    <a:pt x="4458" y="8067"/>
                  </a:cubicBezTo>
                  <a:cubicBezTo>
                    <a:pt x="4718" y="8067"/>
                    <a:pt x="4981" y="8041"/>
                    <a:pt x="5245" y="7989"/>
                  </a:cubicBezTo>
                  <a:cubicBezTo>
                    <a:pt x="7139" y="7616"/>
                    <a:pt x="8498" y="5960"/>
                    <a:pt x="8498" y="4037"/>
                  </a:cubicBezTo>
                  <a:cubicBezTo>
                    <a:pt x="8498" y="2965"/>
                    <a:pt x="8068" y="1931"/>
                    <a:pt x="7312" y="1185"/>
                  </a:cubicBezTo>
                  <a:cubicBezTo>
                    <a:pt x="6534" y="401"/>
                    <a:pt x="5501" y="0"/>
                    <a:pt x="446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4095422" y="4335330"/>
              <a:ext cx="99053" cy="201729"/>
            </a:xfrm>
            <a:custGeom>
              <a:avLst/>
              <a:gdLst/>
              <a:ahLst/>
              <a:cxnLst/>
              <a:rect l="l" t="t" r="r" b="b"/>
              <a:pathLst>
                <a:path w="3772" h="7682" extrusionOk="0">
                  <a:moveTo>
                    <a:pt x="1886" y="1"/>
                  </a:moveTo>
                  <a:cubicBezTo>
                    <a:pt x="1694" y="1"/>
                    <a:pt x="1503" y="128"/>
                    <a:pt x="1503" y="381"/>
                  </a:cubicBezTo>
                  <a:lnTo>
                    <a:pt x="1503" y="917"/>
                  </a:lnTo>
                  <a:cubicBezTo>
                    <a:pt x="632" y="1023"/>
                    <a:pt x="0" y="1788"/>
                    <a:pt x="48" y="2669"/>
                  </a:cubicBezTo>
                  <a:cubicBezTo>
                    <a:pt x="106" y="3540"/>
                    <a:pt x="833" y="4219"/>
                    <a:pt x="1704" y="4229"/>
                  </a:cubicBezTo>
                  <a:lnTo>
                    <a:pt x="2068" y="4229"/>
                  </a:lnTo>
                  <a:cubicBezTo>
                    <a:pt x="2079" y="4228"/>
                    <a:pt x="2091" y="4228"/>
                    <a:pt x="2102" y="4228"/>
                  </a:cubicBezTo>
                  <a:cubicBezTo>
                    <a:pt x="2594" y="4228"/>
                    <a:pt x="2996" y="4623"/>
                    <a:pt x="2996" y="5119"/>
                  </a:cubicBezTo>
                  <a:cubicBezTo>
                    <a:pt x="2996" y="5614"/>
                    <a:pt x="2594" y="6009"/>
                    <a:pt x="2102" y="6009"/>
                  </a:cubicBezTo>
                  <a:cubicBezTo>
                    <a:pt x="2091" y="6009"/>
                    <a:pt x="2079" y="6009"/>
                    <a:pt x="2068" y="6009"/>
                  </a:cubicBezTo>
                  <a:lnTo>
                    <a:pt x="1522" y="6009"/>
                  </a:lnTo>
                  <a:cubicBezTo>
                    <a:pt x="1130" y="6009"/>
                    <a:pt x="814" y="5693"/>
                    <a:pt x="814" y="5301"/>
                  </a:cubicBezTo>
                  <a:cubicBezTo>
                    <a:pt x="814" y="5047"/>
                    <a:pt x="622" y="4920"/>
                    <a:pt x="431" y="4920"/>
                  </a:cubicBezTo>
                  <a:cubicBezTo>
                    <a:pt x="240" y="4920"/>
                    <a:pt x="48" y="5047"/>
                    <a:pt x="48" y="5301"/>
                  </a:cubicBezTo>
                  <a:cubicBezTo>
                    <a:pt x="48" y="6114"/>
                    <a:pt x="699" y="6765"/>
                    <a:pt x="1503" y="6784"/>
                  </a:cubicBezTo>
                  <a:lnTo>
                    <a:pt x="1503" y="7301"/>
                  </a:lnTo>
                  <a:cubicBezTo>
                    <a:pt x="1503" y="7554"/>
                    <a:pt x="1694" y="7681"/>
                    <a:pt x="1886" y="7681"/>
                  </a:cubicBezTo>
                  <a:cubicBezTo>
                    <a:pt x="2077" y="7681"/>
                    <a:pt x="2269" y="7554"/>
                    <a:pt x="2269" y="7301"/>
                  </a:cubicBezTo>
                  <a:lnTo>
                    <a:pt x="2269" y="6765"/>
                  </a:lnTo>
                  <a:cubicBezTo>
                    <a:pt x="3139" y="6660"/>
                    <a:pt x="3771" y="5894"/>
                    <a:pt x="3723" y="5023"/>
                  </a:cubicBezTo>
                  <a:cubicBezTo>
                    <a:pt x="3666" y="4143"/>
                    <a:pt x="2948" y="3463"/>
                    <a:pt x="2068" y="3453"/>
                  </a:cubicBezTo>
                  <a:lnTo>
                    <a:pt x="1704" y="3453"/>
                  </a:lnTo>
                  <a:cubicBezTo>
                    <a:pt x="1692" y="3454"/>
                    <a:pt x="1681" y="3454"/>
                    <a:pt x="1669" y="3454"/>
                  </a:cubicBezTo>
                  <a:cubicBezTo>
                    <a:pt x="1178" y="3454"/>
                    <a:pt x="776" y="3059"/>
                    <a:pt x="776" y="2563"/>
                  </a:cubicBezTo>
                  <a:cubicBezTo>
                    <a:pt x="776" y="2068"/>
                    <a:pt x="1178" y="1673"/>
                    <a:pt x="1669" y="1673"/>
                  </a:cubicBezTo>
                  <a:cubicBezTo>
                    <a:pt x="1681" y="1673"/>
                    <a:pt x="1692" y="1673"/>
                    <a:pt x="1704" y="1673"/>
                  </a:cubicBezTo>
                  <a:lnTo>
                    <a:pt x="2249" y="1673"/>
                  </a:lnTo>
                  <a:cubicBezTo>
                    <a:pt x="2642" y="1673"/>
                    <a:pt x="2958" y="1989"/>
                    <a:pt x="2958" y="2382"/>
                  </a:cubicBezTo>
                  <a:lnTo>
                    <a:pt x="2958" y="2745"/>
                  </a:lnTo>
                  <a:cubicBezTo>
                    <a:pt x="2958" y="2960"/>
                    <a:pt x="3121" y="3128"/>
                    <a:pt x="3333" y="3128"/>
                  </a:cubicBezTo>
                  <a:cubicBezTo>
                    <a:pt x="3338" y="3128"/>
                    <a:pt x="3344" y="3128"/>
                    <a:pt x="3350" y="3128"/>
                  </a:cubicBezTo>
                  <a:cubicBezTo>
                    <a:pt x="3561" y="3128"/>
                    <a:pt x="3733" y="2956"/>
                    <a:pt x="3733" y="2745"/>
                  </a:cubicBezTo>
                  <a:lnTo>
                    <a:pt x="3733" y="2382"/>
                  </a:lnTo>
                  <a:cubicBezTo>
                    <a:pt x="3733" y="1578"/>
                    <a:pt x="3082" y="917"/>
                    <a:pt x="2269" y="908"/>
                  </a:cubicBezTo>
                  <a:lnTo>
                    <a:pt x="2269" y="381"/>
                  </a:lnTo>
                  <a:cubicBezTo>
                    <a:pt x="2269" y="128"/>
                    <a:pt x="2077" y="1"/>
                    <a:pt x="18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4179611" y="4472250"/>
              <a:ext cx="153070" cy="150339"/>
            </a:xfrm>
            <a:custGeom>
              <a:avLst/>
              <a:gdLst/>
              <a:ahLst/>
              <a:cxnLst/>
              <a:rect l="l" t="t" r="r" b="b"/>
              <a:pathLst>
                <a:path w="5829" h="5725" extrusionOk="0">
                  <a:moveTo>
                    <a:pt x="2910" y="2096"/>
                  </a:moveTo>
                  <a:cubicBezTo>
                    <a:pt x="3331" y="2096"/>
                    <a:pt x="3675" y="2441"/>
                    <a:pt x="3675" y="2871"/>
                  </a:cubicBezTo>
                  <a:cubicBezTo>
                    <a:pt x="3675" y="3330"/>
                    <a:pt x="3300" y="3637"/>
                    <a:pt x="2906" y="3637"/>
                  </a:cubicBezTo>
                  <a:cubicBezTo>
                    <a:pt x="2716" y="3637"/>
                    <a:pt x="2523" y="3566"/>
                    <a:pt x="2364" y="3407"/>
                  </a:cubicBezTo>
                  <a:cubicBezTo>
                    <a:pt x="1876" y="2929"/>
                    <a:pt x="2221" y="2096"/>
                    <a:pt x="2910" y="2096"/>
                  </a:cubicBezTo>
                  <a:close/>
                  <a:moveTo>
                    <a:pt x="2527" y="0"/>
                  </a:moveTo>
                  <a:cubicBezTo>
                    <a:pt x="2441" y="0"/>
                    <a:pt x="2364" y="58"/>
                    <a:pt x="2345" y="154"/>
                  </a:cubicBezTo>
                  <a:lnTo>
                    <a:pt x="2192" y="890"/>
                  </a:lnTo>
                  <a:lnTo>
                    <a:pt x="1599" y="421"/>
                  </a:lnTo>
                  <a:cubicBezTo>
                    <a:pt x="1565" y="393"/>
                    <a:pt x="1525" y="378"/>
                    <a:pt x="1483" y="378"/>
                  </a:cubicBezTo>
                  <a:cubicBezTo>
                    <a:pt x="1441" y="378"/>
                    <a:pt x="1398" y="393"/>
                    <a:pt x="1359" y="421"/>
                  </a:cubicBezTo>
                  <a:lnTo>
                    <a:pt x="776" y="910"/>
                  </a:lnTo>
                  <a:cubicBezTo>
                    <a:pt x="709" y="977"/>
                    <a:pt x="690" y="1072"/>
                    <a:pt x="728" y="1149"/>
                  </a:cubicBezTo>
                  <a:lnTo>
                    <a:pt x="1091" y="1819"/>
                  </a:lnTo>
                  <a:lnTo>
                    <a:pt x="335" y="1828"/>
                  </a:lnTo>
                  <a:cubicBezTo>
                    <a:pt x="240" y="1838"/>
                    <a:pt x="163" y="1905"/>
                    <a:pt x="154" y="1991"/>
                  </a:cubicBezTo>
                  <a:lnTo>
                    <a:pt x="20" y="2747"/>
                  </a:lnTo>
                  <a:cubicBezTo>
                    <a:pt x="0" y="2833"/>
                    <a:pt x="48" y="2929"/>
                    <a:pt x="134" y="2958"/>
                  </a:cubicBezTo>
                  <a:lnTo>
                    <a:pt x="843" y="3235"/>
                  </a:lnTo>
                  <a:lnTo>
                    <a:pt x="268" y="3733"/>
                  </a:lnTo>
                  <a:cubicBezTo>
                    <a:pt x="201" y="3790"/>
                    <a:pt x="192" y="3895"/>
                    <a:pt x="230" y="3972"/>
                  </a:cubicBezTo>
                  <a:lnTo>
                    <a:pt x="603" y="4652"/>
                  </a:lnTo>
                  <a:cubicBezTo>
                    <a:pt x="633" y="4711"/>
                    <a:pt x="697" y="4747"/>
                    <a:pt x="765" y="4747"/>
                  </a:cubicBezTo>
                  <a:cubicBezTo>
                    <a:pt x="784" y="4747"/>
                    <a:pt x="804" y="4744"/>
                    <a:pt x="824" y="4738"/>
                  </a:cubicBezTo>
                  <a:lnTo>
                    <a:pt x="1541" y="4498"/>
                  </a:lnTo>
                  <a:lnTo>
                    <a:pt x="1426" y="5245"/>
                  </a:lnTo>
                  <a:cubicBezTo>
                    <a:pt x="1407" y="5331"/>
                    <a:pt x="1465" y="5417"/>
                    <a:pt x="1541" y="5446"/>
                  </a:cubicBezTo>
                  <a:lnTo>
                    <a:pt x="2259" y="5714"/>
                  </a:lnTo>
                  <a:cubicBezTo>
                    <a:pt x="2281" y="5721"/>
                    <a:pt x="2304" y="5725"/>
                    <a:pt x="2326" y="5725"/>
                  </a:cubicBezTo>
                  <a:cubicBezTo>
                    <a:pt x="2391" y="5725"/>
                    <a:pt x="2453" y="5694"/>
                    <a:pt x="2489" y="5637"/>
                  </a:cubicBezTo>
                  <a:lnTo>
                    <a:pt x="2881" y="4986"/>
                  </a:lnTo>
                  <a:lnTo>
                    <a:pt x="3274" y="5637"/>
                  </a:lnTo>
                  <a:cubicBezTo>
                    <a:pt x="3309" y="5694"/>
                    <a:pt x="3371" y="5725"/>
                    <a:pt x="3436" y="5725"/>
                  </a:cubicBezTo>
                  <a:cubicBezTo>
                    <a:pt x="3459" y="5725"/>
                    <a:pt x="3481" y="5721"/>
                    <a:pt x="3503" y="5714"/>
                  </a:cubicBezTo>
                  <a:lnTo>
                    <a:pt x="4221" y="5446"/>
                  </a:lnTo>
                  <a:cubicBezTo>
                    <a:pt x="4307" y="5417"/>
                    <a:pt x="4355" y="5331"/>
                    <a:pt x="4345" y="5245"/>
                  </a:cubicBezTo>
                  <a:lnTo>
                    <a:pt x="4221" y="4498"/>
                  </a:lnTo>
                  <a:lnTo>
                    <a:pt x="4939" y="4738"/>
                  </a:lnTo>
                  <a:cubicBezTo>
                    <a:pt x="4958" y="4744"/>
                    <a:pt x="4978" y="4747"/>
                    <a:pt x="4998" y="4747"/>
                  </a:cubicBezTo>
                  <a:cubicBezTo>
                    <a:pt x="5066" y="4747"/>
                    <a:pt x="5131" y="4711"/>
                    <a:pt x="5168" y="4652"/>
                  </a:cubicBezTo>
                  <a:lnTo>
                    <a:pt x="5551" y="3982"/>
                  </a:lnTo>
                  <a:cubicBezTo>
                    <a:pt x="5599" y="3905"/>
                    <a:pt x="5580" y="3800"/>
                    <a:pt x="5513" y="3742"/>
                  </a:cubicBezTo>
                  <a:lnTo>
                    <a:pt x="4948" y="3245"/>
                  </a:lnTo>
                  <a:lnTo>
                    <a:pt x="5657" y="2967"/>
                  </a:lnTo>
                  <a:cubicBezTo>
                    <a:pt x="5752" y="2948"/>
                    <a:pt x="5829" y="2852"/>
                    <a:pt x="5810" y="2747"/>
                  </a:cubicBezTo>
                  <a:lnTo>
                    <a:pt x="5676" y="1991"/>
                  </a:lnTo>
                  <a:cubicBezTo>
                    <a:pt x="5657" y="1905"/>
                    <a:pt x="5580" y="1838"/>
                    <a:pt x="5494" y="1828"/>
                  </a:cubicBezTo>
                  <a:lnTo>
                    <a:pt x="4738" y="1819"/>
                  </a:lnTo>
                  <a:lnTo>
                    <a:pt x="5101" y="1149"/>
                  </a:lnTo>
                  <a:cubicBezTo>
                    <a:pt x="5140" y="1072"/>
                    <a:pt x="5121" y="977"/>
                    <a:pt x="5054" y="910"/>
                  </a:cubicBezTo>
                  <a:lnTo>
                    <a:pt x="4460" y="421"/>
                  </a:lnTo>
                  <a:cubicBezTo>
                    <a:pt x="4427" y="393"/>
                    <a:pt x="4386" y="378"/>
                    <a:pt x="4344" y="378"/>
                  </a:cubicBezTo>
                  <a:cubicBezTo>
                    <a:pt x="4302" y="378"/>
                    <a:pt x="4259" y="393"/>
                    <a:pt x="4221" y="421"/>
                  </a:cubicBezTo>
                  <a:lnTo>
                    <a:pt x="3637" y="890"/>
                  </a:lnTo>
                  <a:lnTo>
                    <a:pt x="3484" y="154"/>
                  </a:lnTo>
                  <a:cubicBezTo>
                    <a:pt x="3465" y="58"/>
                    <a:pt x="3388" y="0"/>
                    <a:pt x="33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4238408" y="4472250"/>
              <a:ext cx="18119" cy="23135"/>
            </a:xfrm>
            <a:custGeom>
              <a:avLst/>
              <a:gdLst/>
              <a:ahLst/>
              <a:cxnLst/>
              <a:rect l="l" t="t" r="r" b="b"/>
              <a:pathLst>
                <a:path w="690" h="881" extrusionOk="0">
                  <a:moveTo>
                    <a:pt x="278" y="0"/>
                  </a:moveTo>
                  <a:cubicBezTo>
                    <a:pt x="192" y="0"/>
                    <a:pt x="106" y="58"/>
                    <a:pt x="87" y="154"/>
                  </a:cubicBezTo>
                  <a:lnTo>
                    <a:pt x="1" y="613"/>
                  </a:lnTo>
                  <a:lnTo>
                    <a:pt x="355" y="881"/>
                  </a:lnTo>
                  <a:lnTo>
                    <a:pt x="499" y="154"/>
                  </a:lnTo>
                  <a:cubicBezTo>
                    <a:pt x="518" y="58"/>
                    <a:pt x="594" y="0"/>
                    <a:pt x="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4217321" y="4590105"/>
              <a:ext cx="28151" cy="32484"/>
            </a:xfrm>
            <a:custGeom>
              <a:avLst/>
              <a:gdLst/>
              <a:ahLst/>
              <a:cxnLst/>
              <a:rect l="l" t="t" r="r" b="b"/>
              <a:pathLst>
                <a:path w="1072" h="1237" extrusionOk="0">
                  <a:moveTo>
                    <a:pt x="536" y="1"/>
                  </a:moveTo>
                  <a:lnTo>
                    <a:pt x="105" y="144"/>
                  </a:lnTo>
                  <a:lnTo>
                    <a:pt x="10" y="747"/>
                  </a:lnTo>
                  <a:cubicBezTo>
                    <a:pt x="0" y="843"/>
                    <a:pt x="48" y="929"/>
                    <a:pt x="134" y="958"/>
                  </a:cubicBezTo>
                  <a:lnTo>
                    <a:pt x="852" y="1226"/>
                  </a:lnTo>
                  <a:cubicBezTo>
                    <a:pt x="872" y="1233"/>
                    <a:pt x="893" y="1237"/>
                    <a:pt x="915" y="1237"/>
                  </a:cubicBezTo>
                  <a:cubicBezTo>
                    <a:pt x="975" y="1237"/>
                    <a:pt x="1037" y="1208"/>
                    <a:pt x="1072" y="1159"/>
                  </a:cubicBezTo>
                  <a:lnTo>
                    <a:pt x="536" y="958"/>
                  </a:lnTo>
                  <a:cubicBezTo>
                    <a:pt x="450" y="929"/>
                    <a:pt x="402" y="833"/>
                    <a:pt x="412" y="747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4179349" y="4482412"/>
              <a:ext cx="44274" cy="114520"/>
            </a:xfrm>
            <a:custGeom>
              <a:avLst/>
              <a:gdLst/>
              <a:ahLst/>
              <a:cxnLst/>
              <a:rect l="l" t="t" r="r" b="b"/>
              <a:pathLst>
                <a:path w="1686" h="4361" extrusionOk="0">
                  <a:moveTo>
                    <a:pt x="1483" y="1"/>
                  </a:moveTo>
                  <a:cubicBezTo>
                    <a:pt x="1441" y="1"/>
                    <a:pt x="1398" y="15"/>
                    <a:pt x="1360" y="44"/>
                  </a:cubicBezTo>
                  <a:lnTo>
                    <a:pt x="776" y="532"/>
                  </a:lnTo>
                  <a:cubicBezTo>
                    <a:pt x="709" y="590"/>
                    <a:pt x="690" y="695"/>
                    <a:pt x="728" y="771"/>
                  </a:cubicBezTo>
                  <a:lnTo>
                    <a:pt x="1092" y="1432"/>
                  </a:lnTo>
                  <a:lnTo>
                    <a:pt x="336" y="1451"/>
                  </a:lnTo>
                  <a:cubicBezTo>
                    <a:pt x="240" y="1451"/>
                    <a:pt x="164" y="1518"/>
                    <a:pt x="144" y="1614"/>
                  </a:cubicBezTo>
                  <a:lnTo>
                    <a:pt x="10" y="2370"/>
                  </a:lnTo>
                  <a:cubicBezTo>
                    <a:pt x="1" y="2456"/>
                    <a:pt x="49" y="2542"/>
                    <a:pt x="135" y="2580"/>
                  </a:cubicBezTo>
                  <a:lnTo>
                    <a:pt x="834" y="2858"/>
                  </a:lnTo>
                  <a:lnTo>
                    <a:pt x="269" y="3355"/>
                  </a:lnTo>
                  <a:cubicBezTo>
                    <a:pt x="202" y="3413"/>
                    <a:pt x="183" y="3508"/>
                    <a:pt x="231" y="3595"/>
                  </a:cubicBezTo>
                  <a:lnTo>
                    <a:pt x="613" y="4265"/>
                  </a:lnTo>
                  <a:cubicBezTo>
                    <a:pt x="643" y="4324"/>
                    <a:pt x="707" y="4360"/>
                    <a:pt x="775" y="4360"/>
                  </a:cubicBezTo>
                  <a:cubicBezTo>
                    <a:pt x="794" y="4360"/>
                    <a:pt x="814" y="4357"/>
                    <a:pt x="834" y="4351"/>
                  </a:cubicBezTo>
                  <a:lnTo>
                    <a:pt x="1034" y="4284"/>
                  </a:lnTo>
                  <a:lnTo>
                    <a:pt x="1025" y="4265"/>
                  </a:lnTo>
                  <a:lnTo>
                    <a:pt x="642" y="3595"/>
                  </a:lnTo>
                  <a:cubicBezTo>
                    <a:pt x="594" y="3518"/>
                    <a:pt x="613" y="3413"/>
                    <a:pt x="680" y="3355"/>
                  </a:cubicBezTo>
                  <a:lnTo>
                    <a:pt x="1245" y="2858"/>
                  </a:lnTo>
                  <a:lnTo>
                    <a:pt x="537" y="2580"/>
                  </a:lnTo>
                  <a:cubicBezTo>
                    <a:pt x="460" y="2551"/>
                    <a:pt x="403" y="2456"/>
                    <a:pt x="422" y="2370"/>
                  </a:cubicBezTo>
                  <a:lnTo>
                    <a:pt x="556" y="1614"/>
                  </a:lnTo>
                  <a:cubicBezTo>
                    <a:pt x="575" y="1527"/>
                    <a:pt x="652" y="1460"/>
                    <a:pt x="738" y="1451"/>
                  </a:cubicBezTo>
                  <a:lnTo>
                    <a:pt x="1494" y="1441"/>
                  </a:lnTo>
                  <a:lnTo>
                    <a:pt x="1140" y="771"/>
                  </a:lnTo>
                  <a:cubicBezTo>
                    <a:pt x="1092" y="695"/>
                    <a:pt x="1111" y="599"/>
                    <a:pt x="1178" y="532"/>
                  </a:cubicBezTo>
                  <a:lnTo>
                    <a:pt x="1685" y="111"/>
                  </a:lnTo>
                  <a:lnTo>
                    <a:pt x="1599" y="44"/>
                  </a:lnTo>
                  <a:cubicBezTo>
                    <a:pt x="1566" y="15"/>
                    <a:pt x="1525" y="1"/>
                    <a:pt x="1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4208760" y="4511955"/>
              <a:ext cx="82456" cy="70639"/>
            </a:xfrm>
            <a:custGeom>
              <a:avLst/>
              <a:gdLst/>
              <a:ahLst/>
              <a:cxnLst/>
              <a:rect l="l" t="t" r="r" b="b"/>
              <a:pathLst>
                <a:path w="3140" h="2690" extrusionOk="0">
                  <a:moveTo>
                    <a:pt x="1790" y="585"/>
                  </a:moveTo>
                  <a:cubicBezTo>
                    <a:pt x="2185" y="585"/>
                    <a:pt x="2565" y="894"/>
                    <a:pt x="2565" y="1359"/>
                  </a:cubicBezTo>
                  <a:cubicBezTo>
                    <a:pt x="2565" y="1781"/>
                    <a:pt x="2221" y="2125"/>
                    <a:pt x="1800" y="2125"/>
                  </a:cubicBezTo>
                  <a:cubicBezTo>
                    <a:pt x="1111" y="2125"/>
                    <a:pt x="766" y="1302"/>
                    <a:pt x="1254" y="814"/>
                  </a:cubicBezTo>
                  <a:cubicBezTo>
                    <a:pt x="1409" y="656"/>
                    <a:pt x="1601" y="585"/>
                    <a:pt x="1790" y="585"/>
                  </a:cubicBezTo>
                  <a:close/>
                  <a:moveTo>
                    <a:pt x="1800" y="0"/>
                  </a:moveTo>
                  <a:cubicBezTo>
                    <a:pt x="594" y="0"/>
                    <a:pt x="1" y="1446"/>
                    <a:pt x="843" y="2297"/>
                  </a:cubicBezTo>
                  <a:cubicBezTo>
                    <a:pt x="1117" y="2568"/>
                    <a:pt x="1453" y="2690"/>
                    <a:pt x="1782" y="2690"/>
                  </a:cubicBezTo>
                  <a:cubicBezTo>
                    <a:pt x="2475" y="2690"/>
                    <a:pt x="3140" y="2151"/>
                    <a:pt x="3140" y="1340"/>
                  </a:cubicBezTo>
                  <a:cubicBezTo>
                    <a:pt x="3140" y="594"/>
                    <a:pt x="2537" y="0"/>
                    <a:pt x="1800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14"/>
          <p:cNvGrpSpPr/>
          <p:nvPr/>
        </p:nvGrpSpPr>
        <p:grpSpPr>
          <a:xfrm>
            <a:off x="7641311" y="4077399"/>
            <a:ext cx="504116" cy="372685"/>
            <a:chOff x="6633976" y="2459552"/>
            <a:chExt cx="387781" cy="286680"/>
          </a:xfrm>
        </p:grpSpPr>
        <p:sp>
          <p:nvSpPr>
            <p:cNvPr id="151" name="Google Shape;151;p14"/>
            <p:cNvSpPr/>
            <p:nvPr/>
          </p:nvSpPr>
          <p:spPr>
            <a:xfrm>
              <a:off x="6635473" y="2459552"/>
              <a:ext cx="386285" cy="205773"/>
            </a:xfrm>
            <a:custGeom>
              <a:avLst/>
              <a:gdLst/>
              <a:ahLst/>
              <a:cxnLst/>
              <a:rect l="l" t="t" r="r" b="b"/>
              <a:pathLst>
                <a:path w="14710" h="7836" extrusionOk="0">
                  <a:moveTo>
                    <a:pt x="5944" y="1"/>
                  </a:moveTo>
                  <a:cubicBezTo>
                    <a:pt x="4569" y="1"/>
                    <a:pt x="3205" y="834"/>
                    <a:pt x="2747" y="2380"/>
                  </a:cubicBezTo>
                  <a:lnTo>
                    <a:pt x="2728" y="2380"/>
                  </a:lnTo>
                  <a:cubicBezTo>
                    <a:pt x="1216" y="2380"/>
                    <a:pt x="0" y="3596"/>
                    <a:pt x="0" y="5108"/>
                  </a:cubicBezTo>
                  <a:cubicBezTo>
                    <a:pt x="0" y="6610"/>
                    <a:pt x="1216" y="7835"/>
                    <a:pt x="2728" y="7835"/>
                  </a:cubicBezTo>
                  <a:lnTo>
                    <a:pt x="12451" y="7835"/>
                  </a:lnTo>
                  <a:cubicBezTo>
                    <a:pt x="13696" y="7835"/>
                    <a:pt x="14710" y="6821"/>
                    <a:pt x="14710" y="5577"/>
                  </a:cubicBezTo>
                  <a:cubicBezTo>
                    <a:pt x="14710" y="4333"/>
                    <a:pt x="13696" y="3328"/>
                    <a:pt x="12451" y="3328"/>
                  </a:cubicBezTo>
                  <a:cubicBezTo>
                    <a:pt x="12375" y="3328"/>
                    <a:pt x="12298" y="3328"/>
                    <a:pt x="12212" y="3337"/>
                  </a:cubicBezTo>
                  <a:cubicBezTo>
                    <a:pt x="11852" y="2172"/>
                    <a:pt x="10772" y="1424"/>
                    <a:pt x="9614" y="1424"/>
                  </a:cubicBezTo>
                  <a:cubicBezTo>
                    <a:pt x="9327" y="1424"/>
                    <a:pt x="9035" y="1470"/>
                    <a:pt x="8748" y="1567"/>
                  </a:cubicBezTo>
                  <a:cubicBezTo>
                    <a:pt x="8087" y="504"/>
                    <a:pt x="7012" y="1"/>
                    <a:pt x="5944" y="1"/>
                  </a:cubicBezTo>
                  <a:close/>
                </a:path>
              </a:pathLst>
            </a:custGeom>
            <a:solidFill>
              <a:srgbClr val="D0E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633976" y="2522051"/>
              <a:ext cx="352856" cy="143012"/>
            </a:xfrm>
            <a:custGeom>
              <a:avLst/>
              <a:gdLst/>
              <a:ahLst/>
              <a:cxnLst/>
              <a:rect l="l" t="t" r="r" b="b"/>
              <a:pathLst>
                <a:path w="13437" h="5446" extrusionOk="0">
                  <a:moveTo>
                    <a:pt x="2661" y="0"/>
                  </a:moveTo>
                  <a:cubicBezTo>
                    <a:pt x="1168" y="67"/>
                    <a:pt x="0" y="1321"/>
                    <a:pt x="48" y="2814"/>
                  </a:cubicBezTo>
                  <a:cubicBezTo>
                    <a:pt x="96" y="4307"/>
                    <a:pt x="1378" y="5446"/>
                    <a:pt x="2862" y="5446"/>
                  </a:cubicBezTo>
                  <a:lnTo>
                    <a:pt x="12690" y="5446"/>
                  </a:lnTo>
                  <a:cubicBezTo>
                    <a:pt x="13437" y="5388"/>
                    <a:pt x="13370" y="4269"/>
                    <a:pt x="12623" y="4269"/>
                  </a:cubicBezTo>
                  <a:lnTo>
                    <a:pt x="10738" y="4269"/>
                  </a:lnTo>
                  <a:cubicBezTo>
                    <a:pt x="10604" y="4269"/>
                    <a:pt x="10499" y="4154"/>
                    <a:pt x="10499" y="4029"/>
                  </a:cubicBezTo>
                  <a:lnTo>
                    <a:pt x="10499" y="3273"/>
                  </a:lnTo>
                  <a:cubicBezTo>
                    <a:pt x="10499" y="3024"/>
                    <a:pt x="10393" y="2776"/>
                    <a:pt x="10221" y="2603"/>
                  </a:cubicBezTo>
                  <a:lnTo>
                    <a:pt x="8833" y="1216"/>
                  </a:lnTo>
                  <a:cubicBezTo>
                    <a:pt x="8652" y="1043"/>
                    <a:pt x="8412" y="938"/>
                    <a:pt x="8163" y="938"/>
                  </a:cubicBezTo>
                  <a:lnTo>
                    <a:pt x="5034" y="938"/>
                  </a:lnTo>
                  <a:cubicBezTo>
                    <a:pt x="4642" y="938"/>
                    <a:pt x="4316" y="1263"/>
                    <a:pt x="4316" y="1656"/>
                  </a:cubicBezTo>
                  <a:lnTo>
                    <a:pt x="4316" y="3867"/>
                  </a:lnTo>
                  <a:cubicBezTo>
                    <a:pt x="4316" y="4000"/>
                    <a:pt x="4206" y="4102"/>
                    <a:pt x="4082" y="4102"/>
                  </a:cubicBezTo>
                  <a:cubicBezTo>
                    <a:pt x="4055" y="4102"/>
                    <a:pt x="4028" y="4097"/>
                    <a:pt x="4000" y="4087"/>
                  </a:cubicBezTo>
                  <a:cubicBezTo>
                    <a:pt x="2316" y="3503"/>
                    <a:pt x="1646" y="1474"/>
                    <a:pt x="2661" y="0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6759867" y="2559235"/>
              <a:ext cx="137261" cy="186997"/>
            </a:xfrm>
            <a:custGeom>
              <a:avLst/>
              <a:gdLst/>
              <a:ahLst/>
              <a:cxnLst/>
              <a:rect l="l" t="t" r="r" b="b"/>
              <a:pathLst>
                <a:path w="5227" h="7121" extrusionOk="0">
                  <a:moveTo>
                    <a:pt x="240" y="1"/>
                  </a:moveTo>
                  <a:cubicBezTo>
                    <a:pt x="106" y="1"/>
                    <a:pt x="1" y="106"/>
                    <a:pt x="1" y="240"/>
                  </a:cubicBezTo>
                  <a:lnTo>
                    <a:pt x="1" y="6882"/>
                  </a:lnTo>
                  <a:cubicBezTo>
                    <a:pt x="1" y="7016"/>
                    <a:pt x="106" y="7121"/>
                    <a:pt x="240" y="7121"/>
                  </a:cubicBezTo>
                  <a:lnTo>
                    <a:pt x="4987" y="7121"/>
                  </a:lnTo>
                  <a:cubicBezTo>
                    <a:pt x="5121" y="7121"/>
                    <a:pt x="5226" y="7016"/>
                    <a:pt x="5226" y="6882"/>
                  </a:cubicBezTo>
                  <a:lnTo>
                    <a:pt x="5226" y="1857"/>
                  </a:lnTo>
                  <a:cubicBezTo>
                    <a:pt x="5226" y="1733"/>
                    <a:pt x="5178" y="1608"/>
                    <a:pt x="5092" y="1522"/>
                  </a:cubicBezTo>
                  <a:lnTo>
                    <a:pt x="3704" y="144"/>
                  </a:lnTo>
                  <a:cubicBezTo>
                    <a:pt x="3618" y="48"/>
                    <a:pt x="3494" y="1"/>
                    <a:pt x="3369" y="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6792613" y="2632553"/>
              <a:ext cx="72189" cy="84163"/>
            </a:xfrm>
            <a:custGeom>
              <a:avLst/>
              <a:gdLst/>
              <a:ahLst/>
              <a:cxnLst/>
              <a:rect l="l" t="t" r="r" b="b"/>
              <a:pathLst>
                <a:path w="2749" h="3205" extrusionOk="0">
                  <a:moveTo>
                    <a:pt x="1371" y="1"/>
                  </a:moveTo>
                  <a:cubicBezTo>
                    <a:pt x="1285" y="1"/>
                    <a:pt x="1199" y="37"/>
                    <a:pt x="1137" y="108"/>
                  </a:cubicBezTo>
                  <a:lnTo>
                    <a:pt x="189" y="1295"/>
                  </a:lnTo>
                  <a:cubicBezTo>
                    <a:pt x="1" y="1526"/>
                    <a:pt x="205" y="1792"/>
                    <a:pt x="422" y="1792"/>
                  </a:cubicBezTo>
                  <a:cubicBezTo>
                    <a:pt x="502" y="1792"/>
                    <a:pt x="584" y="1756"/>
                    <a:pt x="649" y="1668"/>
                  </a:cubicBezTo>
                  <a:lnTo>
                    <a:pt x="1070" y="1142"/>
                  </a:lnTo>
                  <a:lnTo>
                    <a:pt x="1070" y="2903"/>
                  </a:lnTo>
                  <a:cubicBezTo>
                    <a:pt x="1070" y="3104"/>
                    <a:pt x="1220" y="3204"/>
                    <a:pt x="1371" y="3204"/>
                  </a:cubicBezTo>
                  <a:cubicBezTo>
                    <a:pt x="1522" y="3204"/>
                    <a:pt x="1673" y="3104"/>
                    <a:pt x="1673" y="2903"/>
                  </a:cubicBezTo>
                  <a:lnTo>
                    <a:pt x="1673" y="1142"/>
                  </a:lnTo>
                  <a:lnTo>
                    <a:pt x="2094" y="1668"/>
                  </a:lnTo>
                  <a:cubicBezTo>
                    <a:pt x="2161" y="1756"/>
                    <a:pt x="2245" y="1792"/>
                    <a:pt x="2326" y="1792"/>
                  </a:cubicBezTo>
                  <a:cubicBezTo>
                    <a:pt x="2546" y="1792"/>
                    <a:pt x="2749" y="1526"/>
                    <a:pt x="2553" y="1295"/>
                  </a:cubicBezTo>
                  <a:lnTo>
                    <a:pt x="1606" y="108"/>
                  </a:lnTo>
                  <a:cubicBezTo>
                    <a:pt x="1543" y="37"/>
                    <a:pt x="1457" y="1"/>
                    <a:pt x="1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6792429" y="2477882"/>
              <a:ext cx="58875" cy="39416"/>
            </a:xfrm>
            <a:custGeom>
              <a:avLst/>
              <a:gdLst/>
              <a:ahLst/>
              <a:cxnLst/>
              <a:rect l="l" t="t" r="r" b="b"/>
              <a:pathLst>
                <a:path w="2242" h="1501" extrusionOk="0">
                  <a:moveTo>
                    <a:pt x="416" y="1"/>
                  </a:moveTo>
                  <a:cubicBezTo>
                    <a:pt x="87" y="1"/>
                    <a:pt x="0" y="519"/>
                    <a:pt x="369" y="591"/>
                  </a:cubicBezTo>
                  <a:cubicBezTo>
                    <a:pt x="866" y="687"/>
                    <a:pt x="1306" y="974"/>
                    <a:pt x="1613" y="1376"/>
                  </a:cubicBezTo>
                  <a:cubicBezTo>
                    <a:pt x="1670" y="1453"/>
                    <a:pt x="1756" y="1500"/>
                    <a:pt x="1852" y="1500"/>
                  </a:cubicBezTo>
                  <a:cubicBezTo>
                    <a:pt x="1856" y="1501"/>
                    <a:pt x="1860" y="1501"/>
                    <a:pt x="1864" y="1501"/>
                  </a:cubicBezTo>
                  <a:cubicBezTo>
                    <a:pt x="2105" y="1501"/>
                    <a:pt x="2242" y="1220"/>
                    <a:pt x="2091" y="1022"/>
                  </a:cubicBezTo>
                  <a:cubicBezTo>
                    <a:pt x="1699" y="496"/>
                    <a:pt x="1125" y="141"/>
                    <a:pt x="483" y="7"/>
                  </a:cubicBezTo>
                  <a:cubicBezTo>
                    <a:pt x="460" y="3"/>
                    <a:pt x="437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6891823" y="2516720"/>
              <a:ext cx="47005" cy="38024"/>
            </a:xfrm>
            <a:custGeom>
              <a:avLst/>
              <a:gdLst/>
              <a:ahLst/>
              <a:cxnLst/>
              <a:rect l="l" t="t" r="r" b="b"/>
              <a:pathLst>
                <a:path w="1790" h="1448" extrusionOk="0">
                  <a:moveTo>
                    <a:pt x="425" y="1"/>
                  </a:moveTo>
                  <a:cubicBezTo>
                    <a:pt x="127" y="1"/>
                    <a:pt x="1" y="465"/>
                    <a:pt x="335" y="576"/>
                  </a:cubicBezTo>
                  <a:cubicBezTo>
                    <a:pt x="689" y="701"/>
                    <a:pt x="986" y="959"/>
                    <a:pt x="1158" y="1285"/>
                  </a:cubicBezTo>
                  <a:cubicBezTo>
                    <a:pt x="1206" y="1380"/>
                    <a:pt x="1311" y="1447"/>
                    <a:pt x="1417" y="1447"/>
                  </a:cubicBezTo>
                  <a:cubicBezTo>
                    <a:pt x="1646" y="1447"/>
                    <a:pt x="1790" y="1208"/>
                    <a:pt x="1685" y="1007"/>
                  </a:cubicBezTo>
                  <a:cubicBezTo>
                    <a:pt x="1436" y="548"/>
                    <a:pt x="1024" y="194"/>
                    <a:pt x="536" y="21"/>
                  </a:cubicBezTo>
                  <a:cubicBezTo>
                    <a:pt x="497" y="7"/>
                    <a:pt x="460" y="1"/>
                    <a:pt x="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6841036" y="2559235"/>
              <a:ext cx="56091" cy="56328"/>
            </a:xfrm>
            <a:custGeom>
              <a:avLst/>
              <a:gdLst/>
              <a:ahLst/>
              <a:cxnLst/>
              <a:rect l="l" t="t" r="r" b="b"/>
              <a:pathLst>
                <a:path w="2136" h="2145" extrusionOk="0">
                  <a:moveTo>
                    <a:pt x="1" y="1"/>
                  </a:moveTo>
                  <a:lnTo>
                    <a:pt x="1" y="1666"/>
                  </a:lnTo>
                  <a:cubicBezTo>
                    <a:pt x="1" y="1924"/>
                    <a:pt x="211" y="2144"/>
                    <a:pt x="479" y="2144"/>
                  </a:cubicBezTo>
                  <a:lnTo>
                    <a:pt x="2135" y="2144"/>
                  </a:lnTo>
                  <a:lnTo>
                    <a:pt x="2135" y="1867"/>
                  </a:lnTo>
                  <a:cubicBezTo>
                    <a:pt x="2126" y="1800"/>
                    <a:pt x="2116" y="1733"/>
                    <a:pt x="2087" y="1666"/>
                  </a:cubicBezTo>
                  <a:lnTo>
                    <a:pt x="470" y="1666"/>
                  </a:lnTo>
                  <a:lnTo>
                    <a:pt x="470" y="48"/>
                  </a:lnTo>
                  <a:cubicBezTo>
                    <a:pt x="412" y="20"/>
                    <a:pt x="345" y="1"/>
                    <a:pt x="278" y="1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4" y="53079"/>
            <a:ext cx="3058351" cy="7167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15"/>
          <p:cNvGrpSpPr/>
          <p:nvPr/>
        </p:nvGrpSpPr>
        <p:grpSpPr>
          <a:xfrm>
            <a:off x="1623882" y="878688"/>
            <a:ext cx="1537298" cy="2111378"/>
            <a:chOff x="1120365" y="950582"/>
            <a:chExt cx="1361646" cy="2095245"/>
          </a:xfrm>
        </p:grpSpPr>
        <p:sp>
          <p:nvSpPr>
            <p:cNvPr id="164" name="Google Shape;164;p15"/>
            <p:cNvSpPr/>
            <p:nvPr/>
          </p:nvSpPr>
          <p:spPr>
            <a:xfrm rot="5400000" flipH="1">
              <a:off x="1091605" y="1505790"/>
              <a:ext cx="481104" cy="423584"/>
            </a:xfrm>
            <a:custGeom>
              <a:avLst/>
              <a:gdLst/>
              <a:ahLst/>
              <a:cxnLst/>
              <a:rect l="l" t="t" r="r" b="b"/>
              <a:pathLst>
                <a:path w="29952" h="26371" extrusionOk="0">
                  <a:moveTo>
                    <a:pt x="1" y="0"/>
                  </a:moveTo>
                  <a:lnTo>
                    <a:pt x="1" y="24234"/>
                  </a:lnTo>
                  <a:lnTo>
                    <a:pt x="14" y="24234"/>
                  </a:lnTo>
                  <a:cubicBezTo>
                    <a:pt x="14" y="24234"/>
                    <a:pt x="203" y="24229"/>
                    <a:pt x="558" y="24229"/>
                  </a:cubicBezTo>
                  <a:cubicBezTo>
                    <a:pt x="2473" y="24229"/>
                    <a:pt x="9215" y="24384"/>
                    <a:pt x="17213" y="26370"/>
                  </a:cubicBezTo>
                  <a:lnTo>
                    <a:pt x="29952" y="5713"/>
                  </a:lnTo>
                  <a:cubicBezTo>
                    <a:pt x="29952" y="5713"/>
                    <a:pt x="20827" y="0"/>
                    <a:pt x="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 rot="5400000" flipH="1">
              <a:off x="1392704" y="1352602"/>
              <a:ext cx="718990" cy="492075"/>
            </a:xfrm>
            <a:custGeom>
              <a:avLst/>
              <a:gdLst/>
              <a:ahLst/>
              <a:cxnLst/>
              <a:rect l="l" t="t" r="r" b="b"/>
              <a:pathLst>
                <a:path w="44762" h="30635" extrusionOk="0">
                  <a:moveTo>
                    <a:pt x="1" y="1"/>
                  </a:moveTo>
                  <a:lnTo>
                    <a:pt x="1" y="24648"/>
                  </a:lnTo>
                  <a:lnTo>
                    <a:pt x="14" y="24648"/>
                  </a:lnTo>
                  <a:cubicBezTo>
                    <a:pt x="5607" y="24648"/>
                    <a:pt x="18560" y="25130"/>
                    <a:pt x="31390" y="30635"/>
                  </a:cubicBezTo>
                  <a:lnTo>
                    <a:pt x="44761" y="10327"/>
                  </a:lnTo>
                  <a:cubicBezTo>
                    <a:pt x="44761" y="10327"/>
                    <a:pt x="27304" y="1"/>
                    <a:pt x="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 rot="5400000" flipH="1">
              <a:off x="1682773" y="1158896"/>
              <a:ext cx="1007552" cy="590923"/>
            </a:xfrm>
            <a:custGeom>
              <a:avLst/>
              <a:gdLst/>
              <a:ahLst/>
              <a:cxnLst/>
              <a:rect l="l" t="t" r="r" b="b"/>
              <a:pathLst>
                <a:path w="62727" h="36789" extrusionOk="0">
                  <a:moveTo>
                    <a:pt x="1" y="1"/>
                  </a:moveTo>
                  <a:lnTo>
                    <a:pt x="1" y="25976"/>
                  </a:lnTo>
                  <a:lnTo>
                    <a:pt x="17" y="25976"/>
                  </a:lnTo>
                  <a:cubicBezTo>
                    <a:pt x="74" y="25976"/>
                    <a:pt x="588" y="25960"/>
                    <a:pt x="1487" y="25960"/>
                  </a:cubicBezTo>
                  <a:cubicBezTo>
                    <a:pt x="7235" y="25960"/>
                    <a:pt x="28709" y="26646"/>
                    <a:pt x="46867" y="36789"/>
                  </a:cubicBezTo>
                  <a:lnTo>
                    <a:pt x="62726" y="12728"/>
                  </a:lnTo>
                  <a:cubicBezTo>
                    <a:pt x="62726" y="12728"/>
                    <a:pt x="39312" y="2"/>
                    <a:pt x="17" y="1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 rot="5400000">
              <a:off x="1091605" y="2067034"/>
              <a:ext cx="481104" cy="423584"/>
            </a:xfrm>
            <a:custGeom>
              <a:avLst/>
              <a:gdLst/>
              <a:ahLst/>
              <a:cxnLst/>
              <a:rect l="l" t="t" r="r" b="b"/>
              <a:pathLst>
                <a:path w="29952" h="26371" extrusionOk="0">
                  <a:moveTo>
                    <a:pt x="1" y="0"/>
                  </a:moveTo>
                  <a:lnTo>
                    <a:pt x="1" y="24234"/>
                  </a:lnTo>
                  <a:lnTo>
                    <a:pt x="14" y="24234"/>
                  </a:lnTo>
                  <a:cubicBezTo>
                    <a:pt x="14" y="24234"/>
                    <a:pt x="203" y="24229"/>
                    <a:pt x="558" y="24229"/>
                  </a:cubicBezTo>
                  <a:cubicBezTo>
                    <a:pt x="2473" y="24229"/>
                    <a:pt x="9215" y="24384"/>
                    <a:pt x="17213" y="26370"/>
                  </a:cubicBezTo>
                  <a:lnTo>
                    <a:pt x="29952" y="5713"/>
                  </a:lnTo>
                  <a:cubicBezTo>
                    <a:pt x="29952" y="5713"/>
                    <a:pt x="20827" y="0"/>
                    <a:pt x="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 rot="5400000">
              <a:off x="1392704" y="2151731"/>
              <a:ext cx="718990" cy="492075"/>
            </a:xfrm>
            <a:custGeom>
              <a:avLst/>
              <a:gdLst/>
              <a:ahLst/>
              <a:cxnLst/>
              <a:rect l="l" t="t" r="r" b="b"/>
              <a:pathLst>
                <a:path w="44762" h="30635" extrusionOk="0">
                  <a:moveTo>
                    <a:pt x="1" y="1"/>
                  </a:moveTo>
                  <a:lnTo>
                    <a:pt x="1" y="24648"/>
                  </a:lnTo>
                  <a:lnTo>
                    <a:pt x="14" y="24648"/>
                  </a:lnTo>
                  <a:cubicBezTo>
                    <a:pt x="5607" y="24648"/>
                    <a:pt x="18560" y="25130"/>
                    <a:pt x="31390" y="30635"/>
                  </a:cubicBezTo>
                  <a:lnTo>
                    <a:pt x="44761" y="10327"/>
                  </a:lnTo>
                  <a:cubicBezTo>
                    <a:pt x="44761" y="10327"/>
                    <a:pt x="27304" y="1"/>
                    <a:pt x="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 rot="5400000">
              <a:off x="1682773" y="2246589"/>
              <a:ext cx="1007552" cy="590923"/>
            </a:xfrm>
            <a:custGeom>
              <a:avLst/>
              <a:gdLst/>
              <a:ahLst/>
              <a:cxnLst/>
              <a:rect l="l" t="t" r="r" b="b"/>
              <a:pathLst>
                <a:path w="62727" h="36789" extrusionOk="0">
                  <a:moveTo>
                    <a:pt x="1" y="1"/>
                  </a:moveTo>
                  <a:lnTo>
                    <a:pt x="1" y="25976"/>
                  </a:lnTo>
                  <a:lnTo>
                    <a:pt x="17" y="25976"/>
                  </a:lnTo>
                  <a:cubicBezTo>
                    <a:pt x="74" y="25976"/>
                    <a:pt x="588" y="25960"/>
                    <a:pt x="1487" y="25960"/>
                  </a:cubicBezTo>
                  <a:cubicBezTo>
                    <a:pt x="7235" y="25960"/>
                    <a:pt x="28709" y="26646"/>
                    <a:pt x="46867" y="36789"/>
                  </a:cubicBezTo>
                  <a:lnTo>
                    <a:pt x="62726" y="12728"/>
                  </a:lnTo>
                  <a:cubicBezTo>
                    <a:pt x="62726" y="12728"/>
                    <a:pt x="39312" y="2"/>
                    <a:pt x="17" y="1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5"/>
          <p:cNvGrpSpPr/>
          <p:nvPr/>
        </p:nvGrpSpPr>
        <p:grpSpPr>
          <a:xfrm>
            <a:off x="874940" y="1433490"/>
            <a:ext cx="667146" cy="3255077"/>
            <a:chOff x="456998" y="1501144"/>
            <a:chExt cx="590917" cy="3230204"/>
          </a:xfrm>
        </p:grpSpPr>
        <p:sp>
          <p:nvSpPr>
            <p:cNvPr id="171" name="Google Shape;171;p15"/>
            <p:cNvSpPr/>
            <p:nvPr/>
          </p:nvSpPr>
          <p:spPr>
            <a:xfrm>
              <a:off x="883702" y="1625138"/>
              <a:ext cx="164214" cy="185507"/>
            </a:xfrm>
            <a:custGeom>
              <a:avLst/>
              <a:gdLst/>
              <a:ahLst/>
              <a:cxnLst/>
              <a:rect l="l" t="t" r="r" b="b"/>
              <a:pathLst>
                <a:path w="1527" h="1725" extrusionOk="0">
                  <a:moveTo>
                    <a:pt x="0" y="1"/>
                  </a:moveTo>
                  <a:lnTo>
                    <a:pt x="0" y="1724"/>
                  </a:lnTo>
                  <a:lnTo>
                    <a:pt x="286" y="1724"/>
                  </a:lnTo>
                  <a:cubicBezTo>
                    <a:pt x="692" y="1724"/>
                    <a:pt x="1065" y="1450"/>
                    <a:pt x="1186" y="1055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883702" y="1921519"/>
              <a:ext cx="164214" cy="185506"/>
            </a:xfrm>
            <a:custGeom>
              <a:avLst/>
              <a:gdLst/>
              <a:ahLst/>
              <a:cxnLst/>
              <a:rect l="l" t="t" r="r" b="b"/>
              <a:pathLst>
                <a:path w="1527" h="1725" extrusionOk="0">
                  <a:moveTo>
                    <a:pt x="0" y="1"/>
                  </a:moveTo>
                  <a:lnTo>
                    <a:pt x="0" y="1724"/>
                  </a:lnTo>
                  <a:lnTo>
                    <a:pt x="286" y="1724"/>
                  </a:lnTo>
                  <a:cubicBezTo>
                    <a:pt x="692" y="1724"/>
                    <a:pt x="1065" y="1450"/>
                    <a:pt x="1186" y="1055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883702" y="2213168"/>
              <a:ext cx="164214" cy="185506"/>
            </a:xfrm>
            <a:custGeom>
              <a:avLst/>
              <a:gdLst/>
              <a:ahLst/>
              <a:cxnLst/>
              <a:rect l="l" t="t" r="r" b="b"/>
              <a:pathLst>
                <a:path w="1527" h="1725" extrusionOk="0">
                  <a:moveTo>
                    <a:pt x="0" y="1"/>
                  </a:moveTo>
                  <a:lnTo>
                    <a:pt x="0" y="1724"/>
                  </a:lnTo>
                  <a:lnTo>
                    <a:pt x="286" y="1724"/>
                  </a:lnTo>
                  <a:cubicBezTo>
                    <a:pt x="692" y="1724"/>
                    <a:pt x="1065" y="1461"/>
                    <a:pt x="1186" y="1066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56998" y="1501144"/>
              <a:ext cx="448764" cy="1021522"/>
            </a:xfrm>
            <a:custGeom>
              <a:avLst/>
              <a:gdLst/>
              <a:ahLst/>
              <a:cxnLst/>
              <a:rect l="l" t="t" r="r" b="b"/>
              <a:pathLst>
                <a:path w="4173" h="9499" extrusionOk="0">
                  <a:moveTo>
                    <a:pt x="0" y="1"/>
                  </a:moveTo>
                  <a:lnTo>
                    <a:pt x="0" y="9498"/>
                  </a:lnTo>
                  <a:lnTo>
                    <a:pt x="4172" y="9498"/>
                  </a:lnTo>
                  <a:lnTo>
                    <a:pt x="41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70740" y="1607242"/>
              <a:ext cx="221400" cy="22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70740" y="1901929"/>
              <a:ext cx="221400" cy="22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70740" y="2200015"/>
              <a:ext cx="221400" cy="22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636375" y="2541381"/>
              <a:ext cx="88720" cy="2170372"/>
            </a:xfrm>
            <a:custGeom>
              <a:avLst/>
              <a:gdLst/>
              <a:ahLst/>
              <a:cxnLst/>
              <a:rect l="l" t="t" r="r" b="b"/>
              <a:pathLst>
                <a:path w="825" h="20182" extrusionOk="0">
                  <a:moveTo>
                    <a:pt x="1" y="1"/>
                  </a:moveTo>
                  <a:lnTo>
                    <a:pt x="1" y="20182"/>
                  </a:lnTo>
                  <a:lnTo>
                    <a:pt x="824" y="20182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547869" y="2521379"/>
              <a:ext cx="133565" cy="41403"/>
            </a:xfrm>
            <a:custGeom>
              <a:avLst/>
              <a:gdLst/>
              <a:ahLst/>
              <a:cxnLst/>
              <a:rect l="l" t="t" r="r" b="b"/>
              <a:pathLst>
                <a:path w="1242" h="385" extrusionOk="0">
                  <a:moveTo>
                    <a:pt x="0" y="0"/>
                  </a:moveTo>
                  <a:lnTo>
                    <a:pt x="407" y="385"/>
                  </a:lnTo>
                  <a:lnTo>
                    <a:pt x="1241" y="38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571528" y="4137817"/>
              <a:ext cx="109906" cy="549207"/>
            </a:xfrm>
            <a:custGeom>
              <a:avLst/>
              <a:gdLst/>
              <a:ahLst/>
              <a:cxnLst/>
              <a:rect l="l" t="t" r="r" b="b"/>
              <a:pathLst>
                <a:path w="1022" h="5107" extrusionOk="0">
                  <a:moveTo>
                    <a:pt x="275" y="1"/>
                  </a:moveTo>
                  <a:lnTo>
                    <a:pt x="0" y="5106"/>
                  </a:lnTo>
                  <a:lnTo>
                    <a:pt x="1021" y="5106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681327" y="2521379"/>
              <a:ext cx="133457" cy="41403"/>
            </a:xfrm>
            <a:custGeom>
              <a:avLst/>
              <a:gdLst/>
              <a:ahLst/>
              <a:cxnLst/>
              <a:rect l="l" t="t" r="r" b="b"/>
              <a:pathLst>
                <a:path w="1241" h="385" extrusionOk="0">
                  <a:moveTo>
                    <a:pt x="0" y="0"/>
                  </a:moveTo>
                  <a:lnTo>
                    <a:pt x="0" y="385"/>
                  </a:lnTo>
                  <a:lnTo>
                    <a:pt x="824" y="38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77821" y="2521379"/>
              <a:ext cx="133457" cy="41403"/>
            </a:xfrm>
            <a:custGeom>
              <a:avLst/>
              <a:gdLst/>
              <a:ahLst/>
              <a:cxnLst/>
              <a:rect l="l" t="t" r="r" b="b"/>
              <a:pathLst>
                <a:path w="1241" h="385" extrusionOk="0">
                  <a:moveTo>
                    <a:pt x="0" y="0"/>
                  </a:moveTo>
                  <a:lnTo>
                    <a:pt x="0" y="385"/>
                  </a:lnTo>
                  <a:lnTo>
                    <a:pt x="824" y="38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81327" y="4137817"/>
              <a:ext cx="109906" cy="549207"/>
            </a:xfrm>
            <a:custGeom>
              <a:avLst/>
              <a:gdLst/>
              <a:ahLst/>
              <a:cxnLst/>
              <a:rect l="l" t="t" r="r" b="b"/>
              <a:pathLst>
                <a:path w="1022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21" y="5106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681327" y="4137817"/>
              <a:ext cx="109906" cy="549207"/>
            </a:xfrm>
            <a:custGeom>
              <a:avLst/>
              <a:gdLst/>
              <a:ahLst/>
              <a:cxnLst/>
              <a:rect l="l" t="t" r="r" b="b"/>
              <a:pathLst>
                <a:path w="1022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21" y="5106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516608" y="4681658"/>
              <a:ext cx="166579" cy="49683"/>
            </a:xfrm>
            <a:custGeom>
              <a:avLst/>
              <a:gdLst/>
              <a:ahLst/>
              <a:cxnLst/>
              <a:rect l="l" t="t" r="r" b="b"/>
              <a:pathLst>
                <a:path w="1549" h="462" extrusionOk="0">
                  <a:moveTo>
                    <a:pt x="0" y="0"/>
                  </a:moveTo>
                  <a:lnTo>
                    <a:pt x="0" y="461"/>
                  </a:lnTo>
                  <a:lnTo>
                    <a:pt x="1548" y="461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681327" y="4681664"/>
              <a:ext cx="166579" cy="49683"/>
            </a:xfrm>
            <a:custGeom>
              <a:avLst/>
              <a:gdLst/>
              <a:ahLst/>
              <a:cxnLst/>
              <a:rect l="l" t="t" r="r" b="b"/>
              <a:pathLst>
                <a:path w="1549" h="462" extrusionOk="0">
                  <a:moveTo>
                    <a:pt x="0" y="0"/>
                  </a:moveTo>
                  <a:lnTo>
                    <a:pt x="0" y="461"/>
                  </a:lnTo>
                  <a:lnTo>
                    <a:pt x="1548" y="461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5"/>
          <p:cNvSpPr/>
          <p:nvPr/>
        </p:nvSpPr>
        <p:spPr>
          <a:xfrm rot="5400000">
            <a:off x="4617400" y="615288"/>
            <a:ext cx="3147300" cy="4891500"/>
          </a:xfrm>
          <a:prstGeom prst="wedgeRoundRectCallout">
            <a:avLst>
              <a:gd name="adj1" fmla="val -9906"/>
              <a:gd name="adj2" fmla="val 61264"/>
              <a:gd name="adj3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 txBox="1"/>
          <p:nvPr/>
        </p:nvSpPr>
        <p:spPr>
          <a:xfrm>
            <a:off x="4326550" y="2603900"/>
            <a:ext cx="3729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INTRODUCTION</a:t>
            </a:r>
            <a:endParaRPr sz="3600" b="1"/>
          </a:p>
        </p:txBody>
      </p:sp>
      <p:sp>
        <p:nvSpPr>
          <p:cNvPr id="189" name="Google Shape;189;p15"/>
          <p:cNvSpPr txBox="1"/>
          <p:nvPr/>
        </p:nvSpPr>
        <p:spPr>
          <a:xfrm>
            <a:off x="2365811" y="2272525"/>
            <a:ext cx="723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01</a:t>
            </a:r>
            <a:endParaRPr sz="2400">
              <a:solidFill>
                <a:schemeClr val="lt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grpSp>
        <p:nvGrpSpPr>
          <p:cNvPr id="190" name="Google Shape;190;p15"/>
          <p:cNvGrpSpPr/>
          <p:nvPr/>
        </p:nvGrpSpPr>
        <p:grpSpPr>
          <a:xfrm>
            <a:off x="4048356" y="3602096"/>
            <a:ext cx="523652" cy="620717"/>
            <a:chOff x="3472897" y="2108871"/>
            <a:chExt cx="402809" cy="477475"/>
          </a:xfrm>
        </p:grpSpPr>
        <p:sp>
          <p:nvSpPr>
            <p:cNvPr id="191" name="Google Shape;191;p15"/>
            <p:cNvSpPr/>
            <p:nvPr/>
          </p:nvSpPr>
          <p:spPr>
            <a:xfrm>
              <a:off x="3603676" y="2468071"/>
              <a:ext cx="146307" cy="43707"/>
            </a:xfrm>
            <a:custGeom>
              <a:avLst/>
              <a:gdLst/>
              <a:ahLst/>
              <a:cxnLst/>
              <a:rect l="l" t="t" r="r" b="b"/>
              <a:pathLst>
                <a:path w="8998" h="2688" extrusionOk="0">
                  <a:moveTo>
                    <a:pt x="7928" y="1"/>
                  </a:moveTo>
                  <a:cubicBezTo>
                    <a:pt x="7851" y="1"/>
                    <a:pt x="7773" y="8"/>
                    <a:pt x="7696" y="22"/>
                  </a:cubicBezTo>
                  <a:cubicBezTo>
                    <a:pt x="7409" y="73"/>
                    <a:pt x="7176" y="214"/>
                    <a:pt x="6875" y="313"/>
                  </a:cubicBezTo>
                  <a:cubicBezTo>
                    <a:pt x="6582" y="410"/>
                    <a:pt x="6283" y="498"/>
                    <a:pt x="5984" y="576"/>
                  </a:cubicBezTo>
                  <a:cubicBezTo>
                    <a:pt x="5403" y="728"/>
                    <a:pt x="4806" y="819"/>
                    <a:pt x="4206" y="845"/>
                  </a:cubicBezTo>
                  <a:cubicBezTo>
                    <a:pt x="4018" y="853"/>
                    <a:pt x="3831" y="856"/>
                    <a:pt x="3644" y="856"/>
                  </a:cubicBezTo>
                  <a:cubicBezTo>
                    <a:pt x="3214" y="856"/>
                    <a:pt x="2785" y="837"/>
                    <a:pt x="2356" y="797"/>
                  </a:cubicBezTo>
                  <a:cubicBezTo>
                    <a:pt x="1923" y="759"/>
                    <a:pt x="1388" y="578"/>
                    <a:pt x="915" y="578"/>
                  </a:cubicBezTo>
                  <a:cubicBezTo>
                    <a:pt x="766" y="578"/>
                    <a:pt x="623" y="596"/>
                    <a:pt x="491" y="641"/>
                  </a:cubicBezTo>
                  <a:cubicBezTo>
                    <a:pt x="174" y="753"/>
                    <a:pt x="0" y="1103"/>
                    <a:pt x="179" y="1412"/>
                  </a:cubicBezTo>
                  <a:cubicBezTo>
                    <a:pt x="525" y="2012"/>
                    <a:pt x="1449" y="2225"/>
                    <a:pt x="2074" y="2395"/>
                  </a:cubicBezTo>
                  <a:cubicBezTo>
                    <a:pt x="2793" y="2590"/>
                    <a:pt x="3529" y="2681"/>
                    <a:pt x="4273" y="2687"/>
                  </a:cubicBezTo>
                  <a:cubicBezTo>
                    <a:pt x="4298" y="2687"/>
                    <a:pt x="4324" y="2687"/>
                    <a:pt x="4349" y="2687"/>
                  </a:cubicBezTo>
                  <a:cubicBezTo>
                    <a:pt x="5072" y="2687"/>
                    <a:pt x="5798" y="2607"/>
                    <a:pt x="6506" y="2469"/>
                  </a:cubicBezTo>
                  <a:cubicBezTo>
                    <a:pt x="7195" y="2332"/>
                    <a:pt x="8117" y="2124"/>
                    <a:pt x="8634" y="1633"/>
                  </a:cubicBezTo>
                  <a:cubicBezTo>
                    <a:pt x="8943" y="1339"/>
                    <a:pt x="8997" y="826"/>
                    <a:pt x="8785" y="464"/>
                  </a:cubicBezTo>
                  <a:cubicBezTo>
                    <a:pt x="8598" y="144"/>
                    <a:pt x="8273" y="1"/>
                    <a:pt x="79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612798" y="2511257"/>
              <a:ext cx="118812" cy="35788"/>
            </a:xfrm>
            <a:custGeom>
              <a:avLst/>
              <a:gdLst/>
              <a:ahLst/>
              <a:cxnLst/>
              <a:rect l="l" t="t" r="r" b="b"/>
              <a:pathLst>
                <a:path w="7307" h="2201" extrusionOk="0">
                  <a:moveTo>
                    <a:pt x="6448" y="1"/>
                  </a:moveTo>
                  <a:cubicBezTo>
                    <a:pt x="6331" y="1"/>
                    <a:pt x="6211" y="23"/>
                    <a:pt x="6096" y="69"/>
                  </a:cubicBezTo>
                  <a:cubicBezTo>
                    <a:pt x="5991" y="110"/>
                    <a:pt x="5888" y="157"/>
                    <a:pt x="5788" y="213"/>
                  </a:cubicBezTo>
                  <a:cubicBezTo>
                    <a:pt x="5774" y="220"/>
                    <a:pt x="5719" y="248"/>
                    <a:pt x="5697" y="260"/>
                  </a:cubicBezTo>
                  <a:cubicBezTo>
                    <a:pt x="5595" y="299"/>
                    <a:pt x="5489" y="333"/>
                    <a:pt x="5382" y="358"/>
                  </a:cubicBezTo>
                  <a:cubicBezTo>
                    <a:pt x="5259" y="389"/>
                    <a:pt x="5135" y="411"/>
                    <a:pt x="5009" y="433"/>
                  </a:cubicBezTo>
                  <a:cubicBezTo>
                    <a:pt x="4985" y="435"/>
                    <a:pt x="4979" y="437"/>
                    <a:pt x="4969" y="438"/>
                  </a:cubicBezTo>
                  <a:cubicBezTo>
                    <a:pt x="4960" y="438"/>
                    <a:pt x="4952" y="438"/>
                    <a:pt x="4943" y="441"/>
                  </a:cubicBezTo>
                  <a:cubicBezTo>
                    <a:pt x="4884" y="447"/>
                    <a:pt x="4827" y="455"/>
                    <a:pt x="4768" y="460"/>
                  </a:cubicBezTo>
                  <a:cubicBezTo>
                    <a:pt x="4445" y="494"/>
                    <a:pt x="4121" y="523"/>
                    <a:pt x="3798" y="559"/>
                  </a:cubicBezTo>
                  <a:cubicBezTo>
                    <a:pt x="3448" y="596"/>
                    <a:pt x="3093" y="623"/>
                    <a:pt x="2739" y="623"/>
                  </a:cubicBezTo>
                  <a:cubicBezTo>
                    <a:pt x="2482" y="623"/>
                    <a:pt x="2226" y="609"/>
                    <a:pt x="1973" y="575"/>
                  </a:cubicBezTo>
                  <a:cubicBezTo>
                    <a:pt x="1676" y="535"/>
                    <a:pt x="1164" y="310"/>
                    <a:pt x="762" y="310"/>
                  </a:cubicBezTo>
                  <a:cubicBezTo>
                    <a:pt x="504" y="310"/>
                    <a:pt x="290" y="403"/>
                    <a:pt x="208" y="696"/>
                  </a:cubicBezTo>
                  <a:cubicBezTo>
                    <a:pt x="0" y="1438"/>
                    <a:pt x="1110" y="1798"/>
                    <a:pt x="1637" y="1956"/>
                  </a:cubicBezTo>
                  <a:cubicBezTo>
                    <a:pt x="2263" y="2144"/>
                    <a:pt x="2941" y="2192"/>
                    <a:pt x="3592" y="2200"/>
                  </a:cubicBezTo>
                  <a:cubicBezTo>
                    <a:pt x="3635" y="2200"/>
                    <a:pt x="3678" y="2201"/>
                    <a:pt x="3722" y="2201"/>
                  </a:cubicBezTo>
                  <a:cubicBezTo>
                    <a:pt x="4303" y="2201"/>
                    <a:pt x="4885" y="2147"/>
                    <a:pt x="5459" y="2063"/>
                  </a:cubicBezTo>
                  <a:cubicBezTo>
                    <a:pt x="6118" y="1968"/>
                    <a:pt x="6742" y="1762"/>
                    <a:pt x="7144" y="1202"/>
                  </a:cubicBezTo>
                  <a:cubicBezTo>
                    <a:pt x="7306" y="976"/>
                    <a:pt x="7282" y="617"/>
                    <a:pt x="7144" y="389"/>
                  </a:cubicBezTo>
                  <a:cubicBezTo>
                    <a:pt x="6989" y="129"/>
                    <a:pt x="6725" y="1"/>
                    <a:pt x="64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645984" y="2558574"/>
              <a:ext cx="57625" cy="27772"/>
            </a:xfrm>
            <a:custGeom>
              <a:avLst/>
              <a:gdLst/>
              <a:ahLst/>
              <a:cxnLst/>
              <a:rect l="l" t="t" r="r" b="b"/>
              <a:pathLst>
                <a:path w="3544" h="1708" extrusionOk="0">
                  <a:moveTo>
                    <a:pt x="2663" y="0"/>
                  </a:moveTo>
                  <a:cubicBezTo>
                    <a:pt x="2473" y="0"/>
                    <a:pt x="2291" y="37"/>
                    <a:pt x="2108" y="71"/>
                  </a:cubicBezTo>
                  <a:cubicBezTo>
                    <a:pt x="1990" y="82"/>
                    <a:pt x="1873" y="85"/>
                    <a:pt x="1757" y="85"/>
                  </a:cubicBezTo>
                  <a:cubicBezTo>
                    <a:pt x="1619" y="85"/>
                    <a:pt x="1481" y="81"/>
                    <a:pt x="1341" y="81"/>
                  </a:cubicBezTo>
                  <a:cubicBezTo>
                    <a:pt x="1320" y="81"/>
                    <a:pt x="1299" y="81"/>
                    <a:pt x="1278" y="81"/>
                  </a:cubicBezTo>
                  <a:cubicBezTo>
                    <a:pt x="1269" y="81"/>
                    <a:pt x="1259" y="81"/>
                    <a:pt x="1250" y="81"/>
                  </a:cubicBezTo>
                  <a:cubicBezTo>
                    <a:pt x="1135" y="81"/>
                    <a:pt x="1022" y="75"/>
                    <a:pt x="908" y="75"/>
                  </a:cubicBezTo>
                  <a:cubicBezTo>
                    <a:pt x="890" y="75"/>
                    <a:pt x="873" y="75"/>
                    <a:pt x="855" y="75"/>
                  </a:cubicBezTo>
                  <a:cubicBezTo>
                    <a:pt x="843" y="75"/>
                    <a:pt x="832" y="75"/>
                    <a:pt x="820" y="75"/>
                  </a:cubicBezTo>
                  <a:cubicBezTo>
                    <a:pt x="790" y="75"/>
                    <a:pt x="761" y="75"/>
                    <a:pt x="731" y="75"/>
                  </a:cubicBezTo>
                  <a:cubicBezTo>
                    <a:pt x="684" y="75"/>
                    <a:pt x="636" y="76"/>
                    <a:pt x="588" y="82"/>
                  </a:cubicBezTo>
                  <a:cubicBezTo>
                    <a:pt x="474" y="99"/>
                    <a:pt x="370" y="143"/>
                    <a:pt x="267" y="198"/>
                  </a:cubicBezTo>
                  <a:cubicBezTo>
                    <a:pt x="74" y="301"/>
                    <a:pt x="1" y="538"/>
                    <a:pt x="46" y="740"/>
                  </a:cubicBezTo>
                  <a:cubicBezTo>
                    <a:pt x="113" y="1042"/>
                    <a:pt x="373" y="1271"/>
                    <a:pt x="638" y="1414"/>
                  </a:cubicBezTo>
                  <a:cubicBezTo>
                    <a:pt x="910" y="1561"/>
                    <a:pt x="1208" y="1653"/>
                    <a:pt x="1517" y="1684"/>
                  </a:cubicBezTo>
                  <a:cubicBezTo>
                    <a:pt x="1643" y="1700"/>
                    <a:pt x="1769" y="1707"/>
                    <a:pt x="1896" y="1707"/>
                  </a:cubicBezTo>
                  <a:cubicBezTo>
                    <a:pt x="1974" y="1707"/>
                    <a:pt x="2051" y="1704"/>
                    <a:pt x="2128" y="1699"/>
                  </a:cubicBezTo>
                  <a:cubicBezTo>
                    <a:pt x="2465" y="1674"/>
                    <a:pt x="2786" y="1636"/>
                    <a:pt x="3078" y="1451"/>
                  </a:cubicBezTo>
                  <a:cubicBezTo>
                    <a:pt x="3359" y="1272"/>
                    <a:pt x="3544" y="906"/>
                    <a:pt x="3435" y="572"/>
                  </a:cubicBezTo>
                  <a:cubicBezTo>
                    <a:pt x="3328" y="242"/>
                    <a:pt x="3040" y="5"/>
                    <a:pt x="2685" y="0"/>
                  </a:cubicBezTo>
                  <a:cubicBezTo>
                    <a:pt x="2678" y="0"/>
                    <a:pt x="2671" y="0"/>
                    <a:pt x="26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3535807" y="2194366"/>
              <a:ext cx="273119" cy="275672"/>
            </a:xfrm>
            <a:custGeom>
              <a:avLst/>
              <a:gdLst/>
              <a:ahLst/>
              <a:cxnLst/>
              <a:rect l="l" t="t" r="r" b="b"/>
              <a:pathLst>
                <a:path w="16797" h="16954" extrusionOk="0">
                  <a:moveTo>
                    <a:pt x="8690" y="0"/>
                  </a:moveTo>
                  <a:cubicBezTo>
                    <a:pt x="7055" y="0"/>
                    <a:pt x="5403" y="426"/>
                    <a:pt x="4082" y="1208"/>
                  </a:cubicBezTo>
                  <a:cubicBezTo>
                    <a:pt x="1711" y="2610"/>
                    <a:pt x="103" y="5202"/>
                    <a:pt x="38" y="7970"/>
                  </a:cubicBezTo>
                  <a:cubicBezTo>
                    <a:pt x="1" y="9531"/>
                    <a:pt x="438" y="11124"/>
                    <a:pt x="1242" y="12462"/>
                  </a:cubicBezTo>
                  <a:cubicBezTo>
                    <a:pt x="1639" y="13124"/>
                    <a:pt x="2142" y="13763"/>
                    <a:pt x="2726" y="14270"/>
                  </a:cubicBezTo>
                  <a:cubicBezTo>
                    <a:pt x="3260" y="14733"/>
                    <a:pt x="4581" y="15361"/>
                    <a:pt x="4318" y="16225"/>
                  </a:cubicBezTo>
                  <a:cubicBezTo>
                    <a:pt x="4190" y="16642"/>
                    <a:pt x="4552" y="16954"/>
                    <a:pt x="4907" y="16954"/>
                  </a:cubicBezTo>
                  <a:cubicBezTo>
                    <a:pt x="5091" y="16954"/>
                    <a:pt x="5273" y="16870"/>
                    <a:pt x="5384" y="16674"/>
                  </a:cubicBezTo>
                  <a:cubicBezTo>
                    <a:pt x="6097" y="15422"/>
                    <a:pt x="5283" y="14260"/>
                    <a:pt x="4328" y="13452"/>
                  </a:cubicBezTo>
                  <a:cubicBezTo>
                    <a:pt x="3324" y="12605"/>
                    <a:pt x="2511" y="11631"/>
                    <a:pt x="2073" y="10375"/>
                  </a:cubicBezTo>
                  <a:cubicBezTo>
                    <a:pt x="1216" y="7921"/>
                    <a:pt x="1918" y="5273"/>
                    <a:pt x="3822" y="3517"/>
                  </a:cubicBezTo>
                  <a:cubicBezTo>
                    <a:pt x="5045" y="2392"/>
                    <a:pt x="6882" y="1741"/>
                    <a:pt x="8657" y="1741"/>
                  </a:cubicBezTo>
                  <a:cubicBezTo>
                    <a:pt x="9649" y="1741"/>
                    <a:pt x="10622" y="1945"/>
                    <a:pt x="11458" y="2382"/>
                  </a:cubicBezTo>
                  <a:cubicBezTo>
                    <a:pt x="14006" y="3714"/>
                    <a:pt x="14978" y="6568"/>
                    <a:pt x="14764" y="9302"/>
                  </a:cubicBezTo>
                  <a:cubicBezTo>
                    <a:pt x="14660" y="10623"/>
                    <a:pt x="14297" y="12327"/>
                    <a:pt x="13178" y="13181"/>
                  </a:cubicBezTo>
                  <a:cubicBezTo>
                    <a:pt x="12603" y="13621"/>
                    <a:pt x="11873" y="13763"/>
                    <a:pt x="11363" y="14306"/>
                  </a:cubicBezTo>
                  <a:cubicBezTo>
                    <a:pt x="10815" y="14891"/>
                    <a:pt x="10683" y="15666"/>
                    <a:pt x="11060" y="16370"/>
                  </a:cubicBezTo>
                  <a:cubicBezTo>
                    <a:pt x="11209" y="16648"/>
                    <a:pt x="11438" y="16765"/>
                    <a:pt x="11669" y="16765"/>
                  </a:cubicBezTo>
                  <a:cubicBezTo>
                    <a:pt x="12124" y="16765"/>
                    <a:pt x="12589" y="16316"/>
                    <a:pt x="12491" y="15766"/>
                  </a:cubicBezTo>
                  <a:cubicBezTo>
                    <a:pt x="12422" y="15383"/>
                    <a:pt x="13858" y="14944"/>
                    <a:pt x="14132" y="14752"/>
                  </a:cubicBezTo>
                  <a:cubicBezTo>
                    <a:pt x="14711" y="14347"/>
                    <a:pt x="15183" y="13813"/>
                    <a:pt x="15545" y="13206"/>
                  </a:cubicBezTo>
                  <a:cubicBezTo>
                    <a:pt x="16320" y="11900"/>
                    <a:pt x="16626" y="10305"/>
                    <a:pt x="16684" y="8804"/>
                  </a:cubicBezTo>
                  <a:cubicBezTo>
                    <a:pt x="16796" y="5777"/>
                    <a:pt x="15425" y="2707"/>
                    <a:pt x="12809" y="1083"/>
                  </a:cubicBezTo>
                  <a:cubicBezTo>
                    <a:pt x="11619" y="344"/>
                    <a:pt x="10161" y="0"/>
                    <a:pt x="86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596066" y="2325064"/>
              <a:ext cx="140877" cy="124064"/>
            </a:xfrm>
            <a:custGeom>
              <a:avLst/>
              <a:gdLst/>
              <a:ahLst/>
              <a:cxnLst/>
              <a:rect l="l" t="t" r="r" b="b"/>
              <a:pathLst>
                <a:path w="8664" h="7630" extrusionOk="0">
                  <a:moveTo>
                    <a:pt x="7264" y="0"/>
                  </a:moveTo>
                  <a:cubicBezTo>
                    <a:pt x="7028" y="0"/>
                    <a:pt x="6787" y="55"/>
                    <a:pt x="6562" y="145"/>
                  </a:cubicBezTo>
                  <a:cubicBezTo>
                    <a:pt x="6178" y="300"/>
                    <a:pt x="5839" y="543"/>
                    <a:pt x="5569" y="857"/>
                  </a:cubicBezTo>
                  <a:cubicBezTo>
                    <a:pt x="5315" y="650"/>
                    <a:pt x="5003" y="537"/>
                    <a:pt x="4691" y="537"/>
                  </a:cubicBezTo>
                  <a:cubicBezTo>
                    <a:pt x="4435" y="537"/>
                    <a:pt x="4180" y="613"/>
                    <a:pt x="3957" y="776"/>
                  </a:cubicBezTo>
                  <a:cubicBezTo>
                    <a:pt x="3699" y="965"/>
                    <a:pt x="3466" y="1222"/>
                    <a:pt x="3279" y="1512"/>
                  </a:cubicBezTo>
                  <a:cubicBezTo>
                    <a:pt x="3090" y="1316"/>
                    <a:pt x="2895" y="1125"/>
                    <a:pt x="2694" y="946"/>
                  </a:cubicBezTo>
                  <a:cubicBezTo>
                    <a:pt x="2411" y="693"/>
                    <a:pt x="2093" y="532"/>
                    <a:pt x="1765" y="532"/>
                  </a:cubicBezTo>
                  <a:cubicBezTo>
                    <a:pt x="1555" y="532"/>
                    <a:pt x="1340" y="598"/>
                    <a:pt x="1126" y="749"/>
                  </a:cubicBezTo>
                  <a:cubicBezTo>
                    <a:pt x="703" y="1047"/>
                    <a:pt x="412" y="1516"/>
                    <a:pt x="286" y="2016"/>
                  </a:cubicBezTo>
                  <a:cubicBezTo>
                    <a:pt x="1" y="3137"/>
                    <a:pt x="487" y="4249"/>
                    <a:pt x="1028" y="5210"/>
                  </a:cubicBezTo>
                  <a:cubicBezTo>
                    <a:pt x="1551" y="6142"/>
                    <a:pt x="2219" y="7126"/>
                    <a:pt x="3214" y="7593"/>
                  </a:cubicBezTo>
                  <a:cubicBezTo>
                    <a:pt x="3268" y="7618"/>
                    <a:pt x="3321" y="7630"/>
                    <a:pt x="3371" y="7630"/>
                  </a:cubicBezTo>
                  <a:cubicBezTo>
                    <a:pt x="3596" y="7630"/>
                    <a:pt x="3760" y="7399"/>
                    <a:pt x="3649" y="7158"/>
                  </a:cubicBezTo>
                  <a:cubicBezTo>
                    <a:pt x="3021" y="5792"/>
                    <a:pt x="1904" y="4693"/>
                    <a:pt x="1529" y="3199"/>
                  </a:cubicBezTo>
                  <a:cubicBezTo>
                    <a:pt x="1456" y="2901"/>
                    <a:pt x="1434" y="2598"/>
                    <a:pt x="1511" y="2300"/>
                  </a:cubicBezTo>
                  <a:cubicBezTo>
                    <a:pt x="1550" y="2157"/>
                    <a:pt x="1610" y="2013"/>
                    <a:pt x="1705" y="1897"/>
                  </a:cubicBezTo>
                  <a:cubicBezTo>
                    <a:pt x="1734" y="1861"/>
                    <a:pt x="1778" y="1833"/>
                    <a:pt x="1806" y="1796"/>
                  </a:cubicBezTo>
                  <a:cubicBezTo>
                    <a:pt x="1809" y="1792"/>
                    <a:pt x="1810" y="1792"/>
                    <a:pt x="1813" y="1789"/>
                  </a:cubicBezTo>
                  <a:cubicBezTo>
                    <a:pt x="1848" y="1826"/>
                    <a:pt x="1887" y="1859"/>
                    <a:pt x="1928" y="1890"/>
                  </a:cubicBezTo>
                  <a:cubicBezTo>
                    <a:pt x="2007" y="1959"/>
                    <a:pt x="2083" y="2028"/>
                    <a:pt x="2161" y="2098"/>
                  </a:cubicBezTo>
                  <a:cubicBezTo>
                    <a:pt x="2298" y="2226"/>
                    <a:pt x="2435" y="2355"/>
                    <a:pt x="2562" y="2491"/>
                  </a:cubicBezTo>
                  <a:cubicBezTo>
                    <a:pt x="2662" y="2595"/>
                    <a:pt x="2755" y="2705"/>
                    <a:pt x="2851" y="2815"/>
                  </a:cubicBezTo>
                  <a:cubicBezTo>
                    <a:pt x="2843" y="3221"/>
                    <a:pt x="2961" y="3616"/>
                    <a:pt x="3261" y="3944"/>
                  </a:cubicBezTo>
                  <a:cubicBezTo>
                    <a:pt x="3383" y="4078"/>
                    <a:pt x="3526" y="4134"/>
                    <a:pt x="3668" y="4134"/>
                  </a:cubicBezTo>
                  <a:cubicBezTo>
                    <a:pt x="3937" y="4134"/>
                    <a:pt x="4203" y="3932"/>
                    <a:pt x="4313" y="3666"/>
                  </a:cubicBezTo>
                  <a:cubicBezTo>
                    <a:pt x="4461" y="3310"/>
                    <a:pt x="4389" y="2970"/>
                    <a:pt x="4227" y="2662"/>
                  </a:cubicBezTo>
                  <a:cubicBezTo>
                    <a:pt x="4310" y="2415"/>
                    <a:pt x="4499" y="2180"/>
                    <a:pt x="4660" y="1994"/>
                  </a:cubicBezTo>
                  <a:cubicBezTo>
                    <a:pt x="4684" y="1966"/>
                    <a:pt x="4701" y="1947"/>
                    <a:pt x="4716" y="1933"/>
                  </a:cubicBezTo>
                  <a:cubicBezTo>
                    <a:pt x="4738" y="1946"/>
                    <a:pt x="4757" y="1965"/>
                    <a:pt x="4773" y="1985"/>
                  </a:cubicBezTo>
                  <a:cubicBezTo>
                    <a:pt x="4860" y="2108"/>
                    <a:pt x="4886" y="2302"/>
                    <a:pt x="4905" y="2476"/>
                  </a:cubicBezTo>
                  <a:cubicBezTo>
                    <a:pt x="4905" y="2482"/>
                    <a:pt x="4904" y="2488"/>
                    <a:pt x="4904" y="2492"/>
                  </a:cubicBezTo>
                  <a:lnTo>
                    <a:pt x="4907" y="2492"/>
                  </a:lnTo>
                  <a:cubicBezTo>
                    <a:pt x="4914" y="2557"/>
                    <a:pt x="4920" y="2618"/>
                    <a:pt x="4927" y="2673"/>
                  </a:cubicBezTo>
                  <a:cubicBezTo>
                    <a:pt x="4968" y="2972"/>
                    <a:pt x="5306" y="3165"/>
                    <a:pt x="5588" y="3165"/>
                  </a:cubicBezTo>
                  <a:cubicBezTo>
                    <a:pt x="5616" y="3165"/>
                    <a:pt x="5644" y="3163"/>
                    <a:pt x="5671" y="3159"/>
                  </a:cubicBezTo>
                  <a:cubicBezTo>
                    <a:pt x="6014" y="3106"/>
                    <a:pt x="6239" y="2838"/>
                    <a:pt x="6259" y="2492"/>
                  </a:cubicBezTo>
                  <a:cubicBezTo>
                    <a:pt x="6274" y="2246"/>
                    <a:pt x="6378" y="2016"/>
                    <a:pt x="6537" y="1829"/>
                  </a:cubicBezTo>
                  <a:cubicBezTo>
                    <a:pt x="6614" y="1736"/>
                    <a:pt x="6703" y="1656"/>
                    <a:pt x="6803" y="1590"/>
                  </a:cubicBezTo>
                  <a:cubicBezTo>
                    <a:pt x="6901" y="1524"/>
                    <a:pt x="7031" y="1499"/>
                    <a:pt x="7129" y="1446"/>
                  </a:cubicBezTo>
                  <a:cubicBezTo>
                    <a:pt x="7137" y="1496"/>
                    <a:pt x="7141" y="1552"/>
                    <a:pt x="7143" y="1576"/>
                  </a:cubicBezTo>
                  <a:cubicBezTo>
                    <a:pt x="7153" y="1946"/>
                    <a:pt x="7102" y="2318"/>
                    <a:pt x="7025" y="2678"/>
                  </a:cubicBezTo>
                  <a:cubicBezTo>
                    <a:pt x="6869" y="3411"/>
                    <a:pt x="6608" y="4133"/>
                    <a:pt x="6299" y="4815"/>
                  </a:cubicBezTo>
                  <a:cubicBezTo>
                    <a:pt x="6126" y="5193"/>
                    <a:pt x="5923" y="5558"/>
                    <a:pt x="5752" y="5936"/>
                  </a:cubicBezTo>
                  <a:cubicBezTo>
                    <a:pt x="5598" y="6277"/>
                    <a:pt x="5529" y="6805"/>
                    <a:pt x="5547" y="7180"/>
                  </a:cubicBezTo>
                  <a:cubicBezTo>
                    <a:pt x="5558" y="7391"/>
                    <a:pt x="5726" y="7543"/>
                    <a:pt x="5916" y="7543"/>
                  </a:cubicBezTo>
                  <a:cubicBezTo>
                    <a:pt x="5975" y="7543"/>
                    <a:pt x="6037" y="7528"/>
                    <a:pt x="6096" y="7495"/>
                  </a:cubicBezTo>
                  <a:cubicBezTo>
                    <a:pt x="7115" y="6934"/>
                    <a:pt x="7568" y="5744"/>
                    <a:pt x="7987" y="4718"/>
                  </a:cubicBezTo>
                  <a:cubicBezTo>
                    <a:pt x="8384" y="3750"/>
                    <a:pt x="8664" y="2632"/>
                    <a:pt x="8604" y="1576"/>
                  </a:cubicBezTo>
                  <a:cubicBezTo>
                    <a:pt x="8576" y="1103"/>
                    <a:pt x="8451" y="621"/>
                    <a:pt x="8082" y="296"/>
                  </a:cubicBezTo>
                  <a:cubicBezTo>
                    <a:pt x="7844" y="85"/>
                    <a:pt x="7558" y="0"/>
                    <a:pt x="7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522278" y="2436916"/>
              <a:ext cx="41707" cy="42601"/>
            </a:xfrm>
            <a:custGeom>
              <a:avLst/>
              <a:gdLst/>
              <a:ahLst/>
              <a:cxnLst/>
              <a:rect l="l" t="t" r="r" b="b"/>
              <a:pathLst>
                <a:path w="2565" h="2620" extrusionOk="0">
                  <a:moveTo>
                    <a:pt x="21" y="1820"/>
                  </a:moveTo>
                  <a:cubicBezTo>
                    <a:pt x="21" y="1823"/>
                    <a:pt x="21" y="1826"/>
                    <a:pt x="21" y="1831"/>
                  </a:cubicBezTo>
                  <a:cubicBezTo>
                    <a:pt x="20" y="1841"/>
                    <a:pt x="18" y="1851"/>
                    <a:pt x="17" y="1862"/>
                  </a:cubicBezTo>
                  <a:lnTo>
                    <a:pt x="17" y="1862"/>
                  </a:lnTo>
                  <a:cubicBezTo>
                    <a:pt x="18" y="1853"/>
                    <a:pt x="19" y="1845"/>
                    <a:pt x="20" y="1837"/>
                  </a:cubicBezTo>
                  <a:lnTo>
                    <a:pt x="20" y="1837"/>
                  </a:lnTo>
                  <a:cubicBezTo>
                    <a:pt x="18" y="1847"/>
                    <a:pt x="17" y="1857"/>
                    <a:pt x="16" y="1867"/>
                  </a:cubicBezTo>
                  <a:lnTo>
                    <a:pt x="16" y="1867"/>
                  </a:lnTo>
                  <a:cubicBezTo>
                    <a:pt x="15" y="1873"/>
                    <a:pt x="14" y="1879"/>
                    <a:pt x="13" y="1885"/>
                  </a:cubicBezTo>
                  <a:lnTo>
                    <a:pt x="13" y="1885"/>
                  </a:lnTo>
                  <a:cubicBezTo>
                    <a:pt x="15" y="1864"/>
                    <a:pt x="18" y="1842"/>
                    <a:pt x="21" y="1820"/>
                  </a:cubicBezTo>
                  <a:close/>
                  <a:moveTo>
                    <a:pt x="2012" y="0"/>
                  </a:moveTo>
                  <a:cubicBezTo>
                    <a:pt x="1791" y="0"/>
                    <a:pt x="1578" y="125"/>
                    <a:pt x="1390" y="251"/>
                  </a:cubicBezTo>
                  <a:cubicBezTo>
                    <a:pt x="1319" y="298"/>
                    <a:pt x="1246" y="345"/>
                    <a:pt x="1177" y="393"/>
                  </a:cubicBezTo>
                  <a:cubicBezTo>
                    <a:pt x="1056" y="480"/>
                    <a:pt x="950" y="579"/>
                    <a:pt x="843" y="680"/>
                  </a:cubicBezTo>
                  <a:cubicBezTo>
                    <a:pt x="714" y="802"/>
                    <a:pt x="576" y="919"/>
                    <a:pt x="459" y="1051"/>
                  </a:cubicBezTo>
                  <a:cubicBezTo>
                    <a:pt x="396" y="1121"/>
                    <a:pt x="333" y="1192"/>
                    <a:pt x="272" y="1264"/>
                  </a:cubicBezTo>
                  <a:cubicBezTo>
                    <a:pt x="172" y="1381"/>
                    <a:pt x="83" y="1501"/>
                    <a:pt x="40" y="1653"/>
                  </a:cubicBezTo>
                  <a:cubicBezTo>
                    <a:pt x="18" y="1733"/>
                    <a:pt x="17" y="1821"/>
                    <a:pt x="9" y="1906"/>
                  </a:cubicBezTo>
                  <a:lnTo>
                    <a:pt x="9" y="1906"/>
                  </a:lnTo>
                  <a:cubicBezTo>
                    <a:pt x="8" y="1913"/>
                    <a:pt x="7" y="1919"/>
                    <a:pt x="6" y="1926"/>
                  </a:cubicBezTo>
                  <a:cubicBezTo>
                    <a:pt x="6" y="1930"/>
                    <a:pt x="6" y="1936"/>
                    <a:pt x="6" y="1941"/>
                  </a:cubicBezTo>
                  <a:cubicBezTo>
                    <a:pt x="9" y="1922"/>
                    <a:pt x="11" y="1904"/>
                    <a:pt x="13" y="1886"/>
                  </a:cubicBezTo>
                  <a:lnTo>
                    <a:pt x="13" y="1886"/>
                  </a:lnTo>
                  <a:cubicBezTo>
                    <a:pt x="0" y="2002"/>
                    <a:pt x="3" y="2109"/>
                    <a:pt x="53" y="2226"/>
                  </a:cubicBezTo>
                  <a:cubicBezTo>
                    <a:pt x="103" y="2352"/>
                    <a:pt x="194" y="2458"/>
                    <a:pt x="311" y="2527"/>
                  </a:cubicBezTo>
                  <a:cubicBezTo>
                    <a:pt x="434" y="2596"/>
                    <a:pt x="555" y="2620"/>
                    <a:pt x="680" y="2620"/>
                  </a:cubicBezTo>
                  <a:cubicBezTo>
                    <a:pt x="772" y="2620"/>
                    <a:pt x="865" y="2607"/>
                    <a:pt x="963" y="2590"/>
                  </a:cubicBezTo>
                  <a:cubicBezTo>
                    <a:pt x="1173" y="2553"/>
                    <a:pt x="1330" y="2387"/>
                    <a:pt x="1473" y="2244"/>
                  </a:cubicBezTo>
                  <a:cubicBezTo>
                    <a:pt x="1620" y="2100"/>
                    <a:pt x="1750" y="1944"/>
                    <a:pt x="1882" y="1787"/>
                  </a:cubicBezTo>
                  <a:cubicBezTo>
                    <a:pt x="1980" y="1669"/>
                    <a:pt x="2084" y="1555"/>
                    <a:pt x="2171" y="1431"/>
                  </a:cubicBezTo>
                  <a:cubicBezTo>
                    <a:pt x="2226" y="1352"/>
                    <a:pt x="2273" y="1267"/>
                    <a:pt x="2322" y="1183"/>
                  </a:cubicBezTo>
                  <a:cubicBezTo>
                    <a:pt x="2393" y="1060"/>
                    <a:pt x="2462" y="946"/>
                    <a:pt x="2508" y="808"/>
                  </a:cubicBezTo>
                  <a:cubicBezTo>
                    <a:pt x="2536" y="727"/>
                    <a:pt x="2565" y="639"/>
                    <a:pt x="2562" y="553"/>
                  </a:cubicBezTo>
                  <a:cubicBezTo>
                    <a:pt x="2553" y="364"/>
                    <a:pt x="2462" y="170"/>
                    <a:pt x="2291" y="74"/>
                  </a:cubicBezTo>
                  <a:cubicBezTo>
                    <a:pt x="2197" y="22"/>
                    <a:pt x="2104" y="0"/>
                    <a:pt x="20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522278" y="2468152"/>
              <a:ext cx="130" cy="846"/>
            </a:xfrm>
            <a:custGeom>
              <a:avLst/>
              <a:gdLst/>
              <a:ahLst/>
              <a:cxnLst/>
              <a:rect l="l" t="t" r="r" b="b"/>
              <a:pathLst>
                <a:path w="8" h="52" extrusionOk="0">
                  <a:moveTo>
                    <a:pt x="8" y="1"/>
                  </a:moveTo>
                  <a:cubicBezTo>
                    <a:pt x="8" y="2"/>
                    <a:pt x="8" y="3"/>
                    <a:pt x="7" y="4"/>
                  </a:cubicBezTo>
                  <a:lnTo>
                    <a:pt x="7" y="4"/>
                  </a:lnTo>
                  <a:cubicBezTo>
                    <a:pt x="8" y="3"/>
                    <a:pt x="8" y="2"/>
                    <a:pt x="8" y="1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6" y="5"/>
                  </a:cubicBezTo>
                  <a:cubicBezTo>
                    <a:pt x="5" y="21"/>
                    <a:pt x="2" y="36"/>
                    <a:pt x="1" y="52"/>
                  </a:cubicBezTo>
                  <a:cubicBezTo>
                    <a:pt x="3" y="35"/>
                    <a:pt x="5" y="20"/>
                    <a:pt x="7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478181" y="2381860"/>
              <a:ext cx="45593" cy="30422"/>
            </a:xfrm>
            <a:custGeom>
              <a:avLst/>
              <a:gdLst/>
              <a:ahLst/>
              <a:cxnLst/>
              <a:rect l="l" t="t" r="r" b="b"/>
              <a:pathLst>
                <a:path w="2804" h="1871" extrusionOk="0">
                  <a:moveTo>
                    <a:pt x="2099" y="1"/>
                  </a:moveTo>
                  <a:cubicBezTo>
                    <a:pt x="2089" y="1"/>
                    <a:pt x="2078" y="1"/>
                    <a:pt x="2068" y="2"/>
                  </a:cubicBezTo>
                  <a:cubicBezTo>
                    <a:pt x="1954" y="10"/>
                    <a:pt x="1841" y="38"/>
                    <a:pt x="1729" y="59"/>
                  </a:cubicBezTo>
                  <a:cubicBezTo>
                    <a:pt x="1653" y="73"/>
                    <a:pt x="1576" y="87"/>
                    <a:pt x="1499" y="100"/>
                  </a:cubicBezTo>
                  <a:cubicBezTo>
                    <a:pt x="1420" y="113"/>
                    <a:pt x="1350" y="144"/>
                    <a:pt x="1277" y="172"/>
                  </a:cubicBezTo>
                  <a:cubicBezTo>
                    <a:pt x="1130" y="229"/>
                    <a:pt x="982" y="281"/>
                    <a:pt x="834" y="333"/>
                  </a:cubicBezTo>
                  <a:cubicBezTo>
                    <a:pt x="655" y="393"/>
                    <a:pt x="507" y="453"/>
                    <a:pt x="364" y="579"/>
                  </a:cubicBezTo>
                  <a:cubicBezTo>
                    <a:pt x="264" y="666"/>
                    <a:pt x="185" y="761"/>
                    <a:pt x="129" y="875"/>
                  </a:cubicBezTo>
                  <a:lnTo>
                    <a:pt x="129" y="875"/>
                  </a:lnTo>
                  <a:cubicBezTo>
                    <a:pt x="121" y="886"/>
                    <a:pt x="114" y="898"/>
                    <a:pt x="110" y="910"/>
                  </a:cubicBezTo>
                  <a:cubicBezTo>
                    <a:pt x="44" y="1052"/>
                    <a:pt x="0" y="1212"/>
                    <a:pt x="50" y="1369"/>
                  </a:cubicBezTo>
                  <a:cubicBezTo>
                    <a:pt x="97" y="1512"/>
                    <a:pt x="186" y="1652"/>
                    <a:pt x="324" y="1725"/>
                  </a:cubicBezTo>
                  <a:cubicBezTo>
                    <a:pt x="346" y="1737"/>
                    <a:pt x="372" y="1744"/>
                    <a:pt x="397" y="1754"/>
                  </a:cubicBezTo>
                  <a:cubicBezTo>
                    <a:pt x="524" y="1836"/>
                    <a:pt x="677" y="1870"/>
                    <a:pt x="831" y="1870"/>
                  </a:cubicBezTo>
                  <a:cubicBezTo>
                    <a:pt x="984" y="1870"/>
                    <a:pt x="1138" y="1836"/>
                    <a:pt x="1271" y="1780"/>
                  </a:cubicBezTo>
                  <a:cubicBezTo>
                    <a:pt x="1470" y="1697"/>
                    <a:pt x="1668" y="1612"/>
                    <a:pt x="1864" y="1520"/>
                  </a:cubicBezTo>
                  <a:cubicBezTo>
                    <a:pt x="2049" y="1433"/>
                    <a:pt x="2201" y="1300"/>
                    <a:pt x="2357" y="1169"/>
                  </a:cubicBezTo>
                  <a:cubicBezTo>
                    <a:pt x="2414" y="1123"/>
                    <a:pt x="2471" y="1073"/>
                    <a:pt x="2524" y="1020"/>
                  </a:cubicBezTo>
                  <a:cubicBezTo>
                    <a:pt x="2626" y="912"/>
                    <a:pt x="2670" y="777"/>
                    <a:pt x="2718" y="640"/>
                  </a:cubicBezTo>
                  <a:cubicBezTo>
                    <a:pt x="2803" y="397"/>
                    <a:pt x="2620" y="125"/>
                    <a:pt x="2387" y="59"/>
                  </a:cubicBezTo>
                  <a:cubicBezTo>
                    <a:pt x="2292" y="31"/>
                    <a:pt x="2200" y="1"/>
                    <a:pt x="20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472897" y="2282316"/>
              <a:ext cx="47235" cy="28894"/>
            </a:xfrm>
            <a:custGeom>
              <a:avLst/>
              <a:gdLst/>
              <a:ahLst/>
              <a:cxnLst/>
              <a:rect l="l" t="t" r="r" b="b"/>
              <a:pathLst>
                <a:path w="2905" h="1777" extrusionOk="0">
                  <a:moveTo>
                    <a:pt x="755" y="0"/>
                  </a:moveTo>
                  <a:cubicBezTo>
                    <a:pt x="545" y="0"/>
                    <a:pt x="372" y="95"/>
                    <a:pt x="234" y="236"/>
                  </a:cubicBezTo>
                  <a:cubicBezTo>
                    <a:pt x="214" y="256"/>
                    <a:pt x="196" y="278"/>
                    <a:pt x="179" y="302"/>
                  </a:cubicBezTo>
                  <a:cubicBezTo>
                    <a:pt x="160" y="327"/>
                    <a:pt x="138" y="347"/>
                    <a:pt x="120" y="374"/>
                  </a:cubicBezTo>
                  <a:cubicBezTo>
                    <a:pt x="126" y="368"/>
                    <a:pt x="133" y="363"/>
                    <a:pt x="141" y="358"/>
                  </a:cubicBezTo>
                  <a:lnTo>
                    <a:pt x="141" y="358"/>
                  </a:lnTo>
                  <a:cubicBezTo>
                    <a:pt x="75" y="454"/>
                    <a:pt x="34" y="561"/>
                    <a:pt x="37" y="682"/>
                  </a:cubicBezTo>
                  <a:lnTo>
                    <a:pt x="37" y="682"/>
                  </a:lnTo>
                  <a:cubicBezTo>
                    <a:pt x="35" y="695"/>
                    <a:pt x="34" y="709"/>
                    <a:pt x="31" y="724"/>
                  </a:cubicBezTo>
                  <a:cubicBezTo>
                    <a:pt x="0" y="988"/>
                    <a:pt x="199" y="1206"/>
                    <a:pt x="390" y="1348"/>
                  </a:cubicBezTo>
                  <a:cubicBezTo>
                    <a:pt x="551" y="1468"/>
                    <a:pt x="706" y="1569"/>
                    <a:pt x="904" y="1629"/>
                  </a:cubicBezTo>
                  <a:cubicBezTo>
                    <a:pt x="1039" y="1672"/>
                    <a:pt x="1177" y="1707"/>
                    <a:pt x="1314" y="1736"/>
                  </a:cubicBezTo>
                  <a:cubicBezTo>
                    <a:pt x="1465" y="1768"/>
                    <a:pt x="1617" y="1776"/>
                    <a:pt x="1769" y="1776"/>
                  </a:cubicBezTo>
                  <a:cubicBezTo>
                    <a:pt x="1814" y="1776"/>
                    <a:pt x="1859" y="1776"/>
                    <a:pt x="1903" y="1775"/>
                  </a:cubicBezTo>
                  <a:cubicBezTo>
                    <a:pt x="2016" y="1773"/>
                    <a:pt x="2128" y="1769"/>
                    <a:pt x="2235" y="1735"/>
                  </a:cubicBezTo>
                  <a:cubicBezTo>
                    <a:pt x="2334" y="1704"/>
                    <a:pt x="2438" y="1650"/>
                    <a:pt x="2534" y="1605"/>
                  </a:cubicBezTo>
                  <a:cubicBezTo>
                    <a:pt x="2859" y="1451"/>
                    <a:pt x="2904" y="941"/>
                    <a:pt x="2649" y="709"/>
                  </a:cubicBezTo>
                  <a:cubicBezTo>
                    <a:pt x="2610" y="674"/>
                    <a:pt x="2573" y="637"/>
                    <a:pt x="2535" y="602"/>
                  </a:cubicBezTo>
                  <a:cubicBezTo>
                    <a:pt x="2482" y="555"/>
                    <a:pt x="2428" y="511"/>
                    <a:pt x="2369" y="473"/>
                  </a:cubicBezTo>
                  <a:cubicBezTo>
                    <a:pt x="2317" y="444"/>
                    <a:pt x="2262" y="421"/>
                    <a:pt x="2205" y="401"/>
                  </a:cubicBezTo>
                  <a:cubicBezTo>
                    <a:pt x="2125" y="365"/>
                    <a:pt x="2046" y="330"/>
                    <a:pt x="1965" y="292"/>
                  </a:cubicBezTo>
                  <a:cubicBezTo>
                    <a:pt x="1801" y="217"/>
                    <a:pt x="1632" y="171"/>
                    <a:pt x="1461" y="116"/>
                  </a:cubicBezTo>
                  <a:cubicBezTo>
                    <a:pt x="1407" y="98"/>
                    <a:pt x="1352" y="76"/>
                    <a:pt x="1297" y="60"/>
                  </a:cubicBezTo>
                  <a:cubicBezTo>
                    <a:pt x="1181" y="26"/>
                    <a:pt x="1055" y="23"/>
                    <a:pt x="935" y="15"/>
                  </a:cubicBezTo>
                  <a:cubicBezTo>
                    <a:pt x="876" y="12"/>
                    <a:pt x="815" y="1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512376" y="2188610"/>
              <a:ext cx="37577" cy="38276"/>
            </a:xfrm>
            <a:custGeom>
              <a:avLst/>
              <a:gdLst/>
              <a:ahLst/>
              <a:cxnLst/>
              <a:rect l="l" t="t" r="r" b="b"/>
              <a:pathLst>
                <a:path w="2311" h="2354" extrusionOk="0">
                  <a:moveTo>
                    <a:pt x="1981" y="1100"/>
                  </a:moveTo>
                  <a:lnTo>
                    <a:pt x="1981" y="1100"/>
                  </a:lnTo>
                  <a:cubicBezTo>
                    <a:pt x="1988" y="1109"/>
                    <a:pt x="1994" y="1117"/>
                    <a:pt x="2000" y="1125"/>
                  </a:cubicBezTo>
                  <a:cubicBezTo>
                    <a:pt x="1994" y="1117"/>
                    <a:pt x="1987" y="1109"/>
                    <a:pt x="1981" y="1100"/>
                  </a:cubicBezTo>
                  <a:close/>
                  <a:moveTo>
                    <a:pt x="474" y="0"/>
                  </a:moveTo>
                  <a:cubicBezTo>
                    <a:pt x="394" y="0"/>
                    <a:pt x="316" y="39"/>
                    <a:pt x="268" y="104"/>
                  </a:cubicBezTo>
                  <a:cubicBezTo>
                    <a:pt x="237" y="133"/>
                    <a:pt x="210" y="164"/>
                    <a:pt x="183" y="198"/>
                  </a:cubicBezTo>
                  <a:cubicBezTo>
                    <a:pt x="195" y="181"/>
                    <a:pt x="201" y="173"/>
                    <a:pt x="200" y="173"/>
                  </a:cubicBezTo>
                  <a:lnTo>
                    <a:pt x="200" y="173"/>
                  </a:lnTo>
                  <a:cubicBezTo>
                    <a:pt x="199" y="173"/>
                    <a:pt x="184" y="192"/>
                    <a:pt x="154" y="233"/>
                  </a:cubicBezTo>
                  <a:cubicBezTo>
                    <a:pt x="101" y="290"/>
                    <a:pt x="63" y="360"/>
                    <a:pt x="45" y="438"/>
                  </a:cubicBezTo>
                  <a:cubicBezTo>
                    <a:pt x="43" y="453"/>
                    <a:pt x="40" y="467"/>
                    <a:pt x="37" y="482"/>
                  </a:cubicBezTo>
                  <a:cubicBezTo>
                    <a:pt x="19" y="568"/>
                    <a:pt x="0" y="661"/>
                    <a:pt x="3" y="749"/>
                  </a:cubicBezTo>
                  <a:cubicBezTo>
                    <a:pt x="7" y="845"/>
                    <a:pt x="21" y="941"/>
                    <a:pt x="43" y="1033"/>
                  </a:cubicBezTo>
                  <a:cubicBezTo>
                    <a:pt x="70" y="1160"/>
                    <a:pt x="158" y="1305"/>
                    <a:pt x="230" y="1420"/>
                  </a:cubicBezTo>
                  <a:cubicBezTo>
                    <a:pt x="303" y="1540"/>
                    <a:pt x="409" y="1653"/>
                    <a:pt x="508" y="1754"/>
                  </a:cubicBezTo>
                  <a:cubicBezTo>
                    <a:pt x="664" y="1912"/>
                    <a:pt x="838" y="2072"/>
                    <a:pt x="1036" y="2173"/>
                  </a:cubicBezTo>
                  <a:cubicBezTo>
                    <a:pt x="1077" y="2193"/>
                    <a:pt x="1117" y="2214"/>
                    <a:pt x="1159" y="2233"/>
                  </a:cubicBezTo>
                  <a:cubicBezTo>
                    <a:pt x="1325" y="2309"/>
                    <a:pt x="1391" y="2325"/>
                    <a:pt x="1574" y="2344"/>
                  </a:cubicBezTo>
                  <a:cubicBezTo>
                    <a:pt x="1607" y="2347"/>
                    <a:pt x="1643" y="2352"/>
                    <a:pt x="1676" y="2353"/>
                  </a:cubicBezTo>
                  <a:cubicBezTo>
                    <a:pt x="1679" y="2353"/>
                    <a:pt x="1682" y="2353"/>
                    <a:pt x="1685" y="2353"/>
                  </a:cubicBezTo>
                  <a:cubicBezTo>
                    <a:pt x="1942" y="2353"/>
                    <a:pt x="2205" y="2158"/>
                    <a:pt x="2267" y="1909"/>
                  </a:cubicBezTo>
                  <a:cubicBezTo>
                    <a:pt x="2311" y="1732"/>
                    <a:pt x="2277" y="1569"/>
                    <a:pt x="2197" y="1408"/>
                  </a:cubicBezTo>
                  <a:cubicBezTo>
                    <a:pt x="2179" y="1371"/>
                    <a:pt x="2161" y="1333"/>
                    <a:pt x="2141" y="1298"/>
                  </a:cubicBezTo>
                  <a:cubicBezTo>
                    <a:pt x="2084" y="1195"/>
                    <a:pt x="1993" y="1106"/>
                    <a:pt x="1916" y="1014"/>
                  </a:cubicBezTo>
                  <a:lnTo>
                    <a:pt x="1916" y="1014"/>
                  </a:lnTo>
                  <a:cubicBezTo>
                    <a:pt x="1883" y="972"/>
                    <a:pt x="1848" y="930"/>
                    <a:pt x="1810" y="892"/>
                  </a:cubicBezTo>
                  <a:cubicBezTo>
                    <a:pt x="1777" y="860"/>
                    <a:pt x="1747" y="826"/>
                    <a:pt x="1716" y="793"/>
                  </a:cubicBezTo>
                  <a:cubicBezTo>
                    <a:pt x="1671" y="745"/>
                    <a:pt x="1630" y="696"/>
                    <a:pt x="1589" y="645"/>
                  </a:cubicBezTo>
                  <a:lnTo>
                    <a:pt x="1589" y="645"/>
                  </a:lnTo>
                  <a:cubicBezTo>
                    <a:pt x="1498" y="526"/>
                    <a:pt x="1405" y="408"/>
                    <a:pt x="1298" y="302"/>
                  </a:cubicBezTo>
                  <a:cubicBezTo>
                    <a:pt x="1125" y="126"/>
                    <a:pt x="866" y="10"/>
                    <a:pt x="615" y="9"/>
                  </a:cubicBezTo>
                  <a:cubicBezTo>
                    <a:pt x="591" y="5"/>
                    <a:pt x="567" y="4"/>
                    <a:pt x="543" y="4"/>
                  </a:cubicBezTo>
                  <a:cubicBezTo>
                    <a:pt x="535" y="4"/>
                    <a:pt x="527" y="4"/>
                    <a:pt x="519" y="4"/>
                  </a:cubicBezTo>
                  <a:cubicBezTo>
                    <a:pt x="504" y="2"/>
                    <a:pt x="489" y="0"/>
                    <a:pt x="4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601904" y="2121456"/>
              <a:ext cx="34276" cy="51528"/>
            </a:xfrm>
            <a:custGeom>
              <a:avLst/>
              <a:gdLst/>
              <a:ahLst/>
              <a:cxnLst/>
              <a:rect l="l" t="t" r="r" b="b"/>
              <a:pathLst>
                <a:path w="2108" h="3169" extrusionOk="0">
                  <a:moveTo>
                    <a:pt x="877" y="0"/>
                  </a:moveTo>
                  <a:cubicBezTo>
                    <a:pt x="869" y="0"/>
                    <a:pt x="861" y="0"/>
                    <a:pt x="854" y="1"/>
                  </a:cubicBezTo>
                  <a:cubicBezTo>
                    <a:pt x="672" y="9"/>
                    <a:pt x="484" y="68"/>
                    <a:pt x="358" y="206"/>
                  </a:cubicBezTo>
                  <a:cubicBezTo>
                    <a:pt x="131" y="452"/>
                    <a:pt x="46" y="787"/>
                    <a:pt x="20" y="1113"/>
                  </a:cubicBezTo>
                  <a:cubicBezTo>
                    <a:pt x="1" y="1337"/>
                    <a:pt x="75" y="1596"/>
                    <a:pt x="136" y="1815"/>
                  </a:cubicBezTo>
                  <a:cubicBezTo>
                    <a:pt x="267" y="2292"/>
                    <a:pt x="522" y="2823"/>
                    <a:pt x="974" y="3070"/>
                  </a:cubicBezTo>
                  <a:cubicBezTo>
                    <a:pt x="1091" y="3135"/>
                    <a:pt x="1219" y="3168"/>
                    <a:pt x="1348" y="3168"/>
                  </a:cubicBezTo>
                  <a:cubicBezTo>
                    <a:pt x="1472" y="3168"/>
                    <a:pt x="1596" y="3137"/>
                    <a:pt x="1709" y="3070"/>
                  </a:cubicBezTo>
                  <a:cubicBezTo>
                    <a:pt x="1948" y="2930"/>
                    <a:pt x="2043" y="2704"/>
                    <a:pt x="2070" y="2440"/>
                  </a:cubicBezTo>
                  <a:cubicBezTo>
                    <a:pt x="2108" y="2073"/>
                    <a:pt x="1960" y="1692"/>
                    <a:pt x="1863" y="1340"/>
                  </a:cubicBezTo>
                  <a:cubicBezTo>
                    <a:pt x="1802" y="1120"/>
                    <a:pt x="1769" y="915"/>
                    <a:pt x="1674" y="704"/>
                  </a:cubicBezTo>
                  <a:cubicBezTo>
                    <a:pt x="1598" y="537"/>
                    <a:pt x="1489" y="323"/>
                    <a:pt x="1349" y="206"/>
                  </a:cubicBezTo>
                  <a:cubicBezTo>
                    <a:pt x="1215" y="95"/>
                    <a:pt x="1058" y="0"/>
                    <a:pt x="8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710439" y="2108871"/>
              <a:ext cx="42130" cy="59593"/>
            </a:xfrm>
            <a:custGeom>
              <a:avLst/>
              <a:gdLst/>
              <a:ahLst/>
              <a:cxnLst/>
              <a:rect l="l" t="t" r="r" b="b"/>
              <a:pathLst>
                <a:path w="2591" h="3665" extrusionOk="0">
                  <a:moveTo>
                    <a:pt x="1870" y="0"/>
                  </a:moveTo>
                  <a:cubicBezTo>
                    <a:pt x="1855" y="0"/>
                    <a:pt x="1841" y="1"/>
                    <a:pt x="1826" y="2"/>
                  </a:cubicBezTo>
                  <a:cubicBezTo>
                    <a:pt x="1747" y="10"/>
                    <a:pt x="1671" y="17"/>
                    <a:pt x="1596" y="38"/>
                  </a:cubicBezTo>
                  <a:lnTo>
                    <a:pt x="1596" y="38"/>
                  </a:lnTo>
                  <a:cubicBezTo>
                    <a:pt x="914" y="152"/>
                    <a:pt x="634" y="967"/>
                    <a:pt x="386" y="1537"/>
                  </a:cubicBezTo>
                  <a:cubicBezTo>
                    <a:pt x="264" y="1812"/>
                    <a:pt x="116" y="2121"/>
                    <a:pt x="71" y="2422"/>
                  </a:cubicBezTo>
                  <a:cubicBezTo>
                    <a:pt x="35" y="2653"/>
                    <a:pt x="0" y="2858"/>
                    <a:pt x="49" y="3091"/>
                  </a:cubicBezTo>
                  <a:cubicBezTo>
                    <a:pt x="111" y="3386"/>
                    <a:pt x="364" y="3665"/>
                    <a:pt x="683" y="3665"/>
                  </a:cubicBezTo>
                  <a:cubicBezTo>
                    <a:pt x="692" y="3665"/>
                    <a:pt x="700" y="3665"/>
                    <a:pt x="709" y="3664"/>
                  </a:cubicBezTo>
                  <a:cubicBezTo>
                    <a:pt x="1394" y="3631"/>
                    <a:pt x="1782" y="2895"/>
                    <a:pt x="2049" y="2351"/>
                  </a:cubicBezTo>
                  <a:cubicBezTo>
                    <a:pt x="2151" y="2139"/>
                    <a:pt x="2260" y="1928"/>
                    <a:pt x="2359" y="1714"/>
                  </a:cubicBezTo>
                  <a:cubicBezTo>
                    <a:pt x="2438" y="1542"/>
                    <a:pt x="2499" y="1362"/>
                    <a:pt x="2538" y="1176"/>
                  </a:cubicBezTo>
                  <a:cubicBezTo>
                    <a:pt x="2575" y="1008"/>
                    <a:pt x="2591" y="832"/>
                    <a:pt x="2544" y="662"/>
                  </a:cubicBezTo>
                  <a:cubicBezTo>
                    <a:pt x="2522" y="578"/>
                    <a:pt x="2484" y="498"/>
                    <a:pt x="2434" y="426"/>
                  </a:cubicBezTo>
                  <a:cubicBezTo>
                    <a:pt x="2419" y="389"/>
                    <a:pt x="2402" y="354"/>
                    <a:pt x="2381" y="320"/>
                  </a:cubicBezTo>
                  <a:cubicBezTo>
                    <a:pt x="2269" y="156"/>
                    <a:pt x="2082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801593" y="2193195"/>
              <a:ext cx="37691" cy="32829"/>
            </a:xfrm>
            <a:custGeom>
              <a:avLst/>
              <a:gdLst/>
              <a:ahLst/>
              <a:cxnLst/>
              <a:rect l="l" t="t" r="r" b="b"/>
              <a:pathLst>
                <a:path w="2318" h="2019" extrusionOk="0">
                  <a:moveTo>
                    <a:pt x="1679" y="1"/>
                  </a:moveTo>
                  <a:cubicBezTo>
                    <a:pt x="1627" y="1"/>
                    <a:pt x="1575" y="8"/>
                    <a:pt x="1524" y="24"/>
                  </a:cubicBezTo>
                  <a:cubicBezTo>
                    <a:pt x="1403" y="65"/>
                    <a:pt x="1261" y="115"/>
                    <a:pt x="1160" y="191"/>
                  </a:cubicBezTo>
                  <a:cubicBezTo>
                    <a:pt x="984" y="323"/>
                    <a:pt x="798" y="451"/>
                    <a:pt x="635" y="600"/>
                  </a:cubicBezTo>
                  <a:cubicBezTo>
                    <a:pt x="487" y="738"/>
                    <a:pt x="323" y="896"/>
                    <a:pt x="220" y="1070"/>
                  </a:cubicBezTo>
                  <a:cubicBezTo>
                    <a:pt x="176" y="1144"/>
                    <a:pt x="132" y="1218"/>
                    <a:pt x="91" y="1293"/>
                  </a:cubicBezTo>
                  <a:cubicBezTo>
                    <a:pt x="43" y="1380"/>
                    <a:pt x="1" y="1472"/>
                    <a:pt x="1" y="1573"/>
                  </a:cubicBezTo>
                  <a:cubicBezTo>
                    <a:pt x="1" y="1720"/>
                    <a:pt x="75" y="1870"/>
                    <a:pt x="201" y="1948"/>
                  </a:cubicBezTo>
                  <a:cubicBezTo>
                    <a:pt x="282" y="1997"/>
                    <a:pt x="361" y="2018"/>
                    <a:pt x="441" y="2018"/>
                  </a:cubicBezTo>
                  <a:cubicBezTo>
                    <a:pt x="518" y="2018"/>
                    <a:pt x="596" y="1999"/>
                    <a:pt x="676" y="1967"/>
                  </a:cubicBezTo>
                  <a:cubicBezTo>
                    <a:pt x="735" y="1944"/>
                    <a:pt x="796" y="1920"/>
                    <a:pt x="856" y="1897"/>
                  </a:cubicBezTo>
                  <a:cubicBezTo>
                    <a:pt x="968" y="1856"/>
                    <a:pt x="1073" y="1803"/>
                    <a:pt x="1174" y="1739"/>
                  </a:cubicBezTo>
                  <a:cubicBezTo>
                    <a:pt x="1237" y="1699"/>
                    <a:pt x="1302" y="1659"/>
                    <a:pt x="1366" y="1621"/>
                  </a:cubicBezTo>
                  <a:cubicBezTo>
                    <a:pt x="1495" y="1544"/>
                    <a:pt x="1615" y="1447"/>
                    <a:pt x="1740" y="1362"/>
                  </a:cubicBezTo>
                  <a:cubicBezTo>
                    <a:pt x="1839" y="1295"/>
                    <a:pt x="1942" y="1229"/>
                    <a:pt x="2027" y="1142"/>
                  </a:cubicBezTo>
                  <a:cubicBezTo>
                    <a:pt x="2135" y="1028"/>
                    <a:pt x="2261" y="903"/>
                    <a:pt x="2288" y="742"/>
                  </a:cubicBezTo>
                  <a:cubicBezTo>
                    <a:pt x="2311" y="588"/>
                    <a:pt x="2317" y="430"/>
                    <a:pt x="2228" y="292"/>
                  </a:cubicBezTo>
                  <a:cubicBezTo>
                    <a:pt x="2197" y="247"/>
                    <a:pt x="2159" y="204"/>
                    <a:pt x="2118" y="166"/>
                  </a:cubicBezTo>
                  <a:lnTo>
                    <a:pt x="2118" y="166"/>
                  </a:lnTo>
                  <a:cubicBezTo>
                    <a:pt x="2128" y="172"/>
                    <a:pt x="2140" y="179"/>
                    <a:pt x="2142" y="179"/>
                  </a:cubicBezTo>
                  <a:cubicBezTo>
                    <a:pt x="2142" y="179"/>
                    <a:pt x="2142" y="178"/>
                    <a:pt x="2141" y="178"/>
                  </a:cubicBezTo>
                  <a:cubicBezTo>
                    <a:pt x="2133" y="169"/>
                    <a:pt x="2119" y="166"/>
                    <a:pt x="2109" y="157"/>
                  </a:cubicBezTo>
                  <a:cubicBezTo>
                    <a:pt x="2072" y="125"/>
                    <a:pt x="2030" y="99"/>
                    <a:pt x="1986" y="77"/>
                  </a:cubicBezTo>
                  <a:cubicBezTo>
                    <a:pt x="1973" y="71"/>
                    <a:pt x="1963" y="59"/>
                    <a:pt x="1949" y="53"/>
                  </a:cubicBezTo>
                  <a:cubicBezTo>
                    <a:pt x="1942" y="51"/>
                    <a:pt x="1935" y="51"/>
                    <a:pt x="1927" y="48"/>
                  </a:cubicBezTo>
                  <a:cubicBezTo>
                    <a:pt x="1911" y="39"/>
                    <a:pt x="1897" y="31"/>
                    <a:pt x="1879" y="24"/>
                  </a:cubicBezTo>
                  <a:lnTo>
                    <a:pt x="1879" y="24"/>
                  </a:lnTo>
                  <a:cubicBezTo>
                    <a:pt x="1879" y="24"/>
                    <a:pt x="1895" y="34"/>
                    <a:pt x="1911" y="45"/>
                  </a:cubicBezTo>
                  <a:cubicBezTo>
                    <a:pt x="1837" y="17"/>
                    <a:pt x="1758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819267" y="2287341"/>
              <a:ext cx="56438" cy="29935"/>
            </a:xfrm>
            <a:custGeom>
              <a:avLst/>
              <a:gdLst/>
              <a:ahLst/>
              <a:cxnLst/>
              <a:rect l="l" t="t" r="r" b="b"/>
              <a:pathLst>
                <a:path w="3471" h="1841" extrusionOk="0">
                  <a:moveTo>
                    <a:pt x="2480" y="0"/>
                  </a:moveTo>
                  <a:cubicBezTo>
                    <a:pt x="2397" y="0"/>
                    <a:pt x="2312" y="7"/>
                    <a:pt x="2225" y="16"/>
                  </a:cubicBezTo>
                  <a:cubicBezTo>
                    <a:pt x="1966" y="44"/>
                    <a:pt x="1709" y="81"/>
                    <a:pt x="1453" y="128"/>
                  </a:cubicBezTo>
                  <a:cubicBezTo>
                    <a:pt x="1270" y="163"/>
                    <a:pt x="1070" y="180"/>
                    <a:pt x="895" y="240"/>
                  </a:cubicBezTo>
                  <a:cubicBezTo>
                    <a:pt x="767" y="283"/>
                    <a:pt x="606" y="339"/>
                    <a:pt x="495" y="403"/>
                  </a:cubicBezTo>
                  <a:cubicBezTo>
                    <a:pt x="350" y="487"/>
                    <a:pt x="226" y="630"/>
                    <a:pt x="139" y="774"/>
                  </a:cubicBezTo>
                  <a:cubicBezTo>
                    <a:pt x="1" y="1002"/>
                    <a:pt x="46" y="1320"/>
                    <a:pt x="234" y="1507"/>
                  </a:cubicBezTo>
                  <a:cubicBezTo>
                    <a:pt x="351" y="1624"/>
                    <a:pt x="495" y="1722"/>
                    <a:pt x="653" y="1775"/>
                  </a:cubicBezTo>
                  <a:cubicBezTo>
                    <a:pt x="777" y="1814"/>
                    <a:pt x="952" y="1822"/>
                    <a:pt x="1088" y="1835"/>
                  </a:cubicBezTo>
                  <a:cubicBezTo>
                    <a:pt x="1131" y="1839"/>
                    <a:pt x="1174" y="1840"/>
                    <a:pt x="1218" y="1840"/>
                  </a:cubicBezTo>
                  <a:cubicBezTo>
                    <a:pt x="1372" y="1840"/>
                    <a:pt x="1529" y="1820"/>
                    <a:pt x="1680" y="1811"/>
                  </a:cubicBezTo>
                  <a:cubicBezTo>
                    <a:pt x="1934" y="1797"/>
                    <a:pt x="2183" y="1766"/>
                    <a:pt x="2433" y="1732"/>
                  </a:cubicBezTo>
                  <a:cubicBezTo>
                    <a:pt x="2527" y="1719"/>
                    <a:pt x="2627" y="1715"/>
                    <a:pt x="2716" y="1691"/>
                  </a:cubicBezTo>
                  <a:cubicBezTo>
                    <a:pt x="2920" y="1640"/>
                    <a:pt x="3100" y="1523"/>
                    <a:pt x="3230" y="1360"/>
                  </a:cubicBezTo>
                  <a:cubicBezTo>
                    <a:pt x="3386" y="1167"/>
                    <a:pt x="3471" y="982"/>
                    <a:pt x="3437" y="730"/>
                  </a:cubicBezTo>
                  <a:cubicBezTo>
                    <a:pt x="3403" y="481"/>
                    <a:pt x="3274" y="330"/>
                    <a:pt x="3078" y="182"/>
                  </a:cubicBezTo>
                  <a:cubicBezTo>
                    <a:pt x="2893" y="42"/>
                    <a:pt x="2692" y="0"/>
                    <a:pt x="24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814097" y="2388088"/>
              <a:ext cx="38244" cy="29626"/>
            </a:xfrm>
            <a:custGeom>
              <a:avLst/>
              <a:gdLst/>
              <a:ahLst/>
              <a:cxnLst/>
              <a:rect l="l" t="t" r="r" b="b"/>
              <a:pathLst>
                <a:path w="2352" h="1822" extrusionOk="0">
                  <a:moveTo>
                    <a:pt x="545" y="1"/>
                  </a:moveTo>
                  <a:cubicBezTo>
                    <a:pt x="389" y="1"/>
                    <a:pt x="247" y="83"/>
                    <a:pt x="153" y="205"/>
                  </a:cubicBezTo>
                  <a:cubicBezTo>
                    <a:pt x="62" y="322"/>
                    <a:pt x="1" y="507"/>
                    <a:pt x="61" y="655"/>
                  </a:cubicBezTo>
                  <a:cubicBezTo>
                    <a:pt x="93" y="731"/>
                    <a:pt x="127" y="807"/>
                    <a:pt x="159" y="883"/>
                  </a:cubicBezTo>
                  <a:cubicBezTo>
                    <a:pt x="184" y="948"/>
                    <a:pt x="212" y="1028"/>
                    <a:pt x="237" y="1066"/>
                  </a:cubicBezTo>
                  <a:cubicBezTo>
                    <a:pt x="276" y="1128"/>
                    <a:pt x="323" y="1185"/>
                    <a:pt x="376" y="1236"/>
                  </a:cubicBezTo>
                  <a:cubicBezTo>
                    <a:pt x="410" y="1270"/>
                    <a:pt x="446" y="1301"/>
                    <a:pt x="481" y="1333"/>
                  </a:cubicBezTo>
                  <a:cubicBezTo>
                    <a:pt x="593" y="1430"/>
                    <a:pt x="704" y="1537"/>
                    <a:pt x="836" y="1603"/>
                  </a:cubicBezTo>
                  <a:cubicBezTo>
                    <a:pt x="876" y="1623"/>
                    <a:pt x="917" y="1642"/>
                    <a:pt x="956" y="1661"/>
                  </a:cubicBezTo>
                  <a:cubicBezTo>
                    <a:pt x="977" y="1672"/>
                    <a:pt x="997" y="1680"/>
                    <a:pt x="1018" y="1691"/>
                  </a:cubicBezTo>
                  <a:cubicBezTo>
                    <a:pt x="1056" y="1708"/>
                    <a:pt x="1095" y="1724"/>
                    <a:pt x="1133" y="1740"/>
                  </a:cubicBezTo>
                  <a:cubicBezTo>
                    <a:pt x="1218" y="1785"/>
                    <a:pt x="1313" y="1808"/>
                    <a:pt x="1409" y="1808"/>
                  </a:cubicBezTo>
                  <a:cubicBezTo>
                    <a:pt x="1417" y="1808"/>
                    <a:pt x="1426" y="1808"/>
                    <a:pt x="1434" y="1808"/>
                  </a:cubicBezTo>
                  <a:cubicBezTo>
                    <a:pt x="1502" y="1814"/>
                    <a:pt x="1573" y="1822"/>
                    <a:pt x="1643" y="1822"/>
                  </a:cubicBezTo>
                  <a:cubicBezTo>
                    <a:pt x="1715" y="1822"/>
                    <a:pt x="1787" y="1814"/>
                    <a:pt x="1854" y="1790"/>
                  </a:cubicBezTo>
                  <a:cubicBezTo>
                    <a:pt x="2058" y="1720"/>
                    <a:pt x="2206" y="1601"/>
                    <a:pt x="2290" y="1402"/>
                  </a:cubicBezTo>
                  <a:cubicBezTo>
                    <a:pt x="2332" y="1321"/>
                    <a:pt x="2351" y="1232"/>
                    <a:pt x="2348" y="1143"/>
                  </a:cubicBezTo>
                  <a:cubicBezTo>
                    <a:pt x="2348" y="1024"/>
                    <a:pt x="2316" y="907"/>
                    <a:pt x="2256" y="804"/>
                  </a:cubicBezTo>
                  <a:cubicBezTo>
                    <a:pt x="2213" y="706"/>
                    <a:pt x="2126" y="631"/>
                    <a:pt x="2052" y="555"/>
                  </a:cubicBezTo>
                  <a:cubicBezTo>
                    <a:pt x="1979" y="474"/>
                    <a:pt x="1894" y="405"/>
                    <a:pt x="1802" y="350"/>
                  </a:cubicBezTo>
                  <a:cubicBezTo>
                    <a:pt x="1651" y="263"/>
                    <a:pt x="1495" y="181"/>
                    <a:pt x="1330" y="127"/>
                  </a:cubicBezTo>
                  <a:cubicBezTo>
                    <a:pt x="1177" y="78"/>
                    <a:pt x="1021" y="1"/>
                    <a:pt x="857" y="1"/>
                  </a:cubicBezTo>
                  <a:cubicBezTo>
                    <a:pt x="854" y="1"/>
                    <a:pt x="851" y="1"/>
                    <a:pt x="848" y="1"/>
                  </a:cubicBezTo>
                  <a:cubicBezTo>
                    <a:pt x="789" y="2"/>
                    <a:pt x="731" y="3"/>
                    <a:pt x="672" y="3"/>
                  </a:cubicBezTo>
                  <a:cubicBezTo>
                    <a:pt x="634" y="3"/>
                    <a:pt x="596" y="3"/>
                    <a:pt x="558" y="1"/>
                  </a:cubicBezTo>
                  <a:cubicBezTo>
                    <a:pt x="554" y="1"/>
                    <a:pt x="550" y="1"/>
                    <a:pt x="5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783040" y="2445941"/>
              <a:ext cx="29333" cy="32146"/>
            </a:xfrm>
            <a:custGeom>
              <a:avLst/>
              <a:gdLst/>
              <a:ahLst/>
              <a:cxnLst/>
              <a:rect l="l" t="t" r="r" b="b"/>
              <a:pathLst>
                <a:path w="1804" h="1977" extrusionOk="0">
                  <a:moveTo>
                    <a:pt x="466" y="0"/>
                  </a:moveTo>
                  <a:cubicBezTo>
                    <a:pt x="387" y="0"/>
                    <a:pt x="308" y="21"/>
                    <a:pt x="237" y="61"/>
                  </a:cubicBezTo>
                  <a:cubicBezTo>
                    <a:pt x="110" y="136"/>
                    <a:pt x="0" y="297"/>
                    <a:pt x="15" y="451"/>
                  </a:cubicBezTo>
                  <a:cubicBezTo>
                    <a:pt x="28" y="599"/>
                    <a:pt x="44" y="747"/>
                    <a:pt x="69" y="892"/>
                  </a:cubicBezTo>
                  <a:cubicBezTo>
                    <a:pt x="86" y="991"/>
                    <a:pt x="147" y="1091"/>
                    <a:pt x="196" y="1180"/>
                  </a:cubicBezTo>
                  <a:cubicBezTo>
                    <a:pt x="226" y="1232"/>
                    <a:pt x="255" y="1284"/>
                    <a:pt x="284" y="1336"/>
                  </a:cubicBezTo>
                  <a:cubicBezTo>
                    <a:pt x="368" y="1476"/>
                    <a:pt x="475" y="1600"/>
                    <a:pt x="585" y="1720"/>
                  </a:cubicBezTo>
                  <a:cubicBezTo>
                    <a:pt x="731" y="1878"/>
                    <a:pt x="949" y="1977"/>
                    <a:pt x="1165" y="1977"/>
                  </a:cubicBezTo>
                  <a:cubicBezTo>
                    <a:pt x="1281" y="1977"/>
                    <a:pt x="1397" y="1948"/>
                    <a:pt x="1501" y="1884"/>
                  </a:cubicBezTo>
                  <a:cubicBezTo>
                    <a:pt x="1635" y="1799"/>
                    <a:pt x="1732" y="1665"/>
                    <a:pt x="1772" y="1510"/>
                  </a:cubicBezTo>
                  <a:cubicBezTo>
                    <a:pt x="1804" y="1386"/>
                    <a:pt x="1799" y="1254"/>
                    <a:pt x="1758" y="1132"/>
                  </a:cubicBezTo>
                  <a:cubicBezTo>
                    <a:pt x="1755" y="1119"/>
                    <a:pt x="1751" y="1106"/>
                    <a:pt x="1747" y="1094"/>
                  </a:cubicBezTo>
                  <a:cubicBezTo>
                    <a:pt x="1714" y="981"/>
                    <a:pt x="1656" y="877"/>
                    <a:pt x="1572" y="795"/>
                  </a:cubicBezTo>
                  <a:cubicBezTo>
                    <a:pt x="1501" y="709"/>
                    <a:pt x="1433" y="618"/>
                    <a:pt x="1350" y="542"/>
                  </a:cubicBezTo>
                  <a:cubicBezTo>
                    <a:pt x="1235" y="435"/>
                    <a:pt x="1121" y="288"/>
                    <a:pt x="983" y="212"/>
                  </a:cubicBezTo>
                  <a:cubicBezTo>
                    <a:pt x="888" y="159"/>
                    <a:pt x="790" y="114"/>
                    <a:pt x="695" y="61"/>
                  </a:cubicBezTo>
                  <a:cubicBezTo>
                    <a:pt x="624" y="21"/>
                    <a:pt x="545" y="0"/>
                    <a:pt x="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5"/>
          <p:cNvSpPr txBox="1"/>
          <p:nvPr/>
        </p:nvSpPr>
        <p:spPr>
          <a:xfrm>
            <a:off x="2419986" y="1439613"/>
            <a:ext cx="723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01</a:t>
            </a:r>
            <a:endParaRPr sz="2400">
              <a:solidFill>
                <a:schemeClr val="lt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633425" y="0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Group 2</a:t>
            </a:r>
            <a:endParaRPr sz="2500"/>
          </a:p>
        </p:txBody>
      </p:sp>
      <p:pic>
        <p:nvPicPr>
          <p:cNvPr id="213" name="Google Shape;2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5" y="53075"/>
            <a:ext cx="1918627" cy="4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6"/>
          <p:cNvSpPr/>
          <p:nvPr/>
        </p:nvSpPr>
        <p:spPr>
          <a:xfrm>
            <a:off x="128075" y="800725"/>
            <a:ext cx="2293500" cy="40938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1853800" y="800725"/>
            <a:ext cx="2239500" cy="40938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3506425" y="800725"/>
            <a:ext cx="2239500" cy="4093800"/>
          </a:xfrm>
          <a:prstGeom prst="parallelogram">
            <a:avLst>
              <a:gd name="adj" fmla="val 25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5145350" y="800725"/>
            <a:ext cx="2239500" cy="40938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6830775" y="800725"/>
            <a:ext cx="2239500" cy="4093800"/>
          </a:xfrm>
          <a:prstGeom prst="parallelogram">
            <a:avLst>
              <a:gd name="adj" fmla="val 25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800" y="1994600"/>
            <a:ext cx="1596625" cy="28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25" y="2041412"/>
            <a:ext cx="2127850" cy="27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2725" y="1994600"/>
            <a:ext cx="2708532" cy="28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0798" y="2870725"/>
            <a:ext cx="1800424" cy="19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13300" y="1994600"/>
            <a:ext cx="1596625" cy="283562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/>
        </p:nvSpPr>
        <p:spPr>
          <a:xfrm>
            <a:off x="858450" y="123235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Fira Sans"/>
                <a:ea typeface="Fira Sans"/>
                <a:cs typeface="Fira Sans"/>
                <a:sym typeface="Fira Sans"/>
              </a:rPr>
              <a:t>Phạm Minh Thư                  Võ Việt Nhân                  Nguyễn Đức Tài                    Trần Văn Tới                 </a:t>
            </a:r>
            <a:r>
              <a:rPr lang="en" sz="1100" b="1">
                <a:latin typeface="Fira Sans"/>
                <a:ea typeface="Fira Sans"/>
                <a:cs typeface="Fira Sans"/>
                <a:sym typeface="Fira Sans"/>
              </a:rPr>
              <a:t>Nguyễn T. Quang Duy</a:t>
            </a:r>
            <a:endParaRPr sz="11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986975" y="1621425"/>
            <a:ext cx="752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CE160859                   CE160937                    CE160859                     CE160459                      CE161080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>
            <a:spLocks noGrp="1"/>
          </p:cNvSpPr>
          <p:nvPr>
            <p:ph type="title"/>
          </p:nvPr>
        </p:nvSpPr>
        <p:spPr>
          <a:xfrm>
            <a:off x="633425" y="0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Mentor</a:t>
            </a:r>
            <a:endParaRPr sz="2500"/>
          </a:p>
        </p:txBody>
      </p:sp>
      <p:pic>
        <p:nvPicPr>
          <p:cNvPr id="231" name="Google Shape;2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5" y="53075"/>
            <a:ext cx="1918627" cy="4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7"/>
          <p:cNvSpPr/>
          <p:nvPr/>
        </p:nvSpPr>
        <p:spPr>
          <a:xfrm>
            <a:off x="2230000" y="1221575"/>
            <a:ext cx="6065100" cy="1757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550000" y="2978975"/>
            <a:ext cx="6065100" cy="17574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"/>
          <p:cNvSpPr txBox="1"/>
          <p:nvPr/>
        </p:nvSpPr>
        <p:spPr>
          <a:xfrm>
            <a:off x="4303300" y="1783850"/>
            <a:ext cx="2311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Trần Ngọc </a:t>
            </a:r>
            <a:endParaRPr sz="2500">
              <a:solidFill>
                <a:schemeClr val="dk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2936100" y="3572975"/>
            <a:ext cx="2311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Hoàng</a:t>
            </a:r>
            <a:endParaRPr sz="2500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3204900" y="2738150"/>
            <a:ext cx="2193000" cy="461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Trần Ngọc Hoàng</a:t>
            </a:r>
            <a:endParaRPr sz="1800">
              <a:solidFill>
                <a:schemeClr val="dk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37" name="Google Shape;237;p17"/>
          <p:cNvSpPr txBox="1"/>
          <p:nvPr/>
        </p:nvSpPr>
        <p:spPr>
          <a:xfrm>
            <a:off x="3204900" y="2781025"/>
            <a:ext cx="2193000" cy="461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Trần Ngọc Hoàng</a:t>
            </a:r>
            <a:endParaRPr sz="1800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grpSp>
        <p:nvGrpSpPr>
          <p:cNvPr id="238" name="Google Shape;238;p17"/>
          <p:cNvGrpSpPr/>
          <p:nvPr/>
        </p:nvGrpSpPr>
        <p:grpSpPr>
          <a:xfrm>
            <a:off x="633429" y="685539"/>
            <a:ext cx="1379539" cy="2110644"/>
            <a:chOff x="2244225" y="238125"/>
            <a:chExt cx="3111975" cy="5219200"/>
          </a:xfrm>
        </p:grpSpPr>
        <p:sp>
          <p:nvSpPr>
            <p:cNvPr id="239" name="Google Shape;239;p17"/>
            <p:cNvSpPr/>
            <p:nvPr/>
          </p:nvSpPr>
          <p:spPr>
            <a:xfrm>
              <a:off x="2480725" y="238125"/>
              <a:ext cx="1414925" cy="810625"/>
            </a:xfrm>
            <a:custGeom>
              <a:avLst/>
              <a:gdLst/>
              <a:ahLst/>
              <a:cxnLst/>
              <a:rect l="l" t="t" r="r" b="b"/>
              <a:pathLst>
                <a:path w="56597" h="32425" extrusionOk="0">
                  <a:moveTo>
                    <a:pt x="37318" y="0"/>
                  </a:moveTo>
                  <a:lnTo>
                    <a:pt x="1" y="21529"/>
                  </a:lnTo>
                  <a:lnTo>
                    <a:pt x="18888" y="32424"/>
                  </a:lnTo>
                  <a:lnTo>
                    <a:pt x="56596" y="10667"/>
                  </a:lnTo>
                  <a:lnTo>
                    <a:pt x="37318" y="0"/>
                  </a:ln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3704800" y="238125"/>
              <a:ext cx="1414075" cy="810625"/>
            </a:xfrm>
            <a:custGeom>
              <a:avLst/>
              <a:gdLst/>
              <a:ahLst/>
              <a:cxnLst/>
              <a:rect l="l" t="t" r="r" b="b"/>
              <a:pathLst>
                <a:path w="56563" h="32425" extrusionOk="0">
                  <a:moveTo>
                    <a:pt x="19278" y="0"/>
                  </a:moveTo>
                  <a:lnTo>
                    <a:pt x="0" y="10667"/>
                  </a:lnTo>
                  <a:lnTo>
                    <a:pt x="37709" y="32424"/>
                  </a:lnTo>
                  <a:lnTo>
                    <a:pt x="56563" y="21529"/>
                  </a:lnTo>
                  <a:lnTo>
                    <a:pt x="19278" y="0"/>
                  </a:ln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2669925" y="238125"/>
              <a:ext cx="2260575" cy="5219200"/>
            </a:xfrm>
            <a:custGeom>
              <a:avLst/>
              <a:gdLst/>
              <a:ahLst/>
              <a:cxnLst/>
              <a:rect l="l" t="t" r="r" b="b"/>
              <a:pathLst>
                <a:path w="90423" h="208768" extrusionOk="0">
                  <a:moveTo>
                    <a:pt x="45212" y="0"/>
                  </a:moveTo>
                  <a:lnTo>
                    <a:pt x="0" y="26096"/>
                  </a:lnTo>
                  <a:lnTo>
                    <a:pt x="0" y="182671"/>
                  </a:lnTo>
                  <a:lnTo>
                    <a:pt x="45212" y="208767"/>
                  </a:lnTo>
                  <a:lnTo>
                    <a:pt x="90423" y="182671"/>
                  </a:lnTo>
                  <a:lnTo>
                    <a:pt x="90423" y="26096"/>
                  </a:lnTo>
                  <a:lnTo>
                    <a:pt x="45212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2669925" y="890500"/>
              <a:ext cx="1130300" cy="4566825"/>
            </a:xfrm>
            <a:custGeom>
              <a:avLst/>
              <a:gdLst/>
              <a:ahLst/>
              <a:cxnLst/>
              <a:rect l="l" t="t" r="r" b="b"/>
              <a:pathLst>
                <a:path w="45212" h="182673" extrusionOk="0">
                  <a:moveTo>
                    <a:pt x="0" y="1"/>
                  </a:moveTo>
                  <a:lnTo>
                    <a:pt x="0" y="156576"/>
                  </a:lnTo>
                  <a:lnTo>
                    <a:pt x="45212" y="182672"/>
                  </a:lnTo>
                  <a:lnTo>
                    <a:pt x="45212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3800200" y="890500"/>
              <a:ext cx="1130300" cy="4566825"/>
            </a:xfrm>
            <a:custGeom>
              <a:avLst/>
              <a:gdLst/>
              <a:ahLst/>
              <a:cxnLst/>
              <a:rect l="l" t="t" r="r" b="b"/>
              <a:pathLst>
                <a:path w="45212" h="182673" extrusionOk="0">
                  <a:moveTo>
                    <a:pt x="45212" y="1"/>
                  </a:moveTo>
                  <a:lnTo>
                    <a:pt x="1" y="26097"/>
                  </a:lnTo>
                  <a:lnTo>
                    <a:pt x="1" y="182672"/>
                  </a:lnTo>
                  <a:lnTo>
                    <a:pt x="45212" y="156576"/>
                  </a:lnTo>
                  <a:lnTo>
                    <a:pt x="45212" y="1"/>
                  </a:ln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2853400" y="1382125"/>
              <a:ext cx="763350" cy="984950"/>
            </a:xfrm>
            <a:custGeom>
              <a:avLst/>
              <a:gdLst/>
              <a:ahLst/>
              <a:cxnLst/>
              <a:rect l="l" t="t" r="r" b="b"/>
              <a:pathLst>
                <a:path w="30534" h="39398" extrusionOk="0">
                  <a:moveTo>
                    <a:pt x="8492" y="0"/>
                  </a:moveTo>
                  <a:cubicBezTo>
                    <a:pt x="3475" y="0"/>
                    <a:pt x="1" y="3986"/>
                    <a:pt x="1" y="10868"/>
                  </a:cubicBezTo>
                  <a:cubicBezTo>
                    <a:pt x="1" y="20589"/>
                    <a:pt x="6884" y="32495"/>
                    <a:pt x="15267" y="37323"/>
                  </a:cubicBezTo>
                  <a:cubicBezTo>
                    <a:pt x="17706" y="38731"/>
                    <a:pt x="20013" y="39397"/>
                    <a:pt x="22060" y="39397"/>
                  </a:cubicBezTo>
                  <a:cubicBezTo>
                    <a:pt x="27078" y="39397"/>
                    <a:pt x="30533" y="35396"/>
                    <a:pt x="30533" y="28515"/>
                  </a:cubicBezTo>
                  <a:cubicBezTo>
                    <a:pt x="30533" y="18827"/>
                    <a:pt x="23683" y="6921"/>
                    <a:pt x="15267" y="2061"/>
                  </a:cubicBezTo>
                  <a:cubicBezTo>
                    <a:pt x="12839" y="663"/>
                    <a:pt x="10537" y="0"/>
                    <a:pt x="8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983700" y="1382125"/>
              <a:ext cx="763325" cy="984950"/>
            </a:xfrm>
            <a:custGeom>
              <a:avLst/>
              <a:gdLst/>
              <a:ahLst/>
              <a:cxnLst/>
              <a:rect l="l" t="t" r="r" b="b"/>
              <a:pathLst>
                <a:path w="30533" h="39398" extrusionOk="0">
                  <a:moveTo>
                    <a:pt x="22041" y="0"/>
                  </a:moveTo>
                  <a:cubicBezTo>
                    <a:pt x="19996" y="0"/>
                    <a:pt x="17694" y="663"/>
                    <a:pt x="15266" y="2061"/>
                  </a:cubicBezTo>
                  <a:cubicBezTo>
                    <a:pt x="6850" y="6921"/>
                    <a:pt x="0" y="18827"/>
                    <a:pt x="0" y="28515"/>
                  </a:cubicBezTo>
                  <a:cubicBezTo>
                    <a:pt x="0" y="35396"/>
                    <a:pt x="3455" y="39397"/>
                    <a:pt x="8473" y="39397"/>
                  </a:cubicBezTo>
                  <a:cubicBezTo>
                    <a:pt x="10520" y="39397"/>
                    <a:pt x="12827" y="38731"/>
                    <a:pt x="15266" y="37323"/>
                  </a:cubicBezTo>
                  <a:cubicBezTo>
                    <a:pt x="23649" y="32495"/>
                    <a:pt x="30532" y="20589"/>
                    <a:pt x="30532" y="10868"/>
                  </a:cubicBezTo>
                  <a:cubicBezTo>
                    <a:pt x="30532" y="3986"/>
                    <a:pt x="27059" y="0"/>
                    <a:pt x="22041" y="0"/>
                  </a:cubicBezTo>
                  <a:close/>
                </a:path>
              </a:pathLst>
            </a:custGeom>
            <a:solidFill>
              <a:srgbClr val="C6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2853400" y="2686550"/>
              <a:ext cx="763350" cy="985325"/>
            </a:xfrm>
            <a:custGeom>
              <a:avLst/>
              <a:gdLst/>
              <a:ahLst/>
              <a:cxnLst/>
              <a:rect l="l" t="t" r="r" b="b"/>
              <a:pathLst>
                <a:path w="30534" h="39413" extrusionOk="0">
                  <a:moveTo>
                    <a:pt x="8488" y="1"/>
                  </a:moveTo>
                  <a:cubicBezTo>
                    <a:pt x="3473" y="1"/>
                    <a:pt x="1" y="4002"/>
                    <a:pt x="1" y="10883"/>
                  </a:cubicBezTo>
                  <a:cubicBezTo>
                    <a:pt x="1" y="20604"/>
                    <a:pt x="6884" y="32477"/>
                    <a:pt x="15267" y="37338"/>
                  </a:cubicBezTo>
                  <a:cubicBezTo>
                    <a:pt x="17706" y="38746"/>
                    <a:pt x="20013" y="39412"/>
                    <a:pt x="22060" y="39412"/>
                  </a:cubicBezTo>
                  <a:cubicBezTo>
                    <a:pt x="27078" y="39412"/>
                    <a:pt x="30533" y="35411"/>
                    <a:pt x="30533" y="28530"/>
                  </a:cubicBezTo>
                  <a:cubicBezTo>
                    <a:pt x="30533" y="18809"/>
                    <a:pt x="23683" y="6936"/>
                    <a:pt x="15267" y="2076"/>
                  </a:cubicBezTo>
                  <a:cubicBezTo>
                    <a:pt x="12838" y="667"/>
                    <a:pt x="10534" y="1"/>
                    <a:pt x="8488" y="1"/>
                  </a:cubicBez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983700" y="2686550"/>
              <a:ext cx="763325" cy="985325"/>
            </a:xfrm>
            <a:custGeom>
              <a:avLst/>
              <a:gdLst/>
              <a:ahLst/>
              <a:cxnLst/>
              <a:rect l="l" t="t" r="r" b="b"/>
              <a:pathLst>
                <a:path w="30533" h="39413" extrusionOk="0">
                  <a:moveTo>
                    <a:pt x="22045" y="1"/>
                  </a:moveTo>
                  <a:cubicBezTo>
                    <a:pt x="19999" y="1"/>
                    <a:pt x="17695" y="667"/>
                    <a:pt x="15266" y="2076"/>
                  </a:cubicBezTo>
                  <a:cubicBezTo>
                    <a:pt x="6850" y="6936"/>
                    <a:pt x="0" y="18809"/>
                    <a:pt x="0" y="28530"/>
                  </a:cubicBezTo>
                  <a:cubicBezTo>
                    <a:pt x="0" y="35411"/>
                    <a:pt x="3455" y="39412"/>
                    <a:pt x="8473" y="39412"/>
                  </a:cubicBezTo>
                  <a:cubicBezTo>
                    <a:pt x="10520" y="39412"/>
                    <a:pt x="12827" y="38746"/>
                    <a:pt x="15266" y="37338"/>
                  </a:cubicBezTo>
                  <a:cubicBezTo>
                    <a:pt x="23649" y="32477"/>
                    <a:pt x="30532" y="20604"/>
                    <a:pt x="30532" y="10883"/>
                  </a:cubicBezTo>
                  <a:cubicBezTo>
                    <a:pt x="30532" y="4002"/>
                    <a:pt x="27060" y="1"/>
                    <a:pt x="22045" y="1"/>
                  </a:cubicBezTo>
                  <a:close/>
                </a:path>
              </a:pathLst>
            </a:custGeom>
            <a:solidFill>
              <a:srgbClr val="C6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853400" y="3991350"/>
              <a:ext cx="763350" cy="985300"/>
            </a:xfrm>
            <a:custGeom>
              <a:avLst/>
              <a:gdLst/>
              <a:ahLst/>
              <a:cxnLst/>
              <a:rect l="l" t="t" r="r" b="b"/>
              <a:pathLst>
                <a:path w="30534" h="39412" extrusionOk="0">
                  <a:moveTo>
                    <a:pt x="8488" y="1"/>
                  </a:moveTo>
                  <a:cubicBezTo>
                    <a:pt x="3473" y="1"/>
                    <a:pt x="1" y="4002"/>
                    <a:pt x="1" y="10883"/>
                  </a:cubicBezTo>
                  <a:cubicBezTo>
                    <a:pt x="1" y="20571"/>
                    <a:pt x="6884" y="32477"/>
                    <a:pt x="15267" y="37337"/>
                  </a:cubicBezTo>
                  <a:cubicBezTo>
                    <a:pt x="17706" y="38746"/>
                    <a:pt x="20013" y="39412"/>
                    <a:pt x="22060" y="39412"/>
                  </a:cubicBezTo>
                  <a:cubicBezTo>
                    <a:pt x="27078" y="39412"/>
                    <a:pt x="30533" y="35411"/>
                    <a:pt x="30533" y="28530"/>
                  </a:cubicBezTo>
                  <a:cubicBezTo>
                    <a:pt x="30533" y="18809"/>
                    <a:pt x="23683" y="6936"/>
                    <a:pt x="15267" y="2075"/>
                  </a:cubicBezTo>
                  <a:cubicBezTo>
                    <a:pt x="12838" y="667"/>
                    <a:pt x="10534" y="1"/>
                    <a:pt x="8488" y="1"/>
                  </a:cubicBez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3983700" y="3991350"/>
              <a:ext cx="763325" cy="985300"/>
            </a:xfrm>
            <a:custGeom>
              <a:avLst/>
              <a:gdLst/>
              <a:ahLst/>
              <a:cxnLst/>
              <a:rect l="l" t="t" r="r" b="b"/>
              <a:pathLst>
                <a:path w="30533" h="39412" extrusionOk="0">
                  <a:moveTo>
                    <a:pt x="22045" y="1"/>
                  </a:moveTo>
                  <a:cubicBezTo>
                    <a:pt x="19999" y="1"/>
                    <a:pt x="17695" y="667"/>
                    <a:pt x="15266" y="2075"/>
                  </a:cubicBezTo>
                  <a:cubicBezTo>
                    <a:pt x="6850" y="6936"/>
                    <a:pt x="0" y="18809"/>
                    <a:pt x="0" y="28530"/>
                  </a:cubicBezTo>
                  <a:cubicBezTo>
                    <a:pt x="0" y="35411"/>
                    <a:pt x="3455" y="39412"/>
                    <a:pt x="8473" y="39412"/>
                  </a:cubicBezTo>
                  <a:cubicBezTo>
                    <a:pt x="10520" y="39412"/>
                    <a:pt x="12827" y="38746"/>
                    <a:pt x="15266" y="37337"/>
                  </a:cubicBezTo>
                  <a:cubicBezTo>
                    <a:pt x="23649" y="32477"/>
                    <a:pt x="30532" y="20571"/>
                    <a:pt x="30532" y="10883"/>
                  </a:cubicBezTo>
                  <a:cubicBezTo>
                    <a:pt x="30532" y="4002"/>
                    <a:pt x="27060" y="1"/>
                    <a:pt x="22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3940475" y="1074000"/>
              <a:ext cx="1414900" cy="1083000"/>
            </a:xfrm>
            <a:custGeom>
              <a:avLst/>
              <a:gdLst/>
              <a:ahLst/>
              <a:cxnLst/>
              <a:rect l="l" t="t" r="r" b="b"/>
              <a:pathLst>
                <a:path w="56596" h="43320" extrusionOk="0">
                  <a:moveTo>
                    <a:pt x="37317" y="0"/>
                  </a:moveTo>
                  <a:lnTo>
                    <a:pt x="0" y="21562"/>
                  </a:lnTo>
                  <a:lnTo>
                    <a:pt x="0" y="43320"/>
                  </a:lnTo>
                  <a:cubicBezTo>
                    <a:pt x="1890" y="36586"/>
                    <a:pt x="8005" y="32045"/>
                    <a:pt x="14835" y="32045"/>
                  </a:cubicBezTo>
                  <a:cubicBezTo>
                    <a:pt x="15549" y="32045"/>
                    <a:pt x="16270" y="32094"/>
                    <a:pt x="16995" y="32196"/>
                  </a:cubicBezTo>
                  <a:lnTo>
                    <a:pt x="18854" y="32425"/>
                  </a:lnTo>
                  <a:lnTo>
                    <a:pt x="56596" y="10667"/>
                  </a:lnTo>
                  <a:lnTo>
                    <a:pt x="37317" y="0"/>
                  </a:ln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3940475" y="1074000"/>
              <a:ext cx="1414900" cy="810625"/>
            </a:xfrm>
            <a:custGeom>
              <a:avLst/>
              <a:gdLst/>
              <a:ahLst/>
              <a:cxnLst/>
              <a:rect l="l" t="t" r="r" b="b"/>
              <a:pathLst>
                <a:path w="56596" h="32425" extrusionOk="0">
                  <a:moveTo>
                    <a:pt x="37317" y="0"/>
                  </a:moveTo>
                  <a:lnTo>
                    <a:pt x="0" y="21562"/>
                  </a:lnTo>
                  <a:lnTo>
                    <a:pt x="18854" y="32425"/>
                  </a:lnTo>
                  <a:lnTo>
                    <a:pt x="56596" y="10667"/>
                  </a:lnTo>
                  <a:lnTo>
                    <a:pt x="37317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3940475" y="1613050"/>
              <a:ext cx="471375" cy="543950"/>
            </a:xfrm>
            <a:custGeom>
              <a:avLst/>
              <a:gdLst/>
              <a:ahLst/>
              <a:cxnLst/>
              <a:rect l="l" t="t" r="r" b="b"/>
              <a:pathLst>
                <a:path w="18855" h="21758" extrusionOk="0">
                  <a:moveTo>
                    <a:pt x="0" y="0"/>
                  </a:moveTo>
                  <a:lnTo>
                    <a:pt x="0" y="21758"/>
                  </a:lnTo>
                  <a:cubicBezTo>
                    <a:pt x="1890" y="15024"/>
                    <a:pt x="8005" y="10483"/>
                    <a:pt x="14835" y="10483"/>
                  </a:cubicBezTo>
                  <a:cubicBezTo>
                    <a:pt x="15549" y="10483"/>
                    <a:pt x="16270" y="10532"/>
                    <a:pt x="16995" y="10634"/>
                  </a:cubicBezTo>
                  <a:lnTo>
                    <a:pt x="18854" y="10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3942100" y="2380425"/>
              <a:ext cx="1414100" cy="1083000"/>
            </a:xfrm>
            <a:custGeom>
              <a:avLst/>
              <a:gdLst/>
              <a:ahLst/>
              <a:cxnLst/>
              <a:rect l="l" t="t" r="r" b="b"/>
              <a:pathLst>
                <a:path w="56564" h="43320" extrusionOk="0">
                  <a:moveTo>
                    <a:pt x="37318" y="0"/>
                  </a:moveTo>
                  <a:lnTo>
                    <a:pt x="0" y="21562"/>
                  </a:lnTo>
                  <a:lnTo>
                    <a:pt x="0" y="43320"/>
                  </a:lnTo>
                  <a:cubicBezTo>
                    <a:pt x="1891" y="36586"/>
                    <a:pt x="8006" y="32045"/>
                    <a:pt x="14835" y="32045"/>
                  </a:cubicBezTo>
                  <a:cubicBezTo>
                    <a:pt x="15549" y="32045"/>
                    <a:pt x="16270" y="32094"/>
                    <a:pt x="16995" y="32196"/>
                  </a:cubicBezTo>
                  <a:lnTo>
                    <a:pt x="18855" y="32425"/>
                  </a:lnTo>
                  <a:lnTo>
                    <a:pt x="56563" y="10667"/>
                  </a:lnTo>
                  <a:lnTo>
                    <a:pt x="37318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3942100" y="2919475"/>
              <a:ext cx="471375" cy="543950"/>
            </a:xfrm>
            <a:custGeom>
              <a:avLst/>
              <a:gdLst/>
              <a:ahLst/>
              <a:cxnLst/>
              <a:rect l="l" t="t" r="r" b="b"/>
              <a:pathLst>
                <a:path w="18855" h="21758" extrusionOk="0">
                  <a:moveTo>
                    <a:pt x="0" y="0"/>
                  </a:moveTo>
                  <a:lnTo>
                    <a:pt x="0" y="21758"/>
                  </a:lnTo>
                  <a:cubicBezTo>
                    <a:pt x="1891" y="15024"/>
                    <a:pt x="8006" y="10483"/>
                    <a:pt x="14835" y="10483"/>
                  </a:cubicBezTo>
                  <a:cubicBezTo>
                    <a:pt x="15549" y="10483"/>
                    <a:pt x="16270" y="10532"/>
                    <a:pt x="16995" y="10634"/>
                  </a:cubicBezTo>
                  <a:lnTo>
                    <a:pt x="18855" y="10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3940475" y="3682775"/>
              <a:ext cx="1414900" cy="1083000"/>
            </a:xfrm>
            <a:custGeom>
              <a:avLst/>
              <a:gdLst/>
              <a:ahLst/>
              <a:cxnLst/>
              <a:rect l="l" t="t" r="r" b="b"/>
              <a:pathLst>
                <a:path w="56596" h="43320" extrusionOk="0">
                  <a:moveTo>
                    <a:pt x="37317" y="0"/>
                  </a:moveTo>
                  <a:lnTo>
                    <a:pt x="0" y="21529"/>
                  </a:lnTo>
                  <a:lnTo>
                    <a:pt x="0" y="43319"/>
                  </a:lnTo>
                  <a:cubicBezTo>
                    <a:pt x="1895" y="36568"/>
                    <a:pt x="8038" y="32020"/>
                    <a:pt x="14890" y="32020"/>
                  </a:cubicBezTo>
                  <a:cubicBezTo>
                    <a:pt x="15586" y="32020"/>
                    <a:pt x="16289" y="32067"/>
                    <a:pt x="16995" y="32163"/>
                  </a:cubicBezTo>
                  <a:lnTo>
                    <a:pt x="18854" y="32424"/>
                  </a:lnTo>
                  <a:lnTo>
                    <a:pt x="56596" y="10634"/>
                  </a:lnTo>
                  <a:lnTo>
                    <a:pt x="37317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3940475" y="4221000"/>
              <a:ext cx="471375" cy="544775"/>
            </a:xfrm>
            <a:custGeom>
              <a:avLst/>
              <a:gdLst/>
              <a:ahLst/>
              <a:cxnLst/>
              <a:rect l="l" t="t" r="r" b="b"/>
              <a:pathLst>
                <a:path w="18855" h="21791" extrusionOk="0">
                  <a:moveTo>
                    <a:pt x="0" y="0"/>
                  </a:moveTo>
                  <a:lnTo>
                    <a:pt x="0" y="21790"/>
                  </a:lnTo>
                  <a:cubicBezTo>
                    <a:pt x="1895" y="15039"/>
                    <a:pt x="8038" y="10491"/>
                    <a:pt x="14890" y="10491"/>
                  </a:cubicBezTo>
                  <a:cubicBezTo>
                    <a:pt x="15586" y="10491"/>
                    <a:pt x="16289" y="10538"/>
                    <a:pt x="16995" y="10634"/>
                  </a:cubicBezTo>
                  <a:lnTo>
                    <a:pt x="18854" y="10895"/>
                  </a:lnTo>
                  <a:lnTo>
                    <a:pt x="18854" y="10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3942100" y="2380425"/>
              <a:ext cx="1414100" cy="810625"/>
            </a:xfrm>
            <a:custGeom>
              <a:avLst/>
              <a:gdLst/>
              <a:ahLst/>
              <a:cxnLst/>
              <a:rect l="l" t="t" r="r" b="b"/>
              <a:pathLst>
                <a:path w="56564" h="32425" extrusionOk="0">
                  <a:moveTo>
                    <a:pt x="37318" y="0"/>
                  </a:moveTo>
                  <a:lnTo>
                    <a:pt x="0" y="21562"/>
                  </a:lnTo>
                  <a:lnTo>
                    <a:pt x="18855" y="32425"/>
                  </a:lnTo>
                  <a:lnTo>
                    <a:pt x="56563" y="10667"/>
                  </a:lnTo>
                  <a:lnTo>
                    <a:pt x="37318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3940475" y="3682775"/>
              <a:ext cx="1414900" cy="810625"/>
            </a:xfrm>
            <a:custGeom>
              <a:avLst/>
              <a:gdLst/>
              <a:ahLst/>
              <a:cxnLst/>
              <a:rect l="l" t="t" r="r" b="b"/>
              <a:pathLst>
                <a:path w="56596" h="32425" extrusionOk="0">
                  <a:moveTo>
                    <a:pt x="37317" y="0"/>
                  </a:moveTo>
                  <a:lnTo>
                    <a:pt x="0" y="21529"/>
                  </a:lnTo>
                  <a:lnTo>
                    <a:pt x="18854" y="32424"/>
                  </a:lnTo>
                  <a:lnTo>
                    <a:pt x="56596" y="10634"/>
                  </a:lnTo>
                  <a:lnTo>
                    <a:pt x="37317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2245050" y="1074000"/>
              <a:ext cx="1414900" cy="1083000"/>
            </a:xfrm>
            <a:custGeom>
              <a:avLst/>
              <a:gdLst/>
              <a:ahLst/>
              <a:cxnLst/>
              <a:rect l="l" t="t" r="r" b="b"/>
              <a:pathLst>
                <a:path w="56596" h="43320" extrusionOk="0">
                  <a:moveTo>
                    <a:pt x="19279" y="0"/>
                  </a:moveTo>
                  <a:lnTo>
                    <a:pt x="0" y="10667"/>
                  </a:lnTo>
                  <a:lnTo>
                    <a:pt x="37742" y="32425"/>
                  </a:lnTo>
                  <a:lnTo>
                    <a:pt x="39601" y="32196"/>
                  </a:lnTo>
                  <a:cubicBezTo>
                    <a:pt x="40326" y="32094"/>
                    <a:pt x="41048" y="32045"/>
                    <a:pt x="41761" y="32045"/>
                  </a:cubicBezTo>
                  <a:cubicBezTo>
                    <a:pt x="48591" y="32045"/>
                    <a:pt x="54706" y="36586"/>
                    <a:pt x="56596" y="43320"/>
                  </a:cubicBezTo>
                  <a:lnTo>
                    <a:pt x="56596" y="21562"/>
                  </a:lnTo>
                  <a:lnTo>
                    <a:pt x="19279" y="0"/>
                  </a:ln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2245050" y="1074000"/>
              <a:ext cx="1414900" cy="810625"/>
            </a:xfrm>
            <a:custGeom>
              <a:avLst/>
              <a:gdLst/>
              <a:ahLst/>
              <a:cxnLst/>
              <a:rect l="l" t="t" r="r" b="b"/>
              <a:pathLst>
                <a:path w="56596" h="32425" extrusionOk="0">
                  <a:moveTo>
                    <a:pt x="19279" y="0"/>
                  </a:moveTo>
                  <a:lnTo>
                    <a:pt x="0" y="10667"/>
                  </a:lnTo>
                  <a:lnTo>
                    <a:pt x="37742" y="32425"/>
                  </a:lnTo>
                  <a:lnTo>
                    <a:pt x="56596" y="21562"/>
                  </a:lnTo>
                  <a:lnTo>
                    <a:pt x="19279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3188575" y="1613050"/>
              <a:ext cx="471375" cy="543950"/>
            </a:xfrm>
            <a:custGeom>
              <a:avLst/>
              <a:gdLst/>
              <a:ahLst/>
              <a:cxnLst/>
              <a:rect l="l" t="t" r="r" b="b"/>
              <a:pathLst>
                <a:path w="18855" h="21758" extrusionOk="0">
                  <a:moveTo>
                    <a:pt x="18855" y="0"/>
                  </a:moveTo>
                  <a:lnTo>
                    <a:pt x="1" y="10863"/>
                  </a:lnTo>
                  <a:lnTo>
                    <a:pt x="1860" y="10634"/>
                  </a:lnTo>
                  <a:cubicBezTo>
                    <a:pt x="2585" y="10532"/>
                    <a:pt x="3307" y="10483"/>
                    <a:pt x="4020" y="10483"/>
                  </a:cubicBezTo>
                  <a:cubicBezTo>
                    <a:pt x="10850" y="10483"/>
                    <a:pt x="16965" y="15024"/>
                    <a:pt x="18855" y="21758"/>
                  </a:cubicBezTo>
                  <a:lnTo>
                    <a:pt x="18855" y="0"/>
                  </a:ln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2244225" y="2380425"/>
              <a:ext cx="1414100" cy="1083000"/>
            </a:xfrm>
            <a:custGeom>
              <a:avLst/>
              <a:gdLst/>
              <a:ahLst/>
              <a:cxnLst/>
              <a:rect l="l" t="t" r="r" b="b"/>
              <a:pathLst>
                <a:path w="56564" h="43320" extrusionOk="0">
                  <a:moveTo>
                    <a:pt x="19247" y="0"/>
                  </a:moveTo>
                  <a:lnTo>
                    <a:pt x="1" y="10667"/>
                  </a:lnTo>
                  <a:lnTo>
                    <a:pt x="37709" y="32425"/>
                  </a:lnTo>
                  <a:lnTo>
                    <a:pt x="39569" y="32196"/>
                  </a:lnTo>
                  <a:cubicBezTo>
                    <a:pt x="40294" y="32094"/>
                    <a:pt x="41015" y="32045"/>
                    <a:pt x="41729" y="32045"/>
                  </a:cubicBezTo>
                  <a:cubicBezTo>
                    <a:pt x="48558" y="32045"/>
                    <a:pt x="54674" y="36586"/>
                    <a:pt x="56564" y="43320"/>
                  </a:cubicBezTo>
                  <a:lnTo>
                    <a:pt x="56564" y="21562"/>
                  </a:lnTo>
                  <a:lnTo>
                    <a:pt x="19247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3186950" y="2919475"/>
              <a:ext cx="471375" cy="543950"/>
            </a:xfrm>
            <a:custGeom>
              <a:avLst/>
              <a:gdLst/>
              <a:ahLst/>
              <a:cxnLst/>
              <a:rect l="l" t="t" r="r" b="b"/>
              <a:pathLst>
                <a:path w="18855" h="21758" extrusionOk="0">
                  <a:moveTo>
                    <a:pt x="18855" y="0"/>
                  </a:moveTo>
                  <a:lnTo>
                    <a:pt x="0" y="10863"/>
                  </a:lnTo>
                  <a:lnTo>
                    <a:pt x="0" y="10863"/>
                  </a:lnTo>
                  <a:lnTo>
                    <a:pt x="1860" y="10634"/>
                  </a:lnTo>
                  <a:cubicBezTo>
                    <a:pt x="2585" y="10532"/>
                    <a:pt x="3306" y="10483"/>
                    <a:pt x="4020" y="10483"/>
                  </a:cubicBezTo>
                  <a:cubicBezTo>
                    <a:pt x="10849" y="10483"/>
                    <a:pt x="16965" y="15024"/>
                    <a:pt x="18855" y="21758"/>
                  </a:cubicBezTo>
                  <a:lnTo>
                    <a:pt x="18855" y="0"/>
                  </a:ln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2245050" y="3682775"/>
              <a:ext cx="1414900" cy="1083000"/>
            </a:xfrm>
            <a:custGeom>
              <a:avLst/>
              <a:gdLst/>
              <a:ahLst/>
              <a:cxnLst/>
              <a:rect l="l" t="t" r="r" b="b"/>
              <a:pathLst>
                <a:path w="56596" h="43320" extrusionOk="0">
                  <a:moveTo>
                    <a:pt x="19279" y="0"/>
                  </a:moveTo>
                  <a:lnTo>
                    <a:pt x="0" y="10634"/>
                  </a:lnTo>
                  <a:lnTo>
                    <a:pt x="37742" y="32424"/>
                  </a:lnTo>
                  <a:lnTo>
                    <a:pt x="39601" y="32163"/>
                  </a:lnTo>
                  <a:cubicBezTo>
                    <a:pt x="40308" y="32067"/>
                    <a:pt x="41011" y="32020"/>
                    <a:pt x="41706" y="32020"/>
                  </a:cubicBezTo>
                  <a:cubicBezTo>
                    <a:pt x="48558" y="32020"/>
                    <a:pt x="54701" y="36568"/>
                    <a:pt x="56596" y="43319"/>
                  </a:cubicBezTo>
                  <a:lnTo>
                    <a:pt x="56596" y="21529"/>
                  </a:lnTo>
                  <a:lnTo>
                    <a:pt x="19279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3188575" y="4221000"/>
              <a:ext cx="471375" cy="544775"/>
            </a:xfrm>
            <a:custGeom>
              <a:avLst/>
              <a:gdLst/>
              <a:ahLst/>
              <a:cxnLst/>
              <a:rect l="l" t="t" r="r" b="b"/>
              <a:pathLst>
                <a:path w="18855" h="21791" extrusionOk="0">
                  <a:moveTo>
                    <a:pt x="18855" y="0"/>
                  </a:moveTo>
                  <a:lnTo>
                    <a:pt x="1" y="10895"/>
                  </a:lnTo>
                  <a:lnTo>
                    <a:pt x="1" y="10895"/>
                  </a:lnTo>
                  <a:lnTo>
                    <a:pt x="1860" y="10634"/>
                  </a:lnTo>
                  <a:cubicBezTo>
                    <a:pt x="2567" y="10538"/>
                    <a:pt x="3270" y="10491"/>
                    <a:pt x="3965" y="10491"/>
                  </a:cubicBezTo>
                  <a:cubicBezTo>
                    <a:pt x="10817" y="10491"/>
                    <a:pt x="16960" y="15039"/>
                    <a:pt x="18855" y="21790"/>
                  </a:cubicBezTo>
                  <a:lnTo>
                    <a:pt x="18855" y="0"/>
                  </a:ln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2244225" y="2380425"/>
              <a:ext cx="1414100" cy="810625"/>
            </a:xfrm>
            <a:custGeom>
              <a:avLst/>
              <a:gdLst/>
              <a:ahLst/>
              <a:cxnLst/>
              <a:rect l="l" t="t" r="r" b="b"/>
              <a:pathLst>
                <a:path w="56564" h="32425" extrusionOk="0">
                  <a:moveTo>
                    <a:pt x="19247" y="0"/>
                  </a:moveTo>
                  <a:lnTo>
                    <a:pt x="1" y="10667"/>
                  </a:lnTo>
                  <a:lnTo>
                    <a:pt x="37709" y="32425"/>
                  </a:lnTo>
                  <a:lnTo>
                    <a:pt x="56564" y="21562"/>
                  </a:lnTo>
                  <a:lnTo>
                    <a:pt x="19247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2245050" y="3682775"/>
              <a:ext cx="1414900" cy="810625"/>
            </a:xfrm>
            <a:custGeom>
              <a:avLst/>
              <a:gdLst/>
              <a:ahLst/>
              <a:cxnLst/>
              <a:rect l="l" t="t" r="r" b="b"/>
              <a:pathLst>
                <a:path w="56596" h="32425" extrusionOk="0">
                  <a:moveTo>
                    <a:pt x="19279" y="0"/>
                  </a:moveTo>
                  <a:lnTo>
                    <a:pt x="0" y="10634"/>
                  </a:lnTo>
                  <a:lnTo>
                    <a:pt x="37742" y="32424"/>
                  </a:lnTo>
                  <a:lnTo>
                    <a:pt x="56596" y="21529"/>
                  </a:lnTo>
                  <a:lnTo>
                    <a:pt x="19279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/>
          <p:nvPr/>
        </p:nvSpPr>
        <p:spPr>
          <a:xfrm>
            <a:off x="4986325" y="2962925"/>
            <a:ext cx="3745925" cy="1485900"/>
          </a:xfrm>
          <a:custGeom>
            <a:avLst/>
            <a:gdLst/>
            <a:ahLst/>
            <a:cxnLst/>
            <a:rect l="l" t="t" r="r" b="b"/>
            <a:pathLst>
              <a:path w="149837" h="59436" extrusionOk="0">
                <a:moveTo>
                  <a:pt x="0" y="4019"/>
                </a:moveTo>
                <a:lnTo>
                  <a:pt x="6755" y="3445"/>
                </a:lnTo>
                <a:lnTo>
                  <a:pt x="149837" y="0"/>
                </a:lnTo>
                <a:lnTo>
                  <a:pt x="149837" y="59436"/>
                </a:lnTo>
                <a:lnTo>
                  <a:pt x="25458" y="50392"/>
                </a:lnTo>
                <a:lnTo>
                  <a:pt x="6581" y="12118"/>
                </a:lnTo>
                <a:lnTo>
                  <a:pt x="290" y="110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73" name="Google Shape;273;p18"/>
          <p:cNvSpPr/>
          <p:nvPr/>
        </p:nvSpPr>
        <p:spPr>
          <a:xfrm>
            <a:off x="4961625" y="1022425"/>
            <a:ext cx="3782325" cy="1602825"/>
          </a:xfrm>
          <a:custGeom>
            <a:avLst/>
            <a:gdLst/>
            <a:ahLst/>
            <a:cxnLst/>
            <a:rect l="l" t="t" r="r" b="b"/>
            <a:pathLst>
              <a:path w="151293" h="64113" extrusionOk="0">
                <a:moveTo>
                  <a:pt x="451" y="50380"/>
                </a:moveTo>
                <a:lnTo>
                  <a:pt x="15058" y="48348"/>
                </a:lnTo>
                <a:lnTo>
                  <a:pt x="37668" y="12157"/>
                </a:lnTo>
                <a:lnTo>
                  <a:pt x="151293" y="0"/>
                </a:lnTo>
                <a:lnTo>
                  <a:pt x="151293" y="64113"/>
                </a:lnTo>
                <a:lnTo>
                  <a:pt x="0" y="574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74" name="Google Shape;274;p18"/>
          <p:cNvSpPr/>
          <p:nvPr/>
        </p:nvSpPr>
        <p:spPr>
          <a:xfrm>
            <a:off x="287125" y="2169500"/>
            <a:ext cx="4038075" cy="1716900"/>
          </a:xfrm>
          <a:custGeom>
            <a:avLst/>
            <a:gdLst/>
            <a:ahLst/>
            <a:cxnLst/>
            <a:rect l="l" t="t" r="r" b="b"/>
            <a:pathLst>
              <a:path w="161523" h="68676" extrusionOk="0">
                <a:moveTo>
                  <a:pt x="0" y="0"/>
                </a:moveTo>
                <a:lnTo>
                  <a:pt x="0" y="62969"/>
                </a:lnTo>
                <a:lnTo>
                  <a:pt x="138104" y="68676"/>
                </a:lnTo>
                <a:lnTo>
                  <a:pt x="142119" y="27528"/>
                </a:lnTo>
                <a:lnTo>
                  <a:pt x="161523" y="27124"/>
                </a:lnTo>
                <a:lnTo>
                  <a:pt x="158952" y="1981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75" name="Google Shape;275;p18"/>
          <p:cNvSpPr/>
          <p:nvPr/>
        </p:nvSpPr>
        <p:spPr>
          <a:xfrm>
            <a:off x="2754988" y="2856825"/>
            <a:ext cx="673200" cy="67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Introduce About Traffic Lights</a:t>
            </a:r>
            <a:endParaRPr/>
          </a:p>
        </p:txBody>
      </p:sp>
      <p:sp>
        <p:nvSpPr>
          <p:cNvPr id="277" name="Google Shape;277;p18"/>
          <p:cNvSpPr txBox="1"/>
          <p:nvPr/>
        </p:nvSpPr>
        <p:spPr>
          <a:xfrm>
            <a:off x="439528" y="2498700"/>
            <a:ext cx="22716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Important in traffic</a:t>
            </a:r>
            <a:endParaRPr sz="16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439525" y="2776601"/>
            <a:ext cx="17652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Traffic lights play a very important role in traffic, helping to regulate traffic.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5539974" y="1268325"/>
            <a:ext cx="30516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Without traffic lights?</a:t>
            </a:r>
            <a:endParaRPr sz="16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6826339" y="1527525"/>
            <a:ext cx="17652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Think about it, if one day you're walking on the street, suddenly you don't see any traffic lights.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6536525" y="3124775"/>
            <a:ext cx="20550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How to program a traffic light?</a:t>
            </a:r>
            <a:endParaRPr sz="16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6826350" y="3530023"/>
            <a:ext cx="17652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Let's try to learn with our group how to program a traffic light. Let's go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2925712" y="3151391"/>
            <a:ext cx="331753" cy="84050"/>
          </a:xfrm>
          <a:custGeom>
            <a:avLst/>
            <a:gdLst/>
            <a:ahLst/>
            <a:cxnLst/>
            <a:rect l="l" t="t" r="r" b="b"/>
            <a:pathLst>
              <a:path w="10164" h="1131" extrusionOk="0">
                <a:moveTo>
                  <a:pt x="1" y="1"/>
                </a:moveTo>
                <a:lnTo>
                  <a:pt x="1" y="1130"/>
                </a:lnTo>
                <a:lnTo>
                  <a:pt x="10164" y="1130"/>
                </a:lnTo>
                <a:lnTo>
                  <a:pt x="10164" y="1"/>
                </a:lnTo>
                <a:close/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5657800" y="1654200"/>
            <a:ext cx="747600" cy="630000"/>
          </a:xfrm>
          <a:prstGeom prst="triangle">
            <a:avLst>
              <a:gd name="adj" fmla="val 4874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18"/>
          <p:cNvGrpSpPr/>
          <p:nvPr/>
        </p:nvGrpSpPr>
        <p:grpSpPr>
          <a:xfrm>
            <a:off x="5995300" y="1862400"/>
            <a:ext cx="72600" cy="350800"/>
            <a:chOff x="5995300" y="1862400"/>
            <a:chExt cx="72600" cy="350800"/>
          </a:xfrm>
        </p:grpSpPr>
        <p:sp>
          <p:nvSpPr>
            <p:cNvPr id="286" name="Google Shape;286;p18"/>
            <p:cNvSpPr/>
            <p:nvPr/>
          </p:nvSpPr>
          <p:spPr>
            <a:xfrm>
              <a:off x="5995300" y="1862400"/>
              <a:ext cx="72600" cy="213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95300" y="2140600"/>
              <a:ext cx="72600" cy="72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8"/>
          <p:cNvSpPr/>
          <p:nvPr/>
        </p:nvSpPr>
        <p:spPr>
          <a:xfrm>
            <a:off x="5776050" y="3322500"/>
            <a:ext cx="673200" cy="67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8"/>
          <p:cNvGrpSpPr/>
          <p:nvPr/>
        </p:nvGrpSpPr>
        <p:grpSpPr>
          <a:xfrm>
            <a:off x="4072243" y="2134082"/>
            <a:ext cx="984215" cy="3009416"/>
            <a:chOff x="4072243" y="2134082"/>
            <a:chExt cx="984215" cy="3009416"/>
          </a:xfrm>
        </p:grpSpPr>
        <p:grpSp>
          <p:nvGrpSpPr>
            <p:cNvPr id="290" name="Google Shape;290;p18"/>
            <p:cNvGrpSpPr/>
            <p:nvPr/>
          </p:nvGrpSpPr>
          <p:grpSpPr>
            <a:xfrm>
              <a:off x="4072243" y="2134082"/>
              <a:ext cx="984215" cy="3009416"/>
              <a:chOff x="4072243" y="2134082"/>
              <a:chExt cx="984215" cy="3009416"/>
            </a:xfrm>
          </p:grpSpPr>
          <p:sp>
            <p:nvSpPr>
              <p:cNvPr id="291" name="Google Shape;291;p18"/>
              <p:cNvSpPr/>
              <p:nvPr/>
            </p:nvSpPr>
            <p:spPr>
              <a:xfrm>
                <a:off x="4324815" y="2134082"/>
                <a:ext cx="497621" cy="1262071"/>
              </a:xfrm>
              <a:custGeom>
                <a:avLst/>
                <a:gdLst/>
                <a:ahLst/>
                <a:cxnLst/>
                <a:rect l="l" t="t" r="r" b="b"/>
                <a:pathLst>
                  <a:path w="6490" h="16460" extrusionOk="0">
                    <a:moveTo>
                      <a:pt x="0" y="1"/>
                    </a:moveTo>
                    <a:lnTo>
                      <a:pt x="472" y="16459"/>
                    </a:lnTo>
                    <a:lnTo>
                      <a:pt x="6489" y="16174"/>
                    </a:lnTo>
                    <a:lnTo>
                      <a:pt x="6204" y="1"/>
                    </a:lnTo>
                    <a:close/>
                  </a:path>
                </a:pathLst>
              </a:custGeom>
              <a:solidFill>
                <a:srgbClr val="2D2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4072243" y="2235141"/>
                <a:ext cx="331773" cy="230715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3009" extrusionOk="0">
                    <a:moveTo>
                      <a:pt x="0" y="0"/>
                    </a:moveTo>
                    <a:lnTo>
                      <a:pt x="286" y="2723"/>
                    </a:lnTo>
                    <a:lnTo>
                      <a:pt x="4326" y="3009"/>
                    </a:lnTo>
                    <a:lnTo>
                      <a:pt x="4140" y="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2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4108434" y="2617371"/>
                <a:ext cx="339364" cy="252644"/>
              </a:xfrm>
              <a:custGeom>
                <a:avLst/>
                <a:gdLst/>
                <a:ahLst/>
                <a:cxnLst/>
                <a:rect l="l" t="t" r="r" b="b"/>
                <a:pathLst>
                  <a:path w="4426" h="3295" extrusionOk="0">
                    <a:moveTo>
                      <a:pt x="3481" y="0"/>
                    </a:moveTo>
                    <a:lnTo>
                      <a:pt x="0" y="286"/>
                    </a:lnTo>
                    <a:lnTo>
                      <a:pt x="374" y="3107"/>
                    </a:lnTo>
                    <a:lnTo>
                      <a:pt x="4425" y="3294"/>
                    </a:lnTo>
                    <a:lnTo>
                      <a:pt x="3481" y="0"/>
                    </a:lnTo>
                    <a:close/>
                  </a:path>
                </a:pathLst>
              </a:custGeom>
              <a:solidFill>
                <a:srgbClr val="2D2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>
                <a:off x="4151373" y="2999525"/>
                <a:ext cx="260235" cy="266982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3482" extrusionOk="0">
                    <a:moveTo>
                      <a:pt x="3108" y="1"/>
                    </a:moveTo>
                    <a:lnTo>
                      <a:pt x="0" y="660"/>
                    </a:lnTo>
                    <a:lnTo>
                      <a:pt x="0" y="3196"/>
                    </a:lnTo>
                    <a:lnTo>
                      <a:pt x="3393" y="3482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rgbClr val="2D2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4771840" y="3013863"/>
                <a:ext cx="277027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3613" h="3108" extrusionOk="0">
                    <a:moveTo>
                      <a:pt x="0" y="1"/>
                    </a:moveTo>
                    <a:lnTo>
                      <a:pt x="88" y="3009"/>
                    </a:lnTo>
                    <a:lnTo>
                      <a:pt x="3613" y="3108"/>
                    </a:lnTo>
                    <a:lnTo>
                      <a:pt x="3481" y="5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D2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4735649" y="2639224"/>
                <a:ext cx="309844" cy="245053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3196" extrusionOk="0">
                    <a:moveTo>
                      <a:pt x="0" y="1"/>
                    </a:moveTo>
                    <a:lnTo>
                      <a:pt x="99" y="3196"/>
                    </a:lnTo>
                    <a:lnTo>
                      <a:pt x="4041" y="3196"/>
                    </a:lnTo>
                    <a:lnTo>
                      <a:pt x="3854" y="6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D2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4749911" y="2213211"/>
                <a:ext cx="306547" cy="260235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3394" extrusionOk="0">
                    <a:moveTo>
                      <a:pt x="286" y="1"/>
                    </a:moveTo>
                    <a:lnTo>
                      <a:pt x="1" y="3394"/>
                    </a:lnTo>
                    <a:lnTo>
                      <a:pt x="3998" y="3295"/>
                    </a:lnTo>
                    <a:lnTo>
                      <a:pt x="3811" y="75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2D2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4573550" y="2617375"/>
                <a:ext cx="72551" cy="252612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3767" extrusionOk="0">
                    <a:moveTo>
                      <a:pt x="1" y="0"/>
                    </a:moveTo>
                    <a:lnTo>
                      <a:pt x="1" y="3766"/>
                    </a:lnTo>
                    <a:lnTo>
                      <a:pt x="945" y="3766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2D2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18"/>
            <p:cNvGrpSpPr/>
            <p:nvPr/>
          </p:nvGrpSpPr>
          <p:grpSpPr>
            <a:xfrm>
              <a:off x="4456725" y="2644800"/>
              <a:ext cx="251325" cy="260100"/>
              <a:chOff x="4456725" y="2644800"/>
              <a:chExt cx="251325" cy="260100"/>
            </a:xfrm>
          </p:grpSpPr>
          <p:sp>
            <p:nvSpPr>
              <p:cNvPr id="300" name="Google Shape;300;p18"/>
              <p:cNvSpPr/>
              <p:nvPr/>
            </p:nvSpPr>
            <p:spPr>
              <a:xfrm>
                <a:off x="4456725" y="2644800"/>
                <a:ext cx="251325" cy="260100"/>
              </a:xfrm>
              <a:custGeom>
                <a:avLst/>
                <a:gdLst/>
                <a:ahLst/>
                <a:cxnLst/>
                <a:rect l="l" t="t" r="r" b="b"/>
                <a:pathLst>
                  <a:path w="10053" h="10404" extrusionOk="0">
                    <a:moveTo>
                      <a:pt x="0" y="468"/>
                    </a:moveTo>
                    <a:lnTo>
                      <a:pt x="10053" y="0"/>
                    </a:lnTo>
                    <a:lnTo>
                      <a:pt x="10053" y="10404"/>
                    </a:lnTo>
                    <a:lnTo>
                      <a:pt x="234" y="97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301" name="Google Shape;301;p18"/>
              <p:cNvSpPr/>
              <p:nvPr/>
            </p:nvSpPr>
            <p:spPr>
              <a:xfrm>
                <a:off x="4546725" y="2659425"/>
                <a:ext cx="139000" cy="157825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6313" extrusionOk="0">
                    <a:moveTo>
                      <a:pt x="0" y="186"/>
                    </a:moveTo>
                    <a:lnTo>
                      <a:pt x="5560" y="0"/>
                    </a:lnTo>
                    <a:lnTo>
                      <a:pt x="5326" y="631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</p:grpSp>
        <p:grpSp>
          <p:nvGrpSpPr>
            <p:cNvPr id="302" name="Google Shape;302;p18"/>
            <p:cNvGrpSpPr/>
            <p:nvPr/>
          </p:nvGrpSpPr>
          <p:grpSpPr>
            <a:xfrm>
              <a:off x="4438450" y="2222500"/>
              <a:ext cx="277025" cy="277025"/>
              <a:chOff x="4206125" y="2238525"/>
              <a:chExt cx="277025" cy="277025"/>
            </a:xfrm>
          </p:grpSpPr>
          <p:sp>
            <p:nvSpPr>
              <p:cNvPr id="303" name="Google Shape;303;p18"/>
              <p:cNvSpPr/>
              <p:nvPr/>
            </p:nvSpPr>
            <p:spPr>
              <a:xfrm>
                <a:off x="4206125" y="2238525"/>
                <a:ext cx="277025" cy="277025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081" extrusionOk="0">
                    <a:moveTo>
                      <a:pt x="9403" y="470"/>
                    </a:moveTo>
                    <a:lnTo>
                      <a:pt x="750" y="0"/>
                    </a:lnTo>
                    <a:lnTo>
                      <a:pt x="0" y="11081"/>
                    </a:lnTo>
                    <a:lnTo>
                      <a:pt x="11081" y="1033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304" name="Google Shape;304;p18"/>
              <p:cNvSpPr/>
              <p:nvPr/>
            </p:nvSpPr>
            <p:spPr>
              <a:xfrm>
                <a:off x="4291600" y="2256125"/>
                <a:ext cx="153600" cy="157725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309" extrusionOk="0">
                    <a:moveTo>
                      <a:pt x="0" y="0"/>
                    </a:moveTo>
                    <a:lnTo>
                      <a:pt x="5412" y="0"/>
                    </a:lnTo>
                    <a:lnTo>
                      <a:pt x="6144" y="63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</p:grpSp>
        <p:sp>
          <p:nvSpPr>
            <p:cNvPr id="305" name="Google Shape;305;p18"/>
            <p:cNvSpPr/>
            <p:nvPr/>
          </p:nvSpPr>
          <p:spPr>
            <a:xfrm>
              <a:off x="4471350" y="3039350"/>
              <a:ext cx="242550" cy="236700"/>
            </a:xfrm>
            <a:custGeom>
              <a:avLst/>
              <a:gdLst/>
              <a:ahLst/>
              <a:cxnLst/>
              <a:rect l="l" t="t" r="r" b="b"/>
              <a:pathLst>
                <a:path w="9702" h="9468" extrusionOk="0">
                  <a:moveTo>
                    <a:pt x="350" y="0"/>
                  </a:moveTo>
                  <a:lnTo>
                    <a:pt x="9702" y="117"/>
                  </a:lnTo>
                  <a:lnTo>
                    <a:pt x="9702" y="9235"/>
                  </a:lnTo>
                  <a:lnTo>
                    <a:pt x="0" y="94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6" name="Google Shape;306;p18"/>
            <p:cNvSpPr/>
            <p:nvPr/>
          </p:nvSpPr>
          <p:spPr>
            <a:xfrm>
              <a:off x="4571963" y="3050175"/>
              <a:ext cx="136075" cy="153175"/>
            </a:xfrm>
            <a:custGeom>
              <a:avLst/>
              <a:gdLst/>
              <a:ahLst/>
              <a:cxnLst/>
              <a:rect l="l" t="t" r="r" b="b"/>
              <a:pathLst>
                <a:path w="5443" h="6127" extrusionOk="0">
                  <a:moveTo>
                    <a:pt x="0" y="0"/>
                  </a:moveTo>
                  <a:lnTo>
                    <a:pt x="5443" y="633"/>
                  </a:lnTo>
                  <a:lnTo>
                    <a:pt x="5326" y="61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307" name="Google Shape;307;p18"/>
          <p:cNvGrpSpPr/>
          <p:nvPr/>
        </p:nvGrpSpPr>
        <p:grpSpPr>
          <a:xfrm>
            <a:off x="6030000" y="3467675"/>
            <a:ext cx="165300" cy="385363"/>
            <a:chOff x="6030000" y="3467675"/>
            <a:chExt cx="165300" cy="385363"/>
          </a:xfrm>
        </p:grpSpPr>
        <p:grpSp>
          <p:nvGrpSpPr>
            <p:cNvPr id="308" name="Google Shape;308;p18"/>
            <p:cNvGrpSpPr/>
            <p:nvPr/>
          </p:nvGrpSpPr>
          <p:grpSpPr>
            <a:xfrm>
              <a:off x="6030000" y="3584663"/>
              <a:ext cx="165300" cy="268375"/>
              <a:chOff x="6007800" y="3606400"/>
              <a:chExt cx="165300" cy="268375"/>
            </a:xfrm>
          </p:grpSpPr>
          <p:sp>
            <p:nvSpPr>
              <p:cNvPr id="309" name="Google Shape;309;p18"/>
              <p:cNvSpPr/>
              <p:nvPr/>
            </p:nvSpPr>
            <p:spPr>
              <a:xfrm>
                <a:off x="6052650" y="3625326"/>
                <a:ext cx="75600" cy="230694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5647" extrusionOk="0">
                    <a:moveTo>
                      <a:pt x="0" y="0"/>
                    </a:moveTo>
                    <a:lnTo>
                      <a:pt x="0" y="5647"/>
                    </a:lnTo>
                    <a:lnTo>
                      <a:pt x="1130" y="5647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 rot="5400000">
                <a:off x="6072450" y="3774125"/>
                <a:ext cx="36000" cy="1653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 rot="5400000">
                <a:off x="6051600" y="3562600"/>
                <a:ext cx="38100" cy="125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2" name="Google Shape;312;p18"/>
            <p:cNvSpPr/>
            <p:nvPr/>
          </p:nvSpPr>
          <p:spPr>
            <a:xfrm>
              <a:off x="6076350" y="3467675"/>
              <a:ext cx="72600" cy="72600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5" y="53075"/>
            <a:ext cx="2454401" cy="5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4" y="53079"/>
            <a:ext cx="3058351" cy="7167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19"/>
          <p:cNvGrpSpPr/>
          <p:nvPr/>
        </p:nvGrpSpPr>
        <p:grpSpPr>
          <a:xfrm>
            <a:off x="1623882" y="878688"/>
            <a:ext cx="1537298" cy="2111378"/>
            <a:chOff x="1120365" y="950582"/>
            <a:chExt cx="1361646" cy="2095245"/>
          </a:xfrm>
        </p:grpSpPr>
        <p:sp>
          <p:nvSpPr>
            <p:cNvPr id="320" name="Google Shape;320;p19"/>
            <p:cNvSpPr/>
            <p:nvPr/>
          </p:nvSpPr>
          <p:spPr>
            <a:xfrm rot="5400000" flipH="1">
              <a:off x="1091605" y="1505790"/>
              <a:ext cx="481104" cy="423584"/>
            </a:xfrm>
            <a:custGeom>
              <a:avLst/>
              <a:gdLst/>
              <a:ahLst/>
              <a:cxnLst/>
              <a:rect l="l" t="t" r="r" b="b"/>
              <a:pathLst>
                <a:path w="29952" h="26371" extrusionOk="0">
                  <a:moveTo>
                    <a:pt x="1" y="0"/>
                  </a:moveTo>
                  <a:lnTo>
                    <a:pt x="1" y="24234"/>
                  </a:lnTo>
                  <a:lnTo>
                    <a:pt x="14" y="24234"/>
                  </a:lnTo>
                  <a:cubicBezTo>
                    <a:pt x="14" y="24234"/>
                    <a:pt x="203" y="24229"/>
                    <a:pt x="558" y="24229"/>
                  </a:cubicBezTo>
                  <a:cubicBezTo>
                    <a:pt x="2473" y="24229"/>
                    <a:pt x="9215" y="24384"/>
                    <a:pt x="17213" y="26370"/>
                  </a:cubicBezTo>
                  <a:lnTo>
                    <a:pt x="29952" y="5713"/>
                  </a:lnTo>
                  <a:cubicBezTo>
                    <a:pt x="29952" y="5713"/>
                    <a:pt x="20827" y="0"/>
                    <a:pt x="14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 rot="5400000" flipH="1">
              <a:off x="1392704" y="1352602"/>
              <a:ext cx="718990" cy="492075"/>
            </a:xfrm>
            <a:custGeom>
              <a:avLst/>
              <a:gdLst/>
              <a:ahLst/>
              <a:cxnLst/>
              <a:rect l="l" t="t" r="r" b="b"/>
              <a:pathLst>
                <a:path w="44762" h="30635" extrusionOk="0">
                  <a:moveTo>
                    <a:pt x="1" y="1"/>
                  </a:moveTo>
                  <a:lnTo>
                    <a:pt x="1" y="24648"/>
                  </a:lnTo>
                  <a:lnTo>
                    <a:pt x="14" y="24648"/>
                  </a:lnTo>
                  <a:cubicBezTo>
                    <a:pt x="5607" y="24648"/>
                    <a:pt x="18560" y="25130"/>
                    <a:pt x="31390" y="30635"/>
                  </a:cubicBezTo>
                  <a:lnTo>
                    <a:pt x="44761" y="10327"/>
                  </a:lnTo>
                  <a:cubicBezTo>
                    <a:pt x="44761" y="10327"/>
                    <a:pt x="27304" y="1"/>
                    <a:pt x="1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 rot="5400000" flipH="1">
              <a:off x="1682773" y="1158896"/>
              <a:ext cx="1007552" cy="590923"/>
            </a:xfrm>
            <a:custGeom>
              <a:avLst/>
              <a:gdLst/>
              <a:ahLst/>
              <a:cxnLst/>
              <a:rect l="l" t="t" r="r" b="b"/>
              <a:pathLst>
                <a:path w="62727" h="36789" extrusionOk="0">
                  <a:moveTo>
                    <a:pt x="1" y="1"/>
                  </a:moveTo>
                  <a:lnTo>
                    <a:pt x="1" y="25976"/>
                  </a:lnTo>
                  <a:lnTo>
                    <a:pt x="17" y="25976"/>
                  </a:lnTo>
                  <a:cubicBezTo>
                    <a:pt x="74" y="25976"/>
                    <a:pt x="588" y="25960"/>
                    <a:pt x="1487" y="25960"/>
                  </a:cubicBezTo>
                  <a:cubicBezTo>
                    <a:pt x="7235" y="25960"/>
                    <a:pt x="28709" y="26646"/>
                    <a:pt x="46867" y="36789"/>
                  </a:cubicBezTo>
                  <a:lnTo>
                    <a:pt x="62726" y="12728"/>
                  </a:lnTo>
                  <a:cubicBezTo>
                    <a:pt x="62726" y="12728"/>
                    <a:pt x="39312" y="2"/>
                    <a:pt x="17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 rot="5400000">
              <a:off x="1091605" y="2067034"/>
              <a:ext cx="481104" cy="423584"/>
            </a:xfrm>
            <a:custGeom>
              <a:avLst/>
              <a:gdLst/>
              <a:ahLst/>
              <a:cxnLst/>
              <a:rect l="l" t="t" r="r" b="b"/>
              <a:pathLst>
                <a:path w="29952" h="26371" extrusionOk="0">
                  <a:moveTo>
                    <a:pt x="1" y="0"/>
                  </a:moveTo>
                  <a:lnTo>
                    <a:pt x="1" y="24234"/>
                  </a:lnTo>
                  <a:lnTo>
                    <a:pt x="14" y="24234"/>
                  </a:lnTo>
                  <a:cubicBezTo>
                    <a:pt x="14" y="24234"/>
                    <a:pt x="203" y="24229"/>
                    <a:pt x="558" y="24229"/>
                  </a:cubicBezTo>
                  <a:cubicBezTo>
                    <a:pt x="2473" y="24229"/>
                    <a:pt x="9215" y="24384"/>
                    <a:pt x="17213" y="26370"/>
                  </a:cubicBezTo>
                  <a:lnTo>
                    <a:pt x="29952" y="5713"/>
                  </a:lnTo>
                  <a:cubicBezTo>
                    <a:pt x="29952" y="5713"/>
                    <a:pt x="20827" y="0"/>
                    <a:pt x="14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 rot="5400000">
              <a:off x="1392704" y="2151731"/>
              <a:ext cx="718990" cy="492075"/>
            </a:xfrm>
            <a:custGeom>
              <a:avLst/>
              <a:gdLst/>
              <a:ahLst/>
              <a:cxnLst/>
              <a:rect l="l" t="t" r="r" b="b"/>
              <a:pathLst>
                <a:path w="44762" h="30635" extrusionOk="0">
                  <a:moveTo>
                    <a:pt x="1" y="1"/>
                  </a:moveTo>
                  <a:lnTo>
                    <a:pt x="1" y="24648"/>
                  </a:lnTo>
                  <a:lnTo>
                    <a:pt x="14" y="24648"/>
                  </a:lnTo>
                  <a:cubicBezTo>
                    <a:pt x="5607" y="24648"/>
                    <a:pt x="18560" y="25130"/>
                    <a:pt x="31390" y="30635"/>
                  </a:cubicBezTo>
                  <a:lnTo>
                    <a:pt x="44761" y="10327"/>
                  </a:lnTo>
                  <a:cubicBezTo>
                    <a:pt x="44761" y="10327"/>
                    <a:pt x="27304" y="1"/>
                    <a:pt x="1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 rot="5400000">
              <a:off x="1682773" y="2246589"/>
              <a:ext cx="1007552" cy="590923"/>
            </a:xfrm>
            <a:custGeom>
              <a:avLst/>
              <a:gdLst/>
              <a:ahLst/>
              <a:cxnLst/>
              <a:rect l="l" t="t" r="r" b="b"/>
              <a:pathLst>
                <a:path w="62727" h="36789" extrusionOk="0">
                  <a:moveTo>
                    <a:pt x="1" y="1"/>
                  </a:moveTo>
                  <a:lnTo>
                    <a:pt x="1" y="25976"/>
                  </a:lnTo>
                  <a:lnTo>
                    <a:pt x="17" y="25976"/>
                  </a:lnTo>
                  <a:cubicBezTo>
                    <a:pt x="74" y="25976"/>
                    <a:pt x="588" y="25960"/>
                    <a:pt x="1487" y="25960"/>
                  </a:cubicBezTo>
                  <a:cubicBezTo>
                    <a:pt x="7235" y="25960"/>
                    <a:pt x="28709" y="26646"/>
                    <a:pt x="46867" y="36789"/>
                  </a:cubicBezTo>
                  <a:lnTo>
                    <a:pt x="62726" y="12728"/>
                  </a:lnTo>
                  <a:cubicBezTo>
                    <a:pt x="62726" y="12728"/>
                    <a:pt x="39312" y="2"/>
                    <a:pt x="17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19"/>
          <p:cNvGrpSpPr/>
          <p:nvPr/>
        </p:nvGrpSpPr>
        <p:grpSpPr>
          <a:xfrm>
            <a:off x="874940" y="1433490"/>
            <a:ext cx="667146" cy="3255077"/>
            <a:chOff x="456998" y="1501144"/>
            <a:chExt cx="590917" cy="3230204"/>
          </a:xfrm>
        </p:grpSpPr>
        <p:sp>
          <p:nvSpPr>
            <p:cNvPr id="327" name="Google Shape;327;p19"/>
            <p:cNvSpPr/>
            <p:nvPr/>
          </p:nvSpPr>
          <p:spPr>
            <a:xfrm>
              <a:off x="883702" y="1625138"/>
              <a:ext cx="164214" cy="185507"/>
            </a:xfrm>
            <a:custGeom>
              <a:avLst/>
              <a:gdLst/>
              <a:ahLst/>
              <a:cxnLst/>
              <a:rect l="l" t="t" r="r" b="b"/>
              <a:pathLst>
                <a:path w="1527" h="1725" extrusionOk="0">
                  <a:moveTo>
                    <a:pt x="0" y="1"/>
                  </a:moveTo>
                  <a:lnTo>
                    <a:pt x="0" y="1724"/>
                  </a:lnTo>
                  <a:lnTo>
                    <a:pt x="286" y="1724"/>
                  </a:lnTo>
                  <a:cubicBezTo>
                    <a:pt x="692" y="1724"/>
                    <a:pt x="1065" y="1450"/>
                    <a:pt x="1186" y="1055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83702" y="1921519"/>
              <a:ext cx="164214" cy="185506"/>
            </a:xfrm>
            <a:custGeom>
              <a:avLst/>
              <a:gdLst/>
              <a:ahLst/>
              <a:cxnLst/>
              <a:rect l="l" t="t" r="r" b="b"/>
              <a:pathLst>
                <a:path w="1527" h="1725" extrusionOk="0">
                  <a:moveTo>
                    <a:pt x="0" y="1"/>
                  </a:moveTo>
                  <a:lnTo>
                    <a:pt x="0" y="1724"/>
                  </a:lnTo>
                  <a:lnTo>
                    <a:pt x="286" y="1724"/>
                  </a:lnTo>
                  <a:cubicBezTo>
                    <a:pt x="692" y="1724"/>
                    <a:pt x="1065" y="1450"/>
                    <a:pt x="1186" y="1055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83702" y="2213168"/>
              <a:ext cx="164214" cy="185506"/>
            </a:xfrm>
            <a:custGeom>
              <a:avLst/>
              <a:gdLst/>
              <a:ahLst/>
              <a:cxnLst/>
              <a:rect l="l" t="t" r="r" b="b"/>
              <a:pathLst>
                <a:path w="1527" h="1725" extrusionOk="0">
                  <a:moveTo>
                    <a:pt x="0" y="1"/>
                  </a:moveTo>
                  <a:lnTo>
                    <a:pt x="0" y="1724"/>
                  </a:lnTo>
                  <a:lnTo>
                    <a:pt x="286" y="1724"/>
                  </a:lnTo>
                  <a:cubicBezTo>
                    <a:pt x="692" y="1724"/>
                    <a:pt x="1065" y="1461"/>
                    <a:pt x="1186" y="1066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456998" y="1501144"/>
              <a:ext cx="448764" cy="1021522"/>
            </a:xfrm>
            <a:custGeom>
              <a:avLst/>
              <a:gdLst/>
              <a:ahLst/>
              <a:cxnLst/>
              <a:rect l="l" t="t" r="r" b="b"/>
              <a:pathLst>
                <a:path w="4173" h="9499" extrusionOk="0">
                  <a:moveTo>
                    <a:pt x="0" y="1"/>
                  </a:moveTo>
                  <a:lnTo>
                    <a:pt x="0" y="9498"/>
                  </a:lnTo>
                  <a:lnTo>
                    <a:pt x="4172" y="9498"/>
                  </a:lnTo>
                  <a:lnTo>
                    <a:pt x="41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570740" y="1607242"/>
              <a:ext cx="221400" cy="221400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570740" y="1901929"/>
              <a:ext cx="221400" cy="221400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570740" y="2200015"/>
              <a:ext cx="221400" cy="221400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636375" y="2541381"/>
              <a:ext cx="88720" cy="2170372"/>
            </a:xfrm>
            <a:custGeom>
              <a:avLst/>
              <a:gdLst/>
              <a:ahLst/>
              <a:cxnLst/>
              <a:rect l="l" t="t" r="r" b="b"/>
              <a:pathLst>
                <a:path w="825" h="20182" extrusionOk="0">
                  <a:moveTo>
                    <a:pt x="1" y="1"/>
                  </a:moveTo>
                  <a:lnTo>
                    <a:pt x="1" y="20182"/>
                  </a:lnTo>
                  <a:lnTo>
                    <a:pt x="824" y="20182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547869" y="2521379"/>
              <a:ext cx="133565" cy="41403"/>
            </a:xfrm>
            <a:custGeom>
              <a:avLst/>
              <a:gdLst/>
              <a:ahLst/>
              <a:cxnLst/>
              <a:rect l="l" t="t" r="r" b="b"/>
              <a:pathLst>
                <a:path w="1242" h="385" extrusionOk="0">
                  <a:moveTo>
                    <a:pt x="0" y="0"/>
                  </a:moveTo>
                  <a:lnTo>
                    <a:pt x="407" y="385"/>
                  </a:lnTo>
                  <a:lnTo>
                    <a:pt x="1241" y="38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571528" y="4137817"/>
              <a:ext cx="109906" cy="549207"/>
            </a:xfrm>
            <a:custGeom>
              <a:avLst/>
              <a:gdLst/>
              <a:ahLst/>
              <a:cxnLst/>
              <a:rect l="l" t="t" r="r" b="b"/>
              <a:pathLst>
                <a:path w="1022" h="5107" extrusionOk="0">
                  <a:moveTo>
                    <a:pt x="275" y="1"/>
                  </a:moveTo>
                  <a:lnTo>
                    <a:pt x="0" y="5106"/>
                  </a:lnTo>
                  <a:lnTo>
                    <a:pt x="1021" y="5106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681327" y="2521379"/>
              <a:ext cx="133457" cy="41403"/>
            </a:xfrm>
            <a:custGeom>
              <a:avLst/>
              <a:gdLst/>
              <a:ahLst/>
              <a:cxnLst/>
              <a:rect l="l" t="t" r="r" b="b"/>
              <a:pathLst>
                <a:path w="1241" h="385" extrusionOk="0">
                  <a:moveTo>
                    <a:pt x="0" y="0"/>
                  </a:moveTo>
                  <a:lnTo>
                    <a:pt x="0" y="385"/>
                  </a:lnTo>
                  <a:lnTo>
                    <a:pt x="824" y="38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677821" y="2521379"/>
              <a:ext cx="133457" cy="41403"/>
            </a:xfrm>
            <a:custGeom>
              <a:avLst/>
              <a:gdLst/>
              <a:ahLst/>
              <a:cxnLst/>
              <a:rect l="l" t="t" r="r" b="b"/>
              <a:pathLst>
                <a:path w="1241" h="385" extrusionOk="0">
                  <a:moveTo>
                    <a:pt x="0" y="0"/>
                  </a:moveTo>
                  <a:lnTo>
                    <a:pt x="0" y="385"/>
                  </a:lnTo>
                  <a:lnTo>
                    <a:pt x="824" y="38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681327" y="4137817"/>
              <a:ext cx="109906" cy="549207"/>
            </a:xfrm>
            <a:custGeom>
              <a:avLst/>
              <a:gdLst/>
              <a:ahLst/>
              <a:cxnLst/>
              <a:rect l="l" t="t" r="r" b="b"/>
              <a:pathLst>
                <a:path w="1022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21" y="5106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681327" y="4137817"/>
              <a:ext cx="109906" cy="549207"/>
            </a:xfrm>
            <a:custGeom>
              <a:avLst/>
              <a:gdLst/>
              <a:ahLst/>
              <a:cxnLst/>
              <a:rect l="l" t="t" r="r" b="b"/>
              <a:pathLst>
                <a:path w="1022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21" y="5106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516608" y="4681658"/>
              <a:ext cx="166579" cy="49683"/>
            </a:xfrm>
            <a:custGeom>
              <a:avLst/>
              <a:gdLst/>
              <a:ahLst/>
              <a:cxnLst/>
              <a:rect l="l" t="t" r="r" b="b"/>
              <a:pathLst>
                <a:path w="1549" h="462" extrusionOk="0">
                  <a:moveTo>
                    <a:pt x="0" y="0"/>
                  </a:moveTo>
                  <a:lnTo>
                    <a:pt x="0" y="461"/>
                  </a:lnTo>
                  <a:lnTo>
                    <a:pt x="1548" y="461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681327" y="4681664"/>
              <a:ext cx="166579" cy="49683"/>
            </a:xfrm>
            <a:custGeom>
              <a:avLst/>
              <a:gdLst/>
              <a:ahLst/>
              <a:cxnLst/>
              <a:rect l="l" t="t" r="r" b="b"/>
              <a:pathLst>
                <a:path w="1549" h="462" extrusionOk="0">
                  <a:moveTo>
                    <a:pt x="0" y="0"/>
                  </a:moveTo>
                  <a:lnTo>
                    <a:pt x="0" y="461"/>
                  </a:lnTo>
                  <a:lnTo>
                    <a:pt x="1548" y="461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19"/>
          <p:cNvSpPr/>
          <p:nvPr/>
        </p:nvSpPr>
        <p:spPr>
          <a:xfrm rot="5400000">
            <a:off x="4617400" y="615288"/>
            <a:ext cx="3147300" cy="4891500"/>
          </a:xfrm>
          <a:prstGeom prst="wedgeRoundRectCallout">
            <a:avLst>
              <a:gd name="adj1" fmla="val -9906"/>
              <a:gd name="adj2" fmla="val 61264"/>
              <a:gd name="adj3" fmla="val 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9"/>
          <p:cNvSpPr txBox="1"/>
          <p:nvPr/>
        </p:nvSpPr>
        <p:spPr>
          <a:xfrm>
            <a:off x="4907800" y="2326125"/>
            <a:ext cx="37290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TASK ASSIGNMENT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345" name="Google Shape;345;p19"/>
          <p:cNvSpPr txBox="1"/>
          <p:nvPr/>
        </p:nvSpPr>
        <p:spPr>
          <a:xfrm>
            <a:off x="2365811" y="2272525"/>
            <a:ext cx="723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02</a:t>
            </a:r>
            <a:endParaRPr sz="2400">
              <a:solidFill>
                <a:srgbClr val="FFFF00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2419986" y="1439613"/>
            <a:ext cx="723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02</a:t>
            </a:r>
            <a:endParaRPr sz="2400">
              <a:solidFill>
                <a:srgbClr val="FFFF00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grpSp>
        <p:nvGrpSpPr>
          <p:cNvPr id="347" name="Google Shape;347;p19"/>
          <p:cNvGrpSpPr/>
          <p:nvPr/>
        </p:nvGrpSpPr>
        <p:grpSpPr>
          <a:xfrm>
            <a:off x="4129999" y="3727358"/>
            <a:ext cx="551194" cy="498793"/>
            <a:chOff x="5314244" y="2157114"/>
            <a:chExt cx="423996" cy="383687"/>
          </a:xfrm>
        </p:grpSpPr>
        <p:sp>
          <p:nvSpPr>
            <p:cNvPr id="348" name="Google Shape;348;p19"/>
            <p:cNvSpPr/>
            <p:nvPr/>
          </p:nvSpPr>
          <p:spPr>
            <a:xfrm>
              <a:off x="5314244" y="2157114"/>
              <a:ext cx="283802" cy="383687"/>
            </a:xfrm>
            <a:custGeom>
              <a:avLst/>
              <a:gdLst/>
              <a:ahLst/>
              <a:cxnLst/>
              <a:rect l="l" t="t" r="r" b="b"/>
              <a:pathLst>
                <a:path w="17454" h="23597" extrusionOk="0">
                  <a:moveTo>
                    <a:pt x="6313" y="1780"/>
                  </a:moveTo>
                  <a:cubicBezTo>
                    <a:pt x="6406" y="2448"/>
                    <a:pt x="6443" y="3133"/>
                    <a:pt x="6497" y="3798"/>
                  </a:cubicBezTo>
                  <a:cubicBezTo>
                    <a:pt x="6563" y="4615"/>
                    <a:pt x="6600" y="5436"/>
                    <a:pt x="6620" y="6255"/>
                  </a:cubicBezTo>
                  <a:cubicBezTo>
                    <a:pt x="4915" y="6375"/>
                    <a:pt x="3211" y="6494"/>
                    <a:pt x="1505" y="6611"/>
                  </a:cubicBezTo>
                  <a:cubicBezTo>
                    <a:pt x="1622" y="6435"/>
                    <a:pt x="1767" y="6264"/>
                    <a:pt x="1842" y="6160"/>
                  </a:cubicBezTo>
                  <a:cubicBezTo>
                    <a:pt x="2034" y="5899"/>
                    <a:pt x="2241" y="5651"/>
                    <a:pt x="2460" y="5417"/>
                  </a:cubicBezTo>
                  <a:cubicBezTo>
                    <a:pt x="2954" y="4882"/>
                    <a:pt x="3498" y="4397"/>
                    <a:pt x="4046" y="3919"/>
                  </a:cubicBezTo>
                  <a:cubicBezTo>
                    <a:pt x="4585" y="3451"/>
                    <a:pt x="5123" y="2979"/>
                    <a:pt x="5636" y="2482"/>
                  </a:cubicBezTo>
                  <a:cubicBezTo>
                    <a:pt x="5869" y="2256"/>
                    <a:pt x="6096" y="2022"/>
                    <a:pt x="6313" y="1780"/>
                  </a:cubicBezTo>
                  <a:close/>
                  <a:moveTo>
                    <a:pt x="13203" y="1441"/>
                  </a:moveTo>
                  <a:cubicBezTo>
                    <a:pt x="13872" y="1441"/>
                    <a:pt x="14575" y="1503"/>
                    <a:pt x="15030" y="2047"/>
                  </a:cubicBezTo>
                  <a:cubicBezTo>
                    <a:pt x="15427" y="2523"/>
                    <a:pt x="15571" y="3188"/>
                    <a:pt x="15641" y="3789"/>
                  </a:cubicBezTo>
                  <a:cubicBezTo>
                    <a:pt x="15850" y="5606"/>
                    <a:pt x="15685" y="7505"/>
                    <a:pt x="15676" y="9331"/>
                  </a:cubicBezTo>
                  <a:cubicBezTo>
                    <a:pt x="15667" y="11303"/>
                    <a:pt x="15672" y="13274"/>
                    <a:pt x="15672" y="15246"/>
                  </a:cubicBezTo>
                  <a:cubicBezTo>
                    <a:pt x="15672" y="16233"/>
                    <a:pt x="15672" y="17217"/>
                    <a:pt x="15672" y="18203"/>
                  </a:cubicBezTo>
                  <a:cubicBezTo>
                    <a:pt x="15672" y="19014"/>
                    <a:pt x="15751" y="19894"/>
                    <a:pt x="15553" y="20689"/>
                  </a:cubicBezTo>
                  <a:cubicBezTo>
                    <a:pt x="15383" y="21374"/>
                    <a:pt x="15001" y="21672"/>
                    <a:pt x="14304" y="21796"/>
                  </a:cubicBezTo>
                  <a:cubicBezTo>
                    <a:pt x="13299" y="21974"/>
                    <a:pt x="12255" y="22025"/>
                    <a:pt x="11238" y="22085"/>
                  </a:cubicBezTo>
                  <a:cubicBezTo>
                    <a:pt x="10276" y="22141"/>
                    <a:pt x="9314" y="22170"/>
                    <a:pt x="8351" y="22170"/>
                  </a:cubicBezTo>
                  <a:cubicBezTo>
                    <a:pt x="7389" y="22170"/>
                    <a:pt x="6426" y="22141"/>
                    <a:pt x="5464" y="22085"/>
                  </a:cubicBezTo>
                  <a:cubicBezTo>
                    <a:pt x="4620" y="22035"/>
                    <a:pt x="3738" y="22019"/>
                    <a:pt x="2913" y="21817"/>
                  </a:cubicBezTo>
                  <a:cubicBezTo>
                    <a:pt x="2040" y="21603"/>
                    <a:pt x="1613" y="21156"/>
                    <a:pt x="1543" y="20248"/>
                  </a:cubicBezTo>
                  <a:cubicBezTo>
                    <a:pt x="1224" y="16085"/>
                    <a:pt x="1562" y="11886"/>
                    <a:pt x="1432" y="7716"/>
                  </a:cubicBezTo>
                  <a:cubicBezTo>
                    <a:pt x="3359" y="7596"/>
                    <a:pt x="5284" y="7477"/>
                    <a:pt x="7211" y="7363"/>
                  </a:cubicBezTo>
                  <a:cubicBezTo>
                    <a:pt x="7520" y="7344"/>
                    <a:pt x="7787" y="7115"/>
                    <a:pt x="7785" y="6789"/>
                  </a:cubicBezTo>
                  <a:cubicBezTo>
                    <a:pt x="7779" y="5704"/>
                    <a:pt x="7741" y="4620"/>
                    <a:pt x="7655" y="3538"/>
                  </a:cubicBezTo>
                  <a:cubicBezTo>
                    <a:pt x="7614" y="3020"/>
                    <a:pt x="7558" y="2501"/>
                    <a:pt x="7495" y="1985"/>
                  </a:cubicBezTo>
                  <a:cubicBezTo>
                    <a:pt x="7481" y="1862"/>
                    <a:pt x="7472" y="1721"/>
                    <a:pt x="7461" y="1573"/>
                  </a:cubicBezTo>
                  <a:cubicBezTo>
                    <a:pt x="9249" y="1509"/>
                    <a:pt x="11047" y="1471"/>
                    <a:pt x="12836" y="1445"/>
                  </a:cubicBezTo>
                  <a:cubicBezTo>
                    <a:pt x="12956" y="1443"/>
                    <a:pt x="13079" y="1441"/>
                    <a:pt x="13203" y="1441"/>
                  </a:cubicBezTo>
                  <a:close/>
                  <a:moveTo>
                    <a:pt x="12862" y="1"/>
                  </a:moveTo>
                  <a:cubicBezTo>
                    <a:pt x="12124" y="1"/>
                    <a:pt x="11376" y="66"/>
                    <a:pt x="10660" y="94"/>
                  </a:cubicBezTo>
                  <a:cubicBezTo>
                    <a:pt x="9381" y="143"/>
                    <a:pt x="7974" y="110"/>
                    <a:pt x="6723" y="272"/>
                  </a:cubicBezTo>
                  <a:cubicBezTo>
                    <a:pt x="5968" y="370"/>
                    <a:pt x="5269" y="1449"/>
                    <a:pt x="4726" y="1932"/>
                  </a:cubicBezTo>
                  <a:cubicBezTo>
                    <a:pt x="4141" y="2454"/>
                    <a:pt x="3526" y="2941"/>
                    <a:pt x="2938" y="3459"/>
                  </a:cubicBezTo>
                  <a:cubicBezTo>
                    <a:pt x="2356" y="3971"/>
                    <a:pt x="1789" y="4504"/>
                    <a:pt x="1295" y="5102"/>
                  </a:cubicBezTo>
                  <a:cubicBezTo>
                    <a:pt x="766" y="5744"/>
                    <a:pt x="158" y="6475"/>
                    <a:pt x="280" y="7353"/>
                  </a:cubicBezTo>
                  <a:cubicBezTo>
                    <a:pt x="292" y="7441"/>
                    <a:pt x="350" y="7521"/>
                    <a:pt x="422" y="7589"/>
                  </a:cubicBezTo>
                  <a:cubicBezTo>
                    <a:pt x="191" y="9538"/>
                    <a:pt x="111" y="11510"/>
                    <a:pt x="73" y="13470"/>
                  </a:cubicBezTo>
                  <a:cubicBezTo>
                    <a:pt x="31" y="15717"/>
                    <a:pt x="0" y="18004"/>
                    <a:pt x="144" y="20248"/>
                  </a:cubicBezTo>
                  <a:cubicBezTo>
                    <a:pt x="199" y="21112"/>
                    <a:pt x="429" y="21943"/>
                    <a:pt x="1127" y="22510"/>
                  </a:cubicBezTo>
                  <a:cubicBezTo>
                    <a:pt x="1782" y="23042"/>
                    <a:pt x="2616" y="23225"/>
                    <a:pt x="3433" y="23328"/>
                  </a:cubicBezTo>
                  <a:cubicBezTo>
                    <a:pt x="4959" y="23519"/>
                    <a:pt x="6509" y="23596"/>
                    <a:pt x="8054" y="23596"/>
                  </a:cubicBezTo>
                  <a:cubicBezTo>
                    <a:pt x="8757" y="23596"/>
                    <a:pt x="9458" y="23580"/>
                    <a:pt x="10156" y="23552"/>
                  </a:cubicBezTo>
                  <a:cubicBezTo>
                    <a:pt x="11279" y="23506"/>
                    <a:pt x="12400" y="23419"/>
                    <a:pt x="13516" y="23297"/>
                  </a:cubicBezTo>
                  <a:cubicBezTo>
                    <a:pt x="14411" y="23199"/>
                    <a:pt x="15362" y="23150"/>
                    <a:pt x="16079" y="22536"/>
                  </a:cubicBezTo>
                  <a:cubicBezTo>
                    <a:pt x="17453" y="21354"/>
                    <a:pt x="17200" y="19203"/>
                    <a:pt x="17200" y="17588"/>
                  </a:cubicBezTo>
                  <a:lnTo>
                    <a:pt x="17200" y="10686"/>
                  </a:lnTo>
                  <a:cubicBezTo>
                    <a:pt x="17200" y="8543"/>
                    <a:pt x="17303" y="6353"/>
                    <a:pt x="17144" y="4215"/>
                  </a:cubicBezTo>
                  <a:cubicBezTo>
                    <a:pt x="17009" y="2394"/>
                    <a:pt x="16318" y="492"/>
                    <a:pt x="14306" y="117"/>
                  </a:cubicBezTo>
                  <a:cubicBezTo>
                    <a:pt x="13837" y="29"/>
                    <a:pt x="13351" y="1"/>
                    <a:pt x="128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5358309" y="2292186"/>
              <a:ext cx="199640" cy="34065"/>
            </a:xfrm>
            <a:custGeom>
              <a:avLst/>
              <a:gdLst/>
              <a:ahLst/>
              <a:cxnLst/>
              <a:rect l="l" t="t" r="r" b="b"/>
              <a:pathLst>
                <a:path w="12278" h="2095" extrusionOk="0">
                  <a:moveTo>
                    <a:pt x="3412" y="1"/>
                  </a:moveTo>
                  <a:cubicBezTo>
                    <a:pt x="3214" y="1"/>
                    <a:pt x="3015" y="23"/>
                    <a:pt x="2820" y="57"/>
                  </a:cubicBezTo>
                  <a:cubicBezTo>
                    <a:pt x="2296" y="148"/>
                    <a:pt x="1793" y="337"/>
                    <a:pt x="1290" y="508"/>
                  </a:cubicBezTo>
                  <a:cubicBezTo>
                    <a:pt x="857" y="658"/>
                    <a:pt x="235" y="795"/>
                    <a:pt x="35" y="1258"/>
                  </a:cubicBezTo>
                  <a:cubicBezTo>
                    <a:pt x="1" y="1340"/>
                    <a:pt x="14" y="1420"/>
                    <a:pt x="92" y="1472"/>
                  </a:cubicBezTo>
                  <a:cubicBezTo>
                    <a:pt x="242" y="1574"/>
                    <a:pt x="411" y="1609"/>
                    <a:pt x="586" y="1609"/>
                  </a:cubicBezTo>
                  <a:cubicBezTo>
                    <a:pt x="836" y="1609"/>
                    <a:pt x="1098" y="1537"/>
                    <a:pt x="1334" y="1480"/>
                  </a:cubicBezTo>
                  <a:cubicBezTo>
                    <a:pt x="1859" y="1352"/>
                    <a:pt x="2381" y="1175"/>
                    <a:pt x="2911" y="1077"/>
                  </a:cubicBezTo>
                  <a:cubicBezTo>
                    <a:pt x="3050" y="1051"/>
                    <a:pt x="3173" y="1037"/>
                    <a:pt x="3286" y="1037"/>
                  </a:cubicBezTo>
                  <a:cubicBezTo>
                    <a:pt x="3660" y="1037"/>
                    <a:pt x="3920" y="1184"/>
                    <a:pt x="4228" y="1516"/>
                  </a:cubicBezTo>
                  <a:cubicBezTo>
                    <a:pt x="4542" y="1856"/>
                    <a:pt x="4911" y="2044"/>
                    <a:pt x="5373" y="2086"/>
                  </a:cubicBezTo>
                  <a:cubicBezTo>
                    <a:pt x="5440" y="2092"/>
                    <a:pt x="5507" y="2095"/>
                    <a:pt x="5574" y="2095"/>
                  </a:cubicBezTo>
                  <a:cubicBezTo>
                    <a:pt x="5983" y="2095"/>
                    <a:pt x="6392" y="1994"/>
                    <a:pt x="6790" y="1916"/>
                  </a:cubicBezTo>
                  <a:cubicBezTo>
                    <a:pt x="7369" y="1805"/>
                    <a:pt x="7949" y="1707"/>
                    <a:pt x="8533" y="1623"/>
                  </a:cubicBezTo>
                  <a:cubicBezTo>
                    <a:pt x="9142" y="1537"/>
                    <a:pt x="9751" y="1466"/>
                    <a:pt x="10362" y="1412"/>
                  </a:cubicBezTo>
                  <a:cubicBezTo>
                    <a:pt x="10904" y="1365"/>
                    <a:pt x="11539" y="1430"/>
                    <a:pt x="11997" y="1102"/>
                  </a:cubicBezTo>
                  <a:cubicBezTo>
                    <a:pt x="12232" y="935"/>
                    <a:pt x="12277" y="571"/>
                    <a:pt x="11997" y="413"/>
                  </a:cubicBezTo>
                  <a:cubicBezTo>
                    <a:pt x="11753" y="274"/>
                    <a:pt x="11491" y="233"/>
                    <a:pt x="11224" y="233"/>
                  </a:cubicBezTo>
                  <a:cubicBezTo>
                    <a:pt x="10939" y="233"/>
                    <a:pt x="10648" y="279"/>
                    <a:pt x="10362" y="306"/>
                  </a:cubicBezTo>
                  <a:cubicBezTo>
                    <a:pt x="9799" y="359"/>
                    <a:pt x="9238" y="425"/>
                    <a:pt x="8679" y="502"/>
                  </a:cubicBezTo>
                  <a:cubicBezTo>
                    <a:pt x="8059" y="587"/>
                    <a:pt x="7440" y="687"/>
                    <a:pt x="6825" y="803"/>
                  </a:cubicBezTo>
                  <a:cubicBezTo>
                    <a:pt x="6492" y="866"/>
                    <a:pt x="6020" y="1033"/>
                    <a:pt x="5616" y="1033"/>
                  </a:cubicBezTo>
                  <a:cubicBezTo>
                    <a:pt x="5455" y="1033"/>
                    <a:pt x="5305" y="1006"/>
                    <a:pt x="5178" y="936"/>
                  </a:cubicBezTo>
                  <a:cubicBezTo>
                    <a:pt x="4800" y="728"/>
                    <a:pt x="4614" y="319"/>
                    <a:pt x="4187" y="143"/>
                  </a:cubicBezTo>
                  <a:cubicBezTo>
                    <a:pt x="3938" y="40"/>
                    <a:pt x="3676" y="1"/>
                    <a:pt x="34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5368813" y="2359974"/>
              <a:ext cx="168405" cy="37544"/>
            </a:xfrm>
            <a:custGeom>
              <a:avLst/>
              <a:gdLst/>
              <a:ahLst/>
              <a:cxnLst/>
              <a:rect l="l" t="t" r="r" b="b"/>
              <a:pathLst>
                <a:path w="10357" h="2309" extrusionOk="0">
                  <a:moveTo>
                    <a:pt x="9451" y="0"/>
                  </a:moveTo>
                  <a:cubicBezTo>
                    <a:pt x="8937" y="0"/>
                    <a:pt x="8338" y="255"/>
                    <a:pt x="7917" y="373"/>
                  </a:cubicBezTo>
                  <a:cubicBezTo>
                    <a:pt x="7433" y="509"/>
                    <a:pt x="6954" y="660"/>
                    <a:pt x="6478" y="827"/>
                  </a:cubicBezTo>
                  <a:cubicBezTo>
                    <a:pt x="6006" y="993"/>
                    <a:pt x="5521" y="1227"/>
                    <a:pt x="5020" y="1282"/>
                  </a:cubicBezTo>
                  <a:cubicBezTo>
                    <a:pt x="4978" y="1286"/>
                    <a:pt x="4938" y="1288"/>
                    <a:pt x="4900" y="1288"/>
                  </a:cubicBezTo>
                  <a:cubicBezTo>
                    <a:pt x="4474" y="1288"/>
                    <a:pt x="4213" y="1029"/>
                    <a:pt x="3836" y="832"/>
                  </a:cubicBezTo>
                  <a:cubicBezTo>
                    <a:pt x="3554" y="685"/>
                    <a:pt x="3269" y="628"/>
                    <a:pt x="2970" y="628"/>
                  </a:cubicBezTo>
                  <a:cubicBezTo>
                    <a:pt x="2857" y="628"/>
                    <a:pt x="2743" y="636"/>
                    <a:pt x="2625" y="650"/>
                  </a:cubicBezTo>
                  <a:cubicBezTo>
                    <a:pt x="2167" y="706"/>
                    <a:pt x="1724" y="810"/>
                    <a:pt x="1298" y="989"/>
                  </a:cubicBezTo>
                  <a:cubicBezTo>
                    <a:pt x="1107" y="1066"/>
                    <a:pt x="921" y="1154"/>
                    <a:pt x="741" y="1252"/>
                  </a:cubicBezTo>
                  <a:cubicBezTo>
                    <a:pt x="726" y="1261"/>
                    <a:pt x="180" y="1613"/>
                    <a:pt x="281" y="1642"/>
                  </a:cubicBezTo>
                  <a:lnTo>
                    <a:pt x="281" y="1642"/>
                  </a:lnTo>
                  <a:cubicBezTo>
                    <a:pt x="275" y="1640"/>
                    <a:pt x="268" y="1639"/>
                    <a:pt x="261" y="1639"/>
                  </a:cubicBezTo>
                  <a:cubicBezTo>
                    <a:pt x="242" y="1639"/>
                    <a:pt x="222" y="1647"/>
                    <a:pt x="208" y="1661"/>
                  </a:cubicBezTo>
                  <a:cubicBezTo>
                    <a:pt x="146" y="1736"/>
                    <a:pt x="102" y="1792"/>
                    <a:pt x="71" y="1884"/>
                  </a:cubicBezTo>
                  <a:cubicBezTo>
                    <a:pt x="0" y="2101"/>
                    <a:pt x="191" y="2309"/>
                    <a:pt x="400" y="2309"/>
                  </a:cubicBezTo>
                  <a:cubicBezTo>
                    <a:pt x="428" y="2309"/>
                    <a:pt x="457" y="2305"/>
                    <a:pt x="485" y="2297"/>
                  </a:cubicBezTo>
                  <a:cubicBezTo>
                    <a:pt x="1216" y="2091"/>
                    <a:pt x="2008" y="1585"/>
                    <a:pt x="2804" y="1585"/>
                  </a:cubicBezTo>
                  <a:cubicBezTo>
                    <a:pt x="2906" y="1585"/>
                    <a:pt x="3008" y="1593"/>
                    <a:pt x="3111" y="1611"/>
                  </a:cubicBezTo>
                  <a:cubicBezTo>
                    <a:pt x="3483" y="1679"/>
                    <a:pt x="3768" y="2001"/>
                    <a:pt x="4114" y="2146"/>
                  </a:cubicBezTo>
                  <a:cubicBezTo>
                    <a:pt x="4361" y="2251"/>
                    <a:pt x="4618" y="2293"/>
                    <a:pt x="4879" y="2293"/>
                  </a:cubicBezTo>
                  <a:cubicBezTo>
                    <a:pt x="5046" y="2293"/>
                    <a:pt x="5215" y="2276"/>
                    <a:pt x="5382" y="2246"/>
                  </a:cubicBezTo>
                  <a:cubicBezTo>
                    <a:pt x="6280" y="2086"/>
                    <a:pt x="7145" y="1674"/>
                    <a:pt x="8025" y="1433"/>
                  </a:cubicBezTo>
                  <a:cubicBezTo>
                    <a:pt x="8498" y="1304"/>
                    <a:pt x="8989" y="1154"/>
                    <a:pt x="9476" y="1091"/>
                  </a:cubicBezTo>
                  <a:cubicBezTo>
                    <a:pt x="9719" y="1060"/>
                    <a:pt x="9977" y="1129"/>
                    <a:pt x="10173" y="948"/>
                  </a:cubicBezTo>
                  <a:cubicBezTo>
                    <a:pt x="10315" y="814"/>
                    <a:pt x="10356" y="550"/>
                    <a:pt x="10247" y="385"/>
                  </a:cubicBezTo>
                  <a:cubicBezTo>
                    <a:pt x="10055" y="98"/>
                    <a:pt x="9769" y="0"/>
                    <a:pt x="94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5388601" y="2436461"/>
              <a:ext cx="138259" cy="27707"/>
            </a:xfrm>
            <a:custGeom>
              <a:avLst/>
              <a:gdLst/>
              <a:ahLst/>
              <a:cxnLst/>
              <a:rect l="l" t="t" r="r" b="b"/>
              <a:pathLst>
                <a:path w="8503" h="1704" extrusionOk="0">
                  <a:moveTo>
                    <a:pt x="2817" y="0"/>
                  </a:moveTo>
                  <a:cubicBezTo>
                    <a:pt x="2519" y="0"/>
                    <a:pt x="2219" y="47"/>
                    <a:pt x="1927" y="133"/>
                  </a:cubicBezTo>
                  <a:cubicBezTo>
                    <a:pt x="1291" y="319"/>
                    <a:pt x="465" y="683"/>
                    <a:pt x="103" y="1268"/>
                  </a:cubicBezTo>
                  <a:cubicBezTo>
                    <a:pt x="0" y="1434"/>
                    <a:pt x="122" y="1703"/>
                    <a:pt x="328" y="1703"/>
                  </a:cubicBezTo>
                  <a:cubicBezTo>
                    <a:pt x="336" y="1703"/>
                    <a:pt x="345" y="1703"/>
                    <a:pt x="353" y="1702"/>
                  </a:cubicBezTo>
                  <a:cubicBezTo>
                    <a:pt x="1042" y="1630"/>
                    <a:pt x="1618" y="1123"/>
                    <a:pt x="2311" y="1009"/>
                  </a:cubicBezTo>
                  <a:cubicBezTo>
                    <a:pt x="2440" y="988"/>
                    <a:pt x="2574" y="976"/>
                    <a:pt x="2709" y="976"/>
                  </a:cubicBezTo>
                  <a:cubicBezTo>
                    <a:pt x="2899" y="976"/>
                    <a:pt x="3090" y="999"/>
                    <a:pt x="3268" y="1054"/>
                  </a:cubicBezTo>
                  <a:cubicBezTo>
                    <a:pt x="3564" y="1147"/>
                    <a:pt x="3800" y="1356"/>
                    <a:pt x="4094" y="1459"/>
                  </a:cubicBezTo>
                  <a:cubicBezTo>
                    <a:pt x="4292" y="1527"/>
                    <a:pt x="4508" y="1553"/>
                    <a:pt x="4732" y="1553"/>
                  </a:cubicBezTo>
                  <a:cubicBezTo>
                    <a:pt x="5213" y="1553"/>
                    <a:pt x="5727" y="1434"/>
                    <a:pt x="6161" y="1369"/>
                  </a:cubicBezTo>
                  <a:cubicBezTo>
                    <a:pt x="6928" y="1252"/>
                    <a:pt x="7643" y="1028"/>
                    <a:pt x="8370" y="754"/>
                  </a:cubicBezTo>
                  <a:cubicBezTo>
                    <a:pt x="8467" y="717"/>
                    <a:pt x="8502" y="537"/>
                    <a:pt x="8370" y="519"/>
                  </a:cubicBezTo>
                  <a:cubicBezTo>
                    <a:pt x="7778" y="437"/>
                    <a:pt x="7198" y="378"/>
                    <a:pt x="6609" y="378"/>
                  </a:cubicBezTo>
                  <a:cubicBezTo>
                    <a:pt x="6417" y="378"/>
                    <a:pt x="6224" y="384"/>
                    <a:pt x="6029" y="398"/>
                  </a:cubicBezTo>
                  <a:cubicBezTo>
                    <a:pt x="5623" y="427"/>
                    <a:pt x="5221" y="489"/>
                    <a:pt x="4817" y="519"/>
                  </a:cubicBezTo>
                  <a:cubicBezTo>
                    <a:pt x="4783" y="522"/>
                    <a:pt x="4751" y="523"/>
                    <a:pt x="4721" y="523"/>
                  </a:cubicBezTo>
                  <a:cubicBezTo>
                    <a:pt x="4418" y="523"/>
                    <a:pt x="4252" y="403"/>
                    <a:pt x="3967" y="261"/>
                  </a:cubicBezTo>
                  <a:cubicBezTo>
                    <a:pt x="3603" y="82"/>
                    <a:pt x="3212" y="0"/>
                    <a:pt x="28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5612615" y="2178236"/>
              <a:ext cx="125625" cy="336533"/>
            </a:xfrm>
            <a:custGeom>
              <a:avLst/>
              <a:gdLst/>
              <a:ahLst/>
              <a:cxnLst/>
              <a:rect l="l" t="t" r="r" b="b"/>
              <a:pathLst>
                <a:path w="7726" h="20697" extrusionOk="0">
                  <a:moveTo>
                    <a:pt x="4205" y="1061"/>
                  </a:moveTo>
                  <a:cubicBezTo>
                    <a:pt x="4234" y="1061"/>
                    <a:pt x="4263" y="1062"/>
                    <a:pt x="4292" y="1063"/>
                  </a:cubicBezTo>
                  <a:cubicBezTo>
                    <a:pt x="4927" y="1092"/>
                    <a:pt x="5511" y="1385"/>
                    <a:pt x="5875" y="1913"/>
                  </a:cubicBezTo>
                  <a:cubicBezTo>
                    <a:pt x="6048" y="2168"/>
                    <a:pt x="6165" y="2458"/>
                    <a:pt x="6216" y="2761"/>
                  </a:cubicBezTo>
                  <a:cubicBezTo>
                    <a:pt x="6232" y="2856"/>
                    <a:pt x="6241" y="2953"/>
                    <a:pt x="6245" y="3051"/>
                  </a:cubicBezTo>
                  <a:cubicBezTo>
                    <a:pt x="5829" y="2868"/>
                    <a:pt x="5359" y="2755"/>
                    <a:pt x="5031" y="2675"/>
                  </a:cubicBezTo>
                  <a:cubicBezTo>
                    <a:pt x="4531" y="2552"/>
                    <a:pt x="4012" y="2437"/>
                    <a:pt x="3495" y="2437"/>
                  </a:cubicBezTo>
                  <a:cubicBezTo>
                    <a:pt x="3140" y="2437"/>
                    <a:pt x="2714" y="2459"/>
                    <a:pt x="2345" y="2582"/>
                  </a:cubicBezTo>
                  <a:cubicBezTo>
                    <a:pt x="2425" y="2269"/>
                    <a:pt x="2521" y="1964"/>
                    <a:pt x="2767" y="1689"/>
                  </a:cubicBezTo>
                  <a:cubicBezTo>
                    <a:pt x="3131" y="1281"/>
                    <a:pt x="3663" y="1061"/>
                    <a:pt x="4205" y="1061"/>
                  </a:cubicBezTo>
                  <a:close/>
                  <a:moveTo>
                    <a:pt x="3348" y="3680"/>
                  </a:moveTo>
                  <a:cubicBezTo>
                    <a:pt x="3352" y="3680"/>
                    <a:pt x="3355" y="3680"/>
                    <a:pt x="3359" y="3680"/>
                  </a:cubicBezTo>
                  <a:cubicBezTo>
                    <a:pt x="3770" y="3686"/>
                    <a:pt x="4181" y="3730"/>
                    <a:pt x="4585" y="3810"/>
                  </a:cubicBezTo>
                  <a:cubicBezTo>
                    <a:pt x="4927" y="3876"/>
                    <a:pt x="5303" y="3961"/>
                    <a:pt x="5650" y="4074"/>
                  </a:cubicBezTo>
                  <a:cubicBezTo>
                    <a:pt x="5825" y="4131"/>
                    <a:pt x="5914" y="4166"/>
                    <a:pt x="6018" y="4241"/>
                  </a:cubicBezTo>
                  <a:cubicBezTo>
                    <a:pt x="6034" y="4254"/>
                    <a:pt x="6039" y="4257"/>
                    <a:pt x="6048" y="4263"/>
                  </a:cubicBezTo>
                  <a:cubicBezTo>
                    <a:pt x="6065" y="4285"/>
                    <a:pt x="6075" y="4296"/>
                    <a:pt x="6077" y="4296"/>
                  </a:cubicBezTo>
                  <a:cubicBezTo>
                    <a:pt x="6079" y="4296"/>
                    <a:pt x="6075" y="4287"/>
                    <a:pt x="6064" y="4269"/>
                  </a:cubicBezTo>
                  <a:lnTo>
                    <a:pt x="6064" y="4269"/>
                  </a:lnTo>
                  <a:cubicBezTo>
                    <a:pt x="6121" y="4360"/>
                    <a:pt x="6168" y="4446"/>
                    <a:pt x="6248" y="4520"/>
                  </a:cubicBezTo>
                  <a:cubicBezTo>
                    <a:pt x="6257" y="4527"/>
                    <a:pt x="6264" y="4531"/>
                    <a:pt x="6273" y="4539"/>
                  </a:cubicBezTo>
                  <a:cubicBezTo>
                    <a:pt x="6204" y="4921"/>
                    <a:pt x="6185" y="5312"/>
                    <a:pt x="6157" y="5500"/>
                  </a:cubicBezTo>
                  <a:cubicBezTo>
                    <a:pt x="5857" y="7512"/>
                    <a:pt x="5611" y="9531"/>
                    <a:pt x="5419" y="11556"/>
                  </a:cubicBezTo>
                  <a:cubicBezTo>
                    <a:pt x="5308" y="12733"/>
                    <a:pt x="5252" y="13911"/>
                    <a:pt x="5209" y="15090"/>
                  </a:cubicBezTo>
                  <a:cubicBezTo>
                    <a:pt x="5206" y="15142"/>
                    <a:pt x="5187" y="15386"/>
                    <a:pt x="5185" y="15675"/>
                  </a:cubicBezTo>
                  <a:cubicBezTo>
                    <a:pt x="4606" y="15238"/>
                    <a:pt x="3926" y="14956"/>
                    <a:pt x="3209" y="14852"/>
                  </a:cubicBezTo>
                  <a:cubicBezTo>
                    <a:pt x="3016" y="14824"/>
                    <a:pt x="2822" y="14810"/>
                    <a:pt x="2627" y="14810"/>
                  </a:cubicBezTo>
                  <a:cubicBezTo>
                    <a:pt x="2372" y="14810"/>
                    <a:pt x="2117" y="14833"/>
                    <a:pt x="1866" y="14881"/>
                  </a:cubicBezTo>
                  <a:cubicBezTo>
                    <a:pt x="1681" y="14916"/>
                    <a:pt x="1422" y="14967"/>
                    <a:pt x="1181" y="15057"/>
                  </a:cubicBezTo>
                  <a:cubicBezTo>
                    <a:pt x="1297" y="14308"/>
                    <a:pt x="1319" y="13525"/>
                    <a:pt x="1395" y="12785"/>
                  </a:cubicBezTo>
                  <a:cubicBezTo>
                    <a:pt x="1501" y="11741"/>
                    <a:pt x="1599" y="10696"/>
                    <a:pt x="1690" y="9651"/>
                  </a:cubicBezTo>
                  <a:cubicBezTo>
                    <a:pt x="1861" y="7712"/>
                    <a:pt x="1997" y="5769"/>
                    <a:pt x="2210" y="3835"/>
                  </a:cubicBezTo>
                  <a:cubicBezTo>
                    <a:pt x="2597" y="3825"/>
                    <a:pt x="3002" y="3680"/>
                    <a:pt x="3348" y="3680"/>
                  </a:cubicBezTo>
                  <a:close/>
                  <a:moveTo>
                    <a:pt x="2676" y="15833"/>
                  </a:moveTo>
                  <a:cubicBezTo>
                    <a:pt x="2806" y="15833"/>
                    <a:pt x="2935" y="15840"/>
                    <a:pt x="3064" y="15855"/>
                  </a:cubicBezTo>
                  <a:cubicBezTo>
                    <a:pt x="3691" y="15918"/>
                    <a:pt x="4316" y="16170"/>
                    <a:pt x="4805" y="16586"/>
                  </a:cubicBezTo>
                  <a:cubicBezTo>
                    <a:pt x="4726" y="16689"/>
                    <a:pt x="4642" y="16790"/>
                    <a:pt x="4565" y="16896"/>
                  </a:cubicBezTo>
                  <a:cubicBezTo>
                    <a:pt x="4279" y="17281"/>
                    <a:pt x="3992" y="17666"/>
                    <a:pt x="3706" y="18053"/>
                  </a:cubicBezTo>
                  <a:cubicBezTo>
                    <a:pt x="3520" y="18304"/>
                    <a:pt x="3335" y="18554"/>
                    <a:pt x="3154" y="18808"/>
                  </a:cubicBezTo>
                  <a:cubicBezTo>
                    <a:pt x="3096" y="18726"/>
                    <a:pt x="3036" y="18653"/>
                    <a:pt x="2948" y="18595"/>
                  </a:cubicBezTo>
                  <a:cubicBezTo>
                    <a:pt x="2869" y="18543"/>
                    <a:pt x="2783" y="18500"/>
                    <a:pt x="2692" y="18471"/>
                  </a:cubicBezTo>
                  <a:cubicBezTo>
                    <a:pt x="2598" y="18440"/>
                    <a:pt x="2502" y="18423"/>
                    <a:pt x="2403" y="18420"/>
                  </a:cubicBezTo>
                  <a:cubicBezTo>
                    <a:pt x="2398" y="18419"/>
                    <a:pt x="2392" y="18419"/>
                    <a:pt x="2387" y="18419"/>
                  </a:cubicBezTo>
                  <a:cubicBezTo>
                    <a:pt x="2262" y="18419"/>
                    <a:pt x="2149" y="18451"/>
                    <a:pt x="2034" y="18502"/>
                  </a:cubicBezTo>
                  <a:cubicBezTo>
                    <a:pt x="1719" y="17722"/>
                    <a:pt x="1404" y="16943"/>
                    <a:pt x="1079" y="16167"/>
                  </a:cubicBezTo>
                  <a:cubicBezTo>
                    <a:pt x="1219" y="16156"/>
                    <a:pt x="1356" y="16101"/>
                    <a:pt x="1498" y="16044"/>
                  </a:cubicBezTo>
                  <a:cubicBezTo>
                    <a:pt x="1659" y="15981"/>
                    <a:pt x="1826" y="15933"/>
                    <a:pt x="1996" y="15901"/>
                  </a:cubicBezTo>
                  <a:cubicBezTo>
                    <a:pt x="2220" y="15856"/>
                    <a:pt x="2448" y="15833"/>
                    <a:pt x="2676" y="15833"/>
                  </a:cubicBezTo>
                  <a:close/>
                  <a:moveTo>
                    <a:pt x="4176" y="0"/>
                  </a:moveTo>
                  <a:cubicBezTo>
                    <a:pt x="3419" y="0"/>
                    <a:pt x="2663" y="270"/>
                    <a:pt x="2109" y="806"/>
                  </a:cubicBezTo>
                  <a:cubicBezTo>
                    <a:pt x="1640" y="1259"/>
                    <a:pt x="1209" y="1919"/>
                    <a:pt x="1143" y="2581"/>
                  </a:cubicBezTo>
                  <a:cubicBezTo>
                    <a:pt x="1133" y="2692"/>
                    <a:pt x="1133" y="2804"/>
                    <a:pt x="1143" y="2915"/>
                  </a:cubicBezTo>
                  <a:cubicBezTo>
                    <a:pt x="1052" y="3015"/>
                    <a:pt x="1000" y="3145"/>
                    <a:pt x="1000" y="3281"/>
                  </a:cubicBezTo>
                  <a:cubicBezTo>
                    <a:pt x="932" y="5378"/>
                    <a:pt x="740" y="7471"/>
                    <a:pt x="569" y="9563"/>
                  </a:cubicBezTo>
                  <a:cubicBezTo>
                    <a:pt x="484" y="10608"/>
                    <a:pt x="399" y="11654"/>
                    <a:pt x="312" y="12699"/>
                  </a:cubicBezTo>
                  <a:cubicBezTo>
                    <a:pt x="236" y="13660"/>
                    <a:pt x="62" y="14670"/>
                    <a:pt x="116" y="15634"/>
                  </a:cubicBezTo>
                  <a:cubicBezTo>
                    <a:pt x="19" y="15772"/>
                    <a:pt x="0" y="15949"/>
                    <a:pt x="65" y="16104"/>
                  </a:cubicBezTo>
                  <a:cubicBezTo>
                    <a:pt x="646" y="17571"/>
                    <a:pt x="1288" y="19015"/>
                    <a:pt x="1917" y="20462"/>
                  </a:cubicBezTo>
                  <a:cubicBezTo>
                    <a:pt x="1984" y="20617"/>
                    <a:pt x="2137" y="20696"/>
                    <a:pt x="2292" y="20696"/>
                  </a:cubicBezTo>
                  <a:cubicBezTo>
                    <a:pt x="2391" y="20696"/>
                    <a:pt x="2490" y="20664"/>
                    <a:pt x="2569" y="20600"/>
                  </a:cubicBezTo>
                  <a:cubicBezTo>
                    <a:pt x="2711" y="20483"/>
                    <a:pt x="2852" y="20367"/>
                    <a:pt x="2994" y="20250"/>
                  </a:cubicBezTo>
                  <a:cubicBezTo>
                    <a:pt x="3214" y="20115"/>
                    <a:pt x="3397" y="19885"/>
                    <a:pt x="3558" y="19705"/>
                  </a:cubicBezTo>
                  <a:cubicBezTo>
                    <a:pt x="3879" y="19344"/>
                    <a:pt x="4178" y="18968"/>
                    <a:pt x="4481" y="18592"/>
                  </a:cubicBezTo>
                  <a:cubicBezTo>
                    <a:pt x="4774" y="18228"/>
                    <a:pt x="5067" y="17864"/>
                    <a:pt x="5360" y="17501"/>
                  </a:cubicBezTo>
                  <a:cubicBezTo>
                    <a:pt x="5631" y="17164"/>
                    <a:pt x="6071" y="16734"/>
                    <a:pt x="6031" y="16267"/>
                  </a:cubicBezTo>
                  <a:cubicBezTo>
                    <a:pt x="6197" y="15769"/>
                    <a:pt x="6144" y="15065"/>
                    <a:pt x="6182" y="14677"/>
                  </a:cubicBezTo>
                  <a:cubicBezTo>
                    <a:pt x="6286" y="13625"/>
                    <a:pt x="6404" y="12573"/>
                    <a:pt x="6508" y="11521"/>
                  </a:cubicBezTo>
                  <a:cubicBezTo>
                    <a:pt x="6707" y="9496"/>
                    <a:pt x="6962" y="7478"/>
                    <a:pt x="7270" y="5466"/>
                  </a:cubicBezTo>
                  <a:cubicBezTo>
                    <a:pt x="7334" y="5047"/>
                    <a:pt x="7725" y="3781"/>
                    <a:pt x="7076" y="3593"/>
                  </a:cubicBezTo>
                  <a:cubicBezTo>
                    <a:pt x="7481" y="2502"/>
                    <a:pt x="6790" y="1114"/>
                    <a:pt x="5866" y="499"/>
                  </a:cubicBezTo>
                  <a:cubicBezTo>
                    <a:pt x="5366" y="166"/>
                    <a:pt x="4771" y="0"/>
                    <a:pt x="41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5680468" y="2281699"/>
              <a:ext cx="20910" cy="117690"/>
            </a:xfrm>
            <a:custGeom>
              <a:avLst/>
              <a:gdLst/>
              <a:ahLst/>
              <a:cxnLst/>
              <a:rect l="l" t="t" r="r" b="b"/>
              <a:pathLst>
                <a:path w="1286" h="7238" extrusionOk="0">
                  <a:moveTo>
                    <a:pt x="1066" y="0"/>
                  </a:moveTo>
                  <a:cubicBezTo>
                    <a:pt x="1028" y="0"/>
                    <a:pt x="988" y="22"/>
                    <a:pt x="969" y="63"/>
                  </a:cubicBezTo>
                  <a:cubicBezTo>
                    <a:pt x="720" y="577"/>
                    <a:pt x="657" y="1178"/>
                    <a:pt x="584" y="1742"/>
                  </a:cubicBezTo>
                  <a:cubicBezTo>
                    <a:pt x="502" y="2366"/>
                    <a:pt x="440" y="2994"/>
                    <a:pt x="368" y="3619"/>
                  </a:cubicBezTo>
                  <a:cubicBezTo>
                    <a:pt x="299" y="4223"/>
                    <a:pt x="245" y="4825"/>
                    <a:pt x="195" y="5430"/>
                  </a:cubicBezTo>
                  <a:cubicBezTo>
                    <a:pt x="147" y="5997"/>
                    <a:pt x="0" y="6638"/>
                    <a:pt x="153" y="7195"/>
                  </a:cubicBezTo>
                  <a:cubicBezTo>
                    <a:pt x="159" y="7219"/>
                    <a:pt x="186" y="7237"/>
                    <a:pt x="210" y="7237"/>
                  </a:cubicBezTo>
                  <a:cubicBezTo>
                    <a:pt x="224" y="7237"/>
                    <a:pt x="238" y="7231"/>
                    <a:pt x="247" y="7215"/>
                  </a:cubicBezTo>
                  <a:cubicBezTo>
                    <a:pt x="521" y="6720"/>
                    <a:pt x="535" y="6084"/>
                    <a:pt x="622" y="5534"/>
                  </a:cubicBezTo>
                  <a:cubicBezTo>
                    <a:pt x="717" y="4934"/>
                    <a:pt x="811" y="4334"/>
                    <a:pt x="888" y="3731"/>
                  </a:cubicBezTo>
                  <a:cubicBezTo>
                    <a:pt x="965" y="3128"/>
                    <a:pt x="1042" y="2526"/>
                    <a:pt x="1118" y="1925"/>
                  </a:cubicBezTo>
                  <a:cubicBezTo>
                    <a:pt x="1193" y="1322"/>
                    <a:pt x="1286" y="677"/>
                    <a:pt x="1158" y="78"/>
                  </a:cubicBezTo>
                  <a:cubicBezTo>
                    <a:pt x="1147" y="25"/>
                    <a:pt x="1107" y="0"/>
                    <a:pt x="10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5649834" y="2279064"/>
              <a:ext cx="20406" cy="116210"/>
            </a:xfrm>
            <a:custGeom>
              <a:avLst/>
              <a:gdLst/>
              <a:ahLst/>
              <a:cxnLst/>
              <a:rect l="l" t="t" r="r" b="b"/>
              <a:pathLst>
                <a:path w="1255" h="7147" extrusionOk="0">
                  <a:moveTo>
                    <a:pt x="880" y="0"/>
                  </a:moveTo>
                  <a:cubicBezTo>
                    <a:pt x="853" y="0"/>
                    <a:pt x="827" y="12"/>
                    <a:pt x="810" y="39"/>
                  </a:cubicBezTo>
                  <a:cubicBezTo>
                    <a:pt x="525" y="503"/>
                    <a:pt x="577" y="1198"/>
                    <a:pt x="555" y="1724"/>
                  </a:cubicBezTo>
                  <a:cubicBezTo>
                    <a:pt x="528" y="2367"/>
                    <a:pt x="485" y="3010"/>
                    <a:pt x="425" y="3651"/>
                  </a:cubicBezTo>
                  <a:cubicBezTo>
                    <a:pt x="366" y="4291"/>
                    <a:pt x="287" y="4930"/>
                    <a:pt x="207" y="5569"/>
                  </a:cubicBezTo>
                  <a:cubicBezTo>
                    <a:pt x="167" y="5887"/>
                    <a:pt x="123" y="6206"/>
                    <a:pt x="75" y="6523"/>
                  </a:cubicBezTo>
                  <a:cubicBezTo>
                    <a:pt x="41" y="6749"/>
                    <a:pt x="0" y="6932"/>
                    <a:pt x="141" y="7125"/>
                  </a:cubicBezTo>
                  <a:cubicBezTo>
                    <a:pt x="153" y="7139"/>
                    <a:pt x="170" y="7147"/>
                    <a:pt x="188" y="7147"/>
                  </a:cubicBezTo>
                  <a:cubicBezTo>
                    <a:pt x="198" y="7147"/>
                    <a:pt x="208" y="7144"/>
                    <a:pt x="217" y="7140"/>
                  </a:cubicBezTo>
                  <a:cubicBezTo>
                    <a:pt x="393" y="7030"/>
                    <a:pt x="437" y="6888"/>
                    <a:pt x="478" y="6693"/>
                  </a:cubicBezTo>
                  <a:cubicBezTo>
                    <a:pt x="544" y="6378"/>
                    <a:pt x="607" y="6060"/>
                    <a:pt x="665" y="5743"/>
                  </a:cubicBezTo>
                  <a:cubicBezTo>
                    <a:pt x="787" y="5087"/>
                    <a:pt x="876" y="4426"/>
                    <a:pt x="951" y="3762"/>
                  </a:cubicBezTo>
                  <a:cubicBezTo>
                    <a:pt x="1023" y="3122"/>
                    <a:pt x="1079" y="2480"/>
                    <a:pt x="1118" y="1838"/>
                  </a:cubicBezTo>
                  <a:cubicBezTo>
                    <a:pt x="1150" y="1305"/>
                    <a:pt x="1254" y="534"/>
                    <a:pt x="970" y="52"/>
                  </a:cubicBezTo>
                  <a:cubicBezTo>
                    <a:pt x="952" y="20"/>
                    <a:pt x="915" y="0"/>
                    <a:pt x="8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20"/>
          <p:cNvGrpSpPr/>
          <p:nvPr/>
        </p:nvGrpSpPr>
        <p:grpSpPr>
          <a:xfrm>
            <a:off x="1057887" y="2312159"/>
            <a:ext cx="7028225" cy="2424441"/>
            <a:chOff x="1057887" y="2312159"/>
            <a:chExt cx="7028225" cy="2424441"/>
          </a:xfrm>
        </p:grpSpPr>
        <p:grpSp>
          <p:nvGrpSpPr>
            <p:cNvPr id="360" name="Google Shape;360;p20"/>
            <p:cNvGrpSpPr/>
            <p:nvPr/>
          </p:nvGrpSpPr>
          <p:grpSpPr>
            <a:xfrm>
              <a:off x="6249846" y="2783965"/>
              <a:ext cx="1836267" cy="1071825"/>
              <a:chOff x="6249846" y="2783965"/>
              <a:chExt cx="1836267" cy="1071825"/>
            </a:xfrm>
          </p:grpSpPr>
          <p:sp>
            <p:nvSpPr>
              <p:cNvPr id="361" name="Google Shape;361;p20"/>
              <p:cNvSpPr/>
              <p:nvPr/>
            </p:nvSpPr>
            <p:spPr>
              <a:xfrm flipH="1">
                <a:off x="6249846" y="2895452"/>
                <a:ext cx="1773716" cy="960338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12697" extrusionOk="0">
                    <a:moveTo>
                      <a:pt x="0" y="1"/>
                    </a:moveTo>
                    <a:lnTo>
                      <a:pt x="0" y="7554"/>
                    </a:lnTo>
                    <a:cubicBezTo>
                      <a:pt x="0" y="7913"/>
                      <a:pt x="288" y="8213"/>
                      <a:pt x="648" y="8213"/>
                    </a:cubicBezTo>
                    <a:lnTo>
                      <a:pt x="22143" y="8213"/>
                    </a:lnTo>
                    <a:lnTo>
                      <a:pt x="22143" y="12697"/>
                    </a:lnTo>
                    <a:lnTo>
                      <a:pt x="23450" y="12697"/>
                    </a:lnTo>
                    <a:lnTo>
                      <a:pt x="23450" y="7554"/>
                    </a:lnTo>
                    <a:cubicBezTo>
                      <a:pt x="23450" y="7194"/>
                      <a:pt x="23162" y="6906"/>
                      <a:pt x="22803" y="6906"/>
                    </a:cubicBezTo>
                    <a:lnTo>
                      <a:pt x="1307" y="6906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0"/>
              <p:cNvSpPr/>
              <p:nvPr/>
            </p:nvSpPr>
            <p:spPr>
              <a:xfrm flipH="1">
                <a:off x="7862989" y="2783965"/>
                <a:ext cx="223123" cy="223123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950" extrusionOk="0">
                    <a:moveTo>
                      <a:pt x="1475" y="0"/>
                    </a:moveTo>
                    <a:cubicBezTo>
                      <a:pt x="659" y="0"/>
                      <a:pt x="0" y="660"/>
                      <a:pt x="0" y="1475"/>
                    </a:cubicBezTo>
                    <a:cubicBezTo>
                      <a:pt x="0" y="2290"/>
                      <a:pt x="659" y="2950"/>
                      <a:pt x="1475" y="2950"/>
                    </a:cubicBezTo>
                    <a:cubicBezTo>
                      <a:pt x="2290" y="2950"/>
                      <a:pt x="2949" y="2290"/>
                      <a:pt x="2949" y="1475"/>
                    </a:cubicBezTo>
                    <a:cubicBezTo>
                      <a:pt x="2949" y="660"/>
                      <a:pt x="2290" y="0"/>
                      <a:pt x="14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0"/>
              <p:cNvSpPr/>
              <p:nvPr/>
            </p:nvSpPr>
            <p:spPr>
              <a:xfrm flipH="1">
                <a:off x="7890218" y="2811118"/>
                <a:ext cx="167834" cy="168742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231" extrusionOk="0">
                    <a:moveTo>
                      <a:pt x="1104" y="1"/>
                    </a:moveTo>
                    <a:cubicBezTo>
                      <a:pt x="492" y="1"/>
                      <a:pt x="1" y="505"/>
                      <a:pt x="1" y="1116"/>
                    </a:cubicBezTo>
                    <a:cubicBezTo>
                      <a:pt x="1" y="1727"/>
                      <a:pt x="492" y="2231"/>
                      <a:pt x="1104" y="2231"/>
                    </a:cubicBezTo>
                    <a:cubicBezTo>
                      <a:pt x="1715" y="2231"/>
                      <a:pt x="2219" y="1727"/>
                      <a:pt x="2219" y="1116"/>
                    </a:cubicBezTo>
                    <a:cubicBezTo>
                      <a:pt x="2219" y="505"/>
                      <a:pt x="1715" y="1"/>
                      <a:pt x="11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20"/>
            <p:cNvGrpSpPr/>
            <p:nvPr/>
          </p:nvGrpSpPr>
          <p:grpSpPr>
            <a:xfrm>
              <a:off x="4911575" y="2312159"/>
              <a:ext cx="1484179" cy="1433446"/>
              <a:chOff x="4927218" y="2369495"/>
              <a:chExt cx="1552001" cy="1498951"/>
            </a:xfrm>
          </p:grpSpPr>
          <p:grpSp>
            <p:nvGrpSpPr>
              <p:cNvPr id="365" name="Google Shape;365;p20"/>
              <p:cNvGrpSpPr/>
              <p:nvPr/>
            </p:nvGrpSpPr>
            <p:grpSpPr>
              <a:xfrm>
                <a:off x="6223118" y="2369495"/>
                <a:ext cx="256102" cy="234272"/>
                <a:chOff x="6156018" y="2352808"/>
                <a:chExt cx="256102" cy="234272"/>
              </a:xfrm>
            </p:grpSpPr>
            <p:sp>
              <p:nvSpPr>
                <p:cNvPr id="366" name="Google Shape;366;p20"/>
                <p:cNvSpPr/>
                <p:nvPr/>
              </p:nvSpPr>
              <p:spPr>
                <a:xfrm>
                  <a:off x="6156018" y="2352808"/>
                  <a:ext cx="256102" cy="2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" h="2962" extrusionOk="0">
                      <a:moveTo>
                        <a:pt x="1619" y="0"/>
                      </a:moveTo>
                      <a:cubicBezTo>
                        <a:pt x="1241" y="0"/>
                        <a:pt x="864" y="144"/>
                        <a:pt x="576" y="432"/>
                      </a:cubicBezTo>
                      <a:cubicBezTo>
                        <a:pt x="0" y="1008"/>
                        <a:pt x="0" y="1943"/>
                        <a:pt x="576" y="2530"/>
                      </a:cubicBezTo>
                      <a:cubicBezTo>
                        <a:pt x="864" y="2818"/>
                        <a:pt x="1241" y="2962"/>
                        <a:pt x="1619" y="2962"/>
                      </a:cubicBezTo>
                      <a:cubicBezTo>
                        <a:pt x="1997" y="2962"/>
                        <a:pt x="2374" y="2818"/>
                        <a:pt x="2662" y="2530"/>
                      </a:cubicBezTo>
                      <a:cubicBezTo>
                        <a:pt x="3237" y="1943"/>
                        <a:pt x="3237" y="1008"/>
                        <a:pt x="2662" y="432"/>
                      </a:cubicBezTo>
                      <a:cubicBezTo>
                        <a:pt x="2374" y="144"/>
                        <a:pt x="1997" y="0"/>
                        <a:pt x="161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0"/>
                <p:cNvSpPr/>
                <p:nvPr/>
              </p:nvSpPr>
              <p:spPr>
                <a:xfrm>
                  <a:off x="6187339" y="2382231"/>
                  <a:ext cx="193460" cy="175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6" h="2219" extrusionOk="0">
                      <a:moveTo>
                        <a:pt x="1221" y="0"/>
                      </a:moveTo>
                      <a:cubicBezTo>
                        <a:pt x="938" y="0"/>
                        <a:pt x="653" y="108"/>
                        <a:pt x="432" y="324"/>
                      </a:cubicBezTo>
                      <a:cubicBezTo>
                        <a:pt x="0" y="755"/>
                        <a:pt x="0" y="1463"/>
                        <a:pt x="432" y="1894"/>
                      </a:cubicBezTo>
                      <a:cubicBezTo>
                        <a:pt x="653" y="2110"/>
                        <a:pt x="938" y="2218"/>
                        <a:pt x="1221" y="2218"/>
                      </a:cubicBezTo>
                      <a:cubicBezTo>
                        <a:pt x="1505" y="2218"/>
                        <a:pt x="1786" y="2110"/>
                        <a:pt x="2002" y="1894"/>
                      </a:cubicBezTo>
                      <a:cubicBezTo>
                        <a:pt x="2446" y="1463"/>
                        <a:pt x="2446" y="755"/>
                        <a:pt x="2002" y="324"/>
                      </a:cubicBezTo>
                      <a:cubicBezTo>
                        <a:pt x="1786" y="108"/>
                        <a:pt x="1505" y="0"/>
                        <a:pt x="12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8" name="Google Shape;368;p20"/>
              <p:cNvSpPr/>
              <p:nvPr/>
            </p:nvSpPr>
            <p:spPr>
              <a:xfrm>
                <a:off x="4927218" y="2573868"/>
                <a:ext cx="1423916" cy="1294578"/>
              </a:xfrm>
              <a:custGeom>
                <a:avLst/>
                <a:gdLst/>
                <a:ahLst/>
                <a:cxnLst/>
                <a:rect l="l" t="t" r="r" b="b"/>
                <a:pathLst>
                  <a:path w="58220" h="51043" extrusionOk="0">
                    <a:moveTo>
                      <a:pt x="58220" y="0"/>
                    </a:moveTo>
                    <a:lnTo>
                      <a:pt x="58220" y="22282"/>
                    </a:lnTo>
                    <a:lnTo>
                      <a:pt x="0" y="22282"/>
                    </a:lnTo>
                    <a:lnTo>
                      <a:pt x="0" y="38875"/>
                    </a:lnTo>
                    <a:lnTo>
                      <a:pt x="22330" y="38841"/>
                    </a:lnTo>
                    <a:lnTo>
                      <a:pt x="22222" y="51043"/>
                    </a:lnTo>
                  </a:path>
                </a:pathLst>
              </a:custGeom>
              <a:noFill/>
              <a:ln w="1143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69" name="Google Shape;369;p20"/>
            <p:cNvGrpSpPr/>
            <p:nvPr/>
          </p:nvGrpSpPr>
          <p:grpSpPr>
            <a:xfrm>
              <a:off x="2747759" y="2317717"/>
              <a:ext cx="1516001" cy="1427892"/>
              <a:chOff x="2664522" y="2375308"/>
              <a:chExt cx="1585278" cy="1493142"/>
            </a:xfrm>
          </p:grpSpPr>
          <p:sp>
            <p:nvSpPr>
              <p:cNvPr id="370" name="Google Shape;370;p20"/>
              <p:cNvSpPr/>
              <p:nvPr/>
            </p:nvSpPr>
            <p:spPr>
              <a:xfrm>
                <a:off x="2664522" y="2375308"/>
                <a:ext cx="257051" cy="233323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2950" extrusionOk="0">
                    <a:moveTo>
                      <a:pt x="1609" y="1"/>
                    </a:moveTo>
                    <a:cubicBezTo>
                      <a:pt x="945" y="1"/>
                      <a:pt x="344" y="458"/>
                      <a:pt x="181" y="1133"/>
                    </a:cubicBezTo>
                    <a:cubicBezTo>
                      <a:pt x="1" y="1924"/>
                      <a:pt x="480" y="2728"/>
                      <a:pt x="1283" y="2908"/>
                    </a:cubicBezTo>
                    <a:cubicBezTo>
                      <a:pt x="1399" y="2936"/>
                      <a:pt x="1515" y="2949"/>
                      <a:pt x="1629" y="2949"/>
                    </a:cubicBezTo>
                    <a:cubicBezTo>
                      <a:pt x="2294" y="2949"/>
                      <a:pt x="2894" y="2492"/>
                      <a:pt x="3058" y="1817"/>
                    </a:cubicBezTo>
                    <a:cubicBezTo>
                      <a:pt x="3250" y="1025"/>
                      <a:pt x="2758" y="222"/>
                      <a:pt x="1955" y="42"/>
                    </a:cubicBezTo>
                    <a:cubicBezTo>
                      <a:pt x="1839" y="14"/>
                      <a:pt x="1723" y="1"/>
                      <a:pt x="1609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0"/>
              <p:cNvSpPr/>
              <p:nvPr/>
            </p:nvSpPr>
            <p:spPr>
              <a:xfrm>
                <a:off x="2695843" y="2404019"/>
                <a:ext cx="193539" cy="175902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2224" extrusionOk="0">
                    <a:moveTo>
                      <a:pt x="1232" y="0"/>
                    </a:moveTo>
                    <a:cubicBezTo>
                      <a:pt x="721" y="0"/>
                      <a:pt x="258" y="348"/>
                      <a:pt x="144" y="866"/>
                    </a:cubicBezTo>
                    <a:cubicBezTo>
                      <a:pt x="0" y="1454"/>
                      <a:pt x="372" y="2053"/>
                      <a:pt x="971" y="2197"/>
                    </a:cubicBezTo>
                    <a:cubicBezTo>
                      <a:pt x="1053" y="2215"/>
                      <a:pt x="1134" y="2223"/>
                      <a:pt x="1215" y="2223"/>
                    </a:cubicBezTo>
                    <a:cubicBezTo>
                      <a:pt x="1725" y="2223"/>
                      <a:pt x="2188" y="1876"/>
                      <a:pt x="2302" y="1358"/>
                    </a:cubicBezTo>
                    <a:cubicBezTo>
                      <a:pt x="2446" y="770"/>
                      <a:pt x="2074" y="171"/>
                      <a:pt x="1475" y="27"/>
                    </a:cubicBezTo>
                    <a:cubicBezTo>
                      <a:pt x="1393" y="9"/>
                      <a:pt x="1312" y="0"/>
                      <a:pt x="12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0"/>
              <p:cNvSpPr/>
              <p:nvPr/>
            </p:nvSpPr>
            <p:spPr>
              <a:xfrm>
                <a:off x="2794300" y="2585750"/>
                <a:ext cx="1455500" cy="1282700"/>
              </a:xfrm>
              <a:custGeom>
                <a:avLst/>
                <a:gdLst/>
                <a:ahLst/>
                <a:cxnLst/>
                <a:rect l="l" t="t" r="r" b="b"/>
                <a:pathLst>
                  <a:path w="58220" h="51308" extrusionOk="0">
                    <a:moveTo>
                      <a:pt x="14" y="0"/>
                    </a:moveTo>
                    <a:lnTo>
                      <a:pt x="0" y="22547"/>
                    </a:lnTo>
                    <a:lnTo>
                      <a:pt x="58220" y="22547"/>
                    </a:lnTo>
                    <a:lnTo>
                      <a:pt x="58220" y="39140"/>
                    </a:lnTo>
                    <a:lnTo>
                      <a:pt x="35890" y="39106"/>
                    </a:lnTo>
                    <a:lnTo>
                      <a:pt x="35998" y="51308"/>
                    </a:lnTo>
                  </a:path>
                </a:pathLst>
              </a:custGeom>
              <a:noFill/>
              <a:ln w="114300" cap="flat" cmpd="sng">
                <a:solidFill>
                  <a:srgbClr val="F6B26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73" name="Google Shape;373;p20"/>
            <p:cNvGrpSpPr/>
            <p:nvPr/>
          </p:nvGrpSpPr>
          <p:grpSpPr>
            <a:xfrm>
              <a:off x="1057887" y="2783965"/>
              <a:ext cx="1836267" cy="1071825"/>
              <a:chOff x="1057887" y="2783965"/>
              <a:chExt cx="1836267" cy="1071825"/>
            </a:xfrm>
          </p:grpSpPr>
          <p:sp>
            <p:nvSpPr>
              <p:cNvPr id="374" name="Google Shape;374;p20"/>
              <p:cNvSpPr/>
              <p:nvPr/>
            </p:nvSpPr>
            <p:spPr>
              <a:xfrm>
                <a:off x="1120438" y="2895452"/>
                <a:ext cx="1773716" cy="960338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12697" extrusionOk="0">
                    <a:moveTo>
                      <a:pt x="0" y="1"/>
                    </a:moveTo>
                    <a:lnTo>
                      <a:pt x="0" y="7554"/>
                    </a:lnTo>
                    <a:cubicBezTo>
                      <a:pt x="0" y="7913"/>
                      <a:pt x="288" y="8213"/>
                      <a:pt x="648" y="8213"/>
                    </a:cubicBezTo>
                    <a:lnTo>
                      <a:pt x="22143" y="8213"/>
                    </a:lnTo>
                    <a:lnTo>
                      <a:pt x="22143" y="12697"/>
                    </a:lnTo>
                    <a:lnTo>
                      <a:pt x="23450" y="12697"/>
                    </a:lnTo>
                    <a:lnTo>
                      <a:pt x="23450" y="7554"/>
                    </a:lnTo>
                    <a:cubicBezTo>
                      <a:pt x="23450" y="7194"/>
                      <a:pt x="23162" y="6906"/>
                      <a:pt x="22803" y="6906"/>
                    </a:cubicBezTo>
                    <a:lnTo>
                      <a:pt x="1307" y="6906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0"/>
              <p:cNvSpPr/>
              <p:nvPr/>
            </p:nvSpPr>
            <p:spPr>
              <a:xfrm>
                <a:off x="1057887" y="2783965"/>
                <a:ext cx="223123" cy="223123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950" extrusionOk="0">
                    <a:moveTo>
                      <a:pt x="1475" y="0"/>
                    </a:moveTo>
                    <a:cubicBezTo>
                      <a:pt x="659" y="0"/>
                      <a:pt x="0" y="660"/>
                      <a:pt x="0" y="1475"/>
                    </a:cubicBezTo>
                    <a:cubicBezTo>
                      <a:pt x="0" y="2290"/>
                      <a:pt x="659" y="2950"/>
                      <a:pt x="1475" y="2950"/>
                    </a:cubicBezTo>
                    <a:cubicBezTo>
                      <a:pt x="2290" y="2950"/>
                      <a:pt x="2949" y="2290"/>
                      <a:pt x="2949" y="1475"/>
                    </a:cubicBezTo>
                    <a:cubicBezTo>
                      <a:pt x="2949" y="660"/>
                      <a:pt x="2290" y="0"/>
                      <a:pt x="14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1085948" y="2811118"/>
                <a:ext cx="167834" cy="168742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231" extrusionOk="0">
                    <a:moveTo>
                      <a:pt x="1104" y="1"/>
                    </a:moveTo>
                    <a:cubicBezTo>
                      <a:pt x="492" y="1"/>
                      <a:pt x="1" y="505"/>
                      <a:pt x="1" y="1116"/>
                    </a:cubicBezTo>
                    <a:cubicBezTo>
                      <a:pt x="1" y="1727"/>
                      <a:pt x="492" y="2231"/>
                      <a:pt x="1104" y="2231"/>
                    </a:cubicBezTo>
                    <a:cubicBezTo>
                      <a:pt x="1715" y="2231"/>
                      <a:pt x="2219" y="1727"/>
                      <a:pt x="2219" y="1116"/>
                    </a:cubicBezTo>
                    <a:cubicBezTo>
                      <a:pt x="2219" y="505"/>
                      <a:pt x="1715" y="1"/>
                      <a:pt x="11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7" name="Google Shape;377;p20"/>
            <p:cNvSpPr/>
            <p:nvPr/>
          </p:nvSpPr>
          <p:spPr>
            <a:xfrm rot="-5400000">
              <a:off x="4052766" y="1962500"/>
              <a:ext cx="1058700" cy="4489500"/>
            </a:xfrm>
            <a:prstGeom prst="roundRect">
              <a:avLst>
                <a:gd name="adj" fmla="val 3928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 rot="-5400000">
              <a:off x="2512456" y="3858520"/>
              <a:ext cx="697500" cy="69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 rot="-5400000">
              <a:off x="3372920" y="3858520"/>
              <a:ext cx="697500" cy="697500"/>
            </a:xfrm>
            <a:prstGeom prst="ellipse">
              <a:avLst/>
            </a:pr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 rot="-5400000">
              <a:off x="4233384" y="3858520"/>
              <a:ext cx="697500" cy="69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 rot="-5400000">
              <a:off x="5093845" y="3858520"/>
              <a:ext cx="697500" cy="697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 rot="-5400000">
              <a:off x="5954309" y="3858520"/>
              <a:ext cx="697500" cy="69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" name="Google Shape;383;p20"/>
            <p:cNvGrpSpPr/>
            <p:nvPr/>
          </p:nvGrpSpPr>
          <p:grpSpPr>
            <a:xfrm>
              <a:off x="4455223" y="2315732"/>
              <a:ext cx="253907" cy="1362168"/>
              <a:chOff x="4455223" y="2315732"/>
              <a:chExt cx="253907" cy="1362168"/>
            </a:xfrm>
          </p:grpSpPr>
          <p:cxnSp>
            <p:nvCxnSpPr>
              <p:cNvPr id="384" name="Google Shape;384;p20"/>
              <p:cNvCxnSpPr>
                <a:endCxn id="377" idx="3"/>
              </p:cNvCxnSpPr>
              <p:nvPr/>
            </p:nvCxnSpPr>
            <p:spPr>
              <a:xfrm rot="-5400000" flipH="1">
                <a:off x="3990516" y="3086300"/>
                <a:ext cx="1182600" cy="600"/>
              </a:xfrm>
              <a:prstGeom prst="bentConnector3">
                <a:avLst>
                  <a:gd name="adj1" fmla="val 50002"/>
                </a:avLst>
              </a:prstGeom>
              <a:noFill/>
              <a:ln w="1143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5" name="Google Shape;385;p20"/>
              <p:cNvSpPr/>
              <p:nvPr/>
            </p:nvSpPr>
            <p:spPr>
              <a:xfrm>
                <a:off x="4455223" y="2315732"/>
                <a:ext cx="253907" cy="223804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2959" extrusionOk="0">
                    <a:moveTo>
                      <a:pt x="1668" y="1"/>
                    </a:moveTo>
                    <a:cubicBezTo>
                      <a:pt x="1480" y="1"/>
                      <a:pt x="1288" y="37"/>
                      <a:pt x="1103" y="113"/>
                    </a:cubicBezTo>
                    <a:cubicBezTo>
                      <a:pt x="360" y="425"/>
                      <a:pt x="0" y="1300"/>
                      <a:pt x="312" y="2043"/>
                    </a:cubicBezTo>
                    <a:cubicBezTo>
                      <a:pt x="547" y="2614"/>
                      <a:pt x="1098" y="2959"/>
                      <a:pt x="1679" y="2959"/>
                    </a:cubicBezTo>
                    <a:cubicBezTo>
                      <a:pt x="1866" y="2959"/>
                      <a:pt x="2057" y="2923"/>
                      <a:pt x="2242" y="2846"/>
                    </a:cubicBezTo>
                    <a:cubicBezTo>
                      <a:pt x="2997" y="2523"/>
                      <a:pt x="3357" y="1660"/>
                      <a:pt x="3033" y="904"/>
                    </a:cubicBezTo>
                    <a:cubicBezTo>
                      <a:pt x="2798" y="343"/>
                      <a:pt x="2248" y="1"/>
                      <a:pt x="1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0"/>
              <p:cNvSpPr/>
              <p:nvPr/>
            </p:nvSpPr>
            <p:spPr>
              <a:xfrm>
                <a:off x="4486007" y="2343113"/>
                <a:ext cx="191432" cy="168137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223" extrusionOk="0">
                    <a:moveTo>
                      <a:pt x="1263" y="1"/>
                    </a:moveTo>
                    <a:cubicBezTo>
                      <a:pt x="1100" y="1"/>
                      <a:pt x="935" y="36"/>
                      <a:pt x="780" y="111"/>
                    </a:cubicBezTo>
                    <a:cubicBezTo>
                      <a:pt x="229" y="386"/>
                      <a:pt x="1" y="1046"/>
                      <a:pt x="265" y="1597"/>
                    </a:cubicBezTo>
                    <a:cubicBezTo>
                      <a:pt x="463" y="1993"/>
                      <a:pt x="858" y="2222"/>
                      <a:pt x="1270" y="2222"/>
                    </a:cubicBezTo>
                    <a:cubicBezTo>
                      <a:pt x="1432" y="2222"/>
                      <a:pt x="1596" y="2187"/>
                      <a:pt x="1751" y="2113"/>
                    </a:cubicBezTo>
                    <a:cubicBezTo>
                      <a:pt x="2303" y="1849"/>
                      <a:pt x="2530" y="1178"/>
                      <a:pt x="2267" y="626"/>
                    </a:cubicBezTo>
                    <a:cubicBezTo>
                      <a:pt x="2077" y="230"/>
                      <a:pt x="1678" y="1"/>
                      <a:pt x="12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7" name="Google Shape;387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 Assignment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0"/>
          <p:cNvSpPr txBox="1"/>
          <p:nvPr/>
        </p:nvSpPr>
        <p:spPr>
          <a:xfrm>
            <a:off x="7284150" y="1950900"/>
            <a:ext cx="17013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Format code,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Code(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7segment_led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), Comments code.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2165838" y="1582850"/>
            <a:ext cx="15165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Fitting the circuit,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Code(Night_Mode).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5422625" y="1526388"/>
            <a:ext cx="20055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Fitting the circuit,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Code(Photoresistor), Code explanation.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3721325" y="1469925"/>
            <a:ext cx="17013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Powerpoint, Present, Code(Traffic Light for large vehicle).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211950" y="1957050"/>
            <a:ext cx="19149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Powerpoint, Comments code, format code, Code (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Recode the old post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3" name="Google Shape;393;p20"/>
          <p:cNvGrpSpPr/>
          <p:nvPr/>
        </p:nvGrpSpPr>
        <p:grpSpPr>
          <a:xfrm>
            <a:off x="2658943" y="4037553"/>
            <a:ext cx="404502" cy="339606"/>
            <a:chOff x="880675" y="2514098"/>
            <a:chExt cx="422987" cy="355125"/>
          </a:xfrm>
        </p:grpSpPr>
        <p:sp>
          <p:nvSpPr>
            <p:cNvPr id="394" name="Google Shape;394;p20"/>
            <p:cNvSpPr/>
            <p:nvPr/>
          </p:nvSpPr>
          <p:spPr>
            <a:xfrm>
              <a:off x="925283" y="2729785"/>
              <a:ext cx="89216" cy="129000"/>
            </a:xfrm>
            <a:custGeom>
              <a:avLst/>
              <a:gdLst/>
              <a:ahLst/>
              <a:cxnLst/>
              <a:rect l="l" t="t" r="r" b="b"/>
              <a:pathLst>
                <a:path w="1128" h="1631" extrusionOk="0">
                  <a:moveTo>
                    <a:pt x="0" y="0"/>
                  </a:moveTo>
                  <a:lnTo>
                    <a:pt x="0" y="1631"/>
                  </a:lnTo>
                  <a:lnTo>
                    <a:pt x="1127" y="1631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20"/>
            <p:cNvGrpSpPr/>
            <p:nvPr/>
          </p:nvGrpSpPr>
          <p:grpSpPr>
            <a:xfrm>
              <a:off x="880675" y="2514098"/>
              <a:ext cx="422987" cy="355125"/>
              <a:chOff x="2560050" y="2514098"/>
              <a:chExt cx="422987" cy="355125"/>
            </a:xfrm>
          </p:grpSpPr>
          <p:sp>
            <p:nvSpPr>
              <p:cNvPr id="396" name="Google Shape;396;p20"/>
              <p:cNvSpPr/>
              <p:nvPr/>
            </p:nvSpPr>
            <p:spPr>
              <a:xfrm>
                <a:off x="2731682" y="2627359"/>
                <a:ext cx="88267" cy="231425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2926" extrusionOk="0">
                    <a:moveTo>
                      <a:pt x="1" y="1"/>
                    </a:moveTo>
                    <a:lnTo>
                      <a:pt x="1" y="2926"/>
                    </a:lnTo>
                    <a:lnTo>
                      <a:pt x="1116" y="2926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>
                <a:off x="2858784" y="2579983"/>
                <a:ext cx="89216" cy="278801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3525" extrusionOk="0">
                    <a:moveTo>
                      <a:pt x="0" y="0"/>
                    </a:moveTo>
                    <a:lnTo>
                      <a:pt x="0" y="3525"/>
                    </a:lnTo>
                    <a:lnTo>
                      <a:pt x="1127" y="3525"/>
                    </a:lnTo>
                    <a:lnTo>
                      <a:pt x="11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>
                <a:off x="2560050" y="2514098"/>
                <a:ext cx="422987" cy="355125"/>
              </a:xfrm>
              <a:custGeom>
                <a:avLst/>
                <a:gdLst/>
                <a:ahLst/>
                <a:cxnLst/>
                <a:rect l="l" t="t" r="r" b="b"/>
                <a:pathLst>
                  <a:path w="5348" h="4490" extrusionOk="0">
                    <a:moveTo>
                      <a:pt x="133" y="0"/>
                    </a:moveTo>
                    <a:cubicBezTo>
                      <a:pt x="67" y="0"/>
                      <a:pt x="1" y="42"/>
                      <a:pt x="1" y="126"/>
                    </a:cubicBezTo>
                    <a:lnTo>
                      <a:pt x="1" y="4490"/>
                    </a:lnTo>
                    <a:lnTo>
                      <a:pt x="5180" y="4490"/>
                    </a:lnTo>
                    <a:cubicBezTo>
                      <a:pt x="5348" y="4490"/>
                      <a:pt x="5348" y="4238"/>
                      <a:pt x="5180" y="4226"/>
                    </a:cubicBezTo>
                    <a:lnTo>
                      <a:pt x="265" y="4226"/>
                    </a:lnTo>
                    <a:lnTo>
                      <a:pt x="265" y="126"/>
                    </a:lnTo>
                    <a:cubicBezTo>
                      <a:pt x="265" y="42"/>
                      <a:pt x="199" y="0"/>
                      <a:pt x="1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9" name="Google Shape;399;p20"/>
          <p:cNvGrpSpPr/>
          <p:nvPr/>
        </p:nvGrpSpPr>
        <p:grpSpPr>
          <a:xfrm>
            <a:off x="3511241" y="4052233"/>
            <a:ext cx="460776" cy="310185"/>
            <a:chOff x="3658096" y="2134292"/>
            <a:chExt cx="481832" cy="324360"/>
          </a:xfrm>
        </p:grpSpPr>
        <p:sp>
          <p:nvSpPr>
            <p:cNvPr id="400" name="Google Shape;400;p20"/>
            <p:cNvSpPr/>
            <p:nvPr/>
          </p:nvSpPr>
          <p:spPr>
            <a:xfrm>
              <a:off x="3818339" y="2134292"/>
              <a:ext cx="321590" cy="321511"/>
            </a:xfrm>
            <a:custGeom>
              <a:avLst/>
              <a:gdLst/>
              <a:ahLst/>
              <a:cxnLst/>
              <a:rect l="l" t="t" r="r" b="b"/>
              <a:pathLst>
                <a:path w="4066" h="4065" extrusionOk="0">
                  <a:moveTo>
                    <a:pt x="2026" y="1329"/>
                  </a:moveTo>
                  <a:cubicBezTo>
                    <a:pt x="2393" y="1329"/>
                    <a:pt x="2743" y="1621"/>
                    <a:pt x="2734" y="2051"/>
                  </a:cubicBezTo>
                  <a:cubicBezTo>
                    <a:pt x="2723" y="2427"/>
                    <a:pt x="2422" y="2734"/>
                    <a:pt x="2037" y="2734"/>
                  </a:cubicBezTo>
                  <a:cubicBezTo>
                    <a:pt x="2030" y="2734"/>
                    <a:pt x="2022" y="2734"/>
                    <a:pt x="2015" y="2734"/>
                  </a:cubicBezTo>
                  <a:cubicBezTo>
                    <a:pt x="1392" y="2722"/>
                    <a:pt x="1104" y="1955"/>
                    <a:pt x="1547" y="1523"/>
                  </a:cubicBezTo>
                  <a:cubicBezTo>
                    <a:pt x="1689" y="1389"/>
                    <a:pt x="1859" y="1329"/>
                    <a:pt x="2026" y="1329"/>
                  </a:cubicBezTo>
                  <a:close/>
                  <a:moveTo>
                    <a:pt x="1727" y="1"/>
                  </a:moveTo>
                  <a:lnTo>
                    <a:pt x="1715" y="516"/>
                  </a:lnTo>
                  <a:cubicBezTo>
                    <a:pt x="1547" y="540"/>
                    <a:pt x="1392" y="600"/>
                    <a:pt x="1248" y="684"/>
                  </a:cubicBezTo>
                  <a:lnTo>
                    <a:pt x="900" y="324"/>
                  </a:lnTo>
                  <a:lnTo>
                    <a:pt x="373" y="816"/>
                  </a:lnTo>
                  <a:lnTo>
                    <a:pt x="732" y="1187"/>
                  </a:lnTo>
                  <a:cubicBezTo>
                    <a:pt x="636" y="1331"/>
                    <a:pt x="576" y="1475"/>
                    <a:pt x="528" y="1643"/>
                  </a:cubicBezTo>
                  <a:lnTo>
                    <a:pt x="25" y="1631"/>
                  </a:lnTo>
                  <a:lnTo>
                    <a:pt x="1" y="2350"/>
                  </a:lnTo>
                  <a:lnTo>
                    <a:pt x="516" y="2362"/>
                  </a:lnTo>
                  <a:cubicBezTo>
                    <a:pt x="540" y="2518"/>
                    <a:pt x="612" y="2674"/>
                    <a:pt x="684" y="2818"/>
                  </a:cubicBezTo>
                  <a:lnTo>
                    <a:pt x="325" y="3178"/>
                  </a:lnTo>
                  <a:lnTo>
                    <a:pt x="816" y="3693"/>
                  </a:lnTo>
                  <a:lnTo>
                    <a:pt x="1188" y="3345"/>
                  </a:lnTo>
                  <a:cubicBezTo>
                    <a:pt x="1332" y="3429"/>
                    <a:pt x="1475" y="3501"/>
                    <a:pt x="1643" y="3537"/>
                  </a:cubicBezTo>
                  <a:lnTo>
                    <a:pt x="1631" y="4053"/>
                  </a:lnTo>
                  <a:lnTo>
                    <a:pt x="2351" y="4065"/>
                  </a:lnTo>
                  <a:lnTo>
                    <a:pt x="2363" y="3561"/>
                  </a:lnTo>
                  <a:cubicBezTo>
                    <a:pt x="2518" y="3525"/>
                    <a:pt x="2674" y="3465"/>
                    <a:pt x="2818" y="3381"/>
                  </a:cubicBezTo>
                  <a:lnTo>
                    <a:pt x="3178" y="3753"/>
                  </a:lnTo>
                  <a:lnTo>
                    <a:pt x="3693" y="3250"/>
                  </a:lnTo>
                  <a:lnTo>
                    <a:pt x="3346" y="2878"/>
                  </a:lnTo>
                  <a:cubicBezTo>
                    <a:pt x="3430" y="2746"/>
                    <a:pt x="3502" y="2590"/>
                    <a:pt x="3538" y="2434"/>
                  </a:cubicBezTo>
                  <a:lnTo>
                    <a:pt x="4053" y="2446"/>
                  </a:lnTo>
                  <a:lnTo>
                    <a:pt x="4065" y="1727"/>
                  </a:lnTo>
                  <a:lnTo>
                    <a:pt x="3562" y="1715"/>
                  </a:lnTo>
                  <a:cubicBezTo>
                    <a:pt x="3526" y="1547"/>
                    <a:pt x="3466" y="1391"/>
                    <a:pt x="3382" y="1247"/>
                  </a:cubicBezTo>
                  <a:lnTo>
                    <a:pt x="3753" y="900"/>
                  </a:lnTo>
                  <a:lnTo>
                    <a:pt x="3250" y="372"/>
                  </a:lnTo>
                  <a:lnTo>
                    <a:pt x="2890" y="732"/>
                  </a:lnTo>
                  <a:cubicBezTo>
                    <a:pt x="2746" y="636"/>
                    <a:pt x="2590" y="564"/>
                    <a:pt x="2435" y="528"/>
                  </a:cubicBezTo>
                  <a:lnTo>
                    <a:pt x="2447" y="13"/>
                  </a:lnTo>
                  <a:lnTo>
                    <a:pt x="1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3658096" y="2285993"/>
              <a:ext cx="171710" cy="172659"/>
            </a:xfrm>
            <a:custGeom>
              <a:avLst/>
              <a:gdLst/>
              <a:ahLst/>
              <a:cxnLst/>
              <a:rect l="l" t="t" r="r" b="b"/>
              <a:pathLst>
                <a:path w="2171" h="2183" extrusionOk="0">
                  <a:moveTo>
                    <a:pt x="1079" y="714"/>
                  </a:moveTo>
                  <a:cubicBezTo>
                    <a:pt x="1274" y="714"/>
                    <a:pt x="1463" y="872"/>
                    <a:pt x="1463" y="1104"/>
                  </a:cubicBezTo>
                  <a:cubicBezTo>
                    <a:pt x="1452" y="1301"/>
                    <a:pt x="1295" y="1464"/>
                    <a:pt x="1100" y="1464"/>
                  </a:cubicBezTo>
                  <a:cubicBezTo>
                    <a:pt x="1094" y="1464"/>
                    <a:pt x="1087" y="1464"/>
                    <a:pt x="1080" y="1463"/>
                  </a:cubicBezTo>
                  <a:cubicBezTo>
                    <a:pt x="744" y="1463"/>
                    <a:pt x="588" y="1056"/>
                    <a:pt x="828" y="816"/>
                  </a:cubicBezTo>
                  <a:cubicBezTo>
                    <a:pt x="902" y="746"/>
                    <a:pt x="991" y="714"/>
                    <a:pt x="1079" y="714"/>
                  </a:cubicBezTo>
                  <a:close/>
                  <a:moveTo>
                    <a:pt x="912" y="1"/>
                  </a:moveTo>
                  <a:lnTo>
                    <a:pt x="912" y="276"/>
                  </a:lnTo>
                  <a:cubicBezTo>
                    <a:pt x="828" y="288"/>
                    <a:pt x="744" y="324"/>
                    <a:pt x="660" y="372"/>
                  </a:cubicBezTo>
                  <a:lnTo>
                    <a:pt x="480" y="169"/>
                  </a:lnTo>
                  <a:lnTo>
                    <a:pt x="193" y="444"/>
                  </a:lnTo>
                  <a:lnTo>
                    <a:pt x="384" y="636"/>
                  </a:lnTo>
                  <a:cubicBezTo>
                    <a:pt x="336" y="708"/>
                    <a:pt x="301" y="792"/>
                    <a:pt x="277" y="876"/>
                  </a:cubicBezTo>
                  <a:lnTo>
                    <a:pt x="1" y="876"/>
                  </a:lnTo>
                  <a:lnTo>
                    <a:pt x="1" y="1260"/>
                  </a:lnTo>
                  <a:lnTo>
                    <a:pt x="265" y="1260"/>
                  </a:lnTo>
                  <a:cubicBezTo>
                    <a:pt x="289" y="1355"/>
                    <a:pt x="325" y="1439"/>
                    <a:pt x="360" y="1511"/>
                  </a:cubicBezTo>
                  <a:lnTo>
                    <a:pt x="169" y="1703"/>
                  </a:lnTo>
                  <a:lnTo>
                    <a:pt x="432" y="1979"/>
                  </a:lnTo>
                  <a:lnTo>
                    <a:pt x="636" y="1787"/>
                  </a:lnTo>
                  <a:cubicBezTo>
                    <a:pt x="708" y="1835"/>
                    <a:pt x="792" y="1871"/>
                    <a:pt x="876" y="1895"/>
                  </a:cubicBezTo>
                  <a:lnTo>
                    <a:pt x="864" y="2171"/>
                  </a:lnTo>
                  <a:lnTo>
                    <a:pt x="1248" y="2183"/>
                  </a:lnTo>
                  <a:lnTo>
                    <a:pt x="1260" y="1907"/>
                  </a:lnTo>
                  <a:cubicBezTo>
                    <a:pt x="1344" y="1883"/>
                    <a:pt x="1427" y="1859"/>
                    <a:pt x="1511" y="1811"/>
                  </a:cubicBezTo>
                  <a:lnTo>
                    <a:pt x="1691" y="2015"/>
                  </a:lnTo>
                  <a:lnTo>
                    <a:pt x="1979" y="1739"/>
                  </a:lnTo>
                  <a:lnTo>
                    <a:pt x="1787" y="1547"/>
                  </a:lnTo>
                  <a:cubicBezTo>
                    <a:pt x="1835" y="1475"/>
                    <a:pt x="1871" y="1391"/>
                    <a:pt x="1895" y="1308"/>
                  </a:cubicBezTo>
                  <a:lnTo>
                    <a:pt x="2159" y="1308"/>
                  </a:lnTo>
                  <a:lnTo>
                    <a:pt x="2171" y="924"/>
                  </a:lnTo>
                  <a:lnTo>
                    <a:pt x="1895" y="912"/>
                  </a:lnTo>
                  <a:cubicBezTo>
                    <a:pt x="1883" y="828"/>
                    <a:pt x="1847" y="744"/>
                    <a:pt x="1811" y="672"/>
                  </a:cubicBezTo>
                  <a:lnTo>
                    <a:pt x="2003" y="480"/>
                  </a:lnTo>
                  <a:lnTo>
                    <a:pt x="1739" y="205"/>
                  </a:lnTo>
                  <a:lnTo>
                    <a:pt x="1535" y="396"/>
                  </a:lnTo>
                  <a:cubicBezTo>
                    <a:pt x="1463" y="348"/>
                    <a:pt x="1379" y="300"/>
                    <a:pt x="1296" y="288"/>
                  </a:cubicBezTo>
                  <a:lnTo>
                    <a:pt x="1308" y="13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20"/>
          <p:cNvGrpSpPr/>
          <p:nvPr/>
        </p:nvGrpSpPr>
        <p:grpSpPr>
          <a:xfrm>
            <a:off x="5278272" y="4045034"/>
            <a:ext cx="328419" cy="324446"/>
            <a:chOff x="3858100" y="1435075"/>
            <a:chExt cx="487775" cy="481875"/>
          </a:xfrm>
        </p:grpSpPr>
        <p:sp>
          <p:nvSpPr>
            <p:cNvPr id="403" name="Google Shape;403;p20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" name="Google Shape;408;p20"/>
          <p:cNvGrpSpPr/>
          <p:nvPr/>
        </p:nvGrpSpPr>
        <p:grpSpPr>
          <a:xfrm>
            <a:off x="6160399" y="4027288"/>
            <a:ext cx="325675" cy="324430"/>
            <a:chOff x="2085450" y="842250"/>
            <a:chExt cx="483700" cy="481850"/>
          </a:xfrm>
        </p:grpSpPr>
        <p:sp>
          <p:nvSpPr>
            <p:cNvPr id="409" name="Google Shape;409;p20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12" name="Google Shape;412;p20"/>
          <p:cNvSpPr txBox="1"/>
          <p:nvPr/>
        </p:nvSpPr>
        <p:spPr>
          <a:xfrm>
            <a:off x="4257726" y="1145325"/>
            <a:ext cx="65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Tài</a:t>
            </a:r>
            <a:endParaRPr sz="22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3" name="Google Shape;413;p20"/>
          <p:cNvSpPr txBox="1"/>
          <p:nvPr/>
        </p:nvSpPr>
        <p:spPr>
          <a:xfrm>
            <a:off x="5948250" y="1145325"/>
            <a:ext cx="65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Tới</a:t>
            </a:r>
            <a:endParaRPr sz="2200"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4" name="Google Shape;414;p20"/>
          <p:cNvSpPr txBox="1"/>
          <p:nvPr/>
        </p:nvSpPr>
        <p:spPr>
          <a:xfrm>
            <a:off x="2393800" y="1145325"/>
            <a:ext cx="9348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6B26B"/>
                </a:solidFill>
                <a:latin typeface="Fira Sans"/>
                <a:ea typeface="Fira Sans"/>
                <a:cs typeface="Fira Sans"/>
                <a:sym typeface="Fira Sans"/>
              </a:rPr>
              <a:t>Nhân</a:t>
            </a:r>
            <a:endParaRPr sz="2200" b="1">
              <a:solidFill>
                <a:srgbClr val="F6B26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5" name="Google Shape;415;p20"/>
          <p:cNvSpPr txBox="1"/>
          <p:nvPr/>
        </p:nvSpPr>
        <p:spPr>
          <a:xfrm>
            <a:off x="7588202" y="1626300"/>
            <a:ext cx="7728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Duy</a:t>
            </a:r>
            <a:endParaRPr sz="22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6" name="Google Shape;416;p20"/>
          <p:cNvSpPr txBox="1"/>
          <p:nvPr/>
        </p:nvSpPr>
        <p:spPr>
          <a:xfrm>
            <a:off x="616499" y="1672275"/>
            <a:ext cx="11058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Thư</a:t>
            </a:r>
            <a:endParaRPr sz="2200"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17" name="Google Shape;417;p20"/>
          <p:cNvGrpSpPr/>
          <p:nvPr/>
        </p:nvGrpSpPr>
        <p:grpSpPr>
          <a:xfrm>
            <a:off x="4357305" y="3993428"/>
            <a:ext cx="429354" cy="427852"/>
            <a:chOff x="5341433" y="3793271"/>
            <a:chExt cx="330272" cy="329117"/>
          </a:xfrm>
        </p:grpSpPr>
        <p:sp>
          <p:nvSpPr>
            <p:cNvPr id="418" name="Google Shape;418;p20"/>
            <p:cNvSpPr/>
            <p:nvPr/>
          </p:nvSpPr>
          <p:spPr>
            <a:xfrm>
              <a:off x="5436441" y="3976408"/>
              <a:ext cx="52546" cy="52546"/>
            </a:xfrm>
            <a:custGeom>
              <a:avLst/>
              <a:gdLst/>
              <a:ahLst/>
              <a:cxnLst/>
              <a:rect l="l" t="t" r="r" b="b"/>
              <a:pathLst>
                <a:path w="2001" h="2001" extrusionOk="0">
                  <a:moveTo>
                    <a:pt x="1245" y="0"/>
                  </a:moveTo>
                  <a:lnTo>
                    <a:pt x="1" y="1235"/>
                  </a:lnTo>
                  <a:cubicBezTo>
                    <a:pt x="96" y="1254"/>
                    <a:pt x="182" y="1292"/>
                    <a:pt x="240" y="1359"/>
                  </a:cubicBezTo>
                  <a:lnTo>
                    <a:pt x="642" y="1761"/>
                  </a:lnTo>
                  <a:cubicBezTo>
                    <a:pt x="709" y="1819"/>
                    <a:pt x="747" y="1905"/>
                    <a:pt x="766" y="2000"/>
                  </a:cubicBezTo>
                  <a:lnTo>
                    <a:pt x="2001" y="756"/>
                  </a:lnTo>
                  <a:cubicBezTo>
                    <a:pt x="1714" y="546"/>
                    <a:pt x="1455" y="287"/>
                    <a:pt x="1245" y="0"/>
                  </a:cubicBezTo>
                  <a:close/>
                </a:path>
              </a:pathLst>
            </a:custGeom>
            <a:solidFill>
              <a:srgbClr val="FFD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5436179" y="3976146"/>
              <a:ext cx="42515" cy="52310"/>
            </a:xfrm>
            <a:custGeom>
              <a:avLst/>
              <a:gdLst/>
              <a:ahLst/>
              <a:cxnLst/>
              <a:rect l="l" t="t" r="r" b="b"/>
              <a:pathLst>
                <a:path w="1619" h="1992" extrusionOk="0">
                  <a:moveTo>
                    <a:pt x="1245" y="1"/>
                  </a:moveTo>
                  <a:lnTo>
                    <a:pt x="1" y="1235"/>
                  </a:lnTo>
                  <a:cubicBezTo>
                    <a:pt x="87" y="1254"/>
                    <a:pt x="173" y="1293"/>
                    <a:pt x="240" y="1360"/>
                  </a:cubicBezTo>
                  <a:lnTo>
                    <a:pt x="642" y="1752"/>
                  </a:lnTo>
                  <a:cubicBezTo>
                    <a:pt x="700" y="1819"/>
                    <a:pt x="747" y="1905"/>
                    <a:pt x="757" y="1991"/>
                  </a:cubicBezTo>
                  <a:lnTo>
                    <a:pt x="1226" y="1532"/>
                  </a:lnTo>
                  <a:lnTo>
                    <a:pt x="1059" y="1356"/>
                  </a:lnTo>
                  <a:lnTo>
                    <a:pt x="1059" y="1356"/>
                  </a:lnTo>
                  <a:cubicBezTo>
                    <a:pt x="1060" y="1357"/>
                    <a:pt x="1062" y="1358"/>
                    <a:pt x="1063" y="1360"/>
                  </a:cubicBezTo>
                  <a:lnTo>
                    <a:pt x="1054" y="1350"/>
                  </a:lnTo>
                  <a:lnTo>
                    <a:pt x="1059" y="1356"/>
                  </a:lnTo>
                  <a:lnTo>
                    <a:pt x="1059" y="1356"/>
                  </a:lnTo>
                  <a:cubicBezTo>
                    <a:pt x="958" y="1260"/>
                    <a:pt x="959" y="1100"/>
                    <a:pt x="1054" y="996"/>
                  </a:cubicBezTo>
                  <a:lnTo>
                    <a:pt x="1618" y="431"/>
                  </a:lnTo>
                  <a:cubicBezTo>
                    <a:pt x="1484" y="297"/>
                    <a:pt x="1360" y="154"/>
                    <a:pt x="1245" y="1"/>
                  </a:cubicBezTo>
                  <a:close/>
                </a:path>
              </a:pathLst>
            </a:custGeom>
            <a:solidFill>
              <a:srgbClr val="FFD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5431925" y="3793350"/>
              <a:ext cx="239780" cy="228830"/>
            </a:xfrm>
            <a:custGeom>
              <a:avLst/>
              <a:gdLst/>
              <a:ahLst/>
              <a:cxnLst/>
              <a:rect l="l" t="t" r="r" b="b"/>
              <a:pathLst>
                <a:path w="9131" h="8714" extrusionOk="0">
                  <a:moveTo>
                    <a:pt x="4780" y="1"/>
                  </a:moveTo>
                  <a:cubicBezTo>
                    <a:pt x="3645" y="1"/>
                    <a:pt x="2528" y="444"/>
                    <a:pt x="1694" y="1277"/>
                  </a:cubicBezTo>
                  <a:cubicBezTo>
                    <a:pt x="0" y="2980"/>
                    <a:pt x="0" y="5737"/>
                    <a:pt x="1694" y="7440"/>
                  </a:cubicBezTo>
                  <a:cubicBezTo>
                    <a:pt x="2525" y="8271"/>
                    <a:pt x="3637" y="8713"/>
                    <a:pt x="4769" y="8713"/>
                  </a:cubicBezTo>
                  <a:cubicBezTo>
                    <a:pt x="5332" y="8713"/>
                    <a:pt x="5901" y="8604"/>
                    <a:pt x="6441" y="8378"/>
                  </a:cubicBezTo>
                  <a:cubicBezTo>
                    <a:pt x="8068" y="7708"/>
                    <a:pt x="9130" y="6120"/>
                    <a:pt x="9130" y="4359"/>
                  </a:cubicBezTo>
                  <a:cubicBezTo>
                    <a:pt x="9130" y="2598"/>
                    <a:pt x="8068" y="1009"/>
                    <a:pt x="6441" y="330"/>
                  </a:cubicBezTo>
                  <a:cubicBezTo>
                    <a:pt x="5904" y="108"/>
                    <a:pt x="5340" y="1"/>
                    <a:pt x="4780" y="1"/>
                  </a:cubicBezTo>
                  <a:close/>
                </a:path>
              </a:pathLst>
            </a:custGeom>
            <a:solidFill>
              <a:srgbClr val="FFD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5427408" y="3793271"/>
              <a:ext cx="139756" cy="228830"/>
            </a:xfrm>
            <a:custGeom>
              <a:avLst/>
              <a:gdLst/>
              <a:ahLst/>
              <a:cxnLst/>
              <a:rect l="l" t="t" r="r" b="b"/>
              <a:pathLst>
                <a:path w="5322" h="8714" extrusionOk="0">
                  <a:moveTo>
                    <a:pt x="4940" y="0"/>
                  </a:moveTo>
                  <a:cubicBezTo>
                    <a:pt x="2561" y="0"/>
                    <a:pt x="593" y="1935"/>
                    <a:pt x="593" y="4362"/>
                  </a:cubicBezTo>
                  <a:cubicBezTo>
                    <a:pt x="593" y="6779"/>
                    <a:pt x="2561" y="8713"/>
                    <a:pt x="4940" y="8713"/>
                  </a:cubicBezTo>
                  <a:cubicBezTo>
                    <a:pt x="5066" y="8713"/>
                    <a:pt x="5193" y="8708"/>
                    <a:pt x="5321" y="8697"/>
                  </a:cubicBezTo>
                  <a:cubicBezTo>
                    <a:pt x="4297" y="8611"/>
                    <a:pt x="3340" y="8161"/>
                    <a:pt x="2613" y="7434"/>
                  </a:cubicBezTo>
                  <a:cubicBezTo>
                    <a:pt x="0" y="4821"/>
                    <a:pt x="1637" y="333"/>
                    <a:pt x="5321" y="17"/>
                  </a:cubicBezTo>
                  <a:cubicBezTo>
                    <a:pt x="5193" y="6"/>
                    <a:pt x="5066" y="0"/>
                    <a:pt x="4940" y="0"/>
                  </a:cubicBezTo>
                  <a:close/>
                </a:path>
              </a:pathLst>
            </a:custGeom>
            <a:solidFill>
              <a:srgbClr val="FFD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5464828" y="3814936"/>
              <a:ext cx="194061" cy="185343"/>
            </a:xfrm>
            <a:custGeom>
              <a:avLst/>
              <a:gdLst/>
              <a:ahLst/>
              <a:cxnLst/>
              <a:rect l="l" t="t" r="r" b="b"/>
              <a:pathLst>
                <a:path w="7390" h="7058" extrusionOk="0">
                  <a:moveTo>
                    <a:pt x="3553" y="1"/>
                  </a:moveTo>
                  <a:cubicBezTo>
                    <a:pt x="1738" y="1"/>
                    <a:pt x="1" y="1411"/>
                    <a:pt x="1" y="3537"/>
                  </a:cubicBezTo>
                  <a:cubicBezTo>
                    <a:pt x="1" y="4963"/>
                    <a:pt x="862" y="6245"/>
                    <a:pt x="2173" y="6790"/>
                  </a:cubicBezTo>
                  <a:cubicBezTo>
                    <a:pt x="2609" y="6971"/>
                    <a:pt x="3066" y="7058"/>
                    <a:pt x="3519" y="7058"/>
                  </a:cubicBezTo>
                  <a:cubicBezTo>
                    <a:pt x="4438" y="7058"/>
                    <a:pt x="5341" y="6698"/>
                    <a:pt x="6021" y="6025"/>
                  </a:cubicBezTo>
                  <a:cubicBezTo>
                    <a:pt x="7389" y="4647"/>
                    <a:pt x="7389" y="2417"/>
                    <a:pt x="6021" y="1039"/>
                  </a:cubicBezTo>
                  <a:cubicBezTo>
                    <a:pt x="5301" y="322"/>
                    <a:pt x="4418" y="1"/>
                    <a:pt x="35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5456793" y="3815251"/>
              <a:ext cx="110607" cy="185080"/>
            </a:xfrm>
            <a:custGeom>
              <a:avLst/>
              <a:gdLst/>
              <a:ahLst/>
              <a:cxnLst/>
              <a:rect l="l" t="t" r="r" b="b"/>
              <a:pathLst>
                <a:path w="4212" h="7048" extrusionOk="0">
                  <a:moveTo>
                    <a:pt x="3821" y="0"/>
                  </a:moveTo>
                  <a:cubicBezTo>
                    <a:pt x="1903" y="0"/>
                    <a:pt x="307" y="1561"/>
                    <a:pt x="307" y="3525"/>
                  </a:cubicBezTo>
                  <a:cubicBezTo>
                    <a:pt x="307" y="5493"/>
                    <a:pt x="1910" y="7047"/>
                    <a:pt x="3833" y="7047"/>
                  </a:cubicBezTo>
                  <a:cubicBezTo>
                    <a:pt x="3958" y="7047"/>
                    <a:pt x="4084" y="7041"/>
                    <a:pt x="4212" y="7027"/>
                  </a:cubicBezTo>
                  <a:cubicBezTo>
                    <a:pt x="3408" y="6941"/>
                    <a:pt x="2661" y="6578"/>
                    <a:pt x="2097" y="6013"/>
                  </a:cubicBezTo>
                  <a:cubicBezTo>
                    <a:pt x="1" y="3917"/>
                    <a:pt x="1264" y="338"/>
                    <a:pt x="4212" y="22"/>
                  </a:cubicBezTo>
                  <a:cubicBezTo>
                    <a:pt x="4080" y="7"/>
                    <a:pt x="3950" y="0"/>
                    <a:pt x="3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5531949" y="3851752"/>
              <a:ext cx="50787" cy="50550"/>
            </a:xfrm>
            <a:custGeom>
              <a:avLst/>
              <a:gdLst/>
              <a:ahLst/>
              <a:cxnLst/>
              <a:rect l="l" t="t" r="r" b="b"/>
              <a:pathLst>
                <a:path w="1934" h="1925" extrusionOk="0">
                  <a:moveTo>
                    <a:pt x="967" y="0"/>
                  </a:moveTo>
                  <a:cubicBezTo>
                    <a:pt x="440" y="0"/>
                    <a:pt x="0" y="431"/>
                    <a:pt x="0" y="957"/>
                  </a:cubicBezTo>
                  <a:cubicBezTo>
                    <a:pt x="0" y="1493"/>
                    <a:pt x="440" y="1924"/>
                    <a:pt x="967" y="1924"/>
                  </a:cubicBezTo>
                  <a:cubicBezTo>
                    <a:pt x="1503" y="1924"/>
                    <a:pt x="1933" y="1493"/>
                    <a:pt x="1933" y="957"/>
                  </a:cubicBezTo>
                  <a:cubicBezTo>
                    <a:pt x="1933" y="431"/>
                    <a:pt x="1503" y="0"/>
                    <a:pt x="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5532185" y="3851726"/>
              <a:ext cx="35215" cy="50577"/>
            </a:xfrm>
            <a:custGeom>
              <a:avLst/>
              <a:gdLst/>
              <a:ahLst/>
              <a:cxnLst/>
              <a:rect l="l" t="t" r="r" b="b"/>
              <a:pathLst>
                <a:path w="1341" h="1926" extrusionOk="0">
                  <a:moveTo>
                    <a:pt x="960" y="1"/>
                  </a:moveTo>
                  <a:cubicBezTo>
                    <a:pt x="451" y="1"/>
                    <a:pt x="1" y="406"/>
                    <a:pt x="1" y="958"/>
                  </a:cubicBezTo>
                  <a:cubicBezTo>
                    <a:pt x="1" y="1519"/>
                    <a:pt x="451" y="1926"/>
                    <a:pt x="960" y="1926"/>
                  </a:cubicBezTo>
                  <a:cubicBezTo>
                    <a:pt x="1085" y="1926"/>
                    <a:pt x="1214" y="1901"/>
                    <a:pt x="1341" y="1848"/>
                  </a:cubicBezTo>
                  <a:cubicBezTo>
                    <a:pt x="987" y="1695"/>
                    <a:pt x="757" y="1351"/>
                    <a:pt x="757" y="968"/>
                  </a:cubicBezTo>
                  <a:cubicBezTo>
                    <a:pt x="747" y="576"/>
                    <a:pt x="987" y="231"/>
                    <a:pt x="1341" y="78"/>
                  </a:cubicBezTo>
                  <a:cubicBezTo>
                    <a:pt x="1214" y="25"/>
                    <a:pt x="1085" y="1"/>
                    <a:pt x="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5515852" y="3902276"/>
              <a:ext cx="82955" cy="53045"/>
            </a:xfrm>
            <a:custGeom>
              <a:avLst/>
              <a:gdLst/>
              <a:ahLst/>
              <a:cxnLst/>
              <a:rect l="l" t="t" r="r" b="b"/>
              <a:pathLst>
                <a:path w="3159" h="2020" extrusionOk="0">
                  <a:moveTo>
                    <a:pt x="1034" y="0"/>
                  </a:moveTo>
                  <a:cubicBezTo>
                    <a:pt x="460" y="0"/>
                    <a:pt x="1" y="459"/>
                    <a:pt x="1" y="1034"/>
                  </a:cubicBezTo>
                  <a:lnTo>
                    <a:pt x="1" y="1838"/>
                  </a:lnTo>
                  <a:cubicBezTo>
                    <a:pt x="1" y="1943"/>
                    <a:pt x="77" y="2019"/>
                    <a:pt x="183" y="2019"/>
                  </a:cubicBezTo>
                  <a:lnTo>
                    <a:pt x="2977" y="2019"/>
                  </a:lnTo>
                  <a:cubicBezTo>
                    <a:pt x="3073" y="2019"/>
                    <a:pt x="3159" y="1943"/>
                    <a:pt x="3159" y="1838"/>
                  </a:cubicBezTo>
                  <a:lnTo>
                    <a:pt x="3159" y="1034"/>
                  </a:lnTo>
                  <a:cubicBezTo>
                    <a:pt x="3149" y="469"/>
                    <a:pt x="2690" y="0"/>
                    <a:pt x="2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5515852" y="3902276"/>
              <a:ext cx="47032" cy="53045"/>
            </a:xfrm>
            <a:custGeom>
              <a:avLst/>
              <a:gdLst/>
              <a:ahLst/>
              <a:cxnLst/>
              <a:rect l="l" t="t" r="r" b="b"/>
              <a:pathLst>
                <a:path w="1791" h="2020" extrusionOk="0">
                  <a:moveTo>
                    <a:pt x="1034" y="0"/>
                  </a:moveTo>
                  <a:cubicBezTo>
                    <a:pt x="460" y="0"/>
                    <a:pt x="1" y="459"/>
                    <a:pt x="1" y="1034"/>
                  </a:cubicBezTo>
                  <a:lnTo>
                    <a:pt x="1" y="1838"/>
                  </a:lnTo>
                  <a:cubicBezTo>
                    <a:pt x="1" y="1933"/>
                    <a:pt x="77" y="2019"/>
                    <a:pt x="183" y="2019"/>
                  </a:cubicBezTo>
                  <a:lnTo>
                    <a:pt x="939" y="2019"/>
                  </a:lnTo>
                  <a:cubicBezTo>
                    <a:pt x="833" y="2010"/>
                    <a:pt x="757" y="1933"/>
                    <a:pt x="757" y="1838"/>
                  </a:cubicBezTo>
                  <a:lnTo>
                    <a:pt x="757" y="1034"/>
                  </a:lnTo>
                  <a:cubicBezTo>
                    <a:pt x="766" y="459"/>
                    <a:pt x="1226" y="0"/>
                    <a:pt x="1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5531686" y="3923311"/>
              <a:ext cx="10084" cy="32011"/>
            </a:xfrm>
            <a:custGeom>
              <a:avLst/>
              <a:gdLst/>
              <a:ahLst/>
              <a:cxnLst/>
              <a:rect l="l" t="t" r="r" b="b"/>
              <a:pathLst>
                <a:path w="384" h="1219" extrusionOk="0">
                  <a:moveTo>
                    <a:pt x="196" y="1"/>
                  </a:moveTo>
                  <a:cubicBezTo>
                    <a:pt x="101" y="1"/>
                    <a:pt x="5" y="65"/>
                    <a:pt x="1" y="194"/>
                  </a:cubicBezTo>
                  <a:lnTo>
                    <a:pt x="1" y="1209"/>
                  </a:lnTo>
                  <a:lnTo>
                    <a:pt x="383" y="1218"/>
                  </a:lnTo>
                  <a:lnTo>
                    <a:pt x="383" y="194"/>
                  </a:lnTo>
                  <a:cubicBezTo>
                    <a:pt x="383" y="65"/>
                    <a:pt x="290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5572915" y="3923311"/>
              <a:ext cx="10084" cy="32011"/>
            </a:xfrm>
            <a:custGeom>
              <a:avLst/>
              <a:gdLst/>
              <a:ahLst/>
              <a:cxnLst/>
              <a:rect l="l" t="t" r="r" b="b"/>
              <a:pathLst>
                <a:path w="384" h="1219" extrusionOk="0">
                  <a:moveTo>
                    <a:pt x="192" y="1"/>
                  </a:moveTo>
                  <a:cubicBezTo>
                    <a:pt x="96" y="1"/>
                    <a:pt x="0" y="65"/>
                    <a:pt x="0" y="194"/>
                  </a:cubicBezTo>
                  <a:lnTo>
                    <a:pt x="0" y="1209"/>
                  </a:lnTo>
                  <a:lnTo>
                    <a:pt x="383" y="1218"/>
                  </a:lnTo>
                  <a:lnTo>
                    <a:pt x="383" y="194"/>
                  </a:lnTo>
                  <a:cubicBezTo>
                    <a:pt x="383" y="65"/>
                    <a:pt x="287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5341433" y="4004874"/>
              <a:ext cx="120166" cy="117514"/>
            </a:xfrm>
            <a:custGeom>
              <a:avLst/>
              <a:gdLst/>
              <a:ahLst/>
              <a:cxnLst/>
              <a:rect l="l" t="t" r="r" b="b"/>
              <a:pathLst>
                <a:path w="4576" h="4475" extrusionOk="0">
                  <a:moveTo>
                    <a:pt x="3625" y="0"/>
                  </a:moveTo>
                  <a:cubicBezTo>
                    <a:pt x="3497" y="0"/>
                    <a:pt x="3370" y="50"/>
                    <a:pt x="3274" y="151"/>
                  </a:cubicBezTo>
                  <a:lnTo>
                    <a:pt x="192" y="3223"/>
                  </a:lnTo>
                  <a:cubicBezTo>
                    <a:pt x="1" y="3414"/>
                    <a:pt x="1" y="3730"/>
                    <a:pt x="192" y="3931"/>
                  </a:cubicBezTo>
                  <a:lnTo>
                    <a:pt x="594" y="4323"/>
                  </a:lnTo>
                  <a:cubicBezTo>
                    <a:pt x="690" y="4424"/>
                    <a:pt x="817" y="4474"/>
                    <a:pt x="945" y="4474"/>
                  </a:cubicBezTo>
                  <a:cubicBezTo>
                    <a:pt x="1073" y="4474"/>
                    <a:pt x="1202" y="4424"/>
                    <a:pt x="1303" y="4323"/>
                  </a:cubicBezTo>
                  <a:lnTo>
                    <a:pt x="4375" y="1251"/>
                  </a:lnTo>
                  <a:cubicBezTo>
                    <a:pt x="4576" y="1060"/>
                    <a:pt x="4576" y="744"/>
                    <a:pt x="4375" y="543"/>
                  </a:cubicBezTo>
                  <a:lnTo>
                    <a:pt x="3982" y="151"/>
                  </a:lnTo>
                  <a:cubicBezTo>
                    <a:pt x="3882" y="50"/>
                    <a:pt x="3753" y="0"/>
                    <a:pt x="3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5341433" y="4004874"/>
              <a:ext cx="105093" cy="117514"/>
            </a:xfrm>
            <a:custGeom>
              <a:avLst/>
              <a:gdLst/>
              <a:ahLst/>
              <a:cxnLst/>
              <a:rect l="l" t="t" r="r" b="b"/>
              <a:pathLst>
                <a:path w="4002" h="4475" extrusionOk="0">
                  <a:moveTo>
                    <a:pt x="3625" y="0"/>
                  </a:moveTo>
                  <a:cubicBezTo>
                    <a:pt x="3497" y="0"/>
                    <a:pt x="3370" y="50"/>
                    <a:pt x="3274" y="151"/>
                  </a:cubicBezTo>
                  <a:lnTo>
                    <a:pt x="192" y="3223"/>
                  </a:lnTo>
                  <a:cubicBezTo>
                    <a:pt x="1" y="3414"/>
                    <a:pt x="1" y="3730"/>
                    <a:pt x="192" y="3931"/>
                  </a:cubicBezTo>
                  <a:lnTo>
                    <a:pt x="594" y="4323"/>
                  </a:lnTo>
                  <a:cubicBezTo>
                    <a:pt x="690" y="4424"/>
                    <a:pt x="817" y="4474"/>
                    <a:pt x="945" y="4474"/>
                  </a:cubicBezTo>
                  <a:cubicBezTo>
                    <a:pt x="1073" y="4474"/>
                    <a:pt x="1202" y="4424"/>
                    <a:pt x="1303" y="4323"/>
                  </a:cubicBezTo>
                  <a:lnTo>
                    <a:pt x="1322" y="4304"/>
                  </a:lnTo>
                  <a:lnTo>
                    <a:pt x="958" y="3931"/>
                  </a:lnTo>
                  <a:cubicBezTo>
                    <a:pt x="757" y="3730"/>
                    <a:pt x="757" y="3414"/>
                    <a:pt x="958" y="3223"/>
                  </a:cubicBezTo>
                  <a:lnTo>
                    <a:pt x="4001" y="170"/>
                  </a:lnTo>
                  <a:lnTo>
                    <a:pt x="3982" y="151"/>
                  </a:lnTo>
                  <a:cubicBezTo>
                    <a:pt x="3882" y="50"/>
                    <a:pt x="3753" y="0"/>
                    <a:pt x="3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5417587" y="4004874"/>
              <a:ext cx="43749" cy="42436"/>
            </a:xfrm>
            <a:custGeom>
              <a:avLst/>
              <a:gdLst/>
              <a:ahLst/>
              <a:cxnLst/>
              <a:rect l="l" t="t" r="r" b="b"/>
              <a:pathLst>
                <a:path w="1666" h="1616" extrusionOk="0">
                  <a:moveTo>
                    <a:pt x="725" y="0"/>
                  </a:moveTo>
                  <a:cubicBezTo>
                    <a:pt x="597" y="0"/>
                    <a:pt x="470" y="50"/>
                    <a:pt x="374" y="151"/>
                  </a:cubicBezTo>
                  <a:lnTo>
                    <a:pt x="1" y="515"/>
                  </a:lnTo>
                  <a:lnTo>
                    <a:pt x="1111" y="1615"/>
                  </a:lnTo>
                  <a:lnTo>
                    <a:pt x="1475" y="1251"/>
                  </a:lnTo>
                  <a:cubicBezTo>
                    <a:pt x="1666" y="1060"/>
                    <a:pt x="1666" y="744"/>
                    <a:pt x="1475" y="543"/>
                  </a:cubicBezTo>
                  <a:lnTo>
                    <a:pt x="1082" y="151"/>
                  </a:lnTo>
                  <a:cubicBezTo>
                    <a:pt x="982" y="50"/>
                    <a:pt x="853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5417587" y="4004795"/>
              <a:ext cx="28939" cy="23398"/>
            </a:xfrm>
            <a:custGeom>
              <a:avLst/>
              <a:gdLst/>
              <a:ahLst/>
              <a:cxnLst/>
              <a:rect l="l" t="t" r="r" b="b"/>
              <a:pathLst>
                <a:path w="1102" h="891" extrusionOk="0">
                  <a:moveTo>
                    <a:pt x="671" y="1"/>
                  </a:moveTo>
                  <a:lnTo>
                    <a:pt x="623" y="10"/>
                  </a:lnTo>
                  <a:cubicBezTo>
                    <a:pt x="527" y="29"/>
                    <a:pt x="441" y="77"/>
                    <a:pt x="364" y="144"/>
                  </a:cubicBezTo>
                  <a:lnTo>
                    <a:pt x="96" y="422"/>
                  </a:lnTo>
                  <a:lnTo>
                    <a:pt x="1" y="518"/>
                  </a:lnTo>
                  <a:lnTo>
                    <a:pt x="384" y="891"/>
                  </a:lnTo>
                  <a:lnTo>
                    <a:pt x="1101" y="173"/>
                  </a:lnTo>
                  <a:lnTo>
                    <a:pt x="1073" y="154"/>
                  </a:lnTo>
                  <a:lnTo>
                    <a:pt x="1044" y="116"/>
                  </a:lnTo>
                  <a:lnTo>
                    <a:pt x="1025" y="106"/>
                  </a:lnTo>
                  <a:cubicBezTo>
                    <a:pt x="939" y="39"/>
                    <a:pt x="833" y="1"/>
                    <a:pt x="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4" name="Google Shape;4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5" y="53075"/>
            <a:ext cx="2454401" cy="5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4" y="53079"/>
            <a:ext cx="3058351" cy="7167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21"/>
          <p:cNvGrpSpPr/>
          <p:nvPr/>
        </p:nvGrpSpPr>
        <p:grpSpPr>
          <a:xfrm>
            <a:off x="1623882" y="878688"/>
            <a:ext cx="1537298" cy="2111378"/>
            <a:chOff x="1120365" y="950582"/>
            <a:chExt cx="1361646" cy="2095245"/>
          </a:xfrm>
        </p:grpSpPr>
        <p:sp>
          <p:nvSpPr>
            <p:cNvPr id="441" name="Google Shape;441;p21"/>
            <p:cNvSpPr/>
            <p:nvPr/>
          </p:nvSpPr>
          <p:spPr>
            <a:xfrm rot="5400000" flipH="1">
              <a:off x="1091605" y="1505790"/>
              <a:ext cx="481104" cy="423584"/>
            </a:xfrm>
            <a:custGeom>
              <a:avLst/>
              <a:gdLst/>
              <a:ahLst/>
              <a:cxnLst/>
              <a:rect l="l" t="t" r="r" b="b"/>
              <a:pathLst>
                <a:path w="29952" h="26371" extrusionOk="0">
                  <a:moveTo>
                    <a:pt x="1" y="0"/>
                  </a:moveTo>
                  <a:lnTo>
                    <a:pt x="1" y="24234"/>
                  </a:lnTo>
                  <a:lnTo>
                    <a:pt x="14" y="24234"/>
                  </a:lnTo>
                  <a:cubicBezTo>
                    <a:pt x="14" y="24234"/>
                    <a:pt x="203" y="24229"/>
                    <a:pt x="558" y="24229"/>
                  </a:cubicBezTo>
                  <a:cubicBezTo>
                    <a:pt x="2473" y="24229"/>
                    <a:pt x="9215" y="24384"/>
                    <a:pt x="17213" y="26370"/>
                  </a:cubicBezTo>
                  <a:lnTo>
                    <a:pt x="29952" y="5713"/>
                  </a:lnTo>
                  <a:cubicBezTo>
                    <a:pt x="29952" y="5713"/>
                    <a:pt x="20827" y="0"/>
                    <a:pt x="14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 rot="5400000" flipH="1">
              <a:off x="1392704" y="1352602"/>
              <a:ext cx="718990" cy="492075"/>
            </a:xfrm>
            <a:custGeom>
              <a:avLst/>
              <a:gdLst/>
              <a:ahLst/>
              <a:cxnLst/>
              <a:rect l="l" t="t" r="r" b="b"/>
              <a:pathLst>
                <a:path w="44762" h="30635" extrusionOk="0">
                  <a:moveTo>
                    <a:pt x="1" y="1"/>
                  </a:moveTo>
                  <a:lnTo>
                    <a:pt x="1" y="24648"/>
                  </a:lnTo>
                  <a:lnTo>
                    <a:pt x="14" y="24648"/>
                  </a:lnTo>
                  <a:cubicBezTo>
                    <a:pt x="5607" y="24648"/>
                    <a:pt x="18560" y="25130"/>
                    <a:pt x="31390" y="30635"/>
                  </a:cubicBezTo>
                  <a:lnTo>
                    <a:pt x="44761" y="10327"/>
                  </a:lnTo>
                  <a:cubicBezTo>
                    <a:pt x="44761" y="10327"/>
                    <a:pt x="27304" y="1"/>
                    <a:pt x="14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 rot="5400000" flipH="1">
              <a:off x="1682773" y="1158896"/>
              <a:ext cx="1007552" cy="590923"/>
            </a:xfrm>
            <a:custGeom>
              <a:avLst/>
              <a:gdLst/>
              <a:ahLst/>
              <a:cxnLst/>
              <a:rect l="l" t="t" r="r" b="b"/>
              <a:pathLst>
                <a:path w="62727" h="36789" extrusionOk="0">
                  <a:moveTo>
                    <a:pt x="1" y="1"/>
                  </a:moveTo>
                  <a:lnTo>
                    <a:pt x="1" y="25976"/>
                  </a:lnTo>
                  <a:lnTo>
                    <a:pt x="17" y="25976"/>
                  </a:lnTo>
                  <a:cubicBezTo>
                    <a:pt x="74" y="25976"/>
                    <a:pt x="588" y="25960"/>
                    <a:pt x="1487" y="25960"/>
                  </a:cubicBezTo>
                  <a:cubicBezTo>
                    <a:pt x="7235" y="25960"/>
                    <a:pt x="28709" y="26646"/>
                    <a:pt x="46867" y="36789"/>
                  </a:cubicBezTo>
                  <a:lnTo>
                    <a:pt x="62726" y="12728"/>
                  </a:lnTo>
                  <a:cubicBezTo>
                    <a:pt x="62726" y="12728"/>
                    <a:pt x="39312" y="2"/>
                    <a:pt x="17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rot="5400000">
              <a:off x="1091605" y="2067034"/>
              <a:ext cx="481104" cy="423584"/>
            </a:xfrm>
            <a:custGeom>
              <a:avLst/>
              <a:gdLst/>
              <a:ahLst/>
              <a:cxnLst/>
              <a:rect l="l" t="t" r="r" b="b"/>
              <a:pathLst>
                <a:path w="29952" h="26371" extrusionOk="0">
                  <a:moveTo>
                    <a:pt x="1" y="0"/>
                  </a:moveTo>
                  <a:lnTo>
                    <a:pt x="1" y="24234"/>
                  </a:lnTo>
                  <a:lnTo>
                    <a:pt x="14" y="24234"/>
                  </a:lnTo>
                  <a:cubicBezTo>
                    <a:pt x="14" y="24234"/>
                    <a:pt x="203" y="24229"/>
                    <a:pt x="558" y="24229"/>
                  </a:cubicBezTo>
                  <a:cubicBezTo>
                    <a:pt x="2473" y="24229"/>
                    <a:pt x="9215" y="24384"/>
                    <a:pt x="17213" y="26370"/>
                  </a:cubicBezTo>
                  <a:lnTo>
                    <a:pt x="29952" y="5713"/>
                  </a:lnTo>
                  <a:cubicBezTo>
                    <a:pt x="29952" y="5713"/>
                    <a:pt x="20827" y="0"/>
                    <a:pt x="14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 rot="5400000">
              <a:off x="1392704" y="2151731"/>
              <a:ext cx="718990" cy="492075"/>
            </a:xfrm>
            <a:custGeom>
              <a:avLst/>
              <a:gdLst/>
              <a:ahLst/>
              <a:cxnLst/>
              <a:rect l="l" t="t" r="r" b="b"/>
              <a:pathLst>
                <a:path w="44762" h="30635" extrusionOk="0">
                  <a:moveTo>
                    <a:pt x="1" y="1"/>
                  </a:moveTo>
                  <a:lnTo>
                    <a:pt x="1" y="24648"/>
                  </a:lnTo>
                  <a:lnTo>
                    <a:pt x="14" y="24648"/>
                  </a:lnTo>
                  <a:cubicBezTo>
                    <a:pt x="5607" y="24648"/>
                    <a:pt x="18560" y="25130"/>
                    <a:pt x="31390" y="30635"/>
                  </a:cubicBezTo>
                  <a:lnTo>
                    <a:pt x="44761" y="10327"/>
                  </a:lnTo>
                  <a:cubicBezTo>
                    <a:pt x="44761" y="10327"/>
                    <a:pt x="27304" y="1"/>
                    <a:pt x="14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 rot="5400000">
              <a:off x="1682773" y="2246589"/>
              <a:ext cx="1007552" cy="590923"/>
            </a:xfrm>
            <a:custGeom>
              <a:avLst/>
              <a:gdLst/>
              <a:ahLst/>
              <a:cxnLst/>
              <a:rect l="l" t="t" r="r" b="b"/>
              <a:pathLst>
                <a:path w="62727" h="36789" extrusionOk="0">
                  <a:moveTo>
                    <a:pt x="1" y="1"/>
                  </a:moveTo>
                  <a:lnTo>
                    <a:pt x="1" y="25976"/>
                  </a:lnTo>
                  <a:lnTo>
                    <a:pt x="17" y="25976"/>
                  </a:lnTo>
                  <a:cubicBezTo>
                    <a:pt x="74" y="25976"/>
                    <a:pt x="588" y="25960"/>
                    <a:pt x="1487" y="25960"/>
                  </a:cubicBezTo>
                  <a:cubicBezTo>
                    <a:pt x="7235" y="25960"/>
                    <a:pt x="28709" y="26646"/>
                    <a:pt x="46867" y="36789"/>
                  </a:cubicBezTo>
                  <a:lnTo>
                    <a:pt x="62726" y="12728"/>
                  </a:lnTo>
                  <a:cubicBezTo>
                    <a:pt x="62726" y="12728"/>
                    <a:pt x="39312" y="2"/>
                    <a:pt x="17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21"/>
          <p:cNvGrpSpPr/>
          <p:nvPr/>
        </p:nvGrpSpPr>
        <p:grpSpPr>
          <a:xfrm>
            <a:off x="874940" y="1433490"/>
            <a:ext cx="667146" cy="3255077"/>
            <a:chOff x="456998" y="1501144"/>
            <a:chExt cx="590917" cy="3230204"/>
          </a:xfrm>
        </p:grpSpPr>
        <p:sp>
          <p:nvSpPr>
            <p:cNvPr id="448" name="Google Shape;448;p21"/>
            <p:cNvSpPr/>
            <p:nvPr/>
          </p:nvSpPr>
          <p:spPr>
            <a:xfrm>
              <a:off x="883702" y="1625138"/>
              <a:ext cx="164214" cy="185507"/>
            </a:xfrm>
            <a:custGeom>
              <a:avLst/>
              <a:gdLst/>
              <a:ahLst/>
              <a:cxnLst/>
              <a:rect l="l" t="t" r="r" b="b"/>
              <a:pathLst>
                <a:path w="1527" h="1725" extrusionOk="0">
                  <a:moveTo>
                    <a:pt x="0" y="1"/>
                  </a:moveTo>
                  <a:lnTo>
                    <a:pt x="0" y="1724"/>
                  </a:lnTo>
                  <a:lnTo>
                    <a:pt x="286" y="1724"/>
                  </a:lnTo>
                  <a:cubicBezTo>
                    <a:pt x="692" y="1724"/>
                    <a:pt x="1065" y="1450"/>
                    <a:pt x="1186" y="1055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883702" y="1921519"/>
              <a:ext cx="164214" cy="185506"/>
            </a:xfrm>
            <a:custGeom>
              <a:avLst/>
              <a:gdLst/>
              <a:ahLst/>
              <a:cxnLst/>
              <a:rect l="l" t="t" r="r" b="b"/>
              <a:pathLst>
                <a:path w="1527" h="1725" extrusionOk="0">
                  <a:moveTo>
                    <a:pt x="0" y="1"/>
                  </a:moveTo>
                  <a:lnTo>
                    <a:pt x="0" y="1724"/>
                  </a:lnTo>
                  <a:lnTo>
                    <a:pt x="286" y="1724"/>
                  </a:lnTo>
                  <a:cubicBezTo>
                    <a:pt x="692" y="1724"/>
                    <a:pt x="1065" y="1450"/>
                    <a:pt x="1186" y="1055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883702" y="2213168"/>
              <a:ext cx="164214" cy="185506"/>
            </a:xfrm>
            <a:custGeom>
              <a:avLst/>
              <a:gdLst/>
              <a:ahLst/>
              <a:cxnLst/>
              <a:rect l="l" t="t" r="r" b="b"/>
              <a:pathLst>
                <a:path w="1527" h="1725" extrusionOk="0">
                  <a:moveTo>
                    <a:pt x="0" y="1"/>
                  </a:moveTo>
                  <a:lnTo>
                    <a:pt x="0" y="1724"/>
                  </a:lnTo>
                  <a:lnTo>
                    <a:pt x="286" y="1724"/>
                  </a:lnTo>
                  <a:cubicBezTo>
                    <a:pt x="692" y="1724"/>
                    <a:pt x="1065" y="1461"/>
                    <a:pt x="1186" y="1066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456998" y="1501144"/>
              <a:ext cx="448764" cy="1021522"/>
            </a:xfrm>
            <a:custGeom>
              <a:avLst/>
              <a:gdLst/>
              <a:ahLst/>
              <a:cxnLst/>
              <a:rect l="l" t="t" r="r" b="b"/>
              <a:pathLst>
                <a:path w="4173" h="9499" extrusionOk="0">
                  <a:moveTo>
                    <a:pt x="0" y="1"/>
                  </a:moveTo>
                  <a:lnTo>
                    <a:pt x="0" y="9498"/>
                  </a:lnTo>
                  <a:lnTo>
                    <a:pt x="4172" y="9498"/>
                  </a:lnTo>
                  <a:lnTo>
                    <a:pt x="41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570740" y="1607242"/>
              <a:ext cx="221400" cy="22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570740" y="1901929"/>
              <a:ext cx="221400" cy="22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570740" y="2200015"/>
              <a:ext cx="221400" cy="22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636375" y="2541381"/>
              <a:ext cx="88720" cy="2170372"/>
            </a:xfrm>
            <a:custGeom>
              <a:avLst/>
              <a:gdLst/>
              <a:ahLst/>
              <a:cxnLst/>
              <a:rect l="l" t="t" r="r" b="b"/>
              <a:pathLst>
                <a:path w="825" h="20182" extrusionOk="0">
                  <a:moveTo>
                    <a:pt x="1" y="1"/>
                  </a:moveTo>
                  <a:lnTo>
                    <a:pt x="1" y="20182"/>
                  </a:lnTo>
                  <a:lnTo>
                    <a:pt x="824" y="20182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547869" y="2521379"/>
              <a:ext cx="133565" cy="41403"/>
            </a:xfrm>
            <a:custGeom>
              <a:avLst/>
              <a:gdLst/>
              <a:ahLst/>
              <a:cxnLst/>
              <a:rect l="l" t="t" r="r" b="b"/>
              <a:pathLst>
                <a:path w="1242" h="385" extrusionOk="0">
                  <a:moveTo>
                    <a:pt x="0" y="0"/>
                  </a:moveTo>
                  <a:lnTo>
                    <a:pt x="407" y="385"/>
                  </a:lnTo>
                  <a:lnTo>
                    <a:pt x="1241" y="38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571528" y="4137817"/>
              <a:ext cx="109906" cy="549207"/>
            </a:xfrm>
            <a:custGeom>
              <a:avLst/>
              <a:gdLst/>
              <a:ahLst/>
              <a:cxnLst/>
              <a:rect l="l" t="t" r="r" b="b"/>
              <a:pathLst>
                <a:path w="1022" h="5107" extrusionOk="0">
                  <a:moveTo>
                    <a:pt x="275" y="1"/>
                  </a:moveTo>
                  <a:lnTo>
                    <a:pt x="0" y="5106"/>
                  </a:lnTo>
                  <a:lnTo>
                    <a:pt x="1021" y="5106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681327" y="2521379"/>
              <a:ext cx="133457" cy="41403"/>
            </a:xfrm>
            <a:custGeom>
              <a:avLst/>
              <a:gdLst/>
              <a:ahLst/>
              <a:cxnLst/>
              <a:rect l="l" t="t" r="r" b="b"/>
              <a:pathLst>
                <a:path w="1241" h="385" extrusionOk="0">
                  <a:moveTo>
                    <a:pt x="0" y="0"/>
                  </a:moveTo>
                  <a:lnTo>
                    <a:pt x="0" y="385"/>
                  </a:lnTo>
                  <a:lnTo>
                    <a:pt x="824" y="38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677821" y="2521379"/>
              <a:ext cx="133457" cy="41403"/>
            </a:xfrm>
            <a:custGeom>
              <a:avLst/>
              <a:gdLst/>
              <a:ahLst/>
              <a:cxnLst/>
              <a:rect l="l" t="t" r="r" b="b"/>
              <a:pathLst>
                <a:path w="1241" h="385" extrusionOk="0">
                  <a:moveTo>
                    <a:pt x="0" y="0"/>
                  </a:moveTo>
                  <a:lnTo>
                    <a:pt x="0" y="385"/>
                  </a:lnTo>
                  <a:lnTo>
                    <a:pt x="824" y="38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681327" y="4137817"/>
              <a:ext cx="109906" cy="549207"/>
            </a:xfrm>
            <a:custGeom>
              <a:avLst/>
              <a:gdLst/>
              <a:ahLst/>
              <a:cxnLst/>
              <a:rect l="l" t="t" r="r" b="b"/>
              <a:pathLst>
                <a:path w="1022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21" y="5106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681327" y="4137817"/>
              <a:ext cx="109906" cy="549207"/>
            </a:xfrm>
            <a:custGeom>
              <a:avLst/>
              <a:gdLst/>
              <a:ahLst/>
              <a:cxnLst/>
              <a:rect l="l" t="t" r="r" b="b"/>
              <a:pathLst>
                <a:path w="1022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21" y="5106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516608" y="4681658"/>
              <a:ext cx="166579" cy="49683"/>
            </a:xfrm>
            <a:custGeom>
              <a:avLst/>
              <a:gdLst/>
              <a:ahLst/>
              <a:cxnLst/>
              <a:rect l="l" t="t" r="r" b="b"/>
              <a:pathLst>
                <a:path w="1549" h="462" extrusionOk="0">
                  <a:moveTo>
                    <a:pt x="0" y="0"/>
                  </a:moveTo>
                  <a:lnTo>
                    <a:pt x="0" y="461"/>
                  </a:lnTo>
                  <a:lnTo>
                    <a:pt x="1548" y="461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681327" y="4681664"/>
              <a:ext cx="166579" cy="49683"/>
            </a:xfrm>
            <a:custGeom>
              <a:avLst/>
              <a:gdLst/>
              <a:ahLst/>
              <a:cxnLst/>
              <a:rect l="l" t="t" r="r" b="b"/>
              <a:pathLst>
                <a:path w="1549" h="462" extrusionOk="0">
                  <a:moveTo>
                    <a:pt x="0" y="0"/>
                  </a:moveTo>
                  <a:lnTo>
                    <a:pt x="0" y="461"/>
                  </a:lnTo>
                  <a:lnTo>
                    <a:pt x="1548" y="461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1"/>
          <p:cNvSpPr/>
          <p:nvPr/>
        </p:nvSpPr>
        <p:spPr>
          <a:xfrm rot="5400000">
            <a:off x="4617400" y="615288"/>
            <a:ext cx="3147300" cy="4891500"/>
          </a:xfrm>
          <a:prstGeom prst="wedgeRoundRectCallout">
            <a:avLst>
              <a:gd name="adj1" fmla="val -9906"/>
              <a:gd name="adj2" fmla="val 61264"/>
              <a:gd name="adj3" fmla="val 0"/>
            </a:avLst>
          </a:prstGeom>
          <a:solidFill>
            <a:srgbClr val="A9B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1"/>
          <p:cNvSpPr txBox="1"/>
          <p:nvPr/>
        </p:nvSpPr>
        <p:spPr>
          <a:xfrm>
            <a:off x="4957800" y="2335400"/>
            <a:ext cx="3729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LIST OF COMPONENT</a:t>
            </a:r>
            <a:endParaRPr sz="36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466" name="Google Shape;466;p21"/>
          <p:cNvSpPr txBox="1"/>
          <p:nvPr/>
        </p:nvSpPr>
        <p:spPr>
          <a:xfrm>
            <a:off x="2365811" y="2272525"/>
            <a:ext cx="723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9BA5A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03</a:t>
            </a:r>
            <a:endParaRPr sz="2400">
              <a:solidFill>
                <a:srgbClr val="A9BA5A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467" name="Google Shape;467;p21"/>
          <p:cNvSpPr txBox="1"/>
          <p:nvPr/>
        </p:nvSpPr>
        <p:spPr>
          <a:xfrm>
            <a:off x="2419986" y="1439613"/>
            <a:ext cx="723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9BA5A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03</a:t>
            </a:r>
            <a:endParaRPr sz="2400">
              <a:solidFill>
                <a:srgbClr val="A9BA5A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grpSp>
        <p:nvGrpSpPr>
          <p:cNvPr id="468" name="Google Shape;468;p21"/>
          <p:cNvGrpSpPr/>
          <p:nvPr/>
        </p:nvGrpSpPr>
        <p:grpSpPr>
          <a:xfrm>
            <a:off x="4173777" y="3772900"/>
            <a:ext cx="505410" cy="513379"/>
            <a:chOff x="3490799" y="4021275"/>
            <a:chExt cx="388777" cy="394907"/>
          </a:xfrm>
        </p:grpSpPr>
        <p:sp>
          <p:nvSpPr>
            <p:cNvPr id="469" name="Google Shape;469;p21"/>
            <p:cNvSpPr/>
            <p:nvPr/>
          </p:nvSpPr>
          <p:spPr>
            <a:xfrm>
              <a:off x="3490799" y="4021275"/>
              <a:ext cx="388777" cy="394907"/>
            </a:xfrm>
            <a:custGeom>
              <a:avLst/>
              <a:gdLst/>
              <a:ahLst/>
              <a:cxnLst/>
              <a:rect l="l" t="t" r="r" b="b"/>
              <a:pathLst>
                <a:path w="23910" h="24287" extrusionOk="0">
                  <a:moveTo>
                    <a:pt x="17242" y="2781"/>
                  </a:moveTo>
                  <a:cubicBezTo>
                    <a:pt x="17998" y="3220"/>
                    <a:pt x="18694" y="3754"/>
                    <a:pt x="19315" y="4368"/>
                  </a:cubicBezTo>
                  <a:cubicBezTo>
                    <a:pt x="19101" y="4404"/>
                    <a:pt x="18892" y="4472"/>
                    <a:pt x="18697" y="4568"/>
                  </a:cubicBezTo>
                  <a:cubicBezTo>
                    <a:pt x="18207" y="4819"/>
                    <a:pt x="17944" y="5306"/>
                    <a:pt x="17642" y="5741"/>
                  </a:cubicBezTo>
                  <a:cubicBezTo>
                    <a:pt x="17582" y="5827"/>
                    <a:pt x="17516" y="5911"/>
                    <a:pt x="17444" y="5988"/>
                  </a:cubicBezTo>
                  <a:cubicBezTo>
                    <a:pt x="17409" y="5745"/>
                    <a:pt x="17469" y="5490"/>
                    <a:pt x="17466" y="5245"/>
                  </a:cubicBezTo>
                  <a:cubicBezTo>
                    <a:pt x="17465" y="4961"/>
                    <a:pt x="17391" y="4689"/>
                    <a:pt x="17199" y="4473"/>
                  </a:cubicBezTo>
                  <a:cubicBezTo>
                    <a:pt x="17025" y="4275"/>
                    <a:pt x="16745" y="4174"/>
                    <a:pt x="16729" y="3880"/>
                  </a:cubicBezTo>
                  <a:cubicBezTo>
                    <a:pt x="16711" y="3569"/>
                    <a:pt x="16919" y="3269"/>
                    <a:pt x="17073" y="3015"/>
                  </a:cubicBezTo>
                  <a:cubicBezTo>
                    <a:pt x="17126" y="2935"/>
                    <a:pt x="17182" y="2856"/>
                    <a:pt x="17242" y="2781"/>
                  </a:cubicBezTo>
                  <a:close/>
                  <a:moveTo>
                    <a:pt x="22502" y="11586"/>
                  </a:moveTo>
                  <a:lnTo>
                    <a:pt x="22502" y="11586"/>
                  </a:lnTo>
                  <a:cubicBezTo>
                    <a:pt x="22576" y="13025"/>
                    <a:pt x="22375" y="14480"/>
                    <a:pt x="21880" y="15859"/>
                  </a:cubicBezTo>
                  <a:cubicBezTo>
                    <a:pt x="21652" y="15695"/>
                    <a:pt x="21440" y="15509"/>
                    <a:pt x="21247" y="15306"/>
                  </a:cubicBezTo>
                  <a:cubicBezTo>
                    <a:pt x="21175" y="15230"/>
                    <a:pt x="20986" y="15076"/>
                    <a:pt x="21012" y="14958"/>
                  </a:cubicBezTo>
                  <a:cubicBezTo>
                    <a:pt x="21034" y="14864"/>
                    <a:pt x="21222" y="14769"/>
                    <a:pt x="21293" y="14711"/>
                  </a:cubicBezTo>
                  <a:cubicBezTo>
                    <a:pt x="21523" y="14522"/>
                    <a:pt x="21714" y="14284"/>
                    <a:pt x="21828" y="14008"/>
                  </a:cubicBezTo>
                  <a:cubicBezTo>
                    <a:pt x="21937" y="13749"/>
                    <a:pt x="21966" y="13464"/>
                    <a:pt x="21888" y="13192"/>
                  </a:cubicBezTo>
                  <a:cubicBezTo>
                    <a:pt x="21818" y="12949"/>
                    <a:pt x="21600" y="12713"/>
                    <a:pt x="21581" y="12459"/>
                  </a:cubicBezTo>
                  <a:cubicBezTo>
                    <a:pt x="21562" y="12200"/>
                    <a:pt x="21852" y="12008"/>
                    <a:pt x="22041" y="11879"/>
                  </a:cubicBezTo>
                  <a:cubicBezTo>
                    <a:pt x="22176" y="11788"/>
                    <a:pt x="22313" y="11703"/>
                    <a:pt x="22451" y="11620"/>
                  </a:cubicBezTo>
                  <a:cubicBezTo>
                    <a:pt x="22466" y="11611"/>
                    <a:pt x="22485" y="11598"/>
                    <a:pt x="22502" y="11586"/>
                  </a:cubicBezTo>
                  <a:close/>
                  <a:moveTo>
                    <a:pt x="11600" y="1236"/>
                  </a:moveTo>
                  <a:cubicBezTo>
                    <a:pt x="12330" y="1236"/>
                    <a:pt x="13068" y="1310"/>
                    <a:pt x="13804" y="1462"/>
                  </a:cubicBezTo>
                  <a:cubicBezTo>
                    <a:pt x="14839" y="1676"/>
                    <a:pt x="15838" y="2031"/>
                    <a:pt x="16774" y="2519"/>
                  </a:cubicBezTo>
                  <a:cubicBezTo>
                    <a:pt x="16580" y="2759"/>
                    <a:pt x="16393" y="3027"/>
                    <a:pt x="16266" y="3307"/>
                  </a:cubicBezTo>
                  <a:cubicBezTo>
                    <a:pt x="16121" y="3623"/>
                    <a:pt x="16064" y="3984"/>
                    <a:pt x="16200" y="4315"/>
                  </a:cubicBezTo>
                  <a:cubicBezTo>
                    <a:pt x="16262" y="4462"/>
                    <a:pt x="16357" y="4590"/>
                    <a:pt x="16477" y="4696"/>
                  </a:cubicBezTo>
                  <a:cubicBezTo>
                    <a:pt x="16578" y="4787"/>
                    <a:pt x="16716" y="4872"/>
                    <a:pt x="16767" y="5005"/>
                  </a:cubicBezTo>
                  <a:cubicBezTo>
                    <a:pt x="16874" y="5276"/>
                    <a:pt x="16741" y="5635"/>
                    <a:pt x="16744" y="5918"/>
                  </a:cubicBezTo>
                  <a:cubicBezTo>
                    <a:pt x="16748" y="6245"/>
                    <a:pt x="16856" y="6651"/>
                    <a:pt x="17202" y="6768"/>
                  </a:cubicBezTo>
                  <a:cubicBezTo>
                    <a:pt x="17264" y="6789"/>
                    <a:pt x="17325" y="6798"/>
                    <a:pt x="17383" y="6798"/>
                  </a:cubicBezTo>
                  <a:cubicBezTo>
                    <a:pt x="17921" y="6798"/>
                    <a:pt x="18305" y="5988"/>
                    <a:pt x="18571" y="5624"/>
                  </a:cubicBezTo>
                  <a:cubicBezTo>
                    <a:pt x="18764" y="5361"/>
                    <a:pt x="18991" y="5178"/>
                    <a:pt x="19312" y="5099"/>
                  </a:cubicBezTo>
                  <a:cubicBezTo>
                    <a:pt x="19484" y="5056"/>
                    <a:pt x="19671" y="5064"/>
                    <a:pt x="19838" y="5007"/>
                  </a:cubicBezTo>
                  <a:cubicBezTo>
                    <a:pt x="19854" y="5002"/>
                    <a:pt x="19872" y="4993"/>
                    <a:pt x="19890" y="4986"/>
                  </a:cubicBezTo>
                  <a:cubicBezTo>
                    <a:pt x="21343" y="6679"/>
                    <a:pt x="22208" y="8759"/>
                    <a:pt x="22450" y="10909"/>
                  </a:cubicBezTo>
                  <a:cubicBezTo>
                    <a:pt x="21893" y="11164"/>
                    <a:pt x="21191" y="11533"/>
                    <a:pt x="20983" y="12115"/>
                  </a:cubicBezTo>
                  <a:cubicBezTo>
                    <a:pt x="20867" y="12440"/>
                    <a:pt x="20958" y="12744"/>
                    <a:pt x="21103" y="13041"/>
                  </a:cubicBezTo>
                  <a:cubicBezTo>
                    <a:pt x="21267" y="13382"/>
                    <a:pt x="21337" y="13637"/>
                    <a:pt x="21087" y="13966"/>
                  </a:cubicBezTo>
                  <a:cubicBezTo>
                    <a:pt x="20889" y="14225"/>
                    <a:pt x="20565" y="14354"/>
                    <a:pt x="20408" y="14647"/>
                  </a:cubicBezTo>
                  <a:cubicBezTo>
                    <a:pt x="20222" y="14991"/>
                    <a:pt x="20379" y="15342"/>
                    <a:pt x="20603" y="15618"/>
                  </a:cubicBezTo>
                  <a:cubicBezTo>
                    <a:pt x="20842" y="15909"/>
                    <a:pt x="21112" y="16171"/>
                    <a:pt x="21409" y="16400"/>
                  </a:cubicBezTo>
                  <a:cubicBezTo>
                    <a:pt x="21472" y="16448"/>
                    <a:pt x="21537" y="16498"/>
                    <a:pt x="21601" y="16548"/>
                  </a:cubicBezTo>
                  <a:cubicBezTo>
                    <a:pt x="21474" y="16839"/>
                    <a:pt x="21334" y="17129"/>
                    <a:pt x="21179" y="17412"/>
                  </a:cubicBezTo>
                  <a:cubicBezTo>
                    <a:pt x="19978" y="19588"/>
                    <a:pt x="18067" y="21231"/>
                    <a:pt x="15848" y="22174"/>
                  </a:cubicBezTo>
                  <a:cubicBezTo>
                    <a:pt x="15866" y="22035"/>
                    <a:pt x="15881" y="21894"/>
                    <a:pt x="15895" y="21755"/>
                  </a:cubicBezTo>
                  <a:cubicBezTo>
                    <a:pt x="15897" y="21744"/>
                    <a:pt x="15898" y="21732"/>
                    <a:pt x="15900" y="21720"/>
                  </a:cubicBezTo>
                  <a:cubicBezTo>
                    <a:pt x="15900" y="21714"/>
                    <a:pt x="15900" y="21716"/>
                    <a:pt x="15901" y="21704"/>
                  </a:cubicBezTo>
                  <a:cubicBezTo>
                    <a:pt x="15915" y="21641"/>
                    <a:pt x="15922" y="21579"/>
                    <a:pt x="15932" y="21516"/>
                  </a:cubicBezTo>
                  <a:lnTo>
                    <a:pt x="15932" y="21516"/>
                  </a:lnTo>
                  <a:cubicBezTo>
                    <a:pt x="15930" y="21528"/>
                    <a:pt x="15930" y="21533"/>
                    <a:pt x="15930" y="21533"/>
                  </a:cubicBezTo>
                  <a:cubicBezTo>
                    <a:pt x="15932" y="21533"/>
                    <a:pt x="15950" y="21452"/>
                    <a:pt x="15952" y="21440"/>
                  </a:cubicBezTo>
                  <a:cubicBezTo>
                    <a:pt x="15952" y="21439"/>
                    <a:pt x="15952" y="21437"/>
                    <a:pt x="15952" y="21434"/>
                  </a:cubicBezTo>
                  <a:cubicBezTo>
                    <a:pt x="16124" y="21135"/>
                    <a:pt x="16260" y="20813"/>
                    <a:pt x="16453" y="20524"/>
                  </a:cubicBezTo>
                  <a:cubicBezTo>
                    <a:pt x="16729" y="20108"/>
                    <a:pt x="17136" y="19792"/>
                    <a:pt x="17396" y="19368"/>
                  </a:cubicBezTo>
                  <a:cubicBezTo>
                    <a:pt x="17618" y="19006"/>
                    <a:pt x="17670" y="18520"/>
                    <a:pt x="17410" y="18161"/>
                  </a:cubicBezTo>
                  <a:cubicBezTo>
                    <a:pt x="17274" y="17975"/>
                    <a:pt x="17106" y="17959"/>
                    <a:pt x="16934" y="17838"/>
                  </a:cubicBezTo>
                  <a:cubicBezTo>
                    <a:pt x="16826" y="17762"/>
                    <a:pt x="16839" y="17825"/>
                    <a:pt x="16858" y="17646"/>
                  </a:cubicBezTo>
                  <a:cubicBezTo>
                    <a:pt x="16871" y="17528"/>
                    <a:pt x="16867" y="17406"/>
                    <a:pt x="16843" y="17287"/>
                  </a:cubicBezTo>
                  <a:cubicBezTo>
                    <a:pt x="16758" y="16867"/>
                    <a:pt x="16436" y="16498"/>
                    <a:pt x="16023" y="16373"/>
                  </a:cubicBezTo>
                  <a:cubicBezTo>
                    <a:pt x="15791" y="16304"/>
                    <a:pt x="15551" y="16335"/>
                    <a:pt x="15316" y="16291"/>
                  </a:cubicBezTo>
                  <a:cubicBezTo>
                    <a:pt x="15088" y="16249"/>
                    <a:pt x="14959" y="16093"/>
                    <a:pt x="14805" y="15934"/>
                  </a:cubicBezTo>
                  <a:cubicBezTo>
                    <a:pt x="14552" y="15670"/>
                    <a:pt x="14278" y="15457"/>
                    <a:pt x="13916" y="15457"/>
                  </a:cubicBezTo>
                  <a:cubicBezTo>
                    <a:pt x="13870" y="15457"/>
                    <a:pt x="13823" y="15460"/>
                    <a:pt x="13773" y="15468"/>
                  </a:cubicBezTo>
                  <a:cubicBezTo>
                    <a:pt x="13584" y="15495"/>
                    <a:pt x="13409" y="15575"/>
                    <a:pt x="13240" y="15664"/>
                  </a:cubicBezTo>
                  <a:cubicBezTo>
                    <a:pt x="13074" y="15751"/>
                    <a:pt x="12868" y="15922"/>
                    <a:pt x="12669" y="15922"/>
                  </a:cubicBezTo>
                  <a:cubicBezTo>
                    <a:pt x="12662" y="15922"/>
                    <a:pt x="12656" y="15922"/>
                    <a:pt x="12650" y="15922"/>
                  </a:cubicBezTo>
                  <a:cubicBezTo>
                    <a:pt x="12437" y="15910"/>
                    <a:pt x="12276" y="15696"/>
                    <a:pt x="12046" y="15677"/>
                  </a:cubicBezTo>
                  <a:cubicBezTo>
                    <a:pt x="12032" y="15676"/>
                    <a:pt x="12018" y="15675"/>
                    <a:pt x="12004" y="15675"/>
                  </a:cubicBezTo>
                  <a:cubicBezTo>
                    <a:pt x="11817" y="15675"/>
                    <a:pt x="11628" y="15778"/>
                    <a:pt x="11451" y="15778"/>
                  </a:cubicBezTo>
                  <a:cubicBezTo>
                    <a:pt x="11436" y="15778"/>
                    <a:pt x="11420" y="15777"/>
                    <a:pt x="11405" y="15775"/>
                  </a:cubicBezTo>
                  <a:cubicBezTo>
                    <a:pt x="11202" y="15753"/>
                    <a:pt x="11256" y="15429"/>
                    <a:pt x="11212" y="15267"/>
                  </a:cubicBezTo>
                  <a:cubicBezTo>
                    <a:pt x="11208" y="15251"/>
                    <a:pt x="11200" y="15238"/>
                    <a:pt x="11196" y="15221"/>
                  </a:cubicBezTo>
                  <a:cubicBezTo>
                    <a:pt x="11225" y="15129"/>
                    <a:pt x="11216" y="15021"/>
                    <a:pt x="11143" y="14946"/>
                  </a:cubicBezTo>
                  <a:cubicBezTo>
                    <a:pt x="10749" y="14546"/>
                    <a:pt x="10485" y="14222"/>
                    <a:pt x="10292" y="13690"/>
                  </a:cubicBezTo>
                  <a:cubicBezTo>
                    <a:pt x="10134" y="13261"/>
                    <a:pt x="9820" y="13127"/>
                    <a:pt x="9399" y="13026"/>
                  </a:cubicBezTo>
                  <a:cubicBezTo>
                    <a:pt x="8837" y="12893"/>
                    <a:pt x="9221" y="12452"/>
                    <a:pt x="9583" y="12314"/>
                  </a:cubicBezTo>
                  <a:cubicBezTo>
                    <a:pt x="10103" y="12113"/>
                    <a:pt x="10674" y="12115"/>
                    <a:pt x="11148" y="11787"/>
                  </a:cubicBezTo>
                  <a:cubicBezTo>
                    <a:pt x="11521" y="11527"/>
                    <a:pt x="11688" y="11088"/>
                    <a:pt x="12090" y="10864"/>
                  </a:cubicBezTo>
                  <a:cubicBezTo>
                    <a:pt x="12488" y="10639"/>
                    <a:pt x="12940" y="10521"/>
                    <a:pt x="13224" y="10137"/>
                  </a:cubicBezTo>
                  <a:cubicBezTo>
                    <a:pt x="13485" y="9785"/>
                    <a:pt x="13536" y="9356"/>
                    <a:pt x="13665" y="8948"/>
                  </a:cubicBezTo>
                  <a:cubicBezTo>
                    <a:pt x="13836" y="8405"/>
                    <a:pt x="14204" y="8333"/>
                    <a:pt x="14679" y="8107"/>
                  </a:cubicBezTo>
                  <a:cubicBezTo>
                    <a:pt x="15491" y="7722"/>
                    <a:pt x="15601" y="6734"/>
                    <a:pt x="15132" y="6025"/>
                  </a:cubicBezTo>
                  <a:cubicBezTo>
                    <a:pt x="14896" y="5667"/>
                    <a:pt x="14528" y="5426"/>
                    <a:pt x="14182" y="5184"/>
                  </a:cubicBezTo>
                  <a:cubicBezTo>
                    <a:pt x="13987" y="5048"/>
                    <a:pt x="13840" y="4962"/>
                    <a:pt x="13694" y="4962"/>
                  </a:cubicBezTo>
                  <a:cubicBezTo>
                    <a:pt x="13575" y="4962"/>
                    <a:pt x="13458" y="5020"/>
                    <a:pt x="13316" y="5155"/>
                  </a:cubicBezTo>
                  <a:cubicBezTo>
                    <a:pt x="13023" y="5432"/>
                    <a:pt x="12708" y="5741"/>
                    <a:pt x="12292" y="5804"/>
                  </a:cubicBezTo>
                  <a:cubicBezTo>
                    <a:pt x="12245" y="5811"/>
                    <a:pt x="12197" y="5815"/>
                    <a:pt x="12149" y="5815"/>
                  </a:cubicBezTo>
                  <a:cubicBezTo>
                    <a:pt x="12036" y="5815"/>
                    <a:pt x="11922" y="5793"/>
                    <a:pt x="11822" y="5739"/>
                  </a:cubicBezTo>
                  <a:cubicBezTo>
                    <a:pt x="11493" y="5562"/>
                    <a:pt x="11583" y="5313"/>
                    <a:pt x="11797" y="5086"/>
                  </a:cubicBezTo>
                  <a:cubicBezTo>
                    <a:pt x="12094" y="4771"/>
                    <a:pt x="12458" y="4545"/>
                    <a:pt x="12688" y="4167"/>
                  </a:cubicBezTo>
                  <a:cubicBezTo>
                    <a:pt x="12929" y="3770"/>
                    <a:pt x="13003" y="3278"/>
                    <a:pt x="12803" y="2848"/>
                  </a:cubicBezTo>
                  <a:cubicBezTo>
                    <a:pt x="12624" y="2459"/>
                    <a:pt x="12258" y="2209"/>
                    <a:pt x="11825" y="2209"/>
                  </a:cubicBezTo>
                  <a:cubicBezTo>
                    <a:pt x="11822" y="2209"/>
                    <a:pt x="11820" y="2209"/>
                    <a:pt x="11817" y="2209"/>
                  </a:cubicBezTo>
                  <a:cubicBezTo>
                    <a:pt x="11366" y="2211"/>
                    <a:pt x="10994" y="2482"/>
                    <a:pt x="10561" y="2561"/>
                  </a:cubicBezTo>
                  <a:cubicBezTo>
                    <a:pt x="10522" y="2568"/>
                    <a:pt x="10486" y="2571"/>
                    <a:pt x="10452" y="2571"/>
                  </a:cubicBezTo>
                  <a:cubicBezTo>
                    <a:pt x="10228" y="2571"/>
                    <a:pt x="10107" y="2429"/>
                    <a:pt x="9905" y="2302"/>
                  </a:cubicBezTo>
                  <a:cubicBezTo>
                    <a:pt x="9751" y="2203"/>
                    <a:pt x="9593" y="2152"/>
                    <a:pt x="9417" y="2152"/>
                  </a:cubicBezTo>
                  <a:cubicBezTo>
                    <a:pt x="9382" y="2152"/>
                    <a:pt x="9345" y="2154"/>
                    <a:pt x="9309" y="2158"/>
                  </a:cubicBezTo>
                  <a:cubicBezTo>
                    <a:pt x="9017" y="2189"/>
                    <a:pt x="8787" y="2403"/>
                    <a:pt x="8504" y="2447"/>
                  </a:cubicBezTo>
                  <a:cubicBezTo>
                    <a:pt x="8472" y="2452"/>
                    <a:pt x="8440" y="2454"/>
                    <a:pt x="8410" y="2454"/>
                  </a:cubicBezTo>
                  <a:cubicBezTo>
                    <a:pt x="8083" y="2454"/>
                    <a:pt x="7908" y="2174"/>
                    <a:pt x="7975" y="1883"/>
                  </a:cubicBezTo>
                  <a:cubicBezTo>
                    <a:pt x="9125" y="1455"/>
                    <a:pt x="10350" y="1236"/>
                    <a:pt x="11600" y="1236"/>
                  </a:cubicBezTo>
                  <a:close/>
                  <a:moveTo>
                    <a:pt x="7432" y="2104"/>
                  </a:moveTo>
                  <a:cubicBezTo>
                    <a:pt x="7462" y="2591"/>
                    <a:pt x="7912" y="3037"/>
                    <a:pt x="8465" y="3037"/>
                  </a:cubicBezTo>
                  <a:cubicBezTo>
                    <a:pt x="8504" y="3037"/>
                    <a:pt x="8544" y="3034"/>
                    <a:pt x="8583" y="3030"/>
                  </a:cubicBezTo>
                  <a:cubicBezTo>
                    <a:pt x="8844" y="3001"/>
                    <a:pt x="9091" y="2807"/>
                    <a:pt x="9352" y="2807"/>
                  </a:cubicBezTo>
                  <a:cubicBezTo>
                    <a:pt x="9357" y="2807"/>
                    <a:pt x="9363" y="2807"/>
                    <a:pt x="9369" y="2807"/>
                  </a:cubicBezTo>
                  <a:cubicBezTo>
                    <a:pt x="9612" y="2813"/>
                    <a:pt x="9783" y="3058"/>
                    <a:pt x="10006" y="3153"/>
                  </a:cubicBezTo>
                  <a:cubicBezTo>
                    <a:pt x="10140" y="3210"/>
                    <a:pt x="10275" y="3233"/>
                    <a:pt x="10410" y="3233"/>
                  </a:cubicBezTo>
                  <a:cubicBezTo>
                    <a:pt x="10668" y="3233"/>
                    <a:pt x="10926" y="3148"/>
                    <a:pt x="11175" y="3058"/>
                  </a:cubicBezTo>
                  <a:cubicBezTo>
                    <a:pt x="11363" y="2989"/>
                    <a:pt x="11608" y="2900"/>
                    <a:pt x="11815" y="2900"/>
                  </a:cubicBezTo>
                  <a:cubicBezTo>
                    <a:pt x="12033" y="2900"/>
                    <a:pt x="12211" y="2999"/>
                    <a:pt x="12239" y="3323"/>
                  </a:cubicBezTo>
                  <a:cubicBezTo>
                    <a:pt x="12289" y="3883"/>
                    <a:pt x="11691" y="4221"/>
                    <a:pt x="11345" y="4554"/>
                  </a:cubicBezTo>
                  <a:cubicBezTo>
                    <a:pt x="11027" y="4860"/>
                    <a:pt x="10786" y="5266"/>
                    <a:pt x="10925" y="5717"/>
                  </a:cubicBezTo>
                  <a:cubicBezTo>
                    <a:pt x="11045" y="6111"/>
                    <a:pt x="11425" y="6397"/>
                    <a:pt x="11814" y="6491"/>
                  </a:cubicBezTo>
                  <a:cubicBezTo>
                    <a:pt x="11925" y="6518"/>
                    <a:pt x="12038" y="6531"/>
                    <a:pt x="12151" y="6531"/>
                  </a:cubicBezTo>
                  <a:cubicBezTo>
                    <a:pt x="12443" y="6531"/>
                    <a:pt x="12736" y="6447"/>
                    <a:pt x="12992" y="6309"/>
                  </a:cubicBezTo>
                  <a:cubicBezTo>
                    <a:pt x="13167" y="6217"/>
                    <a:pt x="13340" y="6094"/>
                    <a:pt x="13470" y="5946"/>
                  </a:cubicBezTo>
                  <a:cubicBezTo>
                    <a:pt x="13535" y="5874"/>
                    <a:pt x="13590" y="5794"/>
                    <a:pt x="13634" y="5707"/>
                  </a:cubicBezTo>
                  <a:cubicBezTo>
                    <a:pt x="13658" y="5662"/>
                    <a:pt x="13713" y="5415"/>
                    <a:pt x="13740" y="5401"/>
                  </a:cubicBezTo>
                  <a:cubicBezTo>
                    <a:pt x="13742" y="5399"/>
                    <a:pt x="13745" y="5399"/>
                    <a:pt x="13749" y="5399"/>
                  </a:cubicBezTo>
                  <a:cubicBezTo>
                    <a:pt x="13842" y="5399"/>
                    <a:pt x="14275" y="5830"/>
                    <a:pt x="14349" y="5908"/>
                  </a:cubicBezTo>
                  <a:cubicBezTo>
                    <a:pt x="14550" y="6117"/>
                    <a:pt x="14743" y="6369"/>
                    <a:pt x="14814" y="6655"/>
                  </a:cubicBezTo>
                  <a:cubicBezTo>
                    <a:pt x="14875" y="6897"/>
                    <a:pt x="14861" y="7200"/>
                    <a:pt x="14691" y="7399"/>
                  </a:cubicBezTo>
                  <a:cubicBezTo>
                    <a:pt x="14516" y="7605"/>
                    <a:pt x="14210" y="7659"/>
                    <a:pt x="13970" y="7747"/>
                  </a:cubicBezTo>
                  <a:cubicBezTo>
                    <a:pt x="13552" y="7901"/>
                    <a:pt x="13265" y="8156"/>
                    <a:pt x="13094" y="8570"/>
                  </a:cubicBezTo>
                  <a:cubicBezTo>
                    <a:pt x="12926" y="8975"/>
                    <a:pt x="12912" y="9552"/>
                    <a:pt x="12544" y="9835"/>
                  </a:cubicBezTo>
                  <a:cubicBezTo>
                    <a:pt x="12118" y="10163"/>
                    <a:pt x="11553" y="10118"/>
                    <a:pt x="11170" y="10547"/>
                  </a:cubicBezTo>
                  <a:cubicBezTo>
                    <a:pt x="11005" y="10730"/>
                    <a:pt x="10887" y="10956"/>
                    <a:pt x="10686" y="11101"/>
                  </a:cubicBezTo>
                  <a:cubicBezTo>
                    <a:pt x="10450" y="11271"/>
                    <a:pt x="10142" y="11316"/>
                    <a:pt x="9865" y="11378"/>
                  </a:cubicBezTo>
                  <a:cubicBezTo>
                    <a:pt x="9331" y="11497"/>
                    <a:pt x="8750" y="11681"/>
                    <a:pt x="8463" y="12191"/>
                  </a:cubicBezTo>
                  <a:cubicBezTo>
                    <a:pt x="8242" y="12584"/>
                    <a:pt x="8243" y="13141"/>
                    <a:pt x="8573" y="13476"/>
                  </a:cubicBezTo>
                  <a:cubicBezTo>
                    <a:pt x="8758" y="13662"/>
                    <a:pt x="8999" y="13725"/>
                    <a:pt x="9247" y="13777"/>
                  </a:cubicBezTo>
                  <a:cubicBezTo>
                    <a:pt x="9345" y="13796"/>
                    <a:pt x="9506" y="13799"/>
                    <a:pt x="9586" y="13869"/>
                  </a:cubicBezTo>
                  <a:cubicBezTo>
                    <a:pt x="9668" y="13942"/>
                    <a:pt x="9704" y="14112"/>
                    <a:pt x="9750" y="14212"/>
                  </a:cubicBezTo>
                  <a:cubicBezTo>
                    <a:pt x="9956" y="14673"/>
                    <a:pt x="10260" y="15075"/>
                    <a:pt x="10701" y="15309"/>
                  </a:cubicBezTo>
                  <a:cubicBezTo>
                    <a:pt x="10759" y="15421"/>
                    <a:pt x="10740" y="15573"/>
                    <a:pt x="10753" y="15693"/>
                  </a:cubicBezTo>
                  <a:cubicBezTo>
                    <a:pt x="10770" y="15857"/>
                    <a:pt x="10808" y="16014"/>
                    <a:pt x="10920" y="16140"/>
                  </a:cubicBezTo>
                  <a:cubicBezTo>
                    <a:pt x="11048" y="16283"/>
                    <a:pt x="11186" y="16324"/>
                    <a:pt x="11331" y="16324"/>
                  </a:cubicBezTo>
                  <a:cubicBezTo>
                    <a:pt x="11506" y="16324"/>
                    <a:pt x="11691" y="16264"/>
                    <a:pt x="11882" y="16252"/>
                  </a:cubicBezTo>
                  <a:cubicBezTo>
                    <a:pt x="11890" y="16251"/>
                    <a:pt x="11897" y="16251"/>
                    <a:pt x="11905" y="16251"/>
                  </a:cubicBezTo>
                  <a:cubicBezTo>
                    <a:pt x="12094" y="16251"/>
                    <a:pt x="12214" y="16401"/>
                    <a:pt x="12390" y="16463"/>
                  </a:cubicBezTo>
                  <a:cubicBezTo>
                    <a:pt x="12479" y="16494"/>
                    <a:pt x="12571" y="16508"/>
                    <a:pt x="12662" y="16508"/>
                  </a:cubicBezTo>
                  <a:cubicBezTo>
                    <a:pt x="12745" y="16508"/>
                    <a:pt x="12829" y="16497"/>
                    <a:pt x="12912" y="16476"/>
                  </a:cubicBezTo>
                  <a:cubicBezTo>
                    <a:pt x="13202" y="16402"/>
                    <a:pt x="13545" y="16105"/>
                    <a:pt x="13857" y="16105"/>
                  </a:cubicBezTo>
                  <a:cubicBezTo>
                    <a:pt x="13881" y="16105"/>
                    <a:pt x="13906" y="16107"/>
                    <a:pt x="13930" y="16111"/>
                  </a:cubicBezTo>
                  <a:cubicBezTo>
                    <a:pt x="14254" y="16164"/>
                    <a:pt x="14484" y="16628"/>
                    <a:pt x="14758" y="16798"/>
                  </a:cubicBezTo>
                  <a:cubicBezTo>
                    <a:pt x="14932" y="16907"/>
                    <a:pt x="15124" y="16950"/>
                    <a:pt x="15327" y="16974"/>
                  </a:cubicBezTo>
                  <a:cubicBezTo>
                    <a:pt x="15551" y="16999"/>
                    <a:pt x="15809" y="16967"/>
                    <a:pt x="15993" y="17123"/>
                  </a:cubicBezTo>
                  <a:cubicBezTo>
                    <a:pt x="16351" y="17428"/>
                    <a:pt x="15996" y="17909"/>
                    <a:pt x="16291" y="18253"/>
                  </a:cubicBezTo>
                  <a:cubicBezTo>
                    <a:pt x="16511" y="18508"/>
                    <a:pt x="17047" y="18473"/>
                    <a:pt x="16834" y="18929"/>
                  </a:cubicBezTo>
                  <a:cubicBezTo>
                    <a:pt x="16723" y="19168"/>
                    <a:pt x="16495" y="19346"/>
                    <a:pt x="16322" y="19538"/>
                  </a:cubicBezTo>
                  <a:cubicBezTo>
                    <a:pt x="16146" y="19735"/>
                    <a:pt x="15983" y="19944"/>
                    <a:pt x="15835" y="20164"/>
                  </a:cubicBezTo>
                  <a:cubicBezTo>
                    <a:pt x="15648" y="20442"/>
                    <a:pt x="15453" y="20759"/>
                    <a:pt x="15347" y="21091"/>
                  </a:cubicBezTo>
                  <a:cubicBezTo>
                    <a:pt x="15240" y="21215"/>
                    <a:pt x="15177" y="21370"/>
                    <a:pt x="15146" y="21531"/>
                  </a:cubicBezTo>
                  <a:cubicBezTo>
                    <a:pt x="15126" y="21645"/>
                    <a:pt x="15113" y="21761"/>
                    <a:pt x="15098" y="21875"/>
                  </a:cubicBezTo>
                  <a:cubicBezTo>
                    <a:pt x="15097" y="21886"/>
                    <a:pt x="15086" y="21962"/>
                    <a:pt x="15085" y="21972"/>
                  </a:cubicBezTo>
                  <a:cubicBezTo>
                    <a:pt x="15079" y="22009"/>
                    <a:pt x="15073" y="22047"/>
                    <a:pt x="15067" y="22083"/>
                  </a:cubicBezTo>
                  <a:cubicBezTo>
                    <a:pt x="15039" y="22226"/>
                    <a:pt x="15007" y="22368"/>
                    <a:pt x="14971" y="22508"/>
                  </a:cubicBezTo>
                  <a:cubicBezTo>
                    <a:pt x="14449" y="22680"/>
                    <a:pt x="13916" y="22812"/>
                    <a:pt x="13375" y="22907"/>
                  </a:cubicBezTo>
                  <a:cubicBezTo>
                    <a:pt x="13373" y="22678"/>
                    <a:pt x="13357" y="22448"/>
                    <a:pt x="13357" y="22237"/>
                  </a:cubicBezTo>
                  <a:cubicBezTo>
                    <a:pt x="13357" y="21829"/>
                    <a:pt x="13395" y="21373"/>
                    <a:pt x="13294" y="20973"/>
                  </a:cubicBezTo>
                  <a:cubicBezTo>
                    <a:pt x="13073" y="20099"/>
                    <a:pt x="12066" y="20095"/>
                    <a:pt x="11492" y="19551"/>
                  </a:cubicBezTo>
                  <a:cubicBezTo>
                    <a:pt x="11187" y="19261"/>
                    <a:pt x="10988" y="18847"/>
                    <a:pt x="11153" y="18429"/>
                  </a:cubicBezTo>
                  <a:cubicBezTo>
                    <a:pt x="11303" y="18051"/>
                    <a:pt x="11578" y="17768"/>
                    <a:pt x="11543" y="17333"/>
                  </a:cubicBezTo>
                  <a:cubicBezTo>
                    <a:pt x="11511" y="16918"/>
                    <a:pt x="11184" y="16613"/>
                    <a:pt x="10898" y="16344"/>
                  </a:cubicBezTo>
                  <a:cubicBezTo>
                    <a:pt x="10724" y="16175"/>
                    <a:pt x="10516" y="16045"/>
                    <a:pt x="10287" y="15961"/>
                  </a:cubicBezTo>
                  <a:cubicBezTo>
                    <a:pt x="10188" y="15825"/>
                    <a:pt x="10071" y="15734"/>
                    <a:pt x="9927" y="15633"/>
                  </a:cubicBezTo>
                  <a:cubicBezTo>
                    <a:pt x="9675" y="15453"/>
                    <a:pt x="9524" y="15233"/>
                    <a:pt x="9413" y="14947"/>
                  </a:cubicBezTo>
                  <a:cubicBezTo>
                    <a:pt x="9263" y="14567"/>
                    <a:pt x="8982" y="14352"/>
                    <a:pt x="8599" y="14352"/>
                  </a:cubicBezTo>
                  <a:cubicBezTo>
                    <a:pt x="8541" y="14352"/>
                    <a:pt x="8480" y="14357"/>
                    <a:pt x="8416" y="14367"/>
                  </a:cubicBezTo>
                  <a:cubicBezTo>
                    <a:pt x="8176" y="14407"/>
                    <a:pt x="7950" y="14578"/>
                    <a:pt x="7708" y="14583"/>
                  </a:cubicBezTo>
                  <a:cubicBezTo>
                    <a:pt x="7705" y="14583"/>
                    <a:pt x="7703" y="14583"/>
                    <a:pt x="7700" y="14583"/>
                  </a:cubicBezTo>
                  <a:cubicBezTo>
                    <a:pt x="7420" y="14583"/>
                    <a:pt x="7212" y="14312"/>
                    <a:pt x="7067" y="14100"/>
                  </a:cubicBezTo>
                  <a:cubicBezTo>
                    <a:pt x="6719" y="13592"/>
                    <a:pt x="6460" y="13012"/>
                    <a:pt x="6264" y="12431"/>
                  </a:cubicBezTo>
                  <a:cubicBezTo>
                    <a:pt x="6095" y="11935"/>
                    <a:pt x="5922" y="11508"/>
                    <a:pt x="5462" y="11217"/>
                  </a:cubicBezTo>
                  <a:cubicBezTo>
                    <a:pt x="5027" y="10941"/>
                    <a:pt x="4992" y="10541"/>
                    <a:pt x="5112" y="10056"/>
                  </a:cubicBezTo>
                  <a:cubicBezTo>
                    <a:pt x="5248" y="9515"/>
                    <a:pt x="5531" y="9026"/>
                    <a:pt x="5610" y="8468"/>
                  </a:cubicBezTo>
                  <a:cubicBezTo>
                    <a:pt x="5688" y="7917"/>
                    <a:pt x="5552" y="7405"/>
                    <a:pt x="5220" y="6961"/>
                  </a:cubicBezTo>
                  <a:cubicBezTo>
                    <a:pt x="4880" y="6506"/>
                    <a:pt x="4447" y="6101"/>
                    <a:pt x="4061" y="5684"/>
                  </a:cubicBezTo>
                  <a:cubicBezTo>
                    <a:pt x="3890" y="5498"/>
                    <a:pt x="3673" y="5335"/>
                    <a:pt x="3441" y="5238"/>
                  </a:cubicBezTo>
                  <a:cubicBezTo>
                    <a:pt x="3570" y="5070"/>
                    <a:pt x="3702" y="4906"/>
                    <a:pt x="3840" y="4747"/>
                  </a:cubicBezTo>
                  <a:cubicBezTo>
                    <a:pt x="4828" y="3612"/>
                    <a:pt x="6054" y="2709"/>
                    <a:pt x="7432" y="2104"/>
                  </a:cubicBezTo>
                  <a:close/>
                  <a:moveTo>
                    <a:pt x="2891" y="6026"/>
                  </a:moveTo>
                  <a:cubicBezTo>
                    <a:pt x="2948" y="6028"/>
                    <a:pt x="3005" y="6035"/>
                    <a:pt x="3059" y="6048"/>
                  </a:cubicBezTo>
                  <a:cubicBezTo>
                    <a:pt x="3211" y="6092"/>
                    <a:pt x="3317" y="6211"/>
                    <a:pt x="3421" y="6324"/>
                  </a:cubicBezTo>
                  <a:cubicBezTo>
                    <a:pt x="3776" y="6708"/>
                    <a:pt x="4205" y="7089"/>
                    <a:pt x="4505" y="7514"/>
                  </a:cubicBezTo>
                  <a:cubicBezTo>
                    <a:pt x="4879" y="8046"/>
                    <a:pt x="4671" y="8604"/>
                    <a:pt x="4458" y="9158"/>
                  </a:cubicBezTo>
                  <a:cubicBezTo>
                    <a:pt x="4275" y="9637"/>
                    <a:pt x="4104" y="10126"/>
                    <a:pt x="4140" y="10650"/>
                  </a:cubicBezTo>
                  <a:cubicBezTo>
                    <a:pt x="4173" y="11110"/>
                    <a:pt x="4351" y="11530"/>
                    <a:pt x="4729" y="11807"/>
                  </a:cubicBezTo>
                  <a:cubicBezTo>
                    <a:pt x="4954" y="11971"/>
                    <a:pt x="5165" y="12033"/>
                    <a:pt x="5294" y="12298"/>
                  </a:cubicBezTo>
                  <a:cubicBezTo>
                    <a:pt x="5421" y="12560"/>
                    <a:pt x="5491" y="12856"/>
                    <a:pt x="5604" y="13127"/>
                  </a:cubicBezTo>
                  <a:cubicBezTo>
                    <a:pt x="5953" y="13972"/>
                    <a:pt x="6574" y="15390"/>
                    <a:pt x="7671" y="15390"/>
                  </a:cubicBezTo>
                  <a:cubicBezTo>
                    <a:pt x="7681" y="15390"/>
                    <a:pt x="7692" y="15390"/>
                    <a:pt x="7703" y="15390"/>
                  </a:cubicBezTo>
                  <a:cubicBezTo>
                    <a:pt x="7842" y="15384"/>
                    <a:pt x="7981" y="15355"/>
                    <a:pt x="8111" y="15303"/>
                  </a:cubicBezTo>
                  <a:cubicBezTo>
                    <a:pt x="8223" y="15263"/>
                    <a:pt x="8420" y="15124"/>
                    <a:pt x="8549" y="15124"/>
                  </a:cubicBezTo>
                  <a:cubicBezTo>
                    <a:pt x="8559" y="15124"/>
                    <a:pt x="8568" y="15124"/>
                    <a:pt x="8577" y="15126"/>
                  </a:cubicBezTo>
                  <a:cubicBezTo>
                    <a:pt x="8736" y="15158"/>
                    <a:pt x="8859" y="15607"/>
                    <a:pt x="8967" y="15750"/>
                  </a:cubicBezTo>
                  <a:cubicBezTo>
                    <a:pt x="9184" y="16042"/>
                    <a:pt x="9555" y="16348"/>
                    <a:pt x="9928" y="16350"/>
                  </a:cubicBezTo>
                  <a:cubicBezTo>
                    <a:pt x="10060" y="16559"/>
                    <a:pt x="10217" y="16741"/>
                    <a:pt x="10403" y="16930"/>
                  </a:cubicBezTo>
                  <a:cubicBezTo>
                    <a:pt x="10532" y="17059"/>
                    <a:pt x="10765" y="17245"/>
                    <a:pt x="10753" y="17440"/>
                  </a:cubicBezTo>
                  <a:cubicBezTo>
                    <a:pt x="10742" y="17608"/>
                    <a:pt x="10589" y="17773"/>
                    <a:pt x="10510" y="17916"/>
                  </a:cubicBezTo>
                  <a:cubicBezTo>
                    <a:pt x="10128" y="18602"/>
                    <a:pt x="10233" y="19384"/>
                    <a:pt x="10731" y="19985"/>
                  </a:cubicBezTo>
                  <a:cubicBezTo>
                    <a:pt x="10964" y="20266"/>
                    <a:pt x="11274" y="20480"/>
                    <a:pt x="11600" y="20639"/>
                  </a:cubicBezTo>
                  <a:cubicBezTo>
                    <a:pt x="11863" y="20766"/>
                    <a:pt x="12376" y="20839"/>
                    <a:pt x="12484" y="21140"/>
                  </a:cubicBezTo>
                  <a:cubicBezTo>
                    <a:pt x="12613" y="21494"/>
                    <a:pt x="12521" y="22007"/>
                    <a:pt x="12529" y="22381"/>
                  </a:cubicBezTo>
                  <a:cubicBezTo>
                    <a:pt x="12535" y="22585"/>
                    <a:pt x="12524" y="22807"/>
                    <a:pt x="12531" y="23026"/>
                  </a:cubicBezTo>
                  <a:cubicBezTo>
                    <a:pt x="12169" y="23062"/>
                    <a:pt x="11806" y="23080"/>
                    <a:pt x="11442" y="23080"/>
                  </a:cubicBezTo>
                  <a:cubicBezTo>
                    <a:pt x="10921" y="23080"/>
                    <a:pt x="10401" y="23043"/>
                    <a:pt x="9884" y="22969"/>
                  </a:cubicBezTo>
                  <a:cubicBezTo>
                    <a:pt x="8768" y="22807"/>
                    <a:pt x="7665" y="22478"/>
                    <a:pt x="6658" y="21966"/>
                  </a:cubicBezTo>
                  <a:cubicBezTo>
                    <a:pt x="5491" y="21373"/>
                    <a:pt x="4571" y="20543"/>
                    <a:pt x="3846" y="19455"/>
                  </a:cubicBezTo>
                  <a:cubicBezTo>
                    <a:pt x="2420" y="17312"/>
                    <a:pt x="1232" y="14879"/>
                    <a:pt x="1169" y="12263"/>
                  </a:cubicBezTo>
                  <a:cubicBezTo>
                    <a:pt x="1116" y="10093"/>
                    <a:pt x="1727" y="7874"/>
                    <a:pt x="2891" y="6026"/>
                  </a:cubicBezTo>
                  <a:close/>
                  <a:moveTo>
                    <a:pt x="11605" y="1"/>
                  </a:moveTo>
                  <a:cubicBezTo>
                    <a:pt x="11176" y="1"/>
                    <a:pt x="10747" y="24"/>
                    <a:pt x="10320" y="73"/>
                  </a:cubicBezTo>
                  <a:cubicBezTo>
                    <a:pt x="10268" y="30"/>
                    <a:pt x="10202" y="5"/>
                    <a:pt x="10134" y="5"/>
                  </a:cubicBezTo>
                  <a:cubicBezTo>
                    <a:pt x="10129" y="5"/>
                    <a:pt x="10123" y="5"/>
                    <a:pt x="10117" y="5"/>
                  </a:cubicBezTo>
                  <a:cubicBezTo>
                    <a:pt x="8850" y="67"/>
                    <a:pt x="7700" y="578"/>
                    <a:pt x="6599" y="1189"/>
                  </a:cubicBezTo>
                  <a:cubicBezTo>
                    <a:pt x="5499" y="1803"/>
                    <a:pt x="4492" y="2571"/>
                    <a:pt x="3609" y="3469"/>
                  </a:cubicBezTo>
                  <a:cubicBezTo>
                    <a:pt x="1768" y="5341"/>
                    <a:pt x="550" y="7770"/>
                    <a:pt x="186" y="10373"/>
                  </a:cubicBezTo>
                  <a:cubicBezTo>
                    <a:pt x="1" y="11696"/>
                    <a:pt x="32" y="13035"/>
                    <a:pt x="306" y="14345"/>
                  </a:cubicBezTo>
                  <a:cubicBezTo>
                    <a:pt x="603" y="15765"/>
                    <a:pt x="1207" y="17110"/>
                    <a:pt x="1900" y="18378"/>
                  </a:cubicBezTo>
                  <a:cubicBezTo>
                    <a:pt x="2577" y="19616"/>
                    <a:pt x="3301" y="20904"/>
                    <a:pt x="4379" y="21840"/>
                  </a:cubicBezTo>
                  <a:cubicBezTo>
                    <a:pt x="5390" y="22717"/>
                    <a:pt x="6614" y="23326"/>
                    <a:pt x="7884" y="23729"/>
                  </a:cubicBezTo>
                  <a:cubicBezTo>
                    <a:pt x="9070" y="24105"/>
                    <a:pt x="10301" y="24287"/>
                    <a:pt x="11528" y="24287"/>
                  </a:cubicBezTo>
                  <a:cubicBezTo>
                    <a:pt x="15225" y="24287"/>
                    <a:pt x="18893" y="22638"/>
                    <a:pt x="21197" y="19673"/>
                  </a:cubicBezTo>
                  <a:cubicBezTo>
                    <a:pt x="22772" y="17644"/>
                    <a:pt x="23710" y="15144"/>
                    <a:pt x="23809" y="12572"/>
                  </a:cubicBezTo>
                  <a:cubicBezTo>
                    <a:pt x="23909" y="9995"/>
                    <a:pt x="23128" y="7361"/>
                    <a:pt x="21666" y="5238"/>
                  </a:cubicBezTo>
                  <a:cubicBezTo>
                    <a:pt x="19430" y="1993"/>
                    <a:pt x="15532" y="1"/>
                    <a:pt x="11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3572359" y="4095502"/>
              <a:ext cx="8959" cy="9398"/>
            </a:xfrm>
            <a:custGeom>
              <a:avLst/>
              <a:gdLst/>
              <a:ahLst/>
              <a:cxnLst/>
              <a:rect l="l" t="t" r="r" b="b"/>
              <a:pathLst>
                <a:path w="551" h="578" extrusionOk="0">
                  <a:moveTo>
                    <a:pt x="410" y="1"/>
                  </a:moveTo>
                  <a:cubicBezTo>
                    <a:pt x="400" y="1"/>
                    <a:pt x="390" y="2"/>
                    <a:pt x="380" y="5"/>
                  </a:cubicBezTo>
                  <a:lnTo>
                    <a:pt x="377" y="5"/>
                  </a:lnTo>
                  <a:cubicBezTo>
                    <a:pt x="367" y="3"/>
                    <a:pt x="357" y="3"/>
                    <a:pt x="347" y="3"/>
                  </a:cubicBezTo>
                  <a:cubicBezTo>
                    <a:pt x="297" y="3"/>
                    <a:pt x="248" y="21"/>
                    <a:pt x="210" y="56"/>
                  </a:cubicBezTo>
                  <a:cubicBezTo>
                    <a:pt x="187" y="78"/>
                    <a:pt x="166" y="102"/>
                    <a:pt x="144" y="124"/>
                  </a:cubicBezTo>
                  <a:cubicBezTo>
                    <a:pt x="114" y="157"/>
                    <a:pt x="75" y="191"/>
                    <a:pt x="52" y="231"/>
                  </a:cubicBezTo>
                  <a:cubicBezTo>
                    <a:pt x="37" y="258"/>
                    <a:pt x="27" y="286"/>
                    <a:pt x="21" y="317"/>
                  </a:cubicBezTo>
                  <a:cubicBezTo>
                    <a:pt x="9" y="358"/>
                    <a:pt x="1" y="402"/>
                    <a:pt x="15" y="445"/>
                  </a:cubicBezTo>
                  <a:cubicBezTo>
                    <a:pt x="27" y="481"/>
                    <a:pt x="51" y="513"/>
                    <a:pt x="81" y="538"/>
                  </a:cubicBezTo>
                  <a:cubicBezTo>
                    <a:pt x="92" y="549"/>
                    <a:pt x="106" y="557"/>
                    <a:pt x="121" y="562"/>
                  </a:cubicBezTo>
                  <a:cubicBezTo>
                    <a:pt x="139" y="571"/>
                    <a:pt x="161" y="577"/>
                    <a:pt x="183" y="577"/>
                  </a:cubicBezTo>
                  <a:cubicBezTo>
                    <a:pt x="185" y="577"/>
                    <a:pt x="187" y="577"/>
                    <a:pt x="190" y="576"/>
                  </a:cubicBezTo>
                  <a:cubicBezTo>
                    <a:pt x="194" y="577"/>
                    <a:pt x="198" y="577"/>
                    <a:pt x="202" y="577"/>
                  </a:cubicBezTo>
                  <a:cubicBezTo>
                    <a:pt x="241" y="577"/>
                    <a:pt x="277" y="558"/>
                    <a:pt x="311" y="540"/>
                  </a:cubicBezTo>
                  <a:cubicBezTo>
                    <a:pt x="339" y="527"/>
                    <a:pt x="364" y="509"/>
                    <a:pt x="388" y="489"/>
                  </a:cubicBezTo>
                  <a:cubicBezTo>
                    <a:pt x="420" y="456"/>
                    <a:pt x="443" y="412"/>
                    <a:pt x="468" y="373"/>
                  </a:cubicBezTo>
                  <a:cubicBezTo>
                    <a:pt x="486" y="348"/>
                    <a:pt x="503" y="321"/>
                    <a:pt x="519" y="295"/>
                  </a:cubicBezTo>
                  <a:cubicBezTo>
                    <a:pt x="550" y="242"/>
                    <a:pt x="547" y="181"/>
                    <a:pt x="527" y="125"/>
                  </a:cubicBezTo>
                  <a:cubicBezTo>
                    <a:pt x="527" y="122"/>
                    <a:pt x="527" y="119"/>
                    <a:pt x="527" y="116"/>
                  </a:cubicBezTo>
                  <a:cubicBezTo>
                    <a:pt x="531" y="52"/>
                    <a:pt x="471" y="1"/>
                    <a:pt x="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596765" y="4092672"/>
              <a:ext cx="10732" cy="10618"/>
            </a:xfrm>
            <a:custGeom>
              <a:avLst/>
              <a:gdLst/>
              <a:ahLst/>
              <a:cxnLst/>
              <a:rect l="l" t="t" r="r" b="b"/>
              <a:pathLst>
                <a:path w="660" h="653" extrusionOk="0">
                  <a:moveTo>
                    <a:pt x="408" y="0"/>
                  </a:moveTo>
                  <a:cubicBezTo>
                    <a:pt x="361" y="2"/>
                    <a:pt x="315" y="13"/>
                    <a:pt x="274" y="37"/>
                  </a:cubicBezTo>
                  <a:cubicBezTo>
                    <a:pt x="246" y="54"/>
                    <a:pt x="220" y="76"/>
                    <a:pt x="197" y="101"/>
                  </a:cubicBezTo>
                  <a:cubicBezTo>
                    <a:pt x="185" y="112"/>
                    <a:pt x="173" y="122"/>
                    <a:pt x="161" y="132"/>
                  </a:cubicBezTo>
                  <a:cubicBezTo>
                    <a:pt x="141" y="151"/>
                    <a:pt x="119" y="170"/>
                    <a:pt x="98" y="189"/>
                  </a:cubicBezTo>
                  <a:cubicBezTo>
                    <a:pt x="57" y="227"/>
                    <a:pt x="38" y="276"/>
                    <a:pt x="21" y="328"/>
                  </a:cubicBezTo>
                  <a:cubicBezTo>
                    <a:pt x="9" y="358"/>
                    <a:pt x="3" y="390"/>
                    <a:pt x="2" y="422"/>
                  </a:cubicBezTo>
                  <a:cubicBezTo>
                    <a:pt x="0" y="453"/>
                    <a:pt x="8" y="484"/>
                    <a:pt x="22" y="510"/>
                  </a:cubicBezTo>
                  <a:cubicBezTo>
                    <a:pt x="31" y="539"/>
                    <a:pt x="47" y="564"/>
                    <a:pt x="69" y="585"/>
                  </a:cubicBezTo>
                  <a:cubicBezTo>
                    <a:pt x="113" y="627"/>
                    <a:pt x="172" y="651"/>
                    <a:pt x="232" y="652"/>
                  </a:cubicBezTo>
                  <a:cubicBezTo>
                    <a:pt x="264" y="651"/>
                    <a:pt x="295" y="645"/>
                    <a:pt x="324" y="635"/>
                  </a:cubicBezTo>
                  <a:cubicBezTo>
                    <a:pt x="377" y="621"/>
                    <a:pt x="424" y="595"/>
                    <a:pt x="465" y="560"/>
                  </a:cubicBezTo>
                  <a:cubicBezTo>
                    <a:pt x="485" y="539"/>
                    <a:pt x="506" y="517"/>
                    <a:pt x="526" y="495"/>
                  </a:cubicBezTo>
                  <a:cubicBezTo>
                    <a:pt x="554" y="469"/>
                    <a:pt x="579" y="441"/>
                    <a:pt x="604" y="410"/>
                  </a:cubicBezTo>
                  <a:cubicBezTo>
                    <a:pt x="626" y="387"/>
                    <a:pt x="642" y="356"/>
                    <a:pt x="649" y="324"/>
                  </a:cubicBezTo>
                  <a:cubicBezTo>
                    <a:pt x="655" y="301"/>
                    <a:pt x="658" y="277"/>
                    <a:pt x="660" y="252"/>
                  </a:cubicBezTo>
                  <a:cubicBezTo>
                    <a:pt x="658" y="227"/>
                    <a:pt x="655" y="202"/>
                    <a:pt x="649" y="179"/>
                  </a:cubicBezTo>
                  <a:cubicBezTo>
                    <a:pt x="648" y="172"/>
                    <a:pt x="646" y="164"/>
                    <a:pt x="645" y="157"/>
                  </a:cubicBezTo>
                  <a:cubicBezTo>
                    <a:pt x="626" y="88"/>
                    <a:pt x="573" y="35"/>
                    <a:pt x="504" y="18"/>
                  </a:cubicBezTo>
                  <a:cubicBezTo>
                    <a:pt x="497" y="16"/>
                    <a:pt x="491" y="13"/>
                    <a:pt x="484" y="12"/>
                  </a:cubicBezTo>
                  <a:cubicBezTo>
                    <a:pt x="459" y="5"/>
                    <a:pt x="434" y="2"/>
                    <a:pt x="4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631432" y="4086428"/>
              <a:ext cx="9821" cy="9057"/>
            </a:xfrm>
            <a:custGeom>
              <a:avLst/>
              <a:gdLst/>
              <a:ahLst/>
              <a:cxnLst/>
              <a:rect l="l" t="t" r="r" b="b"/>
              <a:pathLst>
                <a:path w="604" h="557" extrusionOk="0">
                  <a:moveTo>
                    <a:pt x="467" y="1"/>
                  </a:moveTo>
                  <a:cubicBezTo>
                    <a:pt x="463" y="1"/>
                    <a:pt x="458" y="1"/>
                    <a:pt x="454" y="2"/>
                  </a:cubicBezTo>
                  <a:cubicBezTo>
                    <a:pt x="421" y="6"/>
                    <a:pt x="387" y="13"/>
                    <a:pt x="353" y="22"/>
                  </a:cubicBezTo>
                  <a:cubicBezTo>
                    <a:pt x="342" y="24"/>
                    <a:pt x="331" y="27"/>
                    <a:pt x="321" y="30"/>
                  </a:cubicBezTo>
                  <a:cubicBezTo>
                    <a:pt x="277" y="40"/>
                    <a:pt x="236" y="62"/>
                    <a:pt x="204" y="94"/>
                  </a:cubicBezTo>
                  <a:cubicBezTo>
                    <a:pt x="168" y="126"/>
                    <a:pt x="132" y="157"/>
                    <a:pt x="95" y="186"/>
                  </a:cubicBezTo>
                  <a:lnTo>
                    <a:pt x="95" y="186"/>
                  </a:lnTo>
                  <a:cubicBezTo>
                    <a:pt x="81" y="195"/>
                    <a:pt x="70" y="207"/>
                    <a:pt x="62" y="222"/>
                  </a:cubicBezTo>
                  <a:cubicBezTo>
                    <a:pt x="46" y="244"/>
                    <a:pt x="32" y="270"/>
                    <a:pt x="22" y="296"/>
                  </a:cubicBezTo>
                  <a:cubicBezTo>
                    <a:pt x="19" y="305"/>
                    <a:pt x="16" y="312"/>
                    <a:pt x="13" y="321"/>
                  </a:cubicBezTo>
                  <a:cubicBezTo>
                    <a:pt x="0" y="362"/>
                    <a:pt x="3" y="406"/>
                    <a:pt x="21" y="446"/>
                  </a:cubicBezTo>
                  <a:cubicBezTo>
                    <a:pt x="44" y="504"/>
                    <a:pt x="100" y="545"/>
                    <a:pt x="163" y="553"/>
                  </a:cubicBezTo>
                  <a:cubicBezTo>
                    <a:pt x="179" y="555"/>
                    <a:pt x="196" y="556"/>
                    <a:pt x="213" y="556"/>
                  </a:cubicBezTo>
                  <a:cubicBezTo>
                    <a:pt x="254" y="556"/>
                    <a:pt x="296" y="549"/>
                    <a:pt x="331" y="528"/>
                  </a:cubicBezTo>
                  <a:cubicBezTo>
                    <a:pt x="350" y="516"/>
                    <a:pt x="368" y="501"/>
                    <a:pt x="386" y="488"/>
                  </a:cubicBezTo>
                  <a:cubicBezTo>
                    <a:pt x="416" y="468"/>
                    <a:pt x="446" y="444"/>
                    <a:pt x="475" y="421"/>
                  </a:cubicBezTo>
                  <a:cubicBezTo>
                    <a:pt x="484" y="415"/>
                    <a:pt x="493" y="408"/>
                    <a:pt x="501" y="400"/>
                  </a:cubicBezTo>
                  <a:cubicBezTo>
                    <a:pt x="532" y="372"/>
                    <a:pt x="556" y="336"/>
                    <a:pt x="569" y="295"/>
                  </a:cubicBezTo>
                  <a:cubicBezTo>
                    <a:pt x="586" y="248"/>
                    <a:pt x="598" y="200"/>
                    <a:pt x="604" y="150"/>
                  </a:cubicBezTo>
                  <a:cubicBezTo>
                    <a:pt x="604" y="110"/>
                    <a:pt x="589" y="72"/>
                    <a:pt x="560" y="44"/>
                  </a:cubicBezTo>
                  <a:cubicBezTo>
                    <a:pt x="536" y="22"/>
                    <a:pt x="501" y="1"/>
                    <a:pt x="4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3608652" y="4075616"/>
              <a:ext cx="5707" cy="6130"/>
            </a:xfrm>
            <a:custGeom>
              <a:avLst/>
              <a:gdLst/>
              <a:ahLst/>
              <a:cxnLst/>
              <a:rect l="l" t="t" r="r" b="b"/>
              <a:pathLst>
                <a:path w="351" h="377" extrusionOk="0">
                  <a:moveTo>
                    <a:pt x="303" y="1"/>
                  </a:moveTo>
                  <a:cubicBezTo>
                    <a:pt x="301" y="1"/>
                    <a:pt x="298" y="1"/>
                    <a:pt x="296" y="1"/>
                  </a:cubicBezTo>
                  <a:cubicBezTo>
                    <a:pt x="235" y="19"/>
                    <a:pt x="156" y="12"/>
                    <a:pt x="110" y="63"/>
                  </a:cubicBezTo>
                  <a:lnTo>
                    <a:pt x="55" y="129"/>
                  </a:lnTo>
                  <a:cubicBezTo>
                    <a:pt x="50" y="133"/>
                    <a:pt x="46" y="139"/>
                    <a:pt x="41" y="144"/>
                  </a:cubicBezTo>
                  <a:cubicBezTo>
                    <a:pt x="25" y="161"/>
                    <a:pt x="14" y="182"/>
                    <a:pt x="6" y="205"/>
                  </a:cubicBezTo>
                  <a:cubicBezTo>
                    <a:pt x="3" y="217"/>
                    <a:pt x="0" y="230"/>
                    <a:pt x="0" y="245"/>
                  </a:cubicBezTo>
                  <a:cubicBezTo>
                    <a:pt x="2" y="264"/>
                    <a:pt x="5" y="283"/>
                    <a:pt x="11" y="303"/>
                  </a:cubicBezTo>
                  <a:cubicBezTo>
                    <a:pt x="16" y="324"/>
                    <a:pt x="28" y="341"/>
                    <a:pt x="46" y="355"/>
                  </a:cubicBezTo>
                  <a:cubicBezTo>
                    <a:pt x="63" y="368"/>
                    <a:pt x="84" y="377"/>
                    <a:pt x="106" y="377"/>
                  </a:cubicBezTo>
                  <a:cubicBezTo>
                    <a:pt x="121" y="375"/>
                    <a:pt x="135" y="375"/>
                    <a:pt x="148" y="372"/>
                  </a:cubicBezTo>
                  <a:cubicBezTo>
                    <a:pt x="167" y="371"/>
                    <a:pt x="185" y="365"/>
                    <a:pt x="201" y="355"/>
                  </a:cubicBezTo>
                  <a:cubicBezTo>
                    <a:pt x="220" y="343"/>
                    <a:pt x="236" y="327"/>
                    <a:pt x="249" y="308"/>
                  </a:cubicBezTo>
                  <a:cubicBezTo>
                    <a:pt x="254" y="302"/>
                    <a:pt x="257" y="296"/>
                    <a:pt x="261" y="290"/>
                  </a:cubicBezTo>
                  <a:cubicBezTo>
                    <a:pt x="277" y="267"/>
                    <a:pt x="295" y="243"/>
                    <a:pt x="311" y="218"/>
                  </a:cubicBezTo>
                  <a:cubicBezTo>
                    <a:pt x="351" y="163"/>
                    <a:pt x="324" y="86"/>
                    <a:pt x="326" y="23"/>
                  </a:cubicBezTo>
                  <a:cubicBezTo>
                    <a:pt x="326" y="11"/>
                    <a:pt x="315" y="1"/>
                    <a:pt x="3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3619188" y="4114737"/>
              <a:ext cx="11138" cy="11138"/>
            </a:xfrm>
            <a:custGeom>
              <a:avLst/>
              <a:gdLst/>
              <a:ahLst/>
              <a:cxnLst/>
              <a:rect l="l" t="t" r="r" b="b"/>
              <a:pathLst>
                <a:path w="685" h="685" extrusionOk="0">
                  <a:moveTo>
                    <a:pt x="466" y="0"/>
                  </a:moveTo>
                  <a:cubicBezTo>
                    <a:pt x="460" y="2"/>
                    <a:pt x="454" y="2"/>
                    <a:pt x="448" y="2"/>
                  </a:cubicBezTo>
                  <a:lnTo>
                    <a:pt x="418" y="6"/>
                  </a:lnTo>
                  <a:cubicBezTo>
                    <a:pt x="393" y="7"/>
                    <a:pt x="368" y="10"/>
                    <a:pt x="343" y="16"/>
                  </a:cubicBezTo>
                  <a:cubicBezTo>
                    <a:pt x="330" y="19"/>
                    <a:pt x="318" y="25"/>
                    <a:pt x="305" y="31"/>
                  </a:cubicBezTo>
                  <a:cubicBezTo>
                    <a:pt x="289" y="37"/>
                    <a:pt x="274" y="44"/>
                    <a:pt x="261" y="54"/>
                  </a:cubicBezTo>
                  <a:lnTo>
                    <a:pt x="223" y="82"/>
                  </a:lnTo>
                  <a:cubicBezTo>
                    <a:pt x="201" y="98"/>
                    <a:pt x="177" y="116"/>
                    <a:pt x="155" y="133"/>
                  </a:cubicBezTo>
                  <a:cubicBezTo>
                    <a:pt x="154" y="133"/>
                    <a:pt x="152" y="135"/>
                    <a:pt x="152" y="135"/>
                  </a:cubicBezTo>
                  <a:cubicBezTo>
                    <a:pt x="119" y="152"/>
                    <a:pt x="91" y="179"/>
                    <a:pt x="70" y="210"/>
                  </a:cubicBezTo>
                  <a:cubicBezTo>
                    <a:pt x="63" y="220"/>
                    <a:pt x="56" y="229"/>
                    <a:pt x="48" y="239"/>
                  </a:cubicBezTo>
                  <a:cubicBezTo>
                    <a:pt x="38" y="262"/>
                    <a:pt x="29" y="284"/>
                    <a:pt x="19" y="308"/>
                  </a:cubicBezTo>
                  <a:cubicBezTo>
                    <a:pt x="18" y="314"/>
                    <a:pt x="16" y="320"/>
                    <a:pt x="16" y="325"/>
                  </a:cubicBezTo>
                  <a:lnTo>
                    <a:pt x="12" y="343"/>
                  </a:lnTo>
                  <a:cubicBezTo>
                    <a:pt x="12" y="346"/>
                    <a:pt x="10" y="350"/>
                    <a:pt x="10" y="355"/>
                  </a:cubicBezTo>
                  <a:cubicBezTo>
                    <a:pt x="4" y="378"/>
                    <a:pt x="2" y="403"/>
                    <a:pt x="0" y="428"/>
                  </a:cubicBezTo>
                  <a:cubicBezTo>
                    <a:pt x="0" y="437"/>
                    <a:pt x="7" y="491"/>
                    <a:pt x="9" y="498"/>
                  </a:cubicBezTo>
                  <a:cubicBezTo>
                    <a:pt x="16" y="519"/>
                    <a:pt x="25" y="539"/>
                    <a:pt x="35" y="560"/>
                  </a:cubicBezTo>
                  <a:cubicBezTo>
                    <a:pt x="35" y="561"/>
                    <a:pt x="37" y="563"/>
                    <a:pt x="38" y="564"/>
                  </a:cubicBezTo>
                  <a:cubicBezTo>
                    <a:pt x="56" y="599"/>
                    <a:pt x="84" y="629"/>
                    <a:pt x="119" y="646"/>
                  </a:cubicBezTo>
                  <a:cubicBezTo>
                    <a:pt x="120" y="646"/>
                    <a:pt x="122" y="648"/>
                    <a:pt x="123" y="649"/>
                  </a:cubicBezTo>
                  <a:cubicBezTo>
                    <a:pt x="144" y="659"/>
                    <a:pt x="164" y="668"/>
                    <a:pt x="186" y="674"/>
                  </a:cubicBezTo>
                  <a:cubicBezTo>
                    <a:pt x="198" y="677"/>
                    <a:pt x="210" y="679"/>
                    <a:pt x="221" y="680"/>
                  </a:cubicBezTo>
                  <a:cubicBezTo>
                    <a:pt x="232" y="683"/>
                    <a:pt x="244" y="684"/>
                    <a:pt x="255" y="684"/>
                  </a:cubicBezTo>
                  <a:cubicBezTo>
                    <a:pt x="266" y="684"/>
                    <a:pt x="278" y="683"/>
                    <a:pt x="289" y="680"/>
                  </a:cubicBezTo>
                  <a:cubicBezTo>
                    <a:pt x="312" y="676"/>
                    <a:pt x="336" y="673"/>
                    <a:pt x="358" y="668"/>
                  </a:cubicBezTo>
                  <a:cubicBezTo>
                    <a:pt x="363" y="667"/>
                    <a:pt x="369" y="665"/>
                    <a:pt x="375" y="664"/>
                  </a:cubicBezTo>
                  <a:cubicBezTo>
                    <a:pt x="387" y="659"/>
                    <a:pt x="399" y="655"/>
                    <a:pt x="410" y="649"/>
                  </a:cubicBezTo>
                  <a:cubicBezTo>
                    <a:pt x="456" y="630"/>
                    <a:pt x="495" y="599"/>
                    <a:pt x="526" y="560"/>
                  </a:cubicBezTo>
                  <a:cubicBezTo>
                    <a:pt x="535" y="550"/>
                    <a:pt x="542" y="539"/>
                    <a:pt x="551" y="529"/>
                  </a:cubicBezTo>
                  <a:cubicBezTo>
                    <a:pt x="569" y="504"/>
                    <a:pt x="586" y="481"/>
                    <a:pt x="604" y="457"/>
                  </a:cubicBezTo>
                  <a:cubicBezTo>
                    <a:pt x="613" y="444"/>
                    <a:pt x="623" y="431"/>
                    <a:pt x="633" y="418"/>
                  </a:cubicBezTo>
                  <a:cubicBezTo>
                    <a:pt x="635" y="415"/>
                    <a:pt x="637" y="412"/>
                    <a:pt x="639" y="409"/>
                  </a:cubicBezTo>
                  <a:lnTo>
                    <a:pt x="665" y="346"/>
                  </a:lnTo>
                  <a:cubicBezTo>
                    <a:pt x="667" y="344"/>
                    <a:pt x="667" y="341"/>
                    <a:pt x="667" y="340"/>
                  </a:cubicBezTo>
                  <a:cubicBezTo>
                    <a:pt x="673" y="314"/>
                    <a:pt x="677" y="286"/>
                    <a:pt x="678" y="258"/>
                  </a:cubicBezTo>
                  <a:cubicBezTo>
                    <a:pt x="680" y="246"/>
                    <a:pt x="680" y="235"/>
                    <a:pt x="681" y="221"/>
                  </a:cubicBezTo>
                  <a:cubicBezTo>
                    <a:pt x="684" y="198"/>
                    <a:pt x="681" y="174"/>
                    <a:pt x="674" y="152"/>
                  </a:cubicBezTo>
                  <a:cubicBezTo>
                    <a:pt x="665" y="128"/>
                    <a:pt x="654" y="104"/>
                    <a:pt x="637" y="82"/>
                  </a:cubicBezTo>
                  <a:cubicBezTo>
                    <a:pt x="627" y="67"/>
                    <a:pt x="615" y="54"/>
                    <a:pt x="599" y="46"/>
                  </a:cubicBezTo>
                  <a:cubicBezTo>
                    <a:pt x="580" y="28"/>
                    <a:pt x="555" y="15"/>
                    <a:pt x="530" y="9"/>
                  </a:cubicBezTo>
                  <a:cubicBezTo>
                    <a:pt x="520" y="6"/>
                    <a:pt x="509" y="4"/>
                    <a:pt x="498" y="4"/>
                  </a:cubicBezTo>
                  <a:cubicBezTo>
                    <a:pt x="488" y="2"/>
                    <a:pt x="476" y="0"/>
                    <a:pt x="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3590473" y="4140704"/>
              <a:ext cx="11902" cy="11805"/>
            </a:xfrm>
            <a:custGeom>
              <a:avLst/>
              <a:gdLst/>
              <a:ahLst/>
              <a:cxnLst/>
              <a:rect l="l" t="t" r="r" b="b"/>
              <a:pathLst>
                <a:path w="732" h="726" extrusionOk="0">
                  <a:moveTo>
                    <a:pt x="496" y="1"/>
                  </a:moveTo>
                  <a:cubicBezTo>
                    <a:pt x="475" y="1"/>
                    <a:pt x="454" y="3"/>
                    <a:pt x="433" y="9"/>
                  </a:cubicBezTo>
                  <a:cubicBezTo>
                    <a:pt x="384" y="24"/>
                    <a:pt x="336" y="54"/>
                    <a:pt x="292" y="81"/>
                  </a:cubicBezTo>
                  <a:cubicBezTo>
                    <a:pt x="245" y="107"/>
                    <a:pt x="189" y="137"/>
                    <a:pt x="153" y="175"/>
                  </a:cubicBezTo>
                  <a:cubicBezTo>
                    <a:pt x="126" y="202"/>
                    <a:pt x="103" y="232"/>
                    <a:pt x="81" y="261"/>
                  </a:cubicBezTo>
                  <a:cubicBezTo>
                    <a:pt x="33" y="314"/>
                    <a:pt x="3" y="381"/>
                    <a:pt x="0" y="453"/>
                  </a:cubicBezTo>
                  <a:cubicBezTo>
                    <a:pt x="2" y="525"/>
                    <a:pt x="30" y="595"/>
                    <a:pt x="81" y="646"/>
                  </a:cubicBezTo>
                  <a:cubicBezTo>
                    <a:pt x="130" y="692"/>
                    <a:pt x="196" y="726"/>
                    <a:pt x="265" y="726"/>
                  </a:cubicBezTo>
                  <a:cubicBezTo>
                    <a:pt x="267" y="726"/>
                    <a:pt x="270" y="726"/>
                    <a:pt x="273" y="726"/>
                  </a:cubicBezTo>
                  <a:cubicBezTo>
                    <a:pt x="345" y="724"/>
                    <a:pt x="414" y="696"/>
                    <a:pt x="466" y="646"/>
                  </a:cubicBezTo>
                  <a:cubicBezTo>
                    <a:pt x="491" y="620"/>
                    <a:pt x="519" y="595"/>
                    <a:pt x="545" y="569"/>
                  </a:cubicBezTo>
                  <a:cubicBezTo>
                    <a:pt x="584" y="529"/>
                    <a:pt x="608" y="478"/>
                    <a:pt x="639" y="433"/>
                  </a:cubicBezTo>
                  <a:cubicBezTo>
                    <a:pt x="657" y="405"/>
                    <a:pt x="679" y="378"/>
                    <a:pt x="696" y="350"/>
                  </a:cubicBezTo>
                  <a:cubicBezTo>
                    <a:pt x="732" y="293"/>
                    <a:pt x="729" y="233"/>
                    <a:pt x="729" y="172"/>
                  </a:cubicBezTo>
                  <a:cubicBezTo>
                    <a:pt x="730" y="104"/>
                    <a:pt x="680" y="33"/>
                    <a:pt x="613" y="18"/>
                  </a:cubicBezTo>
                  <a:cubicBezTo>
                    <a:pt x="574" y="9"/>
                    <a:pt x="535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3591107" y="4184346"/>
              <a:ext cx="5772" cy="6374"/>
            </a:xfrm>
            <a:custGeom>
              <a:avLst/>
              <a:gdLst/>
              <a:ahLst/>
              <a:cxnLst/>
              <a:rect l="l" t="t" r="r" b="b"/>
              <a:pathLst>
                <a:path w="355" h="392" extrusionOk="0">
                  <a:moveTo>
                    <a:pt x="196" y="1"/>
                  </a:moveTo>
                  <a:cubicBezTo>
                    <a:pt x="175" y="1"/>
                    <a:pt x="156" y="6"/>
                    <a:pt x="137" y="15"/>
                  </a:cubicBezTo>
                  <a:cubicBezTo>
                    <a:pt x="118" y="21"/>
                    <a:pt x="101" y="33"/>
                    <a:pt x="87" y="48"/>
                  </a:cubicBezTo>
                  <a:cubicBezTo>
                    <a:pt x="76" y="58"/>
                    <a:pt x="67" y="70"/>
                    <a:pt x="61" y="83"/>
                  </a:cubicBezTo>
                  <a:cubicBezTo>
                    <a:pt x="51" y="103"/>
                    <a:pt x="42" y="124"/>
                    <a:pt x="33" y="144"/>
                  </a:cubicBezTo>
                  <a:cubicBezTo>
                    <a:pt x="23" y="163"/>
                    <a:pt x="14" y="182"/>
                    <a:pt x="8" y="201"/>
                  </a:cubicBezTo>
                  <a:cubicBezTo>
                    <a:pt x="1" y="232"/>
                    <a:pt x="2" y="263"/>
                    <a:pt x="10" y="294"/>
                  </a:cubicBezTo>
                  <a:cubicBezTo>
                    <a:pt x="13" y="307"/>
                    <a:pt x="14" y="322"/>
                    <a:pt x="17" y="336"/>
                  </a:cubicBezTo>
                  <a:cubicBezTo>
                    <a:pt x="21" y="355"/>
                    <a:pt x="33" y="371"/>
                    <a:pt x="51" y="382"/>
                  </a:cubicBezTo>
                  <a:cubicBezTo>
                    <a:pt x="63" y="388"/>
                    <a:pt x="76" y="391"/>
                    <a:pt x="90" y="391"/>
                  </a:cubicBezTo>
                  <a:cubicBezTo>
                    <a:pt x="97" y="391"/>
                    <a:pt x="103" y="390"/>
                    <a:pt x="109" y="389"/>
                  </a:cubicBezTo>
                  <a:lnTo>
                    <a:pt x="162" y="377"/>
                  </a:lnTo>
                  <a:cubicBezTo>
                    <a:pt x="193" y="371"/>
                    <a:pt x="221" y="357"/>
                    <a:pt x="243" y="335"/>
                  </a:cubicBezTo>
                  <a:cubicBezTo>
                    <a:pt x="251" y="326"/>
                    <a:pt x="260" y="317"/>
                    <a:pt x="268" y="308"/>
                  </a:cubicBezTo>
                  <a:cubicBezTo>
                    <a:pt x="276" y="301"/>
                    <a:pt x="284" y="292"/>
                    <a:pt x="293" y="284"/>
                  </a:cubicBezTo>
                  <a:cubicBezTo>
                    <a:pt x="297" y="279"/>
                    <a:pt x="301" y="276"/>
                    <a:pt x="304" y="272"/>
                  </a:cubicBezTo>
                  <a:cubicBezTo>
                    <a:pt x="335" y="241"/>
                    <a:pt x="353" y="200"/>
                    <a:pt x="354" y="158"/>
                  </a:cubicBezTo>
                  <a:cubicBezTo>
                    <a:pt x="353" y="127"/>
                    <a:pt x="344" y="96"/>
                    <a:pt x="328" y="68"/>
                  </a:cubicBezTo>
                  <a:cubicBezTo>
                    <a:pt x="328" y="65"/>
                    <a:pt x="326" y="64"/>
                    <a:pt x="325" y="61"/>
                  </a:cubicBezTo>
                  <a:cubicBezTo>
                    <a:pt x="304" y="26"/>
                    <a:pt x="265" y="2"/>
                    <a:pt x="222" y="2"/>
                  </a:cubicBezTo>
                  <a:cubicBezTo>
                    <a:pt x="216" y="2"/>
                    <a:pt x="209" y="1"/>
                    <a:pt x="203" y="1"/>
                  </a:cubicBezTo>
                  <a:cubicBezTo>
                    <a:pt x="201" y="1"/>
                    <a:pt x="198" y="1"/>
                    <a:pt x="1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3618294" y="4152428"/>
              <a:ext cx="11024" cy="10780"/>
            </a:xfrm>
            <a:custGeom>
              <a:avLst/>
              <a:gdLst/>
              <a:ahLst/>
              <a:cxnLst/>
              <a:rect l="l" t="t" r="r" b="b"/>
              <a:pathLst>
                <a:path w="678" h="663" extrusionOk="0">
                  <a:moveTo>
                    <a:pt x="414" y="0"/>
                  </a:moveTo>
                  <a:cubicBezTo>
                    <a:pt x="393" y="0"/>
                    <a:pt x="371" y="3"/>
                    <a:pt x="350" y="9"/>
                  </a:cubicBezTo>
                  <a:cubicBezTo>
                    <a:pt x="319" y="19"/>
                    <a:pt x="291" y="31"/>
                    <a:pt x="263" y="46"/>
                  </a:cubicBezTo>
                  <a:cubicBezTo>
                    <a:pt x="254" y="50"/>
                    <a:pt x="246" y="54"/>
                    <a:pt x="237" y="59"/>
                  </a:cubicBezTo>
                  <a:cubicBezTo>
                    <a:pt x="232" y="60"/>
                    <a:pt x="229" y="62"/>
                    <a:pt x="226" y="65"/>
                  </a:cubicBezTo>
                  <a:cubicBezTo>
                    <a:pt x="209" y="78"/>
                    <a:pt x="190" y="93"/>
                    <a:pt x="171" y="107"/>
                  </a:cubicBezTo>
                  <a:cubicBezTo>
                    <a:pt x="166" y="112"/>
                    <a:pt x="163" y="115"/>
                    <a:pt x="159" y="119"/>
                  </a:cubicBezTo>
                  <a:cubicBezTo>
                    <a:pt x="150" y="128"/>
                    <a:pt x="143" y="135"/>
                    <a:pt x="136" y="142"/>
                  </a:cubicBezTo>
                  <a:cubicBezTo>
                    <a:pt x="120" y="158"/>
                    <a:pt x="105" y="175"/>
                    <a:pt x="89" y="189"/>
                  </a:cubicBezTo>
                  <a:cubicBezTo>
                    <a:pt x="33" y="243"/>
                    <a:pt x="2" y="317"/>
                    <a:pt x="1" y="393"/>
                  </a:cubicBezTo>
                  <a:cubicBezTo>
                    <a:pt x="2" y="422"/>
                    <a:pt x="7" y="452"/>
                    <a:pt x="14" y="479"/>
                  </a:cubicBezTo>
                  <a:cubicBezTo>
                    <a:pt x="36" y="563"/>
                    <a:pt x="100" y="627"/>
                    <a:pt x="184" y="649"/>
                  </a:cubicBezTo>
                  <a:cubicBezTo>
                    <a:pt x="212" y="658"/>
                    <a:pt x="241" y="663"/>
                    <a:pt x="270" y="663"/>
                  </a:cubicBezTo>
                  <a:cubicBezTo>
                    <a:pt x="294" y="660"/>
                    <a:pt x="319" y="657"/>
                    <a:pt x="342" y="654"/>
                  </a:cubicBezTo>
                  <a:cubicBezTo>
                    <a:pt x="354" y="648"/>
                    <a:pt x="367" y="643"/>
                    <a:pt x="379" y="638"/>
                  </a:cubicBezTo>
                  <a:cubicBezTo>
                    <a:pt x="413" y="626"/>
                    <a:pt x="443" y="607"/>
                    <a:pt x="467" y="580"/>
                  </a:cubicBezTo>
                  <a:cubicBezTo>
                    <a:pt x="468" y="579"/>
                    <a:pt x="470" y="578"/>
                    <a:pt x="471" y="578"/>
                  </a:cubicBezTo>
                  <a:cubicBezTo>
                    <a:pt x="487" y="561"/>
                    <a:pt x="503" y="544"/>
                    <a:pt x="520" y="528"/>
                  </a:cubicBezTo>
                  <a:cubicBezTo>
                    <a:pt x="528" y="520"/>
                    <a:pt x="536" y="512"/>
                    <a:pt x="543" y="504"/>
                  </a:cubicBezTo>
                  <a:cubicBezTo>
                    <a:pt x="547" y="500"/>
                    <a:pt x="552" y="495"/>
                    <a:pt x="556" y="491"/>
                  </a:cubicBezTo>
                  <a:lnTo>
                    <a:pt x="599" y="437"/>
                  </a:lnTo>
                  <a:cubicBezTo>
                    <a:pt x="600" y="434"/>
                    <a:pt x="602" y="432"/>
                    <a:pt x="603" y="430"/>
                  </a:cubicBezTo>
                  <a:cubicBezTo>
                    <a:pt x="624" y="393"/>
                    <a:pt x="641" y="353"/>
                    <a:pt x="653" y="314"/>
                  </a:cubicBezTo>
                  <a:cubicBezTo>
                    <a:pt x="678" y="227"/>
                    <a:pt x="653" y="136"/>
                    <a:pt x="590" y="72"/>
                  </a:cubicBezTo>
                  <a:cubicBezTo>
                    <a:pt x="543" y="26"/>
                    <a:pt x="479" y="0"/>
                    <a:pt x="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648033" y="4132818"/>
              <a:ext cx="13951" cy="13073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64" y="0"/>
                  </a:moveTo>
                  <a:cubicBezTo>
                    <a:pt x="395" y="0"/>
                    <a:pt x="326" y="19"/>
                    <a:pt x="266" y="54"/>
                  </a:cubicBezTo>
                  <a:cubicBezTo>
                    <a:pt x="220" y="78"/>
                    <a:pt x="182" y="113"/>
                    <a:pt x="154" y="156"/>
                  </a:cubicBezTo>
                  <a:cubicBezTo>
                    <a:pt x="143" y="169"/>
                    <a:pt x="132" y="183"/>
                    <a:pt x="122" y="198"/>
                  </a:cubicBezTo>
                  <a:cubicBezTo>
                    <a:pt x="109" y="230"/>
                    <a:pt x="96" y="263"/>
                    <a:pt x="81" y="295"/>
                  </a:cubicBezTo>
                  <a:cubicBezTo>
                    <a:pt x="80" y="299"/>
                    <a:pt x="80" y="302"/>
                    <a:pt x="78" y="305"/>
                  </a:cubicBezTo>
                  <a:cubicBezTo>
                    <a:pt x="75" y="312"/>
                    <a:pt x="72" y="318"/>
                    <a:pt x="69" y="326"/>
                  </a:cubicBezTo>
                  <a:cubicBezTo>
                    <a:pt x="0" y="573"/>
                    <a:pt x="191" y="803"/>
                    <a:pt x="429" y="803"/>
                  </a:cubicBezTo>
                  <a:cubicBezTo>
                    <a:pt x="463" y="803"/>
                    <a:pt x="497" y="798"/>
                    <a:pt x="532" y="789"/>
                  </a:cubicBezTo>
                  <a:cubicBezTo>
                    <a:pt x="540" y="786"/>
                    <a:pt x="547" y="783"/>
                    <a:pt x="553" y="780"/>
                  </a:cubicBezTo>
                  <a:cubicBezTo>
                    <a:pt x="556" y="780"/>
                    <a:pt x="560" y="778"/>
                    <a:pt x="563" y="777"/>
                  </a:cubicBezTo>
                  <a:cubicBezTo>
                    <a:pt x="595" y="764"/>
                    <a:pt x="628" y="749"/>
                    <a:pt x="660" y="736"/>
                  </a:cubicBezTo>
                  <a:cubicBezTo>
                    <a:pt x="675" y="726"/>
                    <a:pt x="689" y="715"/>
                    <a:pt x="702" y="704"/>
                  </a:cubicBezTo>
                  <a:cubicBezTo>
                    <a:pt x="745" y="676"/>
                    <a:pt x="780" y="638"/>
                    <a:pt x="804" y="592"/>
                  </a:cubicBezTo>
                  <a:cubicBezTo>
                    <a:pt x="839" y="532"/>
                    <a:pt x="858" y="463"/>
                    <a:pt x="858" y="394"/>
                  </a:cubicBezTo>
                  <a:cubicBezTo>
                    <a:pt x="858" y="391"/>
                    <a:pt x="858" y="389"/>
                    <a:pt x="858" y="386"/>
                  </a:cubicBezTo>
                  <a:cubicBezTo>
                    <a:pt x="856" y="380"/>
                    <a:pt x="856" y="374"/>
                    <a:pt x="856" y="368"/>
                  </a:cubicBezTo>
                  <a:cubicBezTo>
                    <a:pt x="853" y="271"/>
                    <a:pt x="815" y="179"/>
                    <a:pt x="749" y="109"/>
                  </a:cubicBezTo>
                  <a:lnTo>
                    <a:pt x="676" y="52"/>
                  </a:lnTo>
                  <a:cubicBezTo>
                    <a:pt x="619" y="18"/>
                    <a:pt x="556" y="2"/>
                    <a:pt x="490" y="2"/>
                  </a:cubicBezTo>
                  <a:lnTo>
                    <a:pt x="4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3655513" y="4098526"/>
              <a:ext cx="8358" cy="8602"/>
            </a:xfrm>
            <a:custGeom>
              <a:avLst/>
              <a:gdLst/>
              <a:ahLst/>
              <a:cxnLst/>
              <a:rect l="l" t="t" r="r" b="b"/>
              <a:pathLst>
                <a:path w="514" h="529" extrusionOk="0">
                  <a:moveTo>
                    <a:pt x="503" y="263"/>
                  </a:moveTo>
                  <a:cubicBezTo>
                    <a:pt x="502" y="268"/>
                    <a:pt x="501" y="273"/>
                    <a:pt x="500" y="278"/>
                  </a:cubicBezTo>
                  <a:cubicBezTo>
                    <a:pt x="501" y="273"/>
                    <a:pt x="502" y="268"/>
                    <a:pt x="503" y="263"/>
                  </a:cubicBezTo>
                  <a:close/>
                  <a:moveTo>
                    <a:pt x="354" y="1"/>
                  </a:moveTo>
                  <a:cubicBezTo>
                    <a:pt x="328" y="1"/>
                    <a:pt x="300" y="8"/>
                    <a:pt x="275" y="23"/>
                  </a:cubicBezTo>
                  <a:cubicBezTo>
                    <a:pt x="266" y="27"/>
                    <a:pt x="257" y="31"/>
                    <a:pt x="248" y="34"/>
                  </a:cubicBezTo>
                  <a:cubicBezTo>
                    <a:pt x="241" y="37"/>
                    <a:pt x="234" y="40"/>
                    <a:pt x="226" y="43"/>
                  </a:cubicBezTo>
                  <a:cubicBezTo>
                    <a:pt x="210" y="48"/>
                    <a:pt x="194" y="58"/>
                    <a:pt x="182" y="70"/>
                  </a:cubicBezTo>
                  <a:cubicBezTo>
                    <a:pt x="160" y="84"/>
                    <a:pt x="141" y="103"/>
                    <a:pt x="130" y="127"/>
                  </a:cubicBezTo>
                  <a:cubicBezTo>
                    <a:pt x="125" y="133"/>
                    <a:pt x="121" y="138"/>
                    <a:pt x="116" y="144"/>
                  </a:cubicBezTo>
                  <a:cubicBezTo>
                    <a:pt x="109" y="155"/>
                    <a:pt x="100" y="165"/>
                    <a:pt x="90" y="175"/>
                  </a:cubicBezTo>
                  <a:cubicBezTo>
                    <a:pt x="84" y="182"/>
                    <a:pt x="77" y="190"/>
                    <a:pt x="70" y="197"/>
                  </a:cubicBezTo>
                  <a:cubicBezTo>
                    <a:pt x="50" y="216"/>
                    <a:pt x="36" y="240"/>
                    <a:pt x="26" y="264"/>
                  </a:cubicBezTo>
                  <a:cubicBezTo>
                    <a:pt x="15" y="285"/>
                    <a:pt x="9" y="308"/>
                    <a:pt x="9" y="333"/>
                  </a:cubicBezTo>
                  <a:lnTo>
                    <a:pt x="9" y="333"/>
                  </a:lnTo>
                  <a:cubicBezTo>
                    <a:pt x="6" y="352"/>
                    <a:pt x="2" y="372"/>
                    <a:pt x="1" y="390"/>
                  </a:cubicBezTo>
                  <a:cubicBezTo>
                    <a:pt x="2" y="404"/>
                    <a:pt x="4" y="414"/>
                    <a:pt x="5" y="427"/>
                  </a:cubicBezTo>
                  <a:cubicBezTo>
                    <a:pt x="9" y="443"/>
                    <a:pt x="17" y="458"/>
                    <a:pt x="28" y="471"/>
                  </a:cubicBezTo>
                  <a:cubicBezTo>
                    <a:pt x="46" y="494"/>
                    <a:pt x="70" y="511"/>
                    <a:pt x="97" y="518"/>
                  </a:cubicBezTo>
                  <a:cubicBezTo>
                    <a:pt x="127" y="524"/>
                    <a:pt x="156" y="527"/>
                    <a:pt x="184" y="528"/>
                  </a:cubicBezTo>
                  <a:cubicBezTo>
                    <a:pt x="188" y="529"/>
                    <a:pt x="193" y="529"/>
                    <a:pt x="198" y="529"/>
                  </a:cubicBezTo>
                  <a:cubicBezTo>
                    <a:pt x="234" y="529"/>
                    <a:pt x="270" y="519"/>
                    <a:pt x="300" y="500"/>
                  </a:cubicBezTo>
                  <a:cubicBezTo>
                    <a:pt x="322" y="486"/>
                    <a:pt x="341" y="468"/>
                    <a:pt x="361" y="452"/>
                  </a:cubicBezTo>
                  <a:cubicBezTo>
                    <a:pt x="379" y="439"/>
                    <a:pt x="396" y="423"/>
                    <a:pt x="412" y="408"/>
                  </a:cubicBezTo>
                  <a:cubicBezTo>
                    <a:pt x="421" y="399"/>
                    <a:pt x="430" y="392"/>
                    <a:pt x="437" y="383"/>
                  </a:cubicBezTo>
                  <a:cubicBezTo>
                    <a:pt x="440" y="379"/>
                    <a:pt x="445" y="376"/>
                    <a:pt x="448" y="371"/>
                  </a:cubicBezTo>
                  <a:cubicBezTo>
                    <a:pt x="472" y="346"/>
                    <a:pt x="490" y="316"/>
                    <a:pt x="500" y="282"/>
                  </a:cubicBezTo>
                  <a:cubicBezTo>
                    <a:pt x="503" y="264"/>
                    <a:pt x="506" y="245"/>
                    <a:pt x="507" y="227"/>
                  </a:cubicBezTo>
                  <a:lnTo>
                    <a:pt x="507" y="227"/>
                  </a:lnTo>
                  <a:cubicBezTo>
                    <a:pt x="510" y="204"/>
                    <a:pt x="513" y="182"/>
                    <a:pt x="514" y="159"/>
                  </a:cubicBezTo>
                  <a:cubicBezTo>
                    <a:pt x="514" y="67"/>
                    <a:pt x="437" y="1"/>
                    <a:pt x="3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685399" y="4143013"/>
              <a:ext cx="11089" cy="10634"/>
            </a:xfrm>
            <a:custGeom>
              <a:avLst/>
              <a:gdLst/>
              <a:ahLst/>
              <a:cxnLst/>
              <a:rect l="l" t="t" r="r" b="b"/>
              <a:pathLst>
                <a:path w="682" h="654" extrusionOk="0">
                  <a:moveTo>
                    <a:pt x="450" y="0"/>
                  </a:moveTo>
                  <a:cubicBezTo>
                    <a:pt x="427" y="0"/>
                    <a:pt x="405" y="3"/>
                    <a:pt x="383" y="9"/>
                  </a:cubicBezTo>
                  <a:cubicBezTo>
                    <a:pt x="375" y="11"/>
                    <a:pt x="368" y="12"/>
                    <a:pt x="361" y="14"/>
                  </a:cubicBezTo>
                  <a:cubicBezTo>
                    <a:pt x="346" y="18"/>
                    <a:pt x="330" y="21"/>
                    <a:pt x="315" y="25"/>
                  </a:cubicBezTo>
                  <a:cubicBezTo>
                    <a:pt x="258" y="43"/>
                    <a:pt x="207" y="75"/>
                    <a:pt x="167" y="121"/>
                  </a:cubicBezTo>
                  <a:cubicBezTo>
                    <a:pt x="157" y="132"/>
                    <a:pt x="147" y="144"/>
                    <a:pt x="135" y="156"/>
                  </a:cubicBezTo>
                  <a:lnTo>
                    <a:pt x="100" y="194"/>
                  </a:lnTo>
                  <a:cubicBezTo>
                    <a:pt x="79" y="214"/>
                    <a:pt x="62" y="236"/>
                    <a:pt x="46" y="261"/>
                  </a:cubicBezTo>
                  <a:cubicBezTo>
                    <a:pt x="10" y="323"/>
                    <a:pt x="0" y="396"/>
                    <a:pt x="18" y="465"/>
                  </a:cubicBezTo>
                  <a:cubicBezTo>
                    <a:pt x="24" y="502"/>
                    <a:pt x="38" y="537"/>
                    <a:pt x="59" y="567"/>
                  </a:cubicBezTo>
                  <a:cubicBezTo>
                    <a:pt x="84" y="598"/>
                    <a:pt x="117" y="620"/>
                    <a:pt x="154" y="632"/>
                  </a:cubicBezTo>
                  <a:cubicBezTo>
                    <a:pt x="158" y="633"/>
                    <a:pt x="163" y="635"/>
                    <a:pt x="167" y="636"/>
                  </a:cubicBezTo>
                  <a:cubicBezTo>
                    <a:pt x="176" y="638"/>
                    <a:pt x="185" y="641"/>
                    <a:pt x="195" y="644"/>
                  </a:cubicBezTo>
                  <a:cubicBezTo>
                    <a:pt x="218" y="650"/>
                    <a:pt x="243" y="654"/>
                    <a:pt x="267" y="654"/>
                  </a:cubicBezTo>
                  <a:cubicBezTo>
                    <a:pt x="291" y="654"/>
                    <a:pt x="316" y="650"/>
                    <a:pt x="340" y="644"/>
                  </a:cubicBezTo>
                  <a:cubicBezTo>
                    <a:pt x="393" y="629"/>
                    <a:pt x="425" y="601"/>
                    <a:pt x="466" y="569"/>
                  </a:cubicBezTo>
                  <a:cubicBezTo>
                    <a:pt x="478" y="559"/>
                    <a:pt x="491" y="548"/>
                    <a:pt x="504" y="538"/>
                  </a:cubicBezTo>
                  <a:lnTo>
                    <a:pt x="542" y="507"/>
                  </a:lnTo>
                  <a:cubicBezTo>
                    <a:pt x="550" y="502"/>
                    <a:pt x="557" y="496"/>
                    <a:pt x="564" y="490"/>
                  </a:cubicBezTo>
                  <a:cubicBezTo>
                    <a:pt x="605" y="456"/>
                    <a:pt x="626" y="411"/>
                    <a:pt x="643" y="362"/>
                  </a:cubicBezTo>
                  <a:cubicBezTo>
                    <a:pt x="660" y="320"/>
                    <a:pt x="682" y="266"/>
                    <a:pt x="676" y="222"/>
                  </a:cubicBezTo>
                  <a:cubicBezTo>
                    <a:pt x="674" y="203"/>
                    <a:pt x="671" y="182"/>
                    <a:pt x="668" y="163"/>
                  </a:cubicBezTo>
                  <a:cubicBezTo>
                    <a:pt x="662" y="135"/>
                    <a:pt x="648" y="109"/>
                    <a:pt x="629" y="87"/>
                  </a:cubicBezTo>
                  <a:cubicBezTo>
                    <a:pt x="601" y="49"/>
                    <a:pt x="560" y="21"/>
                    <a:pt x="513" y="8"/>
                  </a:cubicBezTo>
                  <a:cubicBezTo>
                    <a:pt x="492" y="3"/>
                    <a:pt x="471" y="0"/>
                    <a:pt x="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51578" y="4172818"/>
              <a:ext cx="8976" cy="7902"/>
            </a:xfrm>
            <a:custGeom>
              <a:avLst/>
              <a:gdLst/>
              <a:ahLst/>
              <a:cxnLst/>
              <a:rect l="l" t="t" r="r" b="b"/>
              <a:pathLst>
                <a:path w="552" h="486" extrusionOk="0">
                  <a:moveTo>
                    <a:pt x="382" y="1"/>
                  </a:moveTo>
                  <a:cubicBezTo>
                    <a:pt x="373" y="1"/>
                    <a:pt x="366" y="2"/>
                    <a:pt x="357" y="2"/>
                  </a:cubicBezTo>
                  <a:cubicBezTo>
                    <a:pt x="306" y="2"/>
                    <a:pt x="254" y="23"/>
                    <a:pt x="216" y="58"/>
                  </a:cubicBezTo>
                  <a:cubicBezTo>
                    <a:pt x="209" y="65"/>
                    <a:pt x="202" y="71"/>
                    <a:pt x="194" y="78"/>
                  </a:cubicBezTo>
                  <a:lnTo>
                    <a:pt x="111" y="154"/>
                  </a:lnTo>
                  <a:cubicBezTo>
                    <a:pt x="77" y="184"/>
                    <a:pt x="54" y="223"/>
                    <a:pt x="42" y="266"/>
                  </a:cubicBezTo>
                  <a:cubicBezTo>
                    <a:pt x="38" y="279"/>
                    <a:pt x="33" y="294"/>
                    <a:pt x="29" y="307"/>
                  </a:cubicBezTo>
                  <a:cubicBezTo>
                    <a:pt x="16" y="340"/>
                    <a:pt x="5" y="377"/>
                    <a:pt x="1" y="414"/>
                  </a:cubicBezTo>
                  <a:cubicBezTo>
                    <a:pt x="1" y="446"/>
                    <a:pt x="23" y="475"/>
                    <a:pt x="54" y="484"/>
                  </a:cubicBezTo>
                  <a:cubicBezTo>
                    <a:pt x="69" y="485"/>
                    <a:pt x="84" y="486"/>
                    <a:pt x="99" y="486"/>
                  </a:cubicBezTo>
                  <a:cubicBezTo>
                    <a:pt x="120" y="486"/>
                    <a:pt x="141" y="485"/>
                    <a:pt x="162" y="481"/>
                  </a:cubicBezTo>
                  <a:cubicBezTo>
                    <a:pt x="178" y="481"/>
                    <a:pt x="194" y="480"/>
                    <a:pt x="209" y="478"/>
                  </a:cubicBezTo>
                  <a:cubicBezTo>
                    <a:pt x="246" y="478"/>
                    <a:pt x="281" y="468"/>
                    <a:pt x="312" y="452"/>
                  </a:cubicBezTo>
                  <a:cubicBezTo>
                    <a:pt x="322" y="446"/>
                    <a:pt x="331" y="439"/>
                    <a:pt x="339" y="433"/>
                  </a:cubicBezTo>
                  <a:cubicBezTo>
                    <a:pt x="373" y="409"/>
                    <a:pt x="405" y="387"/>
                    <a:pt x="439" y="364"/>
                  </a:cubicBezTo>
                  <a:cubicBezTo>
                    <a:pt x="449" y="358"/>
                    <a:pt x="458" y="351"/>
                    <a:pt x="467" y="343"/>
                  </a:cubicBezTo>
                  <a:cubicBezTo>
                    <a:pt x="493" y="323"/>
                    <a:pt x="514" y="297"/>
                    <a:pt x="527" y="267"/>
                  </a:cubicBezTo>
                  <a:cubicBezTo>
                    <a:pt x="533" y="253"/>
                    <a:pt x="537" y="238"/>
                    <a:pt x="542" y="223"/>
                  </a:cubicBezTo>
                  <a:cubicBezTo>
                    <a:pt x="549" y="197"/>
                    <a:pt x="552" y="171"/>
                    <a:pt x="549" y="143"/>
                  </a:cubicBezTo>
                  <a:cubicBezTo>
                    <a:pt x="543" y="94"/>
                    <a:pt x="515" y="50"/>
                    <a:pt x="473" y="24"/>
                  </a:cubicBezTo>
                  <a:cubicBezTo>
                    <a:pt x="445" y="9"/>
                    <a:pt x="413" y="1"/>
                    <a:pt x="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604863" y="4216817"/>
              <a:ext cx="11431" cy="14049"/>
            </a:xfrm>
            <a:custGeom>
              <a:avLst/>
              <a:gdLst/>
              <a:ahLst/>
              <a:cxnLst/>
              <a:rect l="l" t="t" r="r" b="b"/>
              <a:pathLst>
                <a:path w="703" h="864" extrusionOk="0">
                  <a:moveTo>
                    <a:pt x="551" y="1"/>
                  </a:moveTo>
                  <a:cubicBezTo>
                    <a:pt x="539" y="1"/>
                    <a:pt x="527" y="2"/>
                    <a:pt x="515" y="5"/>
                  </a:cubicBezTo>
                  <a:cubicBezTo>
                    <a:pt x="477" y="16"/>
                    <a:pt x="439" y="24"/>
                    <a:pt x="400" y="38"/>
                  </a:cubicBezTo>
                  <a:cubicBezTo>
                    <a:pt x="299" y="70"/>
                    <a:pt x="247" y="156"/>
                    <a:pt x="186" y="237"/>
                  </a:cubicBezTo>
                  <a:cubicBezTo>
                    <a:pt x="157" y="276"/>
                    <a:pt x="131" y="316"/>
                    <a:pt x="104" y="356"/>
                  </a:cubicBezTo>
                  <a:cubicBezTo>
                    <a:pt x="91" y="378"/>
                    <a:pt x="78" y="400"/>
                    <a:pt x="65" y="422"/>
                  </a:cubicBezTo>
                  <a:cubicBezTo>
                    <a:pt x="19" y="498"/>
                    <a:pt x="0" y="589"/>
                    <a:pt x="36" y="674"/>
                  </a:cubicBezTo>
                  <a:cubicBezTo>
                    <a:pt x="56" y="737"/>
                    <a:pt x="99" y="791"/>
                    <a:pt x="154" y="827"/>
                  </a:cubicBezTo>
                  <a:cubicBezTo>
                    <a:pt x="193" y="848"/>
                    <a:pt x="242" y="864"/>
                    <a:pt x="289" y="864"/>
                  </a:cubicBezTo>
                  <a:cubicBezTo>
                    <a:pt x="311" y="864"/>
                    <a:pt x="332" y="860"/>
                    <a:pt x="352" y="852"/>
                  </a:cubicBezTo>
                  <a:cubicBezTo>
                    <a:pt x="380" y="844"/>
                    <a:pt x="408" y="832"/>
                    <a:pt x="436" y="819"/>
                  </a:cubicBezTo>
                  <a:cubicBezTo>
                    <a:pt x="503" y="778"/>
                    <a:pt x="543" y="716"/>
                    <a:pt x="566" y="643"/>
                  </a:cubicBezTo>
                  <a:cubicBezTo>
                    <a:pt x="572" y="622"/>
                    <a:pt x="579" y="600"/>
                    <a:pt x="587" y="580"/>
                  </a:cubicBezTo>
                  <a:cubicBezTo>
                    <a:pt x="600" y="542"/>
                    <a:pt x="614" y="505"/>
                    <a:pt x="629" y="468"/>
                  </a:cubicBezTo>
                  <a:cubicBezTo>
                    <a:pt x="633" y="458"/>
                    <a:pt x="638" y="448"/>
                    <a:pt x="642" y="438"/>
                  </a:cubicBezTo>
                  <a:cubicBezTo>
                    <a:pt x="669" y="383"/>
                    <a:pt x="702" y="328"/>
                    <a:pt x="699" y="265"/>
                  </a:cubicBezTo>
                  <a:cubicBezTo>
                    <a:pt x="698" y="224"/>
                    <a:pt x="691" y="181"/>
                    <a:pt x="691" y="140"/>
                  </a:cubicBezTo>
                  <a:cubicBezTo>
                    <a:pt x="689" y="61"/>
                    <a:pt x="625" y="1"/>
                    <a:pt x="5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3712716" y="4127192"/>
              <a:ext cx="6602" cy="6797"/>
            </a:xfrm>
            <a:custGeom>
              <a:avLst/>
              <a:gdLst/>
              <a:ahLst/>
              <a:cxnLst/>
              <a:rect l="l" t="t" r="r" b="b"/>
              <a:pathLst>
                <a:path w="406" h="418" extrusionOk="0">
                  <a:moveTo>
                    <a:pt x="244" y="0"/>
                  </a:moveTo>
                  <a:cubicBezTo>
                    <a:pt x="215" y="0"/>
                    <a:pt x="187" y="8"/>
                    <a:pt x="162" y="22"/>
                  </a:cubicBezTo>
                  <a:cubicBezTo>
                    <a:pt x="149" y="31"/>
                    <a:pt x="137" y="40"/>
                    <a:pt x="125" y="50"/>
                  </a:cubicBezTo>
                  <a:cubicBezTo>
                    <a:pt x="106" y="66"/>
                    <a:pt x="89" y="81"/>
                    <a:pt x="71" y="97"/>
                  </a:cubicBezTo>
                  <a:cubicBezTo>
                    <a:pt x="65" y="100"/>
                    <a:pt x="61" y="104"/>
                    <a:pt x="57" y="107"/>
                  </a:cubicBezTo>
                  <a:cubicBezTo>
                    <a:pt x="21" y="141"/>
                    <a:pt x="1" y="188"/>
                    <a:pt x="1" y="238"/>
                  </a:cubicBezTo>
                  <a:cubicBezTo>
                    <a:pt x="1" y="272"/>
                    <a:pt x="11" y="305"/>
                    <a:pt x="29" y="335"/>
                  </a:cubicBezTo>
                  <a:cubicBezTo>
                    <a:pt x="39" y="358"/>
                    <a:pt x="57" y="376"/>
                    <a:pt x="77" y="390"/>
                  </a:cubicBezTo>
                  <a:cubicBezTo>
                    <a:pt x="93" y="398"/>
                    <a:pt x="111" y="405"/>
                    <a:pt x="128" y="411"/>
                  </a:cubicBezTo>
                  <a:cubicBezTo>
                    <a:pt x="144" y="415"/>
                    <a:pt x="161" y="417"/>
                    <a:pt x="178" y="417"/>
                  </a:cubicBezTo>
                  <a:cubicBezTo>
                    <a:pt x="195" y="417"/>
                    <a:pt x="212" y="415"/>
                    <a:pt x="228" y="411"/>
                  </a:cubicBezTo>
                  <a:cubicBezTo>
                    <a:pt x="272" y="398"/>
                    <a:pt x="312" y="368"/>
                    <a:pt x="335" y="329"/>
                  </a:cubicBezTo>
                  <a:cubicBezTo>
                    <a:pt x="341" y="318"/>
                    <a:pt x="347" y="308"/>
                    <a:pt x="353" y="298"/>
                  </a:cubicBezTo>
                  <a:cubicBezTo>
                    <a:pt x="377" y="255"/>
                    <a:pt x="405" y="214"/>
                    <a:pt x="405" y="163"/>
                  </a:cubicBezTo>
                  <a:cubicBezTo>
                    <a:pt x="405" y="131"/>
                    <a:pt x="397" y="100"/>
                    <a:pt x="380" y="72"/>
                  </a:cubicBezTo>
                  <a:cubicBezTo>
                    <a:pt x="364" y="43"/>
                    <a:pt x="338" y="21"/>
                    <a:pt x="307" y="12"/>
                  </a:cubicBezTo>
                  <a:cubicBezTo>
                    <a:pt x="301" y="9"/>
                    <a:pt x="297" y="8"/>
                    <a:pt x="292" y="6"/>
                  </a:cubicBezTo>
                  <a:cubicBezTo>
                    <a:pt x="276" y="2"/>
                    <a:pt x="260" y="0"/>
                    <a:pt x="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3774975" y="4080428"/>
              <a:ext cx="9431" cy="9268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98" y="0"/>
                  </a:moveTo>
                  <a:cubicBezTo>
                    <a:pt x="248" y="0"/>
                    <a:pt x="199" y="13"/>
                    <a:pt x="156" y="38"/>
                  </a:cubicBezTo>
                  <a:cubicBezTo>
                    <a:pt x="144" y="44"/>
                    <a:pt x="133" y="53"/>
                    <a:pt x="124" y="63"/>
                  </a:cubicBezTo>
                  <a:cubicBezTo>
                    <a:pt x="103" y="75"/>
                    <a:pt x="86" y="92"/>
                    <a:pt x="74" y="113"/>
                  </a:cubicBezTo>
                  <a:cubicBezTo>
                    <a:pt x="49" y="141"/>
                    <a:pt x="32" y="173"/>
                    <a:pt x="23" y="210"/>
                  </a:cubicBezTo>
                  <a:cubicBezTo>
                    <a:pt x="23" y="210"/>
                    <a:pt x="23" y="211"/>
                    <a:pt x="23" y="212"/>
                  </a:cubicBezTo>
                  <a:cubicBezTo>
                    <a:pt x="21" y="217"/>
                    <a:pt x="20" y="221"/>
                    <a:pt x="18" y="227"/>
                  </a:cubicBezTo>
                  <a:cubicBezTo>
                    <a:pt x="17" y="232"/>
                    <a:pt x="15" y="236"/>
                    <a:pt x="14" y="242"/>
                  </a:cubicBezTo>
                  <a:cubicBezTo>
                    <a:pt x="10" y="255"/>
                    <a:pt x="8" y="268"/>
                    <a:pt x="7" y="281"/>
                  </a:cubicBezTo>
                  <a:cubicBezTo>
                    <a:pt x="1" y="303"/>
                    <a:pt x="1" y="327"/>
                    <a:pt x="7" y="349"/>
                  </a:cubicBezTo>
                  <a:cubicBezTo>
                    <a:pt x="8" y="360"/>
                    <a:pt x="10" y="372"/>
                    <a:pt x="12" y="384"/>
                  </a:cubicBezTo>
                  <a:cubicBezTo>
                    <a:pt x="14" y="394"/>
                    <a:pt x="15" y="403"/>
                    <a:pt x="17" y="413"/>
                  </a:cubicBezTo>
                  <a:cubicBezTo>
                    <a:pt x="33" y="476"/>
                    <a:pt x="83" y="526"/>
                    <a:pt x="146" y="544"/>
                  </a:cubicBezTo>
                  <a:cubicBezTo>
                    <a:pt x="159" y="548"/>
                    <a:pt x="172" y="554"/>
                    <a:pt x="187" y="558"/>
                  </a:cubicBezTo>
                  <a:cubicBezTo>
                    <a:pt x="209" y="566"/>
                    <a:pt x="232" y="570"/>
                    <a:pt x="255" y="570"/>
                  </a:cubicBezTo>
                  <a:cubicBezTo>
                    <a:pt x="263" y="570"/>
                    <a:pt x="270" y="569"/>
                    <a:pt x="278" y="569"/>
                  </a:cubicBezTo>
                  <a:lnTo>
                    <a:pt x="292" y="567"/>
                  </a:lnTo>
                  <a:lnTo>
                    <a:pt x="295" y="567"/>
                  </a:lnTo>
                  <a:cubicBezTo>
                    <a:pt x="320" y="564"/>
                    <a:pt x="345" y="560"/>
                    <a:pt x="370" y="557"/>
                  </a:cubicBezTo>
                  <a:cubicBezTo>
                    <a:pt x="407" y="548"/>
                    <a:pt x="439" y="530"/>
                    <a:pt x="467" y="506"/>
                  </a:cubicBezTo>
                  <a:cubicBezTo>
                    <a:pt x="478" y="500"/>
                    <a:pt x="489" y="491"/>
                    <a:pt x="497" y="481"/>
                  </a:cubicBezTo>
                  <a:cubicBezTo>
                    <a:pt x="547" y="426"/>
                    <a:pt x="577" y="356"/>
                    <a:pt x="580" y="281"/>
                  </a:cubicBezTo>
                  <a:cubicBezTo>
                    <a:pt x="577" y="256"/>
                    <a:pt x="574" y="232"/>
                    <a:pt x="569" y="207"/>
                  </a:cubicBezTo>
                  <a:cubicBezTo>
                    <a:pt x="562" y="171"/>
                    <a:pt x="544" y="138"/>
                    <a:pt x="519" y="111"/>
                  </a:cubicBezTo>
                  <a:cubicBezTo>
                    <a:pt x="508" y="91"/>
                    <a:pt x="490" y="73"/>
                    <a:pt x="470" y="60"/>
                  </a:cubicBezTo>
                  <a:cubicBezTo>
                    <a:pt x="442" y="35"/>
                    <a:pt x="410" y="19"/>
                    <a:pt x="373" y="10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3686683" y="4300280"/>
              <a:ext cx="11967" cy="12683"/>
            </a:xfrm>
            <a:custGeom>
              <a:avLst/>
              <a:gdLst/>
              <a:ahLst/>
              <a:cxnLst/>
              <a:rect l="l" t="t" r="r" b="b"/>
              <a:pathLst>
                <a:path w="736" h="780" extrusionOk="0">
                  <a:moveTo>
                    <a:pt x="491" y="1"/>
                  </a:moveTo>
                  <a:cubicBezTo>
                    <a:pt x="489" y="1"/>
                    <a:pt x="486" y="1"/>
                    <a:pt x="484" y="1"/>
                  </a:cubicBezTo>
                  <a:cubicBezTo>
                    <a:pt x="418" y="4"/>
                    <a:pt x="355" y="30"/>
                    <a:pt x="307" y="74"/>
                  </a:cubicBezTo>
                  <a:cubicBezTo>
                    <a:pt x="293" y="87"/>
                    <a:pt x="280" y="99"/>
                    <a:pt x="266" y="111"/>
                  </a:cubicBezTo>
                  <a:cubicBezTo>
                    <a:pt x="260" y="117"/>
                    <a:pt x="254" y="123"/>
                    <a:pt x="246" y="128"/>
                  </a:cubicBezTo>
                  <a:cubicBezTo>
                    <a:pt x="224" y="149"/>
                    <a:pt x="205" y="172"/>
                    <a:pt x="188" y="199"/>
                  </a:cubicBezTo>
                  <a:cubicBezTo>
                    <a:pt x="167" y="227"/>
                    <a:pt x="150" y="256"/>
                    <a:pt x="129" y="284"/>
                  </a:cubicBezTo>
                  <a:cubicBezTo>
                    <a:pt x="110" y="313"/>
                    <a:pt x="91" y="341"/>
                    <a:pt x="72" y="370"/>
                  </a:cubicBezTo>
                  <a:cubicBezTo>
                    <a:pt x="0" y="480"/>
                    <a:pt x="27" y="650"/>
                    <a:pt x="131" y="731"/>
                  </a:cubicBezTo>
                  <a:cubicBezTo>
                    <a:pt x="178" y="767"/>
                    <a:pt x="226" y="778"/>
                    <a:pt x="285" y="779"/>
                  </a:cubicBezTo>
                  <a:cubicBezTo>
                    <a:pt x="289" y="779"/>
                    <a:pt x="293" y="779"/>
                    <a:pt x="298" y="779"/>
                  </a:cubicBezTo>
                  <a:cubicBezTo>
                    <a:pt x="320" y="779"/>
                    <a:pt x="342" y="776"/>
                    <a:pt x="364" y="770"/>
                  </a:cubicBezTo>
                  <a:cubicBezTo>
                    <a:pt x="386" y="762"/>
                    <a:pt x="409" y="751"/>
                    <a:pt x="433" y="741"/>
                  </a:cubicBezTo>
                  <a:cubicBezTo>
                    <a:pt x="472" y="718"/>
                    <a:pt x="504" y="685"/>
                    <a:pt x="528" y="646"/>
                  </a:cubicBezTo>
                  <a:cubicBezTo>
                    <a:pt x="548" y="618"/>
                    <a:pt x="570" y="590"/>
                    <a:pt x="591" y="562"/>
                  </a:cubicBezTo>
                  <a:cubicBezTo>
                    <a:pt x="611" y="534"/>
                    <a:pt x="635" y="508"/>
                    <a:pt x="654" y="479"/>
                  </a:cubicBezTo>
                  <a:cubicBezTo>
                    <a:pt x="663" y="464"/>
                    <a:pt x="668" y="448"/>
                    <a:pt x="674" y="432"/>
                  </a:cubicBezTo>
                  <a:cubicBezTo>
                    <a:pt x="683" y="413"/>
                    <a:pt x="690" y="395"/>
                    <a:pt x="698" y="376"/>
                  </a:cubicBezTo>
                  <a:cubicBezTo>
                    <a:pt x="717" y="348"/>
                    <a:pt x="727" y="316"/>
                    <a:pt x="727" y="284"/>
                  </a:cubicBezTo>
                  <a:cubicBezTo>
                    <a:pt x="736" y="252"/>
                    <a:pt x="733" y="216"/>
                    <a:pt x="723" y="184"/>
                  </a:cubicBezTo>
                  <a:cubicBezTo>
                    <a:pt x="715" y="165"/>
                    <a:pt x="707" y="145"/>
                    <a:pt x="698" y="126"/>
                  </a:cubicBezTo>
                  <a:cubicBezTo>
                    <a:pt x="683" y="96"/>
                    <a:pt x="661" y="73"/>
                    <a:pt x="635" y="55"/>
                  </a:cubicBezTo>
                  <a:cubicBezTo>
                    <a:pt x="619" y="41"/>
                    <a:pt x="600" y="29"/>
                    <a:pt x="579" y="23"/>
                  </a:cubicBezTo>
                  <a:cubicBezTo>
                    <a:pt x="552" y="9"/>
                    <a:pt x="521" y="1"/>
                    <a:pt x="4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3696895" y="4328003"/>
              <a:ext cx="9366" cy="9447"/>
            </a:xfrm>
            <a:custGeom>
              <a:avLst/>
              <a:gdLst/>
              <a:ahLst/>
              <a:cxnLst/>
              <a:rect l="l" t="t" r="r" b="b"/>
              <a:pathLst>
                <a:path w="576" h="581" extrusionOk="0">
                  <a:moveTo>
                    <a:pt x="317" y="0"/>
                  </a:moveTo>
                  <a:cubicBezTo>
                    <a:pt x="272" y="0"/>
                    <a:pt x="229" y="12"/>
                    <a:pt x="191" y="34"/>
                  </a:cubicBezTo>
                  <a:cubicBezTo>
                    <a:pt x="169" y="46"/>
                    <a:pt x="149" y="63"/>
                    <a:pt x="133" y="82"/>
                  </a:cubicBezTo>
                  <a:cubicBezTo>
                    <a:pt x="114" y="106"/>
                    <a:pt x="96" y="129"/>
                    <a:pt x="79" y="153"/>
                  </a:cubicBezTo>
                  <a:cubicBezTo>
                    <a:pt x="65" y="170"/>
                    <a:pt x="54" y="188"/>
                    <a:pt x="43" y="205"/>
                  </a:cubicBezTo>
                  <a:cubicBezTo>
                    <a:pt x="24" y="233"/>
                    <a:pt x="14" y="265"/>
                    <a:pt x="13" y="298"/>
                  </a:cubicBezTo>
                  <a:cubicBezTo>
                    <a:pt x="1" y="397"/>
                    <a:pt x="48" y="494"/>
                    <a:pt x="133" y="547"/>
                  </a:cubicBezTo>
                  <a:cubicBezTo>
                    <a:pt x="172" y="567"/>
                    <a:pt x="218" y="581"/>
                    <a:pt x="263" y="581"/>
                  </a:cubicBezTo>
                  <a:cubicBezTo>
                    <a:pt x="284" y="581"/>
                    <a:pt x="305" y="578"/>
                    <a:pt x="325" y="572"/>
                  </a:cubicBezTo>
                  <a:cubicBezTo>
                    <a:pt x="386" y="553"/>
                    <a:pt x="439" y="512"/>
                    <a:pt x="473" y="457"/>
                  </a:cubicBezTo>
                  <a:cubicBezTo>
                    <a:pt x="481" y="444"/>
                    <a:pt x="489" y="431"/>
                    <a:pt x="498" y="418"/>
                  </a:cubicBezTo>
                  <a:lnTo>
                    <a:pt x="498" y="418"/>
                  </a:lnTo>
                  <a:cubicBezTo>
                    <a:pt x="509" y="404"/>
                    <a:pt x="520" y="389"/>
                    <a:pt x="531" y="374"/>
                  </a:cubicBezTo>
                  <a:cubicBezTo>
                    <a:pt x="567" y="312"/>
                    <a:pt x="575" y="240"/>
                    <a:pt x="553" y="173"/>
                  </a:cubicBezTo>
                  <a:cubicBezTo>
                    <a:pt x="550" y="163"/>
                    <a:pt x="547" y="154"/>
                    <a:pt x="546" y="144"/>
                  </a:cubicBezTo>
                  <a:lnTo>
                    <a:pt x="546" y="144"/>
                  </a:lnTo>
                  <a:cubicBezTo>
                    <a:pt x="547" y="153"/>
                    <a:pt x="548" y="162"/>
                    <a:pt x="549" y="172"/>
                  </a:cubicBezTo>
                  <a:lnTo>
                    <a:pt x="549" y="172"/>
                  </a:lnTo>
                  <a:cubicBezTo>
                    <a:pt x="546" y="153"/>
                    <a:pt x="540" y="134"/>
                    <a:pt x="533" y="117"/>
                  </a:cubicBezTo>
                  <a:cubicBezTo>
                    <a:pt x="523" y="87"/>
                    <a:pt x="504" y="60"/>
                    <a:pt x="477" y="43"/>
                  </a:cubicBezTo>
                  <a:cubicBezTo>
                    <a:pt x="448" y="25"/>
                    <a:pt x="417" y="13"/>
                    <a:pt x="383" y="9"/>
                  </a:cubicBezTo>
                  <a:cubicBezTo>
                    <a:pt x="361" y="6"/>
                    <a:pt x="339" y="2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705447" y="4329597"/>
              <a:ext cx="211" cy="488"/>
            </a:xfrm>
            <a:custGeom>
              <a:avLst/>
              <a:gdLst/>
              <a:ahLst/>
              <a:cxnLst/>
              <a:rect l="l" t="t" r="r" b="b"/>
              <a:pathLst>
                <a:path w="13" h="30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3"/>
                    <a:pt x="3" y="5"/>
                    <a:pt x="4" y="7"/>
                  </a:cubicBezTo>
                  <a:lnTo>
                    <a:pt x="4" y="7"/>
                  </a:lnTo>
                  <a:cubicBezTo>
                    <a:pt x="3" y="5"/>
                    <a:pt x="3" y="2"/>
                    <a:pt x="1" y="0"/>
                  </a:cubicBezTo>
                  <a:close/>
                  <a:moveTo>
                    <a:pt x="4" y="7"/>
                  </a:moveTo>
                  <a:cubicBezTo>
                    <a:pt x="5" y="11"/>
                    <a:pt x="5" y="16"/>
                    <a:pt x="7" y="19"/>
                  </a:cubicBezTo>
                  <a:cubicBezTo>
                    <a:pt x="8" y="24"/>
                    <a:pt x="11" y="25"/>
                    <a:pt x="13" y="30"/>
                  </a:cubicBezTo>
                  <a:cubicBezTo>
                    <a:pt x="10" y="22"/>
                    <a:pt x="7" y="15"/>
                    <a:pt x="4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705642" y="4330068"/>
              <a:ext cx="114" cy="228"/>
            </a:xfrm>
            <a:custGeom>
              <a:avLst/>
              <a:gdLst/>
              <a:ahLst/>
              <a:cxnLst/>
              <a:rect l="l" t="t" r="r" b="b"/>
              <a:pathLst>
                <a:path w="7" h="14" extrusionOk="0">
                  <a:moveTo>
                    <a:pt x="1" y="1"/>
                  </a:moveTo>
                  <a:cubicBezTo>
                    <a:pt x="2" y="2"/>
                    <a:pt x="3" y="4"/>
                    <a:pt x="3" y="5"/>
                  </a:cubicBezTo>
                  <a:lnTo>
                    <a:pt x="3" y="5"/>
                  </a:lnTo>
                  <a:cubicBezTo>
                    <a:pt x="3" y="4"/>
                    <a:pt x="3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3" y="5"/>
                  </a:moveTo>
                  <a:lnTo>
                    <a:pt x="3" y="5"/>
                  </a:lnTo>
                  <a:cubicBezTo>
                    <a:pt x="4" y="8"/>
                    <a:pt x="5" y="11"/>
                    <a:pt x="7" y="14"/>
                  </a:cubicBezTo>
                  <a:cubicBezTo>
                    <a:pt x="6" y="11"/>
                    <a:pt x="5" y="8"/>
                    <a:pt x="3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717772" y="4299808"/>
              <a:ext cx="10667" cy="11236"/>
            </a:xfrm>
            <a:custGeom>
              <a:avLst/>
              <a:gdLst/>
              <a:ahLst/>
              <a:cxnLst/>
              <a:rect l="l" t="t" r="r" b="b"/>
              <a:pathLst>
                <a:path w="656" h="691" extrusionOk="0">
                  <a:moveTo>
                    <a:pt x="365" y="1"/>
                  </a:moveTo>
                  <a:cubicBezTo>
                    <a:pt x="315" y="1"/>
                    <a:pt x="264" y="14"/>
                    <a:pt x="219" y="40"/>
                  </a:cubicBezTo>
                  <a:cubicBezTo>
                    <a:pt x="212" y="46"/>
                    <a:pt x="203" y="51"/>
                    <a:pt x="194" y="55"/>
                  </a:cubicBezTo>
                  <a:cubicBezTo>
                    <a:pt x="140" y="83"/>
                    <a:pt x="94" y="125"/>
                    <a:pt x="62" y="178"/>
                  </a:cubicBezTo>
                  <a:cubicBezTo>
                    <a:pt x="40" y="221"/>
                    <a:pt x="24" y="264"/>
                    <a:pt x="12" y="310"/>
                  </a:cubicBezTo>
                  <a:cubicBezTo>
                    <a:pt x="8" y="336"/>
                    <a:pt x="5" y="364"/>
                    <a:pt x="1" y="390"/>
                  </a:cubicBezTo>
                  <a:cubicBezTo>
                    <a:pt x="5" y="417"/>
                    <a:pt x="8" y="443"/>
                    <a:pt x="12" y="470"/>
                  </a:cubicBezTo>
                  <a:cubicBezTo>
                    <a:pt x="21" y="495"/>
                    <a:pt x="31" y="518"/>
                    <a:pt x="42" y="541"/>
                  </a:cubicBezTo>
                  <a:cubicBezTo>
                    <a:pt x="61" y="577"/>
                    <a:pt x="87" y="604"/>
                    <a:pt x="119" y="626"/>
                  </a:cubicBezTo>
                  <a:cubicBezTo>
                    <a:pt x="138" y="644"/>
                    <a:pt x="160" y="657"/>
                    <a:pt x="185" y="664"/>
                  </a:cubicBezTo>
                  <a:cubicBezTo>
                    <a:pt x="209" y="678"/>
                    <a:pt x="235" y="685"/>
                    <a:pt x="261" y="685"/>
                  </a:cubicBezTo>
                  <a:cubicBezTo>
                    <a:pt x="275" y="689"/>
                    <a:pt x="288" y="691"/>
                    <a:pt x="302" y="691"/>
                  </a:cubicBezTo>
                  <a:cubicBezTo>
                    <a:pt x="315" y="691"/>
                    <a:pt x="329" y="689"/>
                    <a:pt x="342" y="685"/>
                  </a:cubicBezTo>
                  <a:cubicBezTo>
                    <a:pt x="382" y="684"/>
                    <a:pt x="420" y="672"/>
                    <a:pt x="453" y="650"/>
                  </a:cubicBezTo>
                  <a:cubicBezTo>
                    <a:pt x="483" y="629"/>
                    <a:pt x="512" y="607"/>
                    <a:pt x="538" y="584"/>
                  </a:cubicBezTo>
                  <a:cubicBezTo>
                    <a:pt x="557" y="569"/>
                    <a:pt x="573" y="552"/>
                    <a:pt x="587" y="533"/>
                  </a:cubicBezTo>
                  <a:cubicBezTo>
                    <a:pt x="614" y="502"/>
                    <a:pt x="634" y="464"/>
                    <a:pt x="644" y="424"/>
                  </a:cubicBezTo>
                  <a:cubicBezTo>
                    <a:pt x="650" y="395"/>
                    <a:pt x="654" y="366"/>
                    <a:pt x="656" y="335"/>
                  </a:cubicBezTo>
                  <a:cubicBezTo>
                    <a:pt x="656" y="330"/>
                    <a:pt x="656" y="326"/>
                    <a:pt x="656" y="322"/>
                  </a:cubicBezTo>
                  <a:cubicBezTo>
                    <a:pt x="656" y="311"/>
                    <a:pt x="656" y="301"/>
                    <a:pt x="656" y="291"/>
                  </a:cubicBezTo>
                  <a:cubicBezTo>
                    <a:pt x="654" y="188"/>
                    <a:pt x="600" y="93"/>
                    <a:pt x="512" y="40"/>
                  </a:cubicBezTo>
                  <a:cubicBezTo>
                    <a:pt x="466" y="14"/>
                    <a:pt x="416" y="1"/>
                    <a:pt x="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3726130" y="4326995"/>
              <a:ext cx="11642" cy="11740"/>
            </a:xfrm>
            <a:custGeom>
              <a:avLst/>
              <a:gdLst/>
              <a:ahLst/>
              <a:cxnLst/>
              <a:rect l="l" t="t" r="r" b="b"/>
              <a:pathLst>
                <a:path w="716" h="722" extrusionOk="0">
                  <a:moveTo>
                    <a:pt x="437" y="0"/>
                  </a:moveTo>
                  <a:cubicBezTo>
                    <a:pt x="434" y="0"/>
                    <a:pt x="430" y="1"/>
                    <a:pt x="427" y="1"/>
                  </a:cubicBezTo>
                  <a:cubicBezTo>
                    <a:pt x="420" y="1"/>
                    <a:pt x="414" y="1"/>
                    <a:pt x="407" y="2"/>
                  </a:cubicBezTo>
                  <a:cubicBezTo>
                    <a:pt x="373" y="5"/>
                    <a:pt x="338" y="9"/>
                    <a:pt x="304" y="15"/>
                  </a:cubicBezTo>
                  <a:cubicBezTo>
                    <a:pt x="248" y="31"/>
                    <a:pt x="199" y="61"/>
                    <a:pt x="158" y="102"/>
                  </a:cubicBezTo>
                  <a:cubicBezTo>
                    <a:pt x="137" y="125"/>
                    <a:pt x="118" y="150"/>
                    <a:pt x="100" y="176"/>
                  </a:cubicBezTo>
                  <a:cubicBezTo>
                    <a:pt x="95" y="184"/>
                    <a:pt x="87" y="193"/>
                    <a:pt x="81" y="201"/>
                  </a:cubicBezTo>
                  <a:cubicBezTo>
                    <a:pt x="76" y="210"/>
                    <a:pt x="70" y="218"/>
                    <a:pt x="62" y="226"/>
                  </a:cubicBezTo>
                  <a:cubicBezTo>
                    <a:pt x="59" y="231"/>
                    <a:pt x="57" y="235"/>
                    <a:pt x="54" y="239"/>
                  </a:cubicBezTo>
                  <a:cubicBezTo>
                    <a:pt x="30" y="276"/>
                    <a:pt x="16" y="317"/>
                    <a:pt x="13" y="361"/>
                  </a:cubicBezTo>
                  <a:cubicBezTo>
                    <a:pt x="7" y="408"/>
                    <a:pt x="1" y="445"/>
                    <a:pt x="20" y="493"/>
                  </a:cubicBezTo>
                  <a:cubicBezTo>
                    <a:pt x="21" y="496"/>
                    <a:pt x="23" y="497"/>
                    <a:pt x="24" y="500"/>
                  </a:cubicBezTo>
                  <a:cubicBezTo>
                    <a:pt x="26" y="503"/>
                    <a:pt x="26" y="506"/>
                    <a:pt x="27" y="509"/>
                  </a:cubicBezTo>
                  <a:cubicBezTo>
                    <a:pt x="37" y="533"/>
                    <a:pt x="46" y="555"/>
                    <a:pt x="57" y="578"/>
                  </a:cubicBezTo>
                  <a:cubicBezTo>
                    <a:pt x="73" y="609"/>
                    <a:pt x="98" y="637"/>
                    <a:pt x="128" y="656"/>
                  </a:cubicBezTo>
                  <a:cubicBezTo>
                    <a:pt x="156" y="681"/>
                    <a:pt x="190" y="698"/>
                    <a:pt x="227" y="707"/>
                  </a:cubicBezTo>
                  <a:lnTo>
                    <a:pt x="232" y="708"/>
                  </a:lnTo>
                  <a:cubicBezTo>
                    <a:pt x="234" y="708"/>
                    <a:pt x="237" y="710"/>
                    <a:pt x="238" y="710"/>
                  </a:cubicBezTo>
                  <a:cubicBezTo>
                    <a:pt x="268" y="717"/>
                    <a:pt x="297" y="720"/>
                    <a:pt x="326" y="722"/>
                  </a:cubicBezTo>
                  <a:cubicBezTo>
                    <a:pt x="354" y="719"/>
                    <a:pt x="382" y="714"/>
                    <a:pt x="410" y="710"/>
                  </a:cubicBezTo>
                  <a:cubicBezTo>
                    <a:pt x="451" y="701"/>
                    <a:pt x="487" y="682"/>
                    <a:pt x="518" y="654"/>
                  </a:cubicBezTo>
                  <a:cubicBezTo>
                    <a:pt x="531" y="645"/>
                    <a:pt x="543" y="635"/>
                    <a:pt x="555" y="625"/>
                  </a:cubicBezTo>
                  <a:cubicBezTo>
                    <a:pt x="558" y="622"/>
                    <a:pt x="562" y="618"/>
                    <a:pt x="565" y="613"/>
                  </a:cubicBezTo>
                  <a:cubicBezTo>
                    <a:pt x="572" y="606"/>
                    <a:pt x="580" y="598"/>
                    <a:pt x="587" y="591"/>
                  </a:cubicBezTo>
                  <a:cubicBezTo>
                    <a:pt x="594" y="584"/>
                    <a:pt x="602" y="575"/>
                    <a:pt x="609" y="568"/>
                  </a:cubicBezTo>
                  <a:cubicBezTo>
                    <a:pt x="671" y="503"/>
                    <a:pt x="716" y="421"/>
                    <a:pt x="713" y="327"/>
                  </a:cubicBezTo>
                  <a:cubicBezTo>
                    <a:pt x="713" y="286"/>
                    <a:pt x="709" y="247"/>
                    <a:pt x="700" y="207"/>
                  </a:cubicBezTo>
                  <a:cubicBezTo>
                    <a:pt x="690" y="185"/>
                    <a:pt x="681" y="162"/>
                    <a:pt x="671" y="140"/>
                  </a:cubicBezTo>
                  <a:cubicBezTo>
                    <a:pt x="654" y="108"/>
                    <a:pt x="629" y="81"/>
                    <a:pt x="599" y="61"/>
                  </a:cubicBezTo>
                  <a:cubicBezTo>
                    <a:pt x="581" y="43"/>
                    <a:pt x="559" y="31"/>
                    <a:pt x="536" y="24"/>
                  </a:cubicBezTo>
                  <a:cubicBezTo>
                    <a:pt x="505" y="8"/>
                    <a:pt x="471" y="0"/>
                    <a:pt x="4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3720894" y="4367775"/>
              <a:ext cx="5301" cy="6748"/>
            </a:xfrm>
            <a:custGeom>
              <a:avLst/>
              <a:gdLst/>
              <a:ahLst/>
              <a:cxnLst/>
              <a:rect l="l" t="t" r="r" b="b"/>
              <a:pathLst>
                <a:path w="326" h="415" extrusionOk="0">
                  <a:moveTo>
                    <a:pt x="257" y="1"/>
                  </a:moveTo>
                  <a:cubicBezTo>
                    <a:pt x="247" y="1"/>
                    <a:pt x="237" y="3"/>
                    <a:pt x="228" y="9"/>
                  </a:cubicBezTo>
                  <a:cubicBezTo>
                    <a:pt x="210" y="19"/>
                    <a:pt x="191" y="29"/>
                    <a:pt x="173" y="39"/>
                  </a:cubicBezTo>
                  <a:cubicBezTo>
                    <a:pt x="154" y="51"/>
                    <a:pt x="134" y="57"/>
                    <a:pt x="115" y="67"/>
                  </a:cubicBezTo>
                  <a:cubicBezTo>
                    <a:pt x="65" y="92"/>
                    <a:pt x="49" y="152"/>
                    <a:pt x="30" y="201"/>
                  </a:cubicBezTo>
                  <a:cubicBezTo>
                    <a:pt x="18" y="231"/>
                    <a:pt x="0" y="262"/>
                    <a:pt x="3" y="296"/>
                  </a:cubicBezTo>
                  <a:cubicBezTo>
                    <a:pt x="3" y="365"/>
                    <a:pt x="61" y="415"/>
                    <a:pt x="123" y="415"/>
                  </a:cubicBezTo>
                  <a:cubicBezTo>
                    <a:pt x="143" y="415"/>
                    <a:pt x="163" y="410"/>
                    <a:pt x="182" y="398"/>
                  </a:cubicBezTo>
                  <a:cubicBezTo>
                    <a:pt x="211" y="384"/>
                    <a:pt x="229" y="353"/>
                    <a:pt x="248" y="330"/>
                  </a:cubicBezTo>
                  <a:cubicBezTo>
                    <a:pt x="280" y="287"/>
                    <a:pt x="326" y="243"/>
                    <a:pt x="321" y="186"/>
                  </a:cubicBezTo>
                  <a:cubicBezTo>
                    <a:pt x="320" y="164"/>
                    <a:pt x="317" y="143"/>
                    <a:pt x="316" y="121"/>
                  </a:cubicBezTo>
                  <a:cubicBezTo>
                    <a:pt x="316" y="101"/>
                    <a:pt x="316" y="79"/>
                    <a:pt x="316" y="58"/>
                  </a:cubicBezTo>
                  <a:cubicBezTo>
                    <a:pt x="314" y="25"/>
                    <a:pt x="287" y="1"/>
                    <a:pt x="2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3748195" y="4324263"/>
              <a:ext cx="10260" cy="10309"/>
            </a:xfrm>
            <a:custGeom>
              <a:avLst/>
              <a:gdLst/>
              <a:ahLst/>
              <a:cxnLst/>
              <a:rect l="l" t="t" r="r" b="b"/>
              <a:pathLst>
                <a:path w="631" h="634" extrusionOk="0">
                  <a:moveTo>
                    <a:pt x="555" y="456"/>
                  </a:moveTo>
                  <a:cubicBezTo>
                    <a:pt x="553" y="460"/>
                    <a:pt x="551" y="464"/>
                    <a:pt x="550" y="468"/>
                  </a:cubicBezTo>
                  <a:lnTo>
                    <a:pt x="550" y="468"/>
                  </a:lnTo>
                  <a:cubicBezTo>
                    <a:pt x="551" y="464"/>
                    <a:pt x="553" y="460"/>
                    <a:pt x="555" y="456"/>
                  </a:cubicBezTo>
                  <a:close/>
                  <a:moveTo>
                    <a:pt x="346" y="1"/>
                  </a:moveTo>
                  <a:cubicBezTo>
                    <a:pt x="325" y="1"/>
                    <a:pt x="304" y="4"/>
                    <a:pt x="284" y="10"/>
                  </a:cubicBezTo>
                  <a:cubicBezTo>
                    <a:pt x="262" y="19"/>
                    <a:pt x="241" y="28"/>
                    <a:pt x="219" y="37"/>
                  </a:cubicBezTo>
                  <a:cubicBezTo>
                    <a:pt x="215" y="40"/>
                    <a:pt x="210" y="44"/>
                    <a:pt x="204" y="47"/>
                  </a:cubicBezTo>
                  <a:cubicBezTo>
                    <a:pt x="196" y="53"/>
                    <a:pt x="187" y="59"/>
                    <a:pt x="178" y="65"/>
                  </a:cubicBezTo>
                  <a:cubicBezTo>
                    <a:pt x="152" y="85"/>
                    <a:pt x="124" y="106"/>
                    <a:pt x="99" y="128"/>
                  </a:cubicBezTo>
                  <a:cubicBezTo>
                    <a:pt x="96" y="129"/>
                    <a:pt x="95" y="132"/>
                    <a:pt x="92" y="133"/>
                  </a:cubicBezTo>
                  <a:cubicBezTo>
                    <a:pt x="90" y="135"/>
                    <a:pt x="89" y="136"/>
                    <a:pt x="87" y="136"/>
                  </a:cubicBezTo>
                  <a:cubicBezTo>
                    <a:pt x="73" y="157"/>
                    <a:pt x="58" y="176"/>
                    <a:pt x="43" y="195"/>
                  </a:cubicBezTo>
                  <a:cubicBezTo>
                    <a:pt x="33" y="218"/>
                    <a:pt x="23" y="242"/>
                    <a:pt x="14" y="264"/>
                  </a:cubicBezTo>
                  <a:cubicBezTo>
                    <a:pt x="11" y="279"/>
                    <a:pt x="10" y="292"/>
                    <a:pt x="8" y="306"/>
                  </a:cubicBezTo>
                  <a:cubicBezTo>
                    <a:pt x="1" y="331"/>
                    <a:pt x="1" y="358"/>
                    <a:pt x="8" y="383"/>
                  </a:cubicBezTo>
                  <a:cubicBezTo>
                    <a:pt x="10" y="421"/>
                    <a:pt x="21" y="457"/>
                    <a:pt x="42" y="490"/>
                  </a:cubicBezTo>
                  <a:cubicBezTo>
                    <a:pt x="45" y="494"/>
                    <a:pt x="48" y="498"/>
                    <a:pt x="51" y="503"/>
                  </a:cubicBezTo>
                  <a:cubicBezTo>
                    <a:pt x="62" y="522"/>
                    <a:pt x="77" y="539"/>
                    <a:pt x="92" y="557"/>
                  </a:cubicBezTo>
                  <a:cubicBezTo>
                    <a:pt x="114" y="580"/>
                    <a:pt x="141" y="599"/>
                    <a:pt x="172" y="608"/>
                  </a:cubicBezTo>
                  <a:cubicBezTo>
                    <a:pt x="191" y="620"/>
                    <a:pt x="213" y="626"/>
                    <a:pt x="235" y="626"/>
                  </a:cubicBezTo>
                  <a:cubicBezTo>
                    <a:pt x="247" y="627"/>
                    <a:pt x="259" y="629"/>
                    <a:pt x="270" y="630"/>
                  </a:cubicBezTo>
                  <a:lnTo>
                    <a:pt x="273" y="630"/>
                  </a:lnTo>
                  <a:cubicBezTo>
                    <a:pt x="284" y="632"/>
                    <a:pt x="294" y="633"/>
                    <a:pt x="304" y="633"/>
                  </a:cubicBezTo>
                  <a:cubicBezTo>
                    <a:pt x="325" y="633"/>
                    <a:pt x="347" y="629"/>
                    <a:pt x="367" y="621"/>
                  </a:cubicBezTo>
                  <a:cubicBezTo>
                    <a:pt x="389" y="613"/>
                    <a:pt x="412" y="602"/>
                    <a:pt x="436" y="592"/>
                  </a:cubicBezTo>
                  <a:lnTo>
                    <a:pt x="439" y="591"/>
                  </a:lnTo>
                  <a:cubicBezTo>
                    <a:pt x="471" y="573"/>
                    <a:pt x="499" y="548"/>
                    <a:pt x="519" y="517"/>
                  </a:cubicBezTo>
                  <a:cubicBezTo>
                    <a:pt x="536" y="500"/>
                    <a:pt x="549" y="478"/>
                    <a:pt x="555" y="456"/>
                  </a:cubicBezTo>
                  <a:lnTo>
                    <a:pt x="555" y="456"/>
                  </a:lnTo>
                  <a:cubicBezTo>
                    <a:pt x="559" y="445"/>
                    <a:pt x="565" y="435"/>
                    <a:pt x="571" y="425"/>
                  </a:cubicBezTo>
                  <a:cubicBezTo>
                    <a:pt x="575" y="418"/>
                    <a:pt x="580" y="410"/>
                    <a:pt x="584" y="403"/>
                  </a:cubicBezTo>
                  <a:cubicBezTo>
                    <a:pt x="621" y="342"/>
                    <a:pt x="631" y="267"/>
                    <a:pt x="610" y="196"/>
                  </a:cubicBezTo>
                  <a:cubicBezTo>
                    <a:pt x="603" y="175"/>
                    <a:pt x="593" y="154"/>
                    <a:pt x="584" y="132"/>
                  </a:cubicBezTo>
                  <a:cubicBezTo>
                    <a:pt x="560" y="94"/>
                    <a:pt x="528" y="60"/>
                    <a:pt x="489" y="38"/>
                  </a:cubicBezTo>
                  <a:cubicBezTo>
                    <a:pt x="478" y="32"/>
                    <a:pt x="468" y="28"/>
                    <a:pt x="456" y="24"/>
                  </a:cubicBezTo>
                  <a:cubicBezTo>
                    <a:pt x="436" y="12"/>
                    <a:pt x="412" y="6"/>
                    <a:pt x="389" y="6"/>
                  </a:cubicBezTo>
                  <a:cubicBezTo>
                    <a:pt x="375" y="2"/>
                    <a:pt x="360" y="1"/>
                    <a:pt x="3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raffic Lights Infographic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66353"/>
      </a:lt2>
      <a:accent1>
        <a:srgbClr val="FFCE56"/>
      </a:accent1>
      <a:accent2>
        <a:srgbClr val="A9BA5A"/>
      </a:accent2>
      <a:accent3>
        <a:srgbClr val="F0A198"/>
      </a:accent3>
      <a:accent4>
        <a:srgbClr val="CBD69C"/>
      </a:accent4>
      <a:accent5>
        <a:srgbClr val="FFEAB5"/>
      </a:accent5>
      <a:accent6>
        <a:srgbClr val="D8D0B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On-screen Show (16:9)</PresentationFormat>
  <Paragraphs>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Fira Sans ExtraBold</vt:lpstr>
      <vt:lpstr>Fira Sans</vt:lpstr>
      <vt:lpstr>Fira Sans SemiBold</vt:lpstr>
      <vt:lpstr>Roboto</vt:lpstr>
      <vt:lpstr>Traffic Lights Infographics by Slidesgo</vt:lpstr>
      <vt:lpstr>Project Final: Traffic Lights</vt:lpstr>
      <vt:lpstr>Table of Contents </vt:lpstr>
      <vt:lpstr>PowerPoint Presentation</vt:lpstr>
      <vt:lpstr>Group 2</vt:lpstr>
      <vt:lpstr>Mentor</vt:lpstr>
      <vt:lpstr> Introduce About Traffic Lights</vt:lpstr>
      <vt:lpstr>PowerPoint Presentation</vt:lpstr>
      <vt:lpstr>Task Assignment </vt:lpstr>
      <vt:lpstr>PowerPoint Presentation</vt:lpstr>
      <vt:lpstr>List of components </vt:lpstr>
      <vt:lpstr>PowerPoint Presentation</vt:lpstr>
      <vt:lpstr>Feature of device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Final: Traffic Lights</dc:title>
  <cp:lastModifiedBy>Nguyen Tai</cp:lastModifiedBy>
  <cp:revision>1</cp:revision>
  <dcterms:modified xsi:type="dcterms:W3CDTF">2022-06-09T04:05:38Z</dcterms:modified>
</cp:coreProperties>
</file>