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40208-4F99-9F40-9226-3C447292AF24}" v="4" dt="2024-09-01T23:29:11.499"/>
    <p1510:client id="{B0A5492E-9B65-764E-208C-649651CB2AB4}" v="21" dt="2024-09-03T13:13:30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江 寬泓" userId="S::s1206105@taivs.tp.edu.tw::37f4534d-22c5-41d3-8257-a07915bca290" providerId="AD" clId="Web-{14915EA2-6B03-4AF7-1393-1B7D4DAC1812}"/>
    <pc:docChg chg="addSld modSld">
      <pc:chgData name="江 寬泓" userId="S::s1206105@taivs.tp.edu.tw::37f4534d-22c5-41d3-8257-a07915bca290" providerId="AD" clId="Web-{14915EA2-6B03-4AF7-1393-1B7D4DAC1812}" dt="2024-08-31T03:15:10.192" v="181" actId="14100"/>
      <pc:docMkLst>
        <pc:docMk/>
      </pc:docMkLst>
      <pc:sldChg chg="modSp">
        <pc:chgData name="江 寬泓" userId="S::s1206105@taivs.tp.edu.tw::37f4534d-22c5-41d3-8257-a07915bca290" providerId="AD" clId="Web-{14915EA2-6B03-4AF7-1393-1B7D4DAC1812}" dt="2024-08-31T02:50:14.057" v="132" actId="20577"/>
        <pc:sldMkLst>
          <pc:docMk/>
          <pc:sldMk cId="3754862850" sldId="257"/>
        </pc:sldMkLst>
        <pc:spChg chg="mod">
          <ac:chgData name="江 寬泓" userId="S::s1206105@taivs.tp.edu.tw::37f4534d-22c5-41d3-8257-a07915bca290" providerId="AD" clId="Web-{14915EA2-6B03-4AF7-1393-1B7D4DAC1812}" dt="2024-08-31T02:31:32.367" v="50" actId="1076"/>
          <ac:spMkLst>
            <pc:docMk/>
            <pc:sldMk cId="3754862850" sldId="257"/>
            <ac:spMk id="2" creationId="{D6100713-CD8F-5DDC-80D3-C8E66909A8B1}"/>
          </ac:spMkLst>
        </pc:spChg>
        <pc:spChg chg="mod">
          <ac:chgData name="江 寬泓" userId="S::s1206105@taivs.tp.edu.tw::37f4534d-22c5-41d3-8257-a07915bca290" providerId="AD" clId="Web-{14915EA2-6B03-4AF7-1393-1B7D4DAC1812}" dt="2024-08-31T02:50:14.057" v="132" actId="20577"/>
          <ac:spMkLst>
            <pc:docMk/>
            <pc:sldMk cId="3754862850" sldId="257"/>
            <ac:spMk id="3" creationId="{7FCB77CA-64B0-B367-383B-2F1321C6CAEF}"/>
          </ac:spMkLst>
        </pc:spChg>
      </pc:sldChg>
      <pc:sldChg chg="modSp add replId">
        <pc:chgData name="江 寬泓" userId="S::s1206105@taivs.tp.edu.tw::37f4534d-22c5-41d3-8257-a07915bca290" providerId="AD" clId="Web-{14915EA2-6B03-4AF7-1393-1B7D4DAC1812}" dt="2024-08-31T02:39:33.811" v="93" actId="20577"/>
        <pc:sldMkLst>
          <pc:docMk/>
          <pc:sldMk cId="2935401870" sldId="258"/>
        </pc:sldMkLst>
        <pc:spChg chg="mod">
          <ac:chgData name="江 寬泓" userId="S::s1206105@taivs.tp.edu.tw::37f4534d-22c5-41d3-8257-a07915bca290" providerId="AD" clId="Web-{14915EA2-6B03-4AF7-1393-1B7D4DAC1812}" dt="2024-08-31T02:34:10.575" v="72" actId="20577"/>
          <ac:spMkLst>
            <pc:docMk/>
            <pc:sldMk cId="2935401870" sldId="258"/>
            <ac:spMk id="2" creationId="{D6100713-CD8F-5DDC-80D3-C8E66909A8B1}"/>
          </ac:spMkLst>
        </pc:spChg>
        <pc:spChg chg="mod">
          <ac:chgData name="江 寬泓" userId="S::s1206105@taivs.tp.edu.tw::37f4534d-22c5-41d3-8257-a07915bca290" providerId="AD" clId="Web-{14915EA2-6B03-4AF7-1393-1B7D4DAC1812}" dt="2024-08-31T02:39:33.811" v="93" actId="20577"/>
          <ac:spMkLst>
            <pc:docMk/>
            <pc:sldMk cId="2935401870" sldId="258"/>
            <ac:spMk id="3" creationId="{7FCB77CA-64B0-B367-383B-2F1321C6CAEF}"/>
          </ac:spMkLst>
        </pc:spChg>
      </pc:sldChg>
      <pc:sldChg chg="addSp delSp modSp new">
        <pc:chgData name="江 寬泓" userId="S::s1206105@taivs.tp.edu.tw::37f4534d-22c5-41d3-8257-a07915bca290" providerId="AD" clId="Web-{14915EA2-6B03-4AF7-1393-1B7D4DAC1812}" dt="2024-08-31T03:15:10.192" v="181" actId="14100"/>
        <pc:sldMkLst>
          <pc:docMk/>
          <pc:sldMk cId="3959494630" sldId="259"/>
        </pc:sldMkLst>
        <pc:spChg chg="del">
          <ac:chgData name="江 寬泓" userId="S::s1206105@taivs.tp.edu.tw::37f4534d-22c5-41d3-8257-a07915bca290" providerId="AD" clId="Web-{14915EA2-6B03-4AF7-1393-1B7D4DAC1812}" dt="2024-08-31T03:10:45.887" v="135"/>
          <ac:spMkLst>
            <pc:docMk/>
            <pc:sldMk cId="3959494630" sldId="259"/>
            <ac:spMk id="2" creationId="{28AD003A-1E92-997A-D183-9A11E474DBCA}"/>
          </ac:spMkLst>
        </pc:spChg>
        <pc:spChg chg="del">
          <ac:chgData name="江 寬泓" userId="S::s1206105@taivs.tp.edu.tw::37f4534d-22c5-41d3-8257-a07915bca290" providerId="AD" clId="Web-{14915EA2-6B03-4AF7-1393-1B7D4DAC1812}" dt="2024-08-31T03:10:45.887" v="134"/>
          <ac:spMkLst>
            <pc:docMk/>
            <pc:sldMk cId="3959494630" sldId="259"/>
            <ac:spMk id="3" creationId="{56A561F6-1A9B-521E-5476-D339D6ECD544}"/>
          </ac:spMkLst>
        </pc:spChg>
        <pc:spChg chg="add mod">
          <ac:chgData name="江 寬泓" userId="S::s1206105@taivs.tp.edu.tw::37f4534d-22c5-41d3-8257-a07915bca290" providerId="AD" clId="Web-{14915EA2-6B03-4AF7-1393-1B7D4DAC1812}" dt="2024-08-31T03:13:10.454" v="169" actId="14100"/>
          <ac:spMkLst>
            <pc:docMk/>
            <pc:sldMk cId="3959494630" sldId="259"/>
            <ac:spMk id="8" creationId="{C1552944-CB97-B6FD-4738-95FF654D0887}"/>
          </ac:spMkLst>
        </pc:spChg>
        <pc:spChg chg="add mod">
          <ac:chgData name="江 寬泓" userId="S::s1206105@taivs.tp.edu.tw::37f4534d-22c5-41d3-8257-a07915bca290" providerId="AD" clId="Web-{14915EA2-6B03-4AF7-1393-1B7D4DAC1812}" dt="2024-08-31T03:15:10.192" v="181" actId="14100"/>
          <ac:spMkLst>
            <pc:docMk/>
            <pc:sldMk cId="3959494630" sldId="259"/>
            <ac:spMk id="10" creationId="{5E4D2A8B-D623-1EA2-7707-B9DAD4F71D2B}"/>
          </ac:spMkLst>
        </pc:spChg>
        <pc:picChg chg="add mod">
          <ac:chgData name="江 寬泓" userId="S::s1206105@taivs.tp.edu.tw::37f4534d-22c5-41d3-8257-a07915bca290" providerId="AD" clId="Web-{14915EA2-6B03-4AF7-1393-1B7D4DAC1812}" dt="2024-08-31T03:12:29.656" v="159" actId="1076"/>
          <ac:picMkLst>
            <pc:docMk/>
            <pc:sldMk cId="3959494630" sldId="259"/>
            <ac:picMk id="7" creationId="{8ECA08DA-4EB5-8360-F3B0-571C653A2DA0}"/>
          </ac:picMkLst>
        </pc:picChg>
        <pc:picChg chg="add mod">
          <ac:chgData name="江 寬泓" userId="S::s1206105@taivs.tp.edu.tw::37f4534d-22c5-41d3-8257-a07915bca290" providerId="AD" clId="Web-{14915EA2-6B03-4AF7-1393-1B7D4DAC1812}" dt="2024-08-31T03:14:26.425" v="173"/>
          <ac:picMkLst>
            <pc:docMk/>
            <pc:sldMk cId="3959494630" sldId="259"/>
            <ac:picMk id="9" creationId="{B4091E26-1A7A-15DE-62E3-852C20D01182}"/>
          </ac:picMkLst>
        </pc:picChg>
      </pc:sldChg>
    </pc:docChg>
  </pc:docChgLst>
  <pc:docChgLst>
    <pc:chgData name="江 寬泓" userId="S::s1206105@taivs.tp.edu.tw::37f4534d-22c5-41d3-8257-a07915bca290" providerId="AD" clId="Web-{48940208-4F99-9F40-9226-3C447292AF24}"/>
    <pc:docChg chg="modSld">
      <pc:chgData name="江 寬泓" userId="S::s1206105@taivs.tp.edu.tw::37f4534d-22c5-41d3-8257-a07915bca290" providerId="AD" clId="Web-{48940208-4F99-9F40-9226-3C447292AF24}" dt="2024-09-01T23:29:11.499" v="3" actId="20577"/>
      <pc:docMkLst>
        <pc:docMk/>
      </pc:docMkLst>
      <pc:sldChg chg="modSp">
        <pc:chgData name="江 寬泓" userId="S::s1206105@taivs.tp.edu.tw::37f4534d-22c5-41d3-8257-a07915bca290" providerId="AD" clId="Web-{48940208-4F99-9F40-9226-3C447292AF24}" dt="2024-09-01T23:29:11.499" v="3" actId="20577"/>
        <pc:sldMkLst>
          <pc:docMk/>
          <pc:sldMk cId="2935401870" sldId="258"/>
        </pc:sldMkLst>
        <pc:spChg chg="mod">
          <ac:chgData name="江 寬泓" userId="S::s1206105@taivs.tp.edu.tw::37f4534d-22c5-41d3-8257-a07915bca290" providerId="AD" clId="Web-{48940208-4F99-9F40-9226-3C447292AF24}" dt="2024-09-01T23:29:11.499" v="3" actId="20577"/>
          <ac:spMkLst>
            <pc:docMk/>
            <pc:sldMk cId="2935401870" sldId="258"/>
            <ac:spMk id="3" creationId="{7FCB77CA-64B0-B367-383B-2F1321C6CAEF}"/>
          </ac:spMkLst>
        </pc:spChg>
      </pc:sldChg>
    </pc:docChg>
  </pc:docChgLst>
  <pc:docChgLst>
    <pc:chgData name="江 寬泓" userId="S::s1206105@taivs.tp.edu.tw::37f4534d-22c5-41d3-8257-a07915bca290" providerId="AD" clId="Web-{B0A5492E-9B65-764E-208C-649651CB2AB4}"/>
    <pc:docChg chg="addSld delSld modSld">
      <pc:chgData name="江 寬泓" userId="S::s1206105@taivs.tp.edu.tw::37f4534d-22c5-41d3-8257-a07915bca290" providerId="AD" clId="Web-{B0A5492E-9B65-764E-208C-649651CB2AB4}" dt="2024-09-03T13:13:30.751" v="17" actId="1076"/>
      <pc:docMkLst>
        <pc:docMk/>
      </pc:docMkLst>
      <pc:sldChg chg="addSp delSp modSp">
        <pc:chgData name="江 寬泓" userId="S::s1206105@taivs.tp.edu.tw::37f4534d-22c5-41d3-8257-a07915bca290" providerId="AD" clId="Web-{B0A5492E-9B65-764E-208C-649651CB2AB4}" dt="2024-09-03T13:13:30.751" v="17" actId="1076"/>
        <pc:sldMkLst>
          <pc:docMk/>
          <pc:sldMk cId="3959494630" sldId="259"/>
        </pc:sldMkLst>
        <pc:spChg chg="add del mod">
          <ac:chgData name="江 寬泓" userId="S::s1206105@taivs.tp.edu.tw::37f4534d-22c5-41d3-8257-a07915bca290" providerId="AD" clId="Web-{B0A5492E-9B65-764E-208C-649651CB2AB4}" dt="2024-09-03T13:09:00.758" v="3"/>
          <ac:spMkLst>
            <pc:docMk/>
            <pc:sldMk cId="3959494630" sldId="259"/>
            <ac:spMk id="2" creationId="{DA611F7F-1630-4498-7357-A8B57B654B24}"/>
          </ac:spMkLst>
        </pc:spChg>
        <pc:picChg chg="add del mod">
          <ac:chgData name="江 寬泓" userId="S::s1206105@taivs.tp.edu.tw::37f4534d-22c5-41d3-8257-a07915bca290" providerId="AD" clId="Web-{B0A5492E-9B65-764E-208C-649651CB2AB4}" dt="2024-09-03T13:12:08.451" v="11"/>
          <ac:picMkLst>
            <pc:docMk/>
            <pc:sldMk cId="3959494630" sldId="259"/>
            <ac:picMk id="3" creationId="{BE9F2F4D-49B5-333D-936D-A44A60044393}"/>
          </ac:picMkLst>
        </pc:picChg>
        <pc:picChg chg="del">
          <ac:chgData name="江 寬泓" userId="S::s1206105@taivs.tp.edu.tw::37f4534d-22c5-41d3-8257-a07915bca290" providerId="AD" clId="Web-{B0A5492E-9B65-764E-208C-649651CB2AB4}" dt="2024-09-03T13:11:48.076" v="6"/>
          <ac:picMkLst>
            <pc:docMk/>
            <pc:sldMk cId="3959494630" sldId="259"/>
            <ac:picMk id="7" creationId="{8ECA08DA-4EB5-8360-F3B0-571C653A2DA0}"/>
          </ac:picMkLst>
        </pc:picChg>
        <pc:picChg chg="add del mod">
          <ac:chgData name="江 寬泓" userId="S::s1206105@taivs.tp.edu.tw::37f4534d-22c5-41d3-8257-a07915bca290" providerId="AD" clId="Web-{B0A5492E-9B65-764E-208C-649651CB2AB4}" dt="2024-09-03T13:13:02.750" v="15"/>
          <ac:picMkLst>
            <pc:docMk/>
            <pc:sldMk cId="3959494630" sldId="259"/>
            <ac:picMk id="11" creationId="{66AFFF58-A9D1-D8A3-0AD2-5EF41C0A64AC}"/>
          </ac:picMkLst>
        </pc:picChg>
        <pc:picChg chg="add mod">
          <ac:chgData name="江 寬泓" userId="S::s1206105@taivs.tp.edu.tw::37f4534d-22c5-41d3-8257-a07915bca290" providerId="AD" clId="Web-{B0A5492E-9B65-764E-208C-649651CB2AB4}" dt="2024-09-03T13:13:30.751" v="17" actId="1076"/>
          <ac:picMkLst>
            <pc:docMk/>
            <pc:sldMk cId="3959494630" sldId="259"/>
            <ac:picMk id="12" creationId="{A01BE270-E771-DC40-7146-2C028A42A9E2}"/>
          </ac:picMkLst>
        </pc:picChg>
      </pc:sldChg>
      <pc:sldChg chg="new del">
        <pc:chgData name="江 寬泓" userId="S::s1206105@taivs.tp.edu.tw::37f4534d-22c5-41d3-8257-a07915bca290" providerId="AD" clId="Web-{B0A5492E-9B65-764E-208C-649651CB2AB4}" dt="2024-09-03T13:09:08.915" v="5"/>
        <pc:sldMkLst>
          <pc:docMk/>
          <pc:sldMk cId="4205314388" sldId="260"/>
        </pc:sldMkLst>
      </pc:sldChg>
    </pc:docChg>
  </pc:docChgLst>
  <pc:docChgLst>
    <pc:chgData name="江 寬泓" userId="S::s1206105@taivs.tp.edu.tw::37f4534d-22c5-41d3-8257-a07915bca290" providerId="AD" clId="Web-{4D4B6773-B4CF-50D8-8F2B-C1CAFE0B60FE}"/>
    <pc:docChg chg="addSld modSld addMainMaster delMainMaster">
      <pc:chgData name="江 寬泓" userId="S::s1206105@taivs.tp.edu.tw::37f4534d-22c5-41d3-8257-a07915bca290" providerId="AD" clId="Web-{4D4B6773-B4CF-50D8-8F2B-C1CAFE0B60FE}" dt="2024-08-25T22:29:41.123" v="8" actId="20577"/>
      <pc:docMkLst>
        <pc:docMk/>
      </pc:docMkLst>
      <pc:sldChg chg="modSp mod modClrScheme chgLayout">
        <pc:chgData name="江 寬泓" userId="S::s1206105@taivs.tp.edu.tw::37f4534d-22c5-41d3-8257-a07915bca290" providerId="AD" clId="Web-{4D4B6773-B4CF-50D8-8F2B-C1CAFE0B60FE}" dt="2024-08-25T22:29:18.216" v="6" actId="20577"/>
        <pc:sldMkLst>
          <pc:docMk/>
          <pc:sldMk cId="2592129946" sldId="256"/>
        </pc:sldMkLst>
        <pc:spChg chg="mod ord">
          <ac:chgData name="江 寬泓" userId="S::s1206105@taivs.tp.edu.tw::37f4534d-22c5-41d3-8257-a07915bca290" providerId="AD" clId="Web-{4D4B6773-B4CF-50D8-8F2B-C1CAFE0B60FE}" dt="2024-08-25T22:29:07.872" v="5" actId="20577"/>
          <ac:spMkLst>
            <pc:docMk/>
            <pc:sldMk cId="2592129946" sldId="256"/>
            <ac:spMk id="2" creationId="{00000000-0000-0000-0000-000000000000}"/>
          </ac:spMkLst>
        </pc:spChg>
        <pc:spChg chg="mod ord">
          <ac:chgData name="江 寬泓" userId="S::s1206105@taivs.tp.edu.tw::37f4534d-22c5-41d3-8257-a07915bca290" providerId="AD" clId="Web-{4D4B6773-B4CF-50D8-8F2B-C1CAFE0B60FE}" dt="2024-08-25T22:29:18.216" v="6" actId="20577"/>
          <ac:spMkLst>
            <pc:docMk/>
            <pc:sldMk cId="2592129946" sldId="256"/>
            <ac:spMk id="3" creationId="{00000000-0000-0000-0000-000000000000}"/>
          </ac:spMkLst>
        </pc:spChg>
      </pc:sldChg>
      <pc:sldChg chg="modSp new">
        <pc:chgData name="江 寬泓" userId="S::s1206105@taivs.tp.edu.tw::37f4534d-22c5-41d3-8257-a07915bca290" providerId="AD" clId="Web-{4D4B6773-B4CF-50D8-8F2B-C1CAFE0B60FE}" dt="2024-08-25T22:29:41.123" v="8" actId="20577"/>
        <pc:sldMkLst>
          <pc:docMk/>
          <pc:sldMk cId="3754862850" sldId="257"/>
        </pc:sldMkLst>
        <pc:spChg chg="mod">
          <ac:chgData name="江 寬泓" userId="S::s1206105@taivs.tp.edu.tw::37f4534d-22c5-41d3-8257-a07915bca290" providerId="AD" clId="Web-{4D4B6773-B4CF-50D8-8F2B-C1CAFE0B60FE}" dt="2024-08-25T22:29:41.123" v="8" actId="20577"/>
          <ac:spMkLst>
            <pc:docMk/>
            <pc:sldMk cId="3754862850" sldId="257"/>
            <ac:spMk id="2" creationId="{D6100713-CD8F-5DDC-80D3-C8E66909A8B1}"/>
          </ac:spMkLst>
        </pc:spChg>
      </pc:sldChg>
      <pc:sldMasterChg chg="del delSldLayout">
        <pc:chgData name="江 寬泓" userId="S::s1206105@taivs.tp.edu.tw::37f4534d-22c5-41d3-8257-a07915bca290" providerId="AD" clId="Web-{4D4B6773-B4CF-50D8-8F2B-C1CAFE0B60FE}" dt="2024-08-25T22:28:33.559" v="0"/>
        <pc:sldMasterMkLst>
          <pc:docMk/>
          <pc:sldMasterMk cId="3221134675" sldId="2147483648"/>
        </pc:sldMasterMkLst>
        <pc:sldLayoutChg chg="del">
          <pc:chgData name="江 寬泓" userId="S::s1206105@taivs.tp.edu.tw::37f4534d-22c5-41d3-8257-a07915bca290" providerId="AD" clId="Web-{4D4B6773-B4CF-50D8-8F2B-C1CAFE0B60FE}" dt="2024-08-25T22:28:33.559" v="0"/>
          <pc:sldLayoutMkLst>
            <pc:docMk/>
            <pc:sldMasterMk cId="3221134675" sldId="2147483648"/>
            <pc:sldLayoutMk cId="1334484747" sldId="2147483649"/>
          </pc:sldLayoutMkLst>
        </pc:sldLayoutChg>
        <pc:sldLayoutChg chg="del">
          <pc:chgData name="江 寬泓" userId="S::s1206105@taivs.tp.edu.tw::37f4534d-22c5-41d3-8257-a07915bca290" providerId="AD" clId="Web-{4D4B6773-B4CF-50D8-8F2B-C1CAFE0B60FE}" dt="2024-08-25T22:28:33.559" v="0"/>
          <pc:sldLayoutMkLst>
            <pc:docMk/>
            <pc:sldMasterMk cId="3221134675" sldId="2147483648"/>
            <pc:sldLayoutMk cId="2392236802" sldId="2147483650"/>
          </pc:sldLayoutMkLst>
        </pc:sldLayoutChg>
        <pc:sldLayoutChg chg="del">
          <pc:chgData name="江 寬泓" userId="S::s1206105@taivs.tp.edu.tw::37f4534d-22c5-41d3-8257-a07915bca290" providerId="AD" clId="Web-{4D4B6773-B4CF-50D8-8F2B-C1CAFE0B60FE}" dt="2024-08-25T22:28:33.559" v="0"/>
          <pc:sldLayoutMkLst>
            <pc:docMk/>
            <pc:sldMasterMk cId="3221134675" sldId="2147483648"/>
            <pc:sldLayoutMk cId="2154042259" sldId="2147483651"/>
          </pc:sldLayoutMkLst>
        </pc:sldLayoutChg>
        <pc:sldLayoutChg chg="del">
          <pc:chgData name="江 寬泓" userId="S::s1206105@taivs.tp.edu.tw::37f4534d-22c5-41d3-8257-a07915bca290" providerId="AD" clId="Web-{4D4B6773-B4CF-50D8-8F2B-C1CAFE0B60FE}" dt="2024-08-25T22:28:33.559" v="0"/>
          <pc:sldLayoutMkLst>
            <pc:docMk/>
            <pc:sldMasterMk cId="3221134675" sldId="2147483648"/>
            <pc:sldLayoutMk cId="597651056" sldId="2147483652"/>
          </pc:sldLayoutMkLst>
        </pc:sldLayoutChg>
        <pc:sldLayoutChg chg="del">
          <pc:chgData name="江 寬泓" userId="S::s1206105@taivs.tp.edu.tw::37f4534d-22c5-41d3-8257-a07915bca290" providerId="AD" clId="Web-{4D4B6773-B4CF-50D8-8F2B-C1CAFE0B60FE}" dt="2024-08-25T22:28:33.559" v="0"/>
          <pc:sldLayoutMkLst>
            <pc:docMk/>
            <pc:sldMasterMk cId="3221134675" sldId="2147483648"/>
            <pc:sldLayoutMk cId="1644048710" sldId="2147483653"/>
          </pc:sldLayoutMkLst>
        </pc:sldLayoutChg>
        <pc:sldLayoutChg chg="del">
          <pc:chgData name="江 寬泓" userId="S::s1206105@taivs.tp.edu.tw::37f4534d-22c5-41d3-8257-a07915bca290" providerId="AD" clId="Web-{4D4B6773-B4CF-50D8-8F2B-C1CAFE0B60FE}" dt="2024-08-25T22:28:33.559" v="0"/>
          <pc:sldLayoutMkLst>
            <pc:docMk/>
            <pc:sldMasterMk cId="3221134675" sldId="2147483648"/>
            <pc:sldLayoutMk cId="1864656770" sldId="2147483654"/>
          </pc:sldLayoutMkLst>
        </pc:sldLayoutChg>
        <pc:sldLayoutChg chg="del">
          <pc:chgData name="江 寬泓" userId="S::s1206105@taivs.tp.edu.tw::37f4534d-22c5-41d3-8257-a07915bca290" providerId="AD" clId="Web-{4D4B6773-B4CF-50D8-8F2B-C1CAFE0B60FE}" dt="2024-08-25T22:28:33.559" v="0"/>
          <pc:sldLayoutMkLst>
            <pc:docMk/>
            <pc:sldMasterMk cId="3221134675" sldId="2147483648"/>
            <pc:sldLayoutMk cId="3410961386" sldId="2147483655"/>
          </pc:sldLayoutMkLst>
        </pc:sldLayoutChg>
        <pc:sldLayoutChg chg="del">
          <pc:chgData name="江 寬泓" userId="S::s1206105@taivs.tp.edu.tw::37f4534d-22c5-41d3-8257-a07915bca290" providerId="AD" clId="Web-{4D4B6773-B4CF-50D8-8F2B-C1CAFE0B60FE}" dt="2024-08-25T22:28:33.559" v="0"/>
          <pc:sldLayoutMkLst>
            <pc:docMk/>
            <pc:sldMasterMk cId="3221134675" sldId="2147483648"/>
            <pc:sldLayoutMk cId="361526853" sldId="2147483656"/>
          </pc:sldLayoutMkLst>
        </pc:sldLayoutChg>
        <pc:sldLayoutChg chg="del">
          <pc:chgData name="江 寬泓" userId="S::s1206105@taivs.tp.edu.tw::37f4534d-22c5-41d3-8257-a07915bca290" providerId="AD" clId="Web-{4D4B6773-B4CF-50D8-8F2B-C1CAFE0B60FE}" dt="2024-08-25T22:28:33.559" v="0"/>
          <pc:sldLayoutMkLst>
            <pc:docMk/>
            <pc:sldMasterMk cId="3221134675" sldId="2147483648"/>
            <pc:sldLayoutMk cId="3012263201" sldId="2147483657"/>
          </pc:sldLayoutMkLst>
        </pc:sldLayoutChg>
        <pc:sldLayoutChg chg="del">
          <pc:chgData name="江 寬泓" userId="S::s1206105@taivs.tp.edu.tw::37f4534d-22c5-41d3-8257-a07915bca290" providerId="AD" clId="Web-{4D4B6773-B4CF-50D8-8F2B-C1CAFE0B60FE}" dt="2024-08-25T22:28:33.559" v="0"/>
          <pc:sldLayoutMkLst>
            <pc:docMk/>
            <pc:sldMasterMk cId="3221134675" sldId="2147483648"/>
            <pc:sldLayoutMk cId="118045649" sldId="2147483658"/>
          </pc:sldLayoutMkLst>
        </pc:sldLayoutChg>
        <pc:sldLayoutChg chg="del">
          <pc:chgData name="江 寬泓" userId="S::s1206105@taivs.tp.edu.tw::37f4534d-22c5-41d3-8257-a07915bca290" providerId="AD" clId="Web-{4D4B6773-B4CF-50D8-8F2B-C1CAFE0B60FE}" dt="2024-08-25T22:28:33.559" v="0"/>
          <pc:sldLayoutMkLst>
            <pc:docMk/>
            <pc:sldMasterMk cId="3221134675" sldId="2147483648"/>
            <pc:sldLayoutMk cId="4095651481" sldId="2147483659"/>
          </pc:sldLayoutMkLst>
        </pc:sldLayoutChg>
      </pc:sldMasterChg>
      <pc:sldMasterChg chg="add addSldLayout modSldLayout">
        <pc:chgData name="江 寬泓" userId="S::s1206105@taivs.tp.edu.tw::37f4534d-22c5-41d3-8257-a07915bca290" providerId="AD" clId="Web-{4D4B6773-B4CF-50D8-8F2B-C1CAFE0B60FE}" dt="2024-08-25T22:28:33.559" v="0"/>
        <pc:sldMasterMkLst>
          <pc:docMk/>
          <pc:sldMasterMk cId="3001034893" sldId="2147483660"/>
        </pc:sldMasterMkLst>
        <pc:sldLayoutChg chg="add mod replId">
          <pc:chgData name="江 寬泓" userId="S::s1206105@taivs.tp.edu.tw::37f4534d-22c5-41d3-8257-a07915bca290" providerId="AD" clId="Web-{4D4B6773-B4CF-50D8-8F2B-C1CAFE0B60FE}" dt="2024-08-25T22:28:33.559" v="0"/>
          <pc:sldLayoutMkLst>
            <pc:docMk/>
            <pc:sldMasterMk cId="3001034893" sldId="2147483660"/>
            <pc:sldLayoutMk cId="3081252027" sldId="2147483661"/>
          </pc:sldLayoutMkLst>
        </pc:sldLayoutChg>
        <pc:sldLayoutChg chg="add mod replId">
          <pc:chgData name="江 寬泓" userId="S::s1206105@taivs.tp.edu.tw::37f4534d-22c5-41d3-8257-a07915bca290" providerId="AD" clId="Web-{4D4B6773-B4CF-50D8-8F2B-C1CAFE0B60FE}" dt="2024-08-25T22:28:33.559" v="0"/>
          <pc:sldLayoutMkLst>
            <pc:docMk/>
            <pc:sldMasterMk cId="3001034893" sldId="2147483660"/>
            <pc:sldLayoutMk cId="1894356640" sldId="2147483662"/>
          </pc:sldLayoutMkLst>
        </pc:sldLayoutChg>
        <pc:sldLayoutChg chg="add mod replId">
          <pc:chgData name="江 寬泓" userId="S::s1206105@taivs.tp.edu.tw::37f4534d-22c5-41d3-8257-a07915bca290" providerId="AD" clId="Web-{4D4B6773-B4CF-50D8-8F2B-C1CAFE0B60FE}" dt="2024-08-25T22:28:33.559" v="0"/>
          <pc:sldLayoutMkLst>
            <pc:docMk/>
            <pc:sldMasterMk cId="3001034893" sldId="2147483660"/>
            <pc:sldLayoutMk cId="3430231099" sldId="2147483663"/>
          </pc:sldLayoutMkLst>
        </pc:sldLayoutChg>
        <pc:sldLayoutChg chg="add mod replId">
          <pc:chgData name="江 寬泓" userId="S::s1206105@taivs.tp.edu.tw::37f4534d-22c5-41d3-8257-a07915bca290" providerId="AD" clId="Web-{4D4B6773-B4CF-50D8-8F2B-C1CAFE0B60FE}" dt="2024-08-25T22:28:33.559" v="0"/>
          <pc:sldLayoutMkLst>
            <pc:docMk/>
            <pc:sldMasterMk cId="3001034893" sldId="2147483660"/>
            <pc:sldLayoutMk cId="2079117354" sldId="2147483664"/>
          </pc:sldLayoutMkLst>
        </pc:sldLayoutChg>
        <pc:sldLayoutChg chg="add mod replId">
          <pc:chgData name="江 寬泓" userId="S::s1206105@taivs.tp.edu.tw::37f4534d-22c5-41d3-8257-a07915bca290" providerId="AD" clId="Web-{4D4B6773-B4CF-50D8-8F2B-C1CAFE0B60FE}" dt="2024-08-25T22:28:33.559" v="0"/>
          <pc:sldLayoutMkLst>
            <pc:docMk/>
            <pc:sldMasterMk cId="3001034893" sldId="2147483660"/>
            <pc:sldLayoutMk cId="4289572332" sldId="2147483665"/>
          </pc:sldLayoutMkLst>
        </pc:sldLayoutChg>
        <pc:sldLayoutChg chg="add mod replId">
          <pc:chgData name="江 寬泓" userId="S::s1206105@taivs.tp.edu.tw::37f4534d-22c5-41d3-8257-a07915bca290" providerId="AD" clId="Web-{4D4B6773-B4CF-50D8-8F2B-C1CAFE0B60FE}" dt="2024-08-25T22:28:33.559" v="0"/>
          <pc:sldLayoutMkLst>
            <pc:docMk/>
            <pc:sldMasterMk cId="3001034893" sldId="2147483660"/>
            <pc:sldLayoutMk cId="1857049287" sldId="2147483666"/>
          </pc:sldLayoutMkLst>
        </pc:sldLayoutChg>
        <pc:sldLayoutChg chg="add mod replId">
          <pc:chgData name="江 寬泓" userId="S::s1206105@taivs.tp.edu.tw::37f4534d-22c5-41d3-8257-a07915bca290" providerId="AD" clId="Web-{4D4B6773-B4CF-50D8-8F2B-C1CAFE0B60FE}" dt="2024-08-25T22:28:33.559" v="0"/>
          <pc:sldLayoutMkLst>
            <pc:docMk/>
            <pc:sldMasterMk cId="3001034893" sldId="2147483660"/>
            <pc:sldLayoutMk cId="3936649067" sldId="2147483667"/>
          </pc:sldLayoutMkLst>
        </pc:sldLayoutChg>
        <pc:sldLayoutChg chg="add mod replId">
          <pc:chgData name="江 寬泓" userId="S::s1206105@taivs.tp.edu.tw::37f4534d-22c5-41d3-8257-a07915bca290" providerId="AD" clId="Web-{4D4B6773-B4CF-50D8-8F2B-C1CAFE0B60FE}" dt="2024-08-25T22:28:33.559" v="0"/>
          <pc:sldLayoutMkLst>
            <pc:docMk/>
            <pc:sldMasterMk cId="3001034893" sldId="2147483660"/>
            <pc:sldLayoutMk cId="461036781" sldId="2147483668"/>
          </pc:sldLayoutMkLst>
        </pc:sldLayoutChg>
        <pc:sldLayoutChg chg="add mod replId">
          <pc:chgData name="江 寬泓" userId="S::s1206105@taivs.tp.edu.tw::37f4534d-22c5-41d3-8257-a07915bca290" providerId="AD" clId="Web-{4D4B6773-B4CF-50D8-8F2B-C1CAFE0B60FE}" dt="2024-08-25T22:28:33.559" v="0"/>
          <pc:sldLayoutMkLst>
            <pc:docMk/>
            <pc:sldMasterMk cId="3001034893" sldId="2147483660"/>
            <pc:sldLayoutMk cId="3921497949" sldId="2147483669"/>
          </pc:sldLayoutMkLst>
        </pc:sldLayoutChg>
        <pc:sldLayoutChg chg="add mod replId">
          <pc:chgData name="江 寬泓" userId="S::s1206105@taivs.tp.edu.tw::37f4534d-22c5-41d3-8257-a07915bca290" providerId="AD" clId="Web-{4D4B6773-B4CF-50D8-8F2B-C1CAFE0B60FE}" dt="2024-08-25T22:28:33.559" v="0"/>
          <pc:sldLayoutMkLst>
            <pc:docMk/>
            <pc:sldMasterMk cId="3001034893" sldId="2147483660"/>
            <pc:sldLayoutMk cId="782239130" sldId="2147483670"/>
          </pc:sldLayoutMkLst>
        </pc:sldLayoutChg>
        <pc:sldLayoutChg chg="add mod replId">
          <pc:chgData name="江 寬泓" userId="S::s1206105@taivs.tp.edu.tw::37f4534d-22c5-41d3-8257-a07915bca290" providerId="AD" clId="Web-{4D4B6773-B4CF-50D8-8F2B-C1CAFE0B60FE}" dt="2024-08-25T22:28:33.559" v="0"/>
          <pc:sldLayoutMkLst>
            <pc:docMk/>
            <pc:sldMasterMk cId="3001034893" sldId="2147483660"/>
            <pc:sldLayoutMk cId="1737479150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25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3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7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5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3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1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7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4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4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3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9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34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000"/>
              <a:t>大安資安CSSC 新生說明會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400"/>
              <a:t>社長@Robin</a:t>
            </a: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00713-CD8F-5DDC-80D3-C8E66909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0843"/>
            <a:ext cx="9238434" cy="857559"/>
          </a:xfrm>
        </p:spPr>
        <p:txBody>
          <a:bodyPr/>
          <a:lstStyle/>
          <a:p>
            <a:r>
              <a:rPr lang="zh-TW" altLang="en-US" sz="3600"/>
              <a:t>課程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CB77CA-64B0-B367-383B-2F1321C6C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1900410"/>
            <a:ext cx="9238434" cy="42139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400"/>
              <a:t>9~11月中為 三社聯合基礎課，後面才是資安課</a:t>
            </a:r>
            <a:endParaRPr lang="zh-TW" altLang="en-US" sz="2400" dirty="0"/>
          </a:p>
          <a:p>
            <a:r>
              <a:rPr lang="zh-TW" altLang="en-US" sz="2400"/>
              <a:t>三社聯合基礎課 : </a:t>
            </a:r>
            <a:endParaRPr lang="zh-TW" altLang="en-US" sz="2400" dirty="0"/>
          </a:p>
          <a:p>
            <a:pPr lvl="1"/>
            <a:r>
              <a:rPr lang="zh-TW" altLang="en-US" sz="2200" b="0"/>
              <a:t> 分兩節，會有不同時段(梯次)，各位可以自行挑時間參加</a:t>
            </a:r>
          </a:p>
          <a:p>
            <a:r>
              <a:rPr lang="zh-TW" altLang="en-US" sz="2400"/>
              <a:t>資安課 : </a:t>
            </a:r>
          </a:p>
          <a:p>
            <a:pPr marL="617220" lvl="1" indent="-342900">
              <a:buFont typeface="Courier New"/>
              <a:buChar char="o"/>
            </a:pPr>
            <a:r>
              <a:rPr lang="zh-TW" altLang="en-US" sz="2200" b="0"/>
              <a:t>沒意外的話會分兩節</a:t>
            </a:r>
            <a:r>
              <a:rPr lang="zh-TW" altLang="en-US" sz="2200" b="0" strike="sngStrike"/>
              <a:t>，如果我勤勞的話會分梯次</a:t>
            </a:r>
            <a:endParaRPr lang="zh-TW" sz="2200" b="0"/>
          </a:p>
          <a:p>
            <a:pPr marL="617220" lvl="1" indent="-342900">
              <a:buFont typeface="Courier New"/>
              <a:buChar char="o"/>
            </a:pPr>
            <a:r>
              <a:rPr lang="zh-TW" altLang="en-US" sz="2200" b="0"/>
              <a:t>星期四、五，圖書館3F電腦教室，16:30~18:30</a:t>
            </a:r>
            <a:endParaRPr lang="zh-TW" altLang="en-US" sz="2200" b="0" dirty="0"/>
          </a:p>
          <a:p>
            <a:r>
              <a:rPr lang="zh-TW" altLang="en-US" sz="2400" b="1"/>
              <a:t>課程都會在Didscord群組公布，請務必加入!</a:t>
            </a:r>
          </a:p>
          <a:p>
            <a:endParaRPr lang="zh-TW" altLang="en-US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8C1B21-52CC-9E71-FFD2-A78DF8A2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91C5-AFCA-4BE3-907D-AB9F9CABE7A7}" type="datetime1">
              <a:t>2024/9/3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28D9DE-332E-91F1-A8AF-2CB37C29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A2B978-2EF5-D9BD-1079-136702B3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6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00713-CD8F-5DDC-80D3-C8E66909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0843"/>
            <a:ext cx="9238434" cy="857559"/>
          </a:xfrm>
        </p:spPr>
        <p:txBody>
          <a:bodyPr/>
          <a:lstStyle/>
          <a:p>
            <a:r>
              <a:rPr lang="zh-TW" altLang="en-US" sz="3600"/>
              <a:t>社費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CB77CA-64B0-B367-383B-2F1321C6C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1900410"/>
            <a:ext cx="923843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400"/>
              <a:t>300元</a:t>
            </a:r>
            <a:endParaRPr lang="zh-TW" altLang="en-US" sz="2400" dirty="0"/>
          </a:p>
          <a:p>
            <a:r>
              <a:rPr lang="zh-TW" altLang="en-US" sz="2400"/>
              <a:t>下學期依情況酌收</a:t>
            </a:r>
            <a:endParaRPr lang="zh-TW" altLang="en-US" sz="2400" dirty="0"/>
          </a:p>
          <a:p>
            <a:r>
              <a:rPr lang="zh-TW" altLang="en-US" sz="2400"/>
              <a:t>低收入戶、特殊情況，歡迎至DC群開Ticket私下與我們討論</a:t>
            </a:r>
            <a:endParaRPr lang="zh-TW" altLang="en-US" sz="2400" dirty="0"/>
          </a:p>
          <a:p>
            <a:endParaRPr lang="zh-TW" altLang="en-US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8C1B21-52CC-9E71-FFD2-A78DF8A2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91C5-AFCA-4BE3-907D-AB9F9CABE7A7}" type="datetime1">
              <a:t>2024/9/3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28D9DE-332E-91F1-A8AF-2CB37C29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A2B978-2EF5-D9BD-1079-136702B3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0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0B2D5D-3CFF-DD2A-EEFE-6195AD96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B80A-A72B-400B-AAD0-D0E867F9102E}" type="datetime1">
              <a:t>2024/9/3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F7CCBA-E9F0-C230-8210-DF0152BE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087836-F47D-C3D9-9A7B-E5EEF411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1552944-CB97-B6FD-4738-95FF654D0887}"/>
              </a:ext>
            </a:extLst>
          </p:cNvPr>
          <p:cNvSpPr txBox="1"/>
          <p:nvPr/>
        </p:nvSpPr>
        <p:spPr>
          <a:xfrm>
            <a:off x="1660507" y="1051395"/>
            <a:ext cx="36409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800"/>
              <a:t>正式社員 報名表單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4091E26-1A7A-15DE-62E3-852C20D01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080" y="1792184"/>
            <a:ext cx="4114800" cy="41148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E4D2A8B-D623-1EA2-7707-B9DAD4F71D2B}"/>
              </a:ext>
            </a:extLst>
          </p:cNvPr>
          <p:cNvSpPr txBox="1"/>
          <p:nvPr/>
        </p:nvSpPr>
        <p:spPr>
          <a:xfrm>
            <a:off x="7323709" y="1054387"/>
            <a:ext cx="3533971" cy="5331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800"/>
              <a:t>社槫Discord 群組</a:t>
            </a:r>
          </a:p>
        </p:txBody>
      </p:sp>
      <p:pic>
        <p:nvPicPr>
          <p:cNvPr id="12" name="圖片 11" descr="一張含有 樣式, 正方形, 像素, 填字遊戲 的圖片&#10;&#10;自動產生的描述">
            <a:extLst>
              <a:ext uri="{FF2B5EF4-FFF2-40B4-BE49-F238E27FC236}">
                <a16:creationId xmlns:a16="http://schemas.microsoft.com/office/drawing/2014/main" id="{A01BE270-E771-DC40-7146-2C028A42A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501" y="1799368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9463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PortalVTI</vt:lpstr>
      <vt:lpstr>大安資安CSSC 新生說明會</vt:lpstr>
      <vt:lpstr>課程</vt:lpstr>
      <vt:lpstr>社費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129</cp:revision>
  <dcterms:created xsi:type="dcterms:W3CDTF">2024-08-25T22:28:14Z</dcterms:created>
  <dcterms:modified xsi:type="dcterms:W3CDTF">2024-09-03T13:13:38Z</dcterms:modified>
</cp:coreProperties>
</file>