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為什麼前後端要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分</a:t>
            </a:r>
            <a:r>
              <a:rPr lang="en-US" altLang="zh-TW" dirty="0" smtClean="0"/>
              <a:t>-------------------------------</a:t>
            </a:r>
            <a:r>
              <a:rPr lang="zh-TW" altLang="en-US" dirty="0" smtClean="0"/>
              <a:t>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36043"/>
          </a:xfrm>
        </p:spPr>
        <p:txBody>
          <a:bodyPr>
            <a:normAutofit/>
          </a:bodyPr>
          <a:lstStyle/>
          <a:p>
            <a:pPr algn="r">
              <a:lnSpc>
                <a:spcPct val="300000"/>
              </a:lnSpc>
            </a:pPr>
            <a:r>
              <a:rPr lang="zh-TW" altLang="en-US" dirty="0" smtClean="0"/>
              <a:t>呂偉州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7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預計開發流程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什麼是前後端分離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前後端</a:t>
            </a:r>
            <a:r>
              <a:rPr lang="zh-TW" altLang="en-US" dirty="0" smtClean="0"/>
              <a:t>分離類型有哪些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目前構思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131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什麼是前後</a:t>
            </a:r>
            <a:r>
              <a:rPr lang="zh-TW" altLang="en-US" dirty="0"/>
              <a:t>端分離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6" cy="43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3852" y="2631329"/>
            <a:ext cx="891168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TW" altLang="en-US" dirty="0"/>
              <a:t>前後端分離類型</a:t>
            </a:r>
          </a:p>
        </p:txBody>
      </p:sp>
    </p:spTree>
    <p:extLst>
      <p:ext uri="{BB962C8B-B14F-4D97-AF65-F5344CB8AC3E}">
        <p14:creationId xmlns:p14="http://schemas.microsoft.com/office/powerpoint/2010/main" val="46032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altLang="zh-TW" b="1" dirty="0">
                <a:latin typeface="+mj-ea"/>
              </a:rPr>
              <a:t>Server Side Render(SSR</a:t>
            </a:r>
            <a:r>
              <a:rPr lang="en-US" altLang="zh-TW" b="1" dirty="0" smtClean="0">
                <a:latin typeface="+mj-ea"/>
              </a:rPr>
              <a:t>)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262936" cy="54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+mj-ea"/>
              </a:rPr>
              <a:t>Client Side Render(CSR)</a:t>
            </a:r>
            <a:br>
              <a:rPr lang="en-US" altLang="zh-TW" b="1" dirty="0">
                <a:latin typeface="+mj-ea"/>
              </a:rPr>
            </a:br>
            <a:endParaRPr lang="zh-TW" altLang="en-US" b="1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264555"/>
            <a:ext cx="7521231" cy="53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j-ea"/>
              </a:rPr>
              <a:t>Single Page Application(SPA)</a:t>
            </a:r>
            <a:endParaRPr lang="zh-TW" altLang="en-US" b="1" dirty="0">
              <a:latin typeface="+mj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179152" cy="51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3852" y="2631329"/>
            <a:ext cx="891168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TW" altLang="en-US" dirty="0"/>
              <a:t>目前構思</a:t>
            </a:r>
          </a:p>
        </p:txBody>
      </p:sp>
    </p:spTree>
    <p:extLst>
      <p:ext uri="{BB962C8B-B14F-4D97-AF65-F5344CB8AC3E}">
        <p14:creationId xmlns:p14="http://schemas.microsoft.com/office/powerpoint/2010/main" val="162377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Laravel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Vue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77589"/>
            <a:ext cx="8045338" cy="47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1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508</TotalTime>
  <Words>51</Words>
  <Application>Microsoft Office PowerPoint</Application>
  <PresentationFormat>寬螢幕</PresentationFormat>
  <Paragraphs>14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為什麼前後端要 分-------------------------------離</vt:lpstr>
      <vt:lpstr>大綱</vt:lpstr>
      <vt:lpstr>什麼是前後端分離</vt:lpstr>
      <vt:lpstr>前後端分離類型</vt:lpstr>
      <vt:lpstr>Server Side Render(SSR)</vt:lpstr>
      <vt:lpstr>Client Side Render(CSR) </vt:lpstr>
      <vt:lpstr>Single Page Application(SPA)</vt:lpstr>
      <vt:lpstr>目前構思</vt:lpstr>
      <vt:lpstr>Laravel + Vue</vt:lpstr>
      <vt:lpstr>預計開發流程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為什麼前後端要 分-------------------------------離</dc:title>
  <dc:creator>Wei Zhou Lu</dc:creator>
  <cp:lastModifiedBy>Wei Zhou Lu</cp:lastModifiedBy>
  <cp:revision>10</cp:revision>
  <dcterms:created xsi:type="dcterms:W3CDTF">2021-01-21T00:45:21Z</dcterms:created>
  <dcterms:modified xsi:type="dcterms:W3CDTF">2021-01-21T09:20:43Z</dcterms:modified>
</cp:coreProperties>
</file>