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73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7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12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42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78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519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75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2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6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7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3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6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29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2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57F7-823C-48F1-900A-38E6FE8703D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先傑軟工策略小組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公版分層構思</a:t>
            </a:r>
            <a:r>
              <a:rPr lang="zh-TW" altLang="en-US" dirty="0"/>
              <a:t> </a:t>
            </a:r>
            <a:r>
              <a:rPr lang="en-US" altLang="zh-TW" dirty="0" smtClean="0"/>
              <a:t>v.1</a:t>
            </a:r>
          </a:p>
          <a:p>
            <a:endParaRPr lang="en-US" altLang="zh-TW" dirty="0"/>
          </a:p>
          <a:p>
            <a:pPr algn="r"/>
            <a:r>
              <a:rPr lang="zh-TW" altLang="en-US" dirty="0" smtClean="0"/>
              <a:t>呂偉州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72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zh-TW" altLang="en-US" dirty="0" smtClean="0"/>
              <a:t>跳脫公版</a:t>
            </a:r>
            <a:r>
              <a:rPr lang="zh-TW" altLang="en-US" dirty="0"/>
              <a:t>擴充</a:t>
            </a:r>
            <a:endParaRPr lang="en-US" altLang="zh-TW" dirty="0" smtClean="0"/>
          </a:p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78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Route</a:t>
            </a:r>
          </a:p>
          <a:p>
            <a:r>
              <a:rPr lang="en-US" altLang="zh-TW" dirty="0" smtClean="0"/>
              <a:t>Controller</a:t>
            </a:r>
          </a:p>
          <a:p>
            <a:r>
              <a:rPr lang="en-US" altLang="zh-TW" dirty="0" smtClean="0"/>
              <a:t>View</a:t>
            </a:r>
          </a:p>
          <a:p>
            <a:r>
              <a:rPr lang="en-US" altLang="zh-TW" dirty="0" smtClean="0"/>
              <a:t>Service(Contracts &gt; Service)</a:t>
            </a:r>
          </a:p>
          <a:p>
            <a:r>
              <a:rPr lang="en-US" altLang="zh-TW" dirty="0" smtClean="0"/>
              <a:t>Model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03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跳脫公版擴充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當公版無法滿足客戶需求，需新增一支功能</a:t>
            </a:r>
            <a:endParaRPr lang="en-US" altLang="zh-TW" dirty="0" smtClean="0"/>
          </a:p>
          <a:p>
            <a:r>
              <a:rPr lang="zh-TW" altLang="en-US" dirty="0"/>
              <a:t>流程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與專案小組提出，經團隊成員討論後，決議是否新增功能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由專案主管與研發團隊提出擴充需求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研發團隊與各專案主管評估是否需將此功能併入公版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同意併入公版，則需重構公版與該學校版本之程式碼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3712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2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468</TotalTime>
  <Words>108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Century Gothic</vt:lpstr>
      <vt:lpstr>Wingdings 3</vt:lpstr>
      <vt:lpstr>絲縷</vt:lpstr>
      <vt:lpstr>先傑軟工策略小組</vt:lpstr>
      <vt:lpstr>大綱</vt:lpstr>
      <vt:lpstr>目錄架構</vt:lpstr>
      <vt:lpstr>跳脫公版擴充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先傑軟工策略小組</dc:title>
  <dc:creator>Microsoft 帳戶</dc:creator>
  <cp:lastModifiedBy>Microsoft 帳戶</cp:lastModifiedBy>
  <cp:revision>8</cp:revision>
  <dcterms:created xsi:type="dcterms:W3CDTF">2020-12-19T03:26:35Z</dcterms:created>
  <dcterms:modified xsi:type="dcterms:W3CDTF">2020-12-22T15:47:57Z</dcterms:modified>
</cp:coreProperties>
</file>