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59" r:id="rId9"/>
    <p:sldId id="267" r:id="rId10"/>
    <p:sldId id="268" r:id="rId11"/>
    <p:sldId id="269" r:id="rId12"/>
    <p:sldId id="262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94F5D0A-5B2C-4144-8E55-5D8AF78005C2}">
          <p14:sldIdLst>
            <p14:sldId id="256"/>
            <p14:sldId id="257"/>
            <p14:sldId id="258"/>
            <p14:sldId id="263"/>
            <p14:sldId id="264"/>
            <p14:sldId id="265"/>
            <p14:sldId id="261"/>
            <p14:sldId id="259"/>
            <p14:sldId id="267"/>
            <p14:sldId id="268"/>
            <p14:sldId id="269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12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4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78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1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75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3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6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9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2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57F7-823C-48F1-900A-38E6FE8703D1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E624F5-D178-4949-9D0D-BB215EBB5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先傑軟工策略小組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公版分層構思</a:t>
            </a:r>
            <a:r>
              <a:rPr lang="zh-TW" altLang="en-US" dirty="0"/>
              <a:t> </a:t>
            </a:r>
            <a:r>
              <a:rPr lang="en-US" altLang="zh-TW" dirty="0" smtClean="0"/>
              <a:t>v.1</a:t>
            </a:r>
          </a:p>
          <a:p>
            <a:endParaRPr lang="en-US" altLang="zh-TW" dirty="0"/>
          </a:p>
          <a:p>
            <a:pPr algn="r"/>
            <a:r>
              <a:rPr lang="zh-TW" altLang="en-US" dirty="0" smtClean="0"/>
              <a:t>呂偉州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7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建置</a:t>
            </a:r>
            <a:r>
              <a:rPr lang="en-US" altLang="zh-TW" dirty="0"/>
              <a:t>Controller</a:t>
            </a:r>
            <a:r>
              <a:rPr lang="zh-TW" altLang="en-US" dirty="0"/>
              <a:t>檔案，使用指令建置</a:t>
            </a:r>
            <a:endParaRPr lang="en-US" altLang="zh-TW" dirty="0"/>
          </a:p>
          <a:p>
            <a:pPr lvl="2"/>
            <a:r>
              <a:rPr lang="en-US" altLang="zh-TW" dirty="0" err="1"/>
              <a:t>php</a:t>
            </a:r>
            <a:r>
              <a:rPr lang="en-US" altLang="zh-TW" dirty="0"/>
              <a:t> artisan </a:t>
            </a:r>
            <a:r>
              <a:rPr lang="en-US" altLang="zh-TW" dirty="0" err="1"/>
              <a:t>make:controller</a:t>
            </a:r>
            <a:r>
              <a:rPr lang="en-US" altLang="zh-TW" dirty="0"/>
              <a:t> Base\A01\A01120Controller –</a:t>
            </a:r>
            <a:r>
              <a:rPr lang="en-US" altLang="zh-TW" dirty="0" smtClean="0"/>
              <a:t>resource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建構子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載入對應的</a:t>
            </a:r>
            <a:r>
              <a:rPr lang="zh-TW" altLang="en-US" dirty="0"/>
              <a:t>商業</a:t>
            </a:r>
            <a:r>
              <a:rPr lang="zh-TW" altLang="en-US" dirty="0" smtClean="0"/>
              <a:t>邏輯</a:t>
            </a:r>
            <a:r>
              <a:rPr lang="en-US" altLang="zh-TW" dirty="0" smtClean="0"/>
              <a:t>[Service])</a:t>
            </a:r>
          </a:p>
          <a:p>
            <a:pPr lvl="2"/>
            <a:r>
              <a:rPr lang="en-US" altLang="zh-TW" dirty="0" err="1" smtClean="0"/>
              <a:t>FormServiceInterFace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serviceInterFace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$this-&gt;service = $</a:t>
            </a:r>
            <a:r>
              <a:rPr lang="en-US" altLang="zh-TW" dirty="0" err="1" smtClean="0"/>
              <a:t>serviceINterFace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19" y="4022411"/>
            <a:ext cx="6328645" cy="13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建置</a:t>
            </a:r>
            <a:r>
              <a:rPr lang="en-US" altLang="zh-TW" dirty="0"/>
              <a:t>View</a:t>
            </a:r>
          </a:p>
          <a:p>
            <a:pPr lvl="2"/>
            <a:r>
              <a:rPr lang="zh-TW" altLang="en-US" dirty="0"/>
              <a:t>於</a:t>
            </a:r>
            <a:r>
              <a:rPr lang="en-US" altLang="zh-TW" dirty="0"/>
              <a:t>resource\views\Base\A01</a:t>
            </a:r>
            <a:r>
              <a:rPr lang="zh-TW" altLang="en-US" dirty="0"/>
              <a:t>資料夾下建置 </a:t>
            </a:r>
            <a:r>
              <a:rPr lang="en-US" altLang="zh-TW" dirty="0"/>
              <a:t>A01120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2"/>
            <a:r>
              <a:rPr lang="zh-TW" altLang="en-US" dirty="0"/>
              <a:t>於 </a:t>
            </a:r>
            <a:r>
              <a:rPr lang="en-US" altLang="zh-TW" dirty="0"/>
              <a:t>A01120</a:t>
            </a:r>
            <a:r>
              <a:rPr lang="zh-TW" altLang="en-US" dirty="0"/>
              <a:t>資料夾下建置</a:t>
            </a:r>
            <a:endParaRPr lang="en-US" altLang="zh-TW" dirty="0"/>
          </a:p>
          <a:p>
            <a:pPr lvl="2"/>
            <a:r>
              <a:rPr lang="en-US" altLang="zh-TW" dirty="0"/>
              <a:t>Index</a:t>
            </a:r>
            <a:r>
              <a:rPr lang="zh-TW" altLang="en-US" dirty="0"/>
              <a:t>、</a:t>
            </a:r>
            <a:r>
              <a:rPr lang="en-US" altLang="zh-TW" dirty="0"/>
              <a:t> create </a:t>
            </a:r>
            <a:r>
              <a:rPr lang="zh-TW" altLang="en-US" dirty="0"/>
              <a:t>、</a:t>
            </a:r>
            <a:r>
              <a:rPr lang="en-US" altLang="zh-TW" dirty="0"/>
              <a:t>edit</a:t>
            </a:r>
            <a:r>
              <a:rPr lang="zh-TW" altLang="en-US" dirty="0"/>
              <a:t> 、</a:t>
            </a:r>
            <a:r>
              <a:rPr lang="en-US" altLang="zh-TW" dirty="0"/>
              <a:t>show</a:t>
            </a:r>
            <a:r>
              <a:rPr lang="zh-TW" altLang="en-US" dirty="0"/>
              <a:t> 四支 </a:t>
            </a:r>
            <a:r>
              <a:rPr lang="en-US" altLang="zh-TW" dirty="0"/>
              <a:t>Blade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/>
              <a:t>視需求減少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84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選單編號需</a:t>
            </a:r>
            <a:r>
              <a:rPr lang="zh-TW" altLang="en-US" dirty="0" smtClean="0"/>
              <a:t>統一，需討論制定規則</a:t>
            </a:r>
            <a:endParaRPr lang="en-US" altLang="zh-TW" dirty="0"/>
          </a:p>
          <a:p>
            <a:r>
              <a:rPr lang="zh-TW" altLang="en-US" dirty="0" smtClean="0"/>
              <a:t>彥呈 韋仲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&amp; Repository</a:t>
            </a:r>
            <a:r>
              <a:rPr lang="zh-TW" altLang="en-US" dirty="0" smtClean="0"/>
              <a:t> 使用構思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smtClean="0"/>
              <a:t>Artisan Command </a:t>
            </a:r>
            <a:r>
              <a:rPr lang="zh-TW" altLang="en-US" dirty="0"/>
              <a:t>產生對應</a:t>
            </a:r>
            <a:r>
              <a:rPr lang="zh-TW" altLang="en-US" dirty="0" smtClean="0"/>
              <a:t>的程式碼檔案，不需人工複製；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避免複製後相對應的參數沒有改掉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22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5366" y="2780833"/>
            <a:ext cx="8911687" cy="1280890"/>
          </a:xfrm>
        </p:spPr>
        <p:txBody>
          <a:bodyPr anchor="ctr"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6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 smtClean="0"/>
              <a:t>初步構思</a:t>
            </a:r>
            <a:endParaRPr lang="en-US" altLang="zh-TW" dirty="0" smtClean="0"/>
          </a:p>
          <a:p>
            <a:r>
              <a:rPr lang="zh-TW" altLang="en-US" dirty="0" smtClean="0"/>
              <a:t>跳脫公版</a:t>
            </a:r>
            <a:r>
              <a:rPr lang="zh-TW" altLang="en-US" dirty="0"/>
              <a:t>擴充</a:t>
            </a:r>
            <a:endParaRPr lang="en-US" altLang="zh-TW" dirty="0" smtClean="0"/>
          </a:p>
          <a:p>
            <a:r>
              <a:rPr lang="zh-TW" altLang="en-US" dirty="0" smtClean="0"/>
              <a:t>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8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zh-TW" altLang="en-US" dirty="0" smtClean="0"/>
              <a:t>架構簡介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Route</a:t>
            </a:r>
          </a:p>
          <a:p>
            <a:pPr lvl="1"/>
            <a:r>
              <a:rPr lang="en-US" altLang="zh-TW" dirty="0" smtClean="0"/>
              <a:t>Base</a:t>
            </a:r>
          </a:p>
          <a:p>
            <a:pPr lvl="1"/>
            <a:r>
              <a:rPr lang="zh-TW" altLang="en-US" dirty="0" smtClean="0"/>
              <a:t>學校</a:t>
            </a:r>
            <a:endParaRPr lang="en-US" altLang="zh-TW" dirty="0" smtClean="0"/>
          </a:p>
          <a:p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Base</a:t>
            </a:r>
          </a:p>
          <a:p>
            <a:pPr lvl="1"/>
            <a:r>
              <a:rPr lang="zh-TW" altLang="en-US" dirty="0" smtClean="0"/>
              <a:t>學校</a:t>
            </a:r>
            <a:endParaRPr lang="en-US" altLang="zh-TW" dirty="0" smtClean="0"/>
          </a:p>
          <a:p>
            <a:r>
              <a:rPr lang="en-US" altLang="zh-TW" dirty="0" smtClean="0"/>
              <a:t>View</a:t>
            </a:r>
          </a:p>
          <a:p>
            <a:pPr lvl="1"/>
            <a:r>
              <a:rPr lang="en-US" altLang="zh-TW" dirty="0" smtClean="0"/>
              <a:t>Base</a:t>
            </a:r>
          </a:p>
          <a:p>
            <a:pPr lvl="1"/>
            <a:r>
              <a:rPr lang="zh-TW" altLang="en-US" dirty="0" smtClean="0"/>
              <a:t>學校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0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791643" cy="42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480025" cy="40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5037585" cy="44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初步構思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原則上 </a:t>
            </a:r>
            <a:r>
              <a:rPr lang="en-US" altLang="zh-TW" dirty="0" smtClean="0"/>
              <a:t>Route Controller View </a:t>
            </a:r>
            <a:r>
              <a:rPr lang="zh-TW" altLang="en-US" dirty="0"/>
              <a:t>每間學校都</a:t>
            </a:r>
            <a:r>
              <a:rPr lang="zh-TW" altLang="en-US" dirty="0" smtClean="0"/>
              <a:t>預設與公版一致</a:t>
            </a:r>
            <a:endParaRPr lang="en-US" altLang="zh-TW" dirty="0" smtClean="0"/>
          </a:p>
          <a:p>
            <a:r>
              <a:rPr lang="zh-TW" altLang="en-US" dirty="0"/>
              <a:t>一個</a:t>
            </a:r>
            <a:r>
              <a:rPr lang="zh-TW" altLang="en-US" dirty="0" smtClean="0"/>
              <a:t>功能</a:t>
            </a:r>
            <a:r>
              <a:rPr lang="en-US" altLang="zh-TW" dirty="0"/>
              <a:t>(</a:t>
            </a:r>
            <a:r>
              <a:rPr lang="zh-TW" altLang="en-US" dirty="0"/>
              <a:t>頁籤</a:t>
            </a:r>
            <a:r>
              <a:rPr lang="en-US" altLang="zh-TW" dirty="0"/>
              <a:t>)</a:t>
            </a:r>
            <a:r>
              <a:rPr lang="zh-TW" altLang="en-US" dirty="0" smtClean="0"/>
              <a:t>就為一組</a:t>
            </a:r>
            <a:endParaRPr lang="en-US" altLang="zh-TW" dirty="0" smtClean="0"/>
          </a:p>
          <a:p>
            <a:r>
              <a:rPr lang="zh-TW" altLang="en-US" dirty="0" smtClean="0"/>
              <a:t>各校的如需客製流程，就需自行</a:t>
            </a:r>
            <a:r>
              <a:rPr lang="zh-TW" altLang="en-US" dirty="0"/>
              <a:t>增加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，透過覆寫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取代公版規則，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並於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檔給予目前的學校代碼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6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跳脫公版擴充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當公版無法滿足客戶需求，需新增一支功能</a:t>
            </a:r>
            <a:endParaRPr lang="en-US" altLang="zh-TW" dirty="0" smtClean="0"/>
          </a:p>
          <a:p>
            <a:r>
              <a:rPr lang="zh-TW" altLang="en-US" dirty="0"/>
              <a:t>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與專案小組提出，經團隊成員討論後，決議是否新增功能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由專案主管與研發團隊提出擴充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後續</a:t>
            </a:r>
            <a:endParaRPr lang="en-US" altLang="zh-TW" dirty="0" smtClean="0"/>
          </a:p>
          <a:p>
            <a:pPr lvl="1"/>
            <a:r>
              <a:rPr lang="zh-TW" altLang="en-US" dirty="0"/>
              <a:t>研發團隊與各專案主管評估是否需將此功能併入公版</a:t>
            </a:r>
            <a:endParaRPr lang="en-US" altLang="zh-TW" dirty="0"/>
          </a:p>
          <a:p>
            <a:pPr lvl="2"/>
            <a:r>
              <a:rPr lang="zh-TW" altLang="en-US" dirty="0"/>
              <a:t>同意併入公版，則需將該學校版本之程式碼移除檔案，改由公版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712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於公版增加新功能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選單編號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A01120</a:t>
            </a:r>
          </a:p>
          <a:p>
            <a:pPr lvl="1"/>
            <a:r>
              <a:rPr lang="zh-TW" altLang="en-US" dirty="0"/>
              <a:t>建</a:t>
            </a:r>
            <a:r>
              <a:rPr lang="zh-TW" altLang="en-US" dirty="0" smtClean="0"/>
              <a:t>置</a:t>
            </a:r>
            <a:r>
              <a:rPr lang="en-US" altLang="zh-TW" dirty="0" smtClean="0"/>
              <a:t>Route</a:t>
            </a:r>
          </a:p>
          <a:p>
            <a:pPr lvl="2"/>
            <a:r>
              <a:rPr lang="zh-TW" altLang="en-US" dirty="0" smtClean="0"/>
              <a:t>修改 </a:t>
            </a:r>
            <a:r>
              <a:rPr lang="en-US" altLang="zh-TW" dirty="0" err="1" smtClean="0"/>
              <a:t>web.php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Route::resource(‘/A01120’, ‘A01120Controller’);</a:t>
            </a:r>
          </a:p>
        </p:txBody>
      </p:sp>
    </p:spTree>
    <p:extLst>
      <p:ext uri="{BB962C8B-B14F-4D97-AF65-F5344CB8AC3E}">
        <p14:creationId xmlns:p14="http://schemas.microsoft.com/office/powerpoint/2010/main" val="85604987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982</TotalTime>
  <Words>297</Words>
  <Application>Microsoft Office PowerPoint</Application>
  <PresentationFormat>寬螢幕</PresentationFormat>
  <Paragraphs>57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先傑軟工策略小組</vt:lpstr>
      <vt:lpstr>大綱</vt:lpstr>
      <vt:lpstr>目錄架構簡介</vt:lpstr>
      <vt:lpstr>Route</vt:lpstr>
      <vt:lpstr>Controller</vt:lpstr>
      <vt:lpstr>View</vt:lpstr>
      <vt:lpstr>初步構思</vt:lpstr>
      <vt:lpstr>跳脫公版擴充</vt:lpstr>
      <vt:lpstr>實作</vt:lpstr>
      <vt:lpstr>實作-2</vt:lpstr>
      <vt:lpstr>實作-3</vt:lpstr>
      <vt:lpstr>下一步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先傑軟工策略小組</dc:title>
  <dc:creator>Microsoft 帳戶</dc:creator>
  <cp:lastModifiedBy>Wei Zhou Lu</cp:lastModifiedBy>
  <cp:revision>25</cp:revision>
  <dcterms:created xsi:type="dcterms:W3CDTF">2020-12-19T03:26:35Z</dcterms:created>
  <dcterms:modified xsi:type="dcterms:W3CDTF">2020-12-24T09:01:10Z</dcterms:modified>
</cp:coreProperties>
</file>