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98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90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11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41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92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22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27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73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22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94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A81C-F3F0-44D4-94F8-E8D3DCD21ACD}" type="datetimeFigureOut">
              <a:rPr lang="zh-TW" altLang="en-US" smtClean="0"/>
              <a:t>2020/7/4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237A-F7E7-41FF-AC4A-E2DAE4A10A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88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Text Preprocessing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760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Text Preprocessing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Preprocessing</dc:title>
  <dc:creator>Ben Tseng</dc:creator>
  <cp:lastModifiedBy>Ben Tseng</cp:lastModifiedBy>
  <cp:revision>1</cp:revision>
  <dcterms:created xsi:type="dcterms:W3CDTF">2020-07-03T21:12:34Z</dcterms:created>
  <dcterms:modified xsi:type="dcterms:W3CDTF">2020-07-03T21:13:03Z</dcterms:modified>
</cp:coreProperties>
</file>