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步驟一：打開您的圖檔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27" name="Google Shape;2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步驟三之二：手動控制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將會出現八個可以分別控制不同功率、速度及高度的選項</a:t>
            </a:r>
            <a:endParaRPr/>
          </a:p>
        </p:txBody>
      </p:sp>
      <p:pic>
        <p:nvPicPr>
          <p:cNvPr id="90" name="Google Shape;9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/>
          <p:nvPr/>
        </p:nvSpPr>
        <p:spPr>
          <a:xfrm>
            <a:off x="1258887" y="2276475"/>
            <a:ext cx="649287" cy="1511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步驟三之二：選擇模式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(設定後，後面無法再更改)</a:t>
            </a:r>
            <a:b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選擇後再應用介面將不可以再調整</a:t>
            </a:r>
            <a:b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光柵→雕刻、向量→切割、跳過→略過不作圖</a:t>
            </a:r>
            <a:b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※光柵/向量→自動判斷</a:t>
            </a:r>
            <a:endParaRPr/>
          </a:p>
        </p:txBody>
      </p:sp>
      <p:pic>
        <p:nvPicPr>
          <p:cNvPr id="97" name="Google Shape;9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6804025" y="2060575"/>
            <a:ext cx="1081087" cy="100647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步驟三之二：Z軸→控制平台的上升、下降開關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選擇Z軸的數據增加，平台下降</a:t>
            </a:r>
            <a:endParaRPr/>
          </a:p>
        </p:txBody>
      </p:sp>
      <p:pic>
        <p:nvPicPr>
          <p:cNvPr id="104" name="Google Shape;10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6804025" y="2420937"/>
            <a:ext cx="1081087" cy="64611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5867400" y="2997200"/>
            <a:ext cx="1081087" cy="100647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步驟三之二：當調整好您要的選項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點擊”集”→”應用”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(設定任何一項顏色皆需要點擊)</a:t>
            </a:r>
            <a:endParaRPr/>
          </a:p>
        </p:txBody>
      </p:sp>
      <p:pic>
        <p:nvPicPr>
          <p:cNvPr id="112" name="Google Shape;11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6300787" y="3573462"/>
            <a:ext cx="1081087" cy="100647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6372225" y="38608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011862" y="4437062"/>
            <a:ext cx="649287" cy="64611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064250" y="4387850"/>
            <a:ext cx="3794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步驟三之二：設定完畢後點擊”確定”</a:t>
            </a:r>
            <a:endParaRPr/>
          </a:p>
        </p:txBody>
      </p:sp>
      <p:pic>
        <p:nvPicPr>
          <p:cNvPr id="122" name="Google Shape;12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6011862" y="5300662"/>
            <a:ext cx="792162" cy="57467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步驟三之三：設定完畢後點擊”印列”</a:t>
            </a:r>
            <a:endParaRPr/>
          </a:p>
        </p:txBody>
      </p:sp>
      <p:pic>
        <p:nvPicPr>
          <p:cNvPr id="129" name="Google Shape;12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4067175" y="4508500"/>
            <a:ext cx="792162" cy="57467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步驟四：到右下角的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”Universal Laser Systems控制版面”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就可以找到剛剛的出圖</a:t>
            </a:r>
            <a:endParaRPr/>
          </a:p>
        </p:txBody>
      </p:sp>
      <p:pic>
        <p:nvPicPr>
          <p:cNvPr id="136" name="Google Shape;13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6588125" y="5805487"/>
            <a:ext cx="2160587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步驟五：打開”控制版面”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可以直接進行切割</a:t>
            </a:r>
            <a:endParaRPr/>
          </a:p>
        </p:txBody>
      </p:sp>
      <p:pic>
        <p:nvPicPr>
          <p:cNvPr id="143" name="Google Shape;14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7380287" y="2276475"/>
            <a:ext cx="649287" cy="647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附註一：可以將圖片放大、縮小</a:t>
            </a:r>
            <a:endParaRPr/>
          </a:p>
        </p:txBody>
      </p:sp>
      <p:pic>
        <p:nvPicPr>
          <p:cNvPr id="150" name="Google Shape;15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7164387" y="3860800"/>
            <a:ext cx="431800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附註一：圖片放大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滑鼠滾輪或點擊可以放大或縮小</a:t>
            </a:r>
            <a:endParaRPr/>
          </a:p>
        </p:txBody>
      </p:sp>
      <p:pic>
        <p:nvPicPr>
          <p:cNvPr id="157" name="Google Shape;15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步驟一之一：如果要設定新的版面請選擇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版面→頁面設定</a:t>
            </a:r>
            <a:endParaRPr/>
          </a:p>
        </p:txBody>
      </p:sp>
      <p:pic>
        <p:nvPicPr>
          <p:cNvPr id="34" name="Google Shape;3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1403350" y="2133600"/>
            <a:ext cx="1657350" cy="93662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附註二：可以控制雷射機雕刻頭，指定雕刻頭到版面的相對位置上，即可進行對焦，點擊執行可以設定雕刻頭所需要跑的設定</a:t>
            </a:r>
            <a:endParaRPr/>
          </a:p>
        </p:txBody>
      </p:sp>
      <p:pic>
        <p:nvPicPr>
          <p:cNvPr id="163" name="Google Shape;16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7453312" y="3860800"/>
            <a:ext cx="431800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7164387" y="4868862"/>
            <a:ext cx="1368425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附註二：設定X、Y軸座標後，點擊 “轉到”雕刻頭可以移到精準的座標上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Z軸的作標是調整平台的升降，增加數值平台會下降</a:t>
            </a:r>
            <a:endParaRPr/>
          </a:p>
        </p:txBody>
      </p:sp>
      <p:pic>
        <p:nvPicPr>
          <p:cNvPr id="171" name="Google Shape;17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7308850" y="2997200"/>
            <a:ext cx="1223962" cy="1079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7308850" y="4005262"/>
            <a:ext cx="1222375" cy="12239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附註三：設定雕刻圖案的移動，可以打入座標，控制藍色方塊的座標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共有九個方塊位子可以挑選</a:t>
            </a:r>
            <a:endParaRPr/>
          </a:p>
        </p:txBody>
      </p:sp>
      <p:pic>
        <p:nvPicPr>
          <p:cNvPr id="179" name="Google Shape;17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>
            <a:off x="7667625" y="3860800"/>
            <a:ext cx="431800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339975" y="2997200"/>
            <a:ext cx="358775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7380287" y="4149725"/>
            <a:ext cx="936625" cy="72072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附註三：也可以使用滑鼠拖曳</a:t>
            </a:r>
            <a:endParaRPr/>
          </a:p>
        </p:txBody>
      </p:sp>
      <p:pic>
        <p:nvPicPr>
          <p:cNvPr id="188" name="Google Shape;18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附註四：可以直接使用陣列複製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X、Y軸方向的數量，及圖案之間的間距，輸入完畢後按應用</a:t>
            </a:r>
            <a:endParaRPr/>
          </a:p>
        </p:txBody>
      </p:sp>
      <p:pic>
        <p:nvPicPr>
          <p:cNvPr id="194" name="Google Shape;19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/>
          <p:nvPr/>
        </p:nvSpPr>
        <p:spPr>
          <a:xfrm>
            <a:off x="7956550" y="3860800"/>
            <a:ext cx="431800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7235825" y="4149725"/>
            <a:ext cx="1368425" cy="647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附註四：不使用時將數量改為1再按應用即可</a:t>
            </a:r>
            <a:endParaRPr/>
          </a:p>
        </p:txBody>
      </p:sp>
      <p:pic>
        <p:nvPicPr>
          <p:cNvPr id="202" name="Google Shape;20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7380287" y="4221162"/>
            <a:ext cx="431800" cy="5762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7956550" y="3860800"/>
            <a:ext cx="431800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附註五：可以模擬作圖約略所需的時間，按開始鍵即可計算時間</a:t>
            </a:r>
            <a:endParaRPr/>
          </a:p>
        </p:txBody>
      </p:sp>
      <p:pic>
        <p:nvPicPr>
          <p:cNvPr id="210" name="Google Shape;21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8172450" y="3860800"/>
            <a:ext cx="431800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附註六：點擊 “設置”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可以再更改功率、 速度及解析度</a:t>
            </a:r>
            <a:endParaRPr/>
          </a:p>
        </p:txBody>
      </p:sp>
      <p:pic>
        <p:nvPicPr>
          <p:cNvPr id="217" name="Google Shape;21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/>
          <p:nvPr/>
        </p:nvSpPr>
        <p:spPr>
          <a:xfrm>
            <a:off x="7667625" y="5084762"/>
            <a:ext cx="431800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附註六：模式在這裡只能選擇之前的設定或者跳過</a:t>
            </a:r>
            <a:endParaRPr/>
          </a:p>
        </p:txBody>
      </p:sp>
      <p:pic>
        <p:nvPicPr>
          <p:cNvPr id="224" name="Google Shape;224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/>
          <p:nvPr/>
        </p:nvSpPr>
        <p:spPr>
          <a:xfrm>
            <a:off x="6084887" y="2133600"/>
            <a:ext cx="1081087" cy="79057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步驟一之一：打上版面的大小寬度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以VLS460為例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寬度為609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高度為457</a:t>
            </a:r>
            <a:endParaRPr/>
          </a:p>
        </p:txBody>
      </p:sp>
      <p:pic>
        <p:nvPicPr>
          <p:cNvPr id="41" name="Google Shape;4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3851275" y="3213100"/>
            <a:ext cx="792162" cy="503237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步驟一之一：之後按儲存自訂頁面</a:t>
            </a:r>
            <a:endParaRPr/>
          </a:p>
        </p:txBody>
      </p:sp>
      <p:pic>
        <p:nvPicPr>
          <p:cNvPr id="48" name="Google Shape;4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4140200" y="3933825"/>
            <a:ext cx="1225550" cy="6477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步驟一之一：命名並按確定</a:t>
            </a:r>
            <a:endParaRPr/>
          </a:p>
        </p:txBody>
      </p:sp>
      <p:pic>
        <p:nvPicPr>
          <p:cNvPr id="55" name="Google Shape;5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3419475" y="3429000"/>
            <a:ext cx="1657350" cy="93662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步驟一之一：如果要開新檔案就可以在左上角選擇預設的機器版面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範例為VLS460版面</a:t>
            </a:r>
            <a:endParaRPr/>
          </a:p>
        </p:txBody>
      </p:sp>
      <p:pic>
        <p:nvPicPr>
          <p:cNvPr id="62" name="Google Shape;6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179387" y="4221162"/>
            <a:ext cx="1657350" cy="93662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步驟二：確認圖片後選擇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檔案→列印</a:t>
            </a:r>
            <a:endParaRPr/>
          </a:p>
        </p:txBody>
      </p:sp>
      <p:pic>
        <p:nvPicPr>
          <p:cNvPr id="69" name="Google Shape;6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468312" y="2781300"/>
            <a:ext cx="1657350" cy="936625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步驟三之一：選擇您的雷射機設備。</a:t>
            </a:r>
            <a:endParaRPr/>
          </a:p>
        </p:txBody>
      </p:sp>
      <p:pic>
        <p:nvPicPr>
          <p:cNvPr id="76" name="Google Shape;7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/>
          <p:nvPr/>
        </p:nvSpPr>
        <p:spPr>
          <a:xfrm>
            <a:off x="3132137" y="4508500"/>
            <a:ext cx="1657350" cy="935037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步驟三之二：點擊屬性</a:t>
            </a:r>
            <a:endParaRPr/>
          </a:p>
        </p:txBody>
      </p:sp>
      <p:pic>
        <p:nvPicPr>
          <p:cNvPr id="83" name="Google Shape;8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/>
          <p:nvPr/>
        </p:nvSpPr>
        <p:spPr>
          <a:xfrm>
            <a:off x="4859337" y="2924175"/>
            <a:ext cx="1728787" cy="360362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