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D462-8DE6-443A-96E0-044531C39897}" type="datetimeFigureOut">
              <a:rPr lang="zh-TW" altLang="en-US" smtClean="0"/>
              <a:t>2012/5/31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69D27-7C53-4FAB-B32C-3D8E863176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69D27-7C53-4FAB-B32C-3D8E8631764E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CB5A01-2D5F-4187-8DC9-A91F95747663}" type="datetimeFigureOut">
              <a:rPr lang="zh-TW" altLang="en-US" smtClean="0"/>
              <a:pPr/>
              <a:t>2012/5/31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1D8049-2231-4B86-A80C-FA98E6C4DC9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9600" dirty="0" smtClean="0">
                <a:solidFill>
                  <a:srgbClr val="FF0000"/>
                </a:solidFill>
              </a:rPr>
              <a:t>楊守愚  過年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ATA098112 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羅琬棋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solidFill>
                  <a:srgbClr val="0070C0"/>
                </a:solidFill>
              </a:rPr>
              <a:t>作者介紹</a:t>
            </a:r>
            <a:endParaRPr lang="zh-TW" altLang="en-US" sz="54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楊守愚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本名楊茂松，是詩人佮小說家</a:t>
            </a:r>
            <a:endParaRPr lang="en-US" altLang="zh-TW" dirty="0" smtClean="0"/>
          </a:p>
          <a:p>
            <a:r>
              <a:rPr lang="zh-TW" altLang="en-US" dirty="0" smtClean="0"/>
              <a:t>佇日本時代，台灣作家內底伊的筆名上濟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　親像村老、洋、</a:t>
            </a:r>
            <a:r>
              <a:rPr lang="zh-TW" altLang="en-US" dirty="0" smtClean="0"/>
              <a:t>翔慕</a:t>
            </a:r>
            <a:r>
              <a:rPr lang="zh-TW" altLang="en-US" dirty="0" smtClean="0"/>
              <a:t>、睦生</a:t>
            </a:r>
            <a:endParaRPr lang="en-US" altLang="zh-TW" dirty="0" smtClean="0"/>
          </a:p>
          <a:p>
            <a:r>
              <a:rPr lang="zh-TW" altLang="en-US" dirty="0" smtClean="0"/>
              <a:t>第一擺發表</a:t>
            </a:r>
            <a:r>
              <a:rPr lang="en-US" altLang="zh-TW" dirty="0" smtClean="0"/>
              <a:t>《</a:t>
            </a:r>
            <a:r>
              <a:rPr lang="zh-TW" altLang="en-US" dirty="0" smtClean="0"/>
              <a:t>過年</a:t>
            </a:r>
            <a:r>
              <a:rPr lang="en-US" altLang="zh-TW" dirty="0" smtClean="0"/>
              <a:t>》</a:t>
            </a:r>
            <a:r>
              <a:rPr lang="zh-TW" altLang="en-US" dirty="0" smtClean="0"/>
              <a:t>是佇</a:t>
            </a:r>
            <a:r>
              <a:rPr lang="en-US" altLang="zh-CN" dirty="0" smtClean="0"/>
              <a:t>1931</a:t>
            </a:r>
            <a:r>
              <a:rPr lang="zh-CN" altLang="en-US" dirty="0" smtClean="0"/>
              <a:t>年</a:t>
            </a:r>
            <a:r>
              <a:rPr lang="zh-TW" altLang="en-US" dirty="0" smtClean="0"/>
              <a:t>的</a:t>
            </a:r>
            <a:r>
              <a:rPr lang="zh-CN" altLang="en-US" dirty="0" smtClean="0"/>
              <a:t>台</a:t>
            </a:r>
            <a:r>
              <a:rPr lang="zh-TW" altLang="en-US" dirty="0" smtClean="0"/>
              <a:t>灣</a:t>
            </a:r>
            <a:r>
              <a:rPr lang="zh-CN" altLang="en-US" dirty="0" smtClean="0"/>
              <a:t>新民</a:t>
            </a:r>
            <a:r>
              <a:rPr lang="zh-TW" altLang="en-US" dirty="0" smtClean="0"/>
              <a:t>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大綱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過年本來是每一個人攏期待的日子</a:t>
            </a:r>
            <a:r>
              <a:rPr lang="zh-TW" altLang="en-US" dirty="0"/>
              <a:t>，</a:t>
            </a:r>
            <a:r>
              <a:rPr lang="zh-TW" altLang="en-US" dirty="0" smtClean="0"/>
              <a:t>但是佇日本時代，因為</a:t>
            </a:r>
            <a:r>
              <a:rPr lang="zh-TW" altLang="en-US" dirty="0" smtClean="0"/>
              <a:t>經濟無</a:t>
            </a:r>
            <a:r>
              <a:rPr lang="zh-TW" altLang="en-US" dirty="0" smtClean="0"/>
              <a:t>好佮日本的高壓政策，實在是就歹過年；有就濟無工課的人，嘛有欠人錢閣覕討錢的人，佮想欲借錢閣借無的人。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囡仔因為</a:t>
            </a:r>
            <a:r>
              <a:rPr lang="zh-TW" altLang="en-US" dirty="0" smtClean="0"/>
              <a:t>毋知生活困苦，只會曉討買新衫、吃豐沛的年菜佮提紅包，毋知影大人為</a:t>
            </a:r>
            <a:r>
              <a:rPr lang="zh-TW" altLang="en-US" dirty="0" smtClean="0"/>
              <a:t>著過</a:t>
            </a:r>
            <a:r>
              <a:rPr lang="zh-TW" altLang="en-US" dirty="0" smtClean="0"/>
              <a:t>一個</a:t>
            </a:r>
            <a:r>
              <a:rPr lang="zh-TW" altLang="en-US" dirty="0" smtClean="0"/>
              <a:t>年遐爾無閒，小說中的主角阿發一家伙仔就是</a:t>
            </a:r>
            <a:r>
              <a:rPr lang="zh-TW" altLang="en-US" dirty="0" smtClean="0"/>
              <a:t>按欲呢</a:t>
            </a:r>
            <a:r>
              <a:rPr lang="zh-TW" altLang="en-US" dirty="0" smtClean="0"/>
              <a:t>困苦。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作者嘛有提著散赤人佮有錢人無仝的過年景象 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某的頭家一直欠</a:t>
            </a:r>
            <a:r>
              <a:rPr lang="en-US" altLang="zh-TW" dirty="0" smtClean="0"/>
              <a:t>in</a:t>
            </a:r>
            <a:r>
              <a:rPr lang="zh-TW" altLang="en-US" dirty="0" smtClean="0"/>
              <a:t>工錢，討債的人嘛一直佮</a:t>
            </a:r>
            <a:r>
              <a:rPr lang="en-US" altLang="zh-TW" dirty="0" smtClean="0"/>
              <a:t>in</a:t>
            </a:r>
            <a:r>
              <a:rPr lang="zh-TW" altLang="en-US" dirty="0" smtClean="0"/>
              <a:t>討，因為遐爾濟壓力，阿發最後心中的</a:t>
            </a:r>
            <a:r>
              <a:rPr lang="zh-TW" altLang="en-US" dirty="0" smtClean="0"/>
              <a:t>不滿</a:t>
            </a:r>
            <a:r>
              <a:rPr lang="zh-TW" altLang="en-US" dirty="0" smtClean="0"/>
              <a:t>著爆發出來，成為過年的悲劇 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人物介紹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男主角：阿發</a:t>
            </a:r>
          </a:p>
          <a:p>
            <a:pPr>
              <a:buNone/>
            </a:pPr>
            <a:r>
              <a:rPr lang="zh-TW" altLang="en-US" dirty="0" smtClean="0"/>
              <a:t>　無工課，消極但是有正義感，煩惱厝內無錢過年，</a:t>
            </a:r>
            <a:r>
              <a:rPr lang="zh-TW" altLang="en-US" dirty="0" smtClean="0"/>
              <a:t>嘛  無</a:t>
            </a:r>
            <a:r>
              <a:rPr lang="zh-TW" altLang="en-US" dirty="0" smtClean="0"/>
              <a:t>辦法</a:t>
            </a:r>
            <a:r>
              <a:rPr lang="zh-TW" altLang="en-US" dirty="0" smtClean="0"/>
              <a:t>，但是</a:t>
            </a:r>
            <a:r>
              <a:rPr lang="zh-TW" altLang="en-US" dirty="0" smtClean="0"/>
              <a:t>拄</a:t>
            </a:r>
            <a:r>
              <a:rPr lang="zh-TW" altLang="en-US" dirty="0" smtClean="0"/>
              <a:t>著無公平的代</a:t>
            </a:r>
            <a:r>
              <a:rPr lang="zh-TW" altLang="en-US" dirty="0" smtClean="0"/>
              <a:t>誌伊會勇敢反抗</a:t>
            </a:r>
            <a:endParaRPr lang="zh-TW" altLang="en-US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阿發某：</a:t>
            </a:r>
          </a:p>
          <a:p>
            <a:pPr>
              <a:buNone/>
            </a:pPr>
            <a:r>
              <a:rPr lang="zh-TW" altLang="en-US" dirty="0" smtClean="0"/>
              <a:t>　堅強閣少寡軟弱的女性，阿</a:t>
            </a:r>
            <a:r>
              <a:rPr lang="zh-TW" altLang="en-US" dirty="0" smtClean="0"/>
              <a:t>發無工課，</a:t>
            </a:r>
            <a:r>
              <a:rPr lang="zh-TW" altLang="en-US" dirty="0" smtClean="0"/>
              <a:t>厝內倚靠伊佮人洗衫趁錢，但是錢也是無夠用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阿寶：</a:t>
            </a:r>
          </a:p>
          <a:p>
            <a:pPr>
              <a:buNone/>
            </a:pPr>
            <a:r>
              <a:rPr lang="zh-TW" altLang="en-US" dirty="0" smtClean="0"/>
              <a:t>　阿發的查某囝，只會曉討新衫、討甜粿吃，袂曉煩惱厝內的代誌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阿發的老母：</a:t>
            </a:r>
          </a:p>
          <a:p>
            <a:pPr>
              <a:buNone/>
            </a:pPr>
            <a:r>
              <a:rPr lang="zh-TW" altLang="en-US" dirty="0" smtClean="0"/>
              <a:t>　傳統的女性，提無家己的工錢，嘛袂曉極力去去討，只會恬恬的等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《</a:t>
            </a:r>
            <a:r>
              <a:rPr lang="zh-TW" altLang="en-US" dirty="0" smtClean="0">
                <a:solidFill>
                  <a:srgbClr val="0070C0"/>
                </a:solidFill>
              </a:rPr>
              <a:t>過年</a:t>
            </a:r>
            <a:r>
              <a:rPr lang="en-US" altLang="zh-TW" dirty="0" smtClean="0">
                <a:solidFill>
                  <a:srgbClr val="0070C0"/>
                </a:solidFill>
              </a:rPr>
              <a:t>》</a:t>
            </a:r>
            <a:r>
              <a:rPr lang="zh-TW" altLang="en-US" dirty="0" smtClean="0">
                <a:solidFill>
                  <a:srgbClr val="0070C0"/>
                </a:solidFill>
              </a:rPr>
              <a:t>部分內容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別人快樂團圓，卻顯出阿發</a:t>
            </a:r>
            <a:r>
              <a:rPr lang="en-US" altLang="zh-TW" dirty="0" smtClean="0"/>
              <a:t>in</a:t>
            </a:r>
            <a:r>
              <a:rPr lang="zh-TW" altLang="en-US" dirty="0" smtClean="0"/>
              <a:t>兜的淒涼。一間烏沉沉的厝內，雖然嘛有點燈，</a:t>
            </a:r>
            <a:r>
              <a:rPr lang="zh-TW" altLang="en-US" dirty="0" smtClean="0"/>
              <a:t>但臭油欲</a:t>
            </a:r>
            <a:r>
              <a:rPr lang="zh-TW" altLang="en-US" dirty="0" smtClean="0"/>
              <a:t>無矣，一葩明熄不定的小電火，加添一段陰鴆的味。應該有食過暗頓吧，卻無看著桌仔頂有啥物飯菜，內面只有悲慘的歎氣，佮阿寶哭枵哭冷的聲音。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詞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　絚 	</a:t>
            </a:r>
            <a:r>
              <a:rPr lang="en-US" altLang="zh-TW" dirty="0" err="1" smtClean="0"/>
              <a:t>ân</a:t>
            </a:r>
            <a:r>
              <a:rPr lang="zh-TW" altLang="en-US" dirty="0" smtClean="0"/>
              <a:t>　緊形容生活困窘</a:t>
            </a:r>
          </a:p>
          <a:p>
            <a:r>
              <a:rPr lang="zh-TW" altLang="en-US" dirty="0" smtClean="0"/>
              <a:t>　</a:t>
            </a:r>
            <a:r>
              <a:rPr lang="zh-TW" altLang="en-US" dirty="0" smtClean="0"/>
              <a:t>四淋</a:t>
            </a:r>
            <a:r>
              <a:rPr lang="zh-TW" altLang="en-US" dirty="0" smtClean="0"/>
              <a:t>垂</a:t>
            </a:r>
            <a:r>
              <a:rPr lang="zh-TW" altLang="en-US" dirty="0" smtClean="0"/>
              <a:t>	</a:t>
            </a:r>
            <a:r>
              <a:rPr lang="en-US" altLang="zh-TW" dirty="0" err="1" smtClean="0"/>
              <a:t>sì-lâm-suî</a:t>
            </a:r>
            <a:r>
              <a:rPr lang="zh-TW" altLang="en-US" dirty="0" smtClean="0"/>
              <a:t>　淋垂涕淚縱橫的樣子</a:t>
            </a:r>
          </a:p>
          <a:p>
            <a:r>
              <a:rPr lang="zh-TW" altLang="en-US" dirty="0" smtClean="0"/>
              <a:t>　孽潲 	　</a:t>
            </a:r>
            <a:r>
              <a:rPr lang="en-US" altLang="zh-TW" dirty="0" err="1" smtClean="0"/>
              <a:t>gia̍t-siâu</a:t>
            </a:r>
            <a:r>
              <a:rPr lang="zh-TW" altLang="en-US" dirty="0" smtClean="0"/>
              <a:t>　頑皮、作孽</a:t>
            </a:r>
            <a:endParaRPr lang="en-US" altLang="zh-TW" dirty="0" smtClean="0"/>
          </a:p>
          <a:p>
            <a:r>
              <a:rPr lang="zh-TW" altLang="en-US" dirty="0" smtClean="0"/>
              <a:t>　嘈嘈滴　</a:t>
            </a:r>
            <a:r>
              <a:rPr lang="en-US" altLang="zh-TW" dirty="0" err="1" smtClean="0"/>
              <a:t>tsha</a:t>
            </a:r>
            <a:r>
              <a:rPr lang="en-US" altLang="zh-TW" dirty="0" err="1" smtClean="0"/>
              <a:t>̍uh-tsha̍uh-tih</a:t>
            </a:r>
            <a:r>
              <a:rPr lang="zh-TW" altLang="en-US" dirty="0" smtClean="0"/>
              <a:t>　滴滴答答滴個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　不停</a:t>
            </a:r>
            <a:endParaRPr lang="en-US" altLang="zh-TW" dirty="0" smtClean="0"/>
          </a:p>
          <a:p>
            <a:r>
              <a:rPr lang="zh-TW" altLang="en-US" dirty="0" smtClean="0"/>
              <a:t>　搙　</a:t>
            </a:r>
            <a:r>
              <a:rPr lang="en-US" altLang="zh-TW" dirty="0" err="1" smtClean="0"/>
              <a:t>jio̍k</a:t>
            </a:r>
            <a:r>
              <a:rPr lang="zh-TW" altLang="en-US" dirty="0" smtClean="0"/>
              <a:t>　用手搓揉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</TotalTime>
  <Words>259</Words>
  <Application>Microsoft Office PowerPoint</Application>
  <PresentationFormat>如螢幕大小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楊守愚  過年</vt:lpstr>
      <vt:lpstr>作者介紹</vt:lpstr>
      <vt:lpstr>《過年》大綱</vt:lpstr>
      <vt:lpstr>投影片 4</vt:lpstr>
      <vt:lpstr>《過年》人物介紹</vt:lpstr>
      <vt:lpstr>投影片 6</vt:lpstr>
      <vt:lpstr>《過年》部分內容</vt:lpstr>
      <vt:lpstr>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楊守愚  過年</dc:title>
  <dc:creator>angel</dc:creator>
  <cp:lastModifiedBy>angel</cp:lastModifiedBy>
  <cp:revision>26</cp:revision>
  <dcterms:created xsi:type="dcterms:W3CDTF">2012-05-30T14:25:05Z</dcterms:created>
  <dcterms:modified xsi:type="dcterms:W3CDTF">2012-05-31T04:59:18Z</dcterms:modified>
</cp:coreProperties>
</file>